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1.xml" ContentType="application/vnd.openxmlformats-officedocument.themeOverride+xml"/>
  <Override PartName="/ppt/notesSlides/notesSlide13.xml" ContentType="application/vnd.openxmlformats-officedocument.presentationml.notesSlide+xml"/>
  <Override PartName="/ppt/theme/themeOverride2.xml" ContentType="application/vnd.openxmlformats-officedocument.themeOverride+xml"/>
  <Override PartName="/ppt/notesSlides/notesSlide14.xml" ContentType="application/vnd.openxmlformats-officedocument.presentationml.notesSlide+xml"/>
  <Override PartName="/ppt/theme/themeOverride3.xml" ContentType="application/vnd.openxmlformats-officedocument.themeOverride+xml"/>
  <Override PartName="/ppt/notesSlides/notesSlide15.xml" ContentType="application/vnd.openxmlformats-officedocument.presentationml.notesSlide+xml"/>
  <Override PartName="/ppt/theme/themeOverride4.xml" ContentType="application/vnd.openxmlformats-officedocument.themeOverride+xml"/>
  <Override PartName="/ppt/notesSlides/notesSlide16.xml" ContentType="application/vnd.openxmlformats-officedocument.presentationml.notesSlide+xml"/>
  <Override PartName="/ppt/theme/themeOverride5.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858" r:id="rId2"/>
    <p:sldMasterId id="2147483860" r:id="rId3"/>
  </p:sldMasterIdLst>
  <p:notesMasterIdLst>
    <p:notesMasterId r:id="rId102"/>
  </p:notesMasterIdLst>
  <p:sldIdLst>
    <p:sldId id="392" r:id="rId4"/>
    <p:sldId id="393" r:id="rId5"/>
    <p:sldId id="258" r:id="rId6"/>
    <p:sldId id="354" r:id="rId7"/>
    <p:sldId id="394" r:id="rId8"/>
    <p:sldId id="421" r:id="rId9"/>
    <p:sldId id="422" r:id="rId10"/>
    <p:sldId id="423" r:id="rId11"/>
    <p:sldId id="424" r:id="rId12"/>
    <p:sldId id="399" r:id="rId13"/>
    <p:sldId id="266" r:id="rId14"/>
    <p:sldId id="267" r:id="rId15"/>
    <p:sldId id="268" r:id="rId16"/>
    <p:sldId id="430" r:id="rId17"/>
    <p:sldId id="431" r:id="rId18"/>
    <p:sldId id="432" r:id="rId19"/>
    <p:sldId id="433" r:id="rId20"/>
    <p:sldId id="434" r:id="rId21"/>
    <p:sldId id="435" r:id="rId22"/>
    <p:sldId id="275" r:id="rId23"/>
    <p:sldId id="436" r:id="rId24"/>
    <p:sldId id="438" r:id="rId25"/>
    <p:sldId id="278" r:id="rId26"/>
    <p:sldId id="428" r:id="rId27"/>
    <p:sldId id="429" r:id="rId28"/>
    <p:sldId id="281" r:id="rId29"/>
    <p:sldId id="282" r:id="rId30"/>
    <p:sldId id="283" r:id="rId31"/>
    <p:sldId id="284" r:id="rId32"/>
    <p:sldId id="400" r:id="rId33"/>
    <p:sldId id="286" r:id="rId34"/>
    <p:sldId id="287" r:id="rId35"/>
    <p:sldId id="401" r:id="rId36"/>
    <p:sldId id="289" r:id="rId37"/>
    <p:sldId id="290" r:id="rId38"/>
    <p:sldId id="291" r:id="rId39"/>
    <p:sldId id="292" r:id="rId40"/>
    <p:sldId id="293" r:id="rId41"/>
    <p:sldId id="402" r:id="rId42"/>
    <p:sldId id="295" r:id="rId43"/>
    <p:sldId id="296" r:id="rId44"/>
    <p:sldId id="297" r:id="rId45"/>
    <p:sldId id="403" r:id="rId46"/>
    <p:sldId id="404" r:id="rId47"/>
    <p:sldId id="405" r:id="rId48"/>
    <p:sldId id="406" r:id="rId49"/>
    <p:sldId id="407" r:id="rId50"/>
    <p:sldId id="303" r:id="rId51"/>
    <p:sldId id="304" r:id="rId52"/>
    <p:sldId id="305" r:id="rId53"/>
    <p:sldId id="306" r:id="rId54"/>
    <p:sldId id="307" r:id="rId55"/>
    <p:sldId id="356" r:id="rId56"/>
    <p:sldId id="357" r:id="rId57"/>
    <p:sldId id="358" r:id="rId58"/>
    <p:sldId id="359" r:id="rId59"/>
    <p:sldId id="312" r:id="rId60"/>
    <p:sldId id="360" r:id="rId61"/>
    <p:sldId id="361" r:id="rId62"/>
    <p:sldId id="408" r:id="rId63"/>
    <p:sldId id="316" r:id="rId64"/>
    <p:sldId id="317" r:id="rId65"/>
    <p:sldId id="318" r:id="rId66"/>
    <p:sldId id="363" r:id="rId67"/>
    <p:sldId id="409" r:id="rId68"/>
    <p:sldId id="410" r:id="rId69"/>
    <p:sldId id="322" r:id="rId70"/>
    <p:sldId id="323" r:id="rId71"/>
    <p:sldId id="411" r:id="rId72"/>
    <p:sldId id="325" r:id="rId73"/>
    <p:sldId id="326" r:id="rId74"/>
    <p:sldId id="327" r:id="rId75"/>
    <p:sldId id="328" r:id="rId76"/>
    <p:sldId id="367" r:id="rId77"/>
    <p:sldId id="368" r:id="rId78"/>
    <p:sldId id="369" r:id="rId79"/>
    <p:sldId id="370" r:id="rId80"/>
    <p:sldId id="333" r:id="rId81"/>
    <p:sldId id="334" r:id="rId82"/>
    <p:sldId id="335" r:id="rId83"/>
    <p:sldId id="412" r:id="rId84"/>
    <p:sldId id="413" r:id="rId85"/>
    <p:sldId id="338" r:id="rId86"/>
    <p:sldId id="371" r:id="rId87"/>
    <p:sldId id="340" r:id="rId88"/>
    <p:sldId id="341" r:id="rId89"/>
    <p:sldId id="372" r:id="rId90"/>
    <p:sldId id="425" r:id="rId91"/>
    <p:sldId id="374" r:id="rId92"/>
    <p:sldId id="415" r:id="rId93"/>
    <p:sldId id="416" r:id="rId94"/>
    <p:sldId id="426" r:id="rId95"/>
    <p:sldId id="418" r:id="rId96"/>
    <p:sldId id="427" r:id="rId97"/>
    <p:sldId id="350" r:id="rId98"/>
    <p:sldId id="420" r:id="rId99"/>
    <p:sldId id="352" r:id="rId100"/>
    <p:sldId id="353" r:id="rId101"/>
  </p:sldIdLst>
  <p:sldSz cx="10058400" cy="7772400"/>
  <p:notesSz cx="6858000" cy="9144000"/>
  <p:defaultTextStyle>
    <a:defPPr>
      <a:defRPr lang="en-GB"/>
    </a:defPPr>
    <a:lvl1pPr algn="l" defTabSz="455613" rtl="0" fontAlgn="base">
      <a:spcBef>
        <a:spcPct val="0"/>
      </a:spcBef>
      <a:spcAft>
        <a:spcPct val="0"/>
      </a:spcAft>
      <a:defRPr sz="2500" kern="1200">
        <a:solidFill>
          <a:schemeClr val="bg1"/>
        </a:solidFill>
        <a:latin typeface="Times New Roman" charset="0"/>
        <a:ea typeface="MS Gothic" charset="0"/>
        <a:cs typeface="MS Gothic" charset="0"/>
      </a:defRPr>
    </a:lvl1pPr>
    <a:lvl2pPr marL="455613" indent="1588" algn="l" defTabSz="455613" rtl="0" fontAlgn="base">
      <a:spcBef>
        <a:spcPct val="0"/>
      </a:spcBef>
      <a:spcAft>
        <a:spcPct val="0"/>
      </a:spcAft>
      <a:defRPr sz="2500" kern="1200">
        <a:solidFill>
          <a:schemeClr val="bg1"/>
        </a:solidFill>
        <a:latin typeface="Times New Roman" charset="0"/>
        <a:ea typeface="MS Gothic" charset="0"/>
        <a:cs typeface="MS Gothic" charset="0"/>
      </a:defRPr>
    </a:lvl2pPr>
    <a:lvl3pPr marL="912813" indent="1588" algn="l" defTabSz="455613" rtl="0" fontAlgn="base">
      <a:spcBef>
        <a:spcPct val="0"/>
      </a:spcBef>
      <a:spcAft>
        <a:spcPct val="0"/>
      </a:spcAft>
      <a:defRPr sz="2500" kern="1200">
        <a:solidFill>
          <a:schemeClr val="bg1"/>
        </a:solidFill>
        <a:latin typeface="Times New Roman" charset="0"/>
        <a:ea typeface="MS Gothic" charset="0"/>
        <a:cs typeface="MS Gothic" charset="0"/>
      </a:defRPr>
    </a:lvl3pPr>
    <a:lvl4pPr marL="1370013" indent="1588" algn="l" defTabSz="455613" rtl="0" fontAlgn="base">
      <a:spcBef>
        <a:spcPct val="0"/>
      </a:spcBef>
      <a:spcAft>
        <a:spcPct val="0"/>
      </a:spcAft>
      <a:defRPr sz="2500" kern="1200">
        <a:solidFill>
          <a:schemeClr val="bg1"/>
        </a:solidFill>
        <a:latin typeface="Times New Roman" charset="0"/>
        <a:ea typeface="MS Gothic" charset="0"/>
        <a:cs typeface="MS Gothic" charset="0"/>
      </a:defRPr>
    </a:lvl4pPr>
    <a:lvl5pPr marL="1827213" indent="1588" algn="l" defTabSz="455613" rtl="0" fontAlgn="base">
      <a:spcBef>
        <a:spcPct val="0"/>
      </a:spcBef>
      <a:spcAft>
        <a:spcPct val="0"/>
      </a:spcAft>
      <a:defRPr sz="2500" kern="1200">
        <a:solidFill>
          <a:schemeClr val="bg1"/>
        </a:solidFill>
        <a:latin typeface="Times New Roman" charset="0"/>
        <a:ea typeface="MS Gothic" charset="0"/>
        <a:cs typeface="MS Gothic" charset="0"/>
      </a:defRPr>
    </a:lvl5pPr>
    <a:lvl6pPr marL="2286000" algn="l" defTabSz="457200" rtl="0" eaLnBrk="1" latinLnBrk="0" hangingPunct="1">
      <a:defRPr sz="2500" kern="1200">
        <a:solidFill>
          <a:schemeClr val="bg1"/>
        </a:solidFill>
        <a:latin typeface="Times New Roman" charset="0"/>
        <a:ea typeface="MS Gothic" charset="0"/>
        <a:cs typeface="MS Gothic" charset="0"/>
      </a:defRPr>
    </a:lvl6pPr>
    <a:lvl7pPr marL="2743200" algn="l" defTabSz="457200" rtl="0" eaLnBrk="1" latinLnBrk="0" hangingPunct="1">
      <a:defRPr sz="2500" kern="1200">
        <a:solidFill>
          <a:schemeClr val="bg1"/>
        </a:solidFill>
        <a:latin typeface="Times New Roman" charset="0"/>
        <a:ea typeface="MS Gothic" charset="0"/>
        <a:cs typeface="MS Gothic" charset="0"/>
      </a:defRPr>
    </a:lvl7pPr>
    <a:lvl8pPr marL="3200400" algn="l" defTabSz="457200" rtl="0" eaLnBrk="1" latinLnBrk="0" hangingPunct="1">
      <a:defRPr sz="2500" kern="1200">
        <a:solidFill>
          <a:schemeClr val="bg1"/>
        </a:solidFill>
        <a:latin typeface="Times New Roman" charset="0"/>
        <a:ea typeface="MS Gothic" charset="0"/>
        <a:cs typeface="MS Gothic" charset="0"/>
      </a:defRPr>
    </a:lvl8pPr>
    <a:lvl9pPr marL="3657600" algn="l" defTabSz="457200" rtl="0" eaLnBrk="1" latinLnBrk="0" hangingPunct="1">
      <a:defRPr sz="2500" kern="1200">
        <a:solidFill>
          <a:schemeClr val="bg1"/>
        </a:solidFill>
        <a:latin typeface="Times New Roman" charset="0"/>
        <a:ea typeface="MS Gothic" charset="0"/>
        <a:cs typeface="MS Gothic"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263"/>
    <a:srgbClr val="008A69"/>
    <a:srgbClr val="F9F967"/>
    <a:srgbClr val="3333FF"/>
    <a:srgbClr val="6B6BDB"/>
    <a:srgbClr val="00CCFF"/>
    <a:srgbClr val="FF66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80" d="100"/>
          <a:sy n="80" d="100"/>
        </p:scale>
        <p:origin x="-104" y="-584"/>
      </p:cViewPr>
      <p:guideLst>
        <p:guide orient="horz" pos="2160"/>
        <p:guide pos="2880"/>
      </p:guideLst>
    </p:cSldViewPr>
  </p:slideViewPr>
  <p:outlineViewPr>
    <p:cViewPr varScale="1">
      <p:scale>
        <a:sx n="170" d="200"/>
        <a:sy n="170" d="200"/>
      </p:scale>
      <p:origin x="-784" y="-88"/>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notesMaster" Target="notesMasters/notesMaster1.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AutoShape 1"/>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hangingPunct="0">
              <a:lnSpc>
                <a:spcPct val="93000"/>
              </a:lnSpc>
              <a:buClr>
                <a:srgbClr val="000000"/>
              </a:buClr>
              <a:buSzPct val="100000"/>
              <a:buFont typeface="Times New Roman" charset="0"/>
              <a:buNone/>
            </a:pPr>
            <a:endParaRPr lang="en-US"/>
          </a:p>
        </p:txBody>
      </p:sp>
      <p:sp>
        <p:nvSpPr>
          <p:cNvPr id="2050" name="Rectangle 2"/>
          <p:cNvSpPr>
            <a:spLocks noGrp="1" noChangeArrowheads="1"/>
          </p:cNvSpPr>
          <p:nvPr>
            <p:ph type="body"/>
          </p:nvPr>
        </p:nvSpPr>
        <p:spPr bwMode="auto">
          <a:xfrm>
            <a:off x="914400" y="4343400"/>
            <a:ext cx="5027613" cy="4113213"/>
          </a:xfrm>
          <a:prstGeom prst="rect">
            <a:avLst/>
          </a:prstGeom>
          <a:noFill/>
          <a:ln w="9525">
            <a:noFill/>
            <a:round/>
            <a:headEnd/>
            <a:tailEnd/>
          </a:ln>
          <a:effectLst/>
        </p:spPr>
        <p:txBody>
          <a:bodyPr vert="horz" wrap="square" lIns="90360" tIns="44280" rIns="90360" bIns="44280" numCol="1" anchor="t" anchorCtr="0" compatLnSpc="1">
            <a:prstTxWarp prst="textNoShape">
              <a:avLst/>
            </a:prstTxWarp>
          </a:bodyPr>
          <a:lstStyle/>
          <a:p>
            <a:pPr lvl="0"/>
            <a:endParaRPr lang="en-US" noProof="0"/>
          </a:p>
        </p:txBody>
      </p:sp>
      <p:sp>
        <p:nvSpPr>
          <p:cNvPr id="9220" name="Rectangle 3"/>
          <p:cNvSpPr>
            <a:spLocks noGrp="1" noRot="1" noChangeAspect="1" noChangeArrowheads="1"/>
          </p:cNvSpPr>
          <p:nvPr>
            <p:ph type="sldImg"/>
          </p:nvPr>
        </p:nvSpPr>
        <p:spPr bwMode="auto">
          <a:xfrm>
            <a:off x="914400" y="457200"/>
            <a:ext cx="5027613" cy="3884613"/>
          </a:xfrm>
          <a:prstGeom prst="rect">
            <a:avLst/>
          </a:prstGeom>
          <a:noFill/>
          <a:ln w="12600">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Tree>
    <p:extLst>
      <p:ext uri="{BB962C8B-B14F-4D97-AF65-F5344CB8AC3E}">
        <p14:creationId xmlns:p14="http://schemas.microsoft.com/office/powerpoint/2010/main" val="2214259284"/>
      </p:ext>
    </p:extLst>
  </p:cSld>
  <p:clrMap bg1="lt1" tx1="dk1" bg2="lt2" tx2="dk2" accent1="accent1" accent2="accent2" accent3="accent3" accent4="accent4" accent5="accent5" accent6="accent6" hlink="hlink" folHlink="folHlink"/>
  <p:notesStyle>
    <a:lvl1pPr algn="l" defTabSz="45561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28" charset="0"/>
        <a:ea typeface="ＭＳ Ｐゴシック" charset="0"/>
        <a:cs typeface="ＭＳ Ｐゴシック" charset="0"/>
      </a:defRPr>
    </a:lvl1pPr>
    <a:lvl2pPr marL="742950" indent="-285750" algn="l" defTabSz="45561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28" charset="0"/>
        <a:ea typeface="ＭＳ Ｐゴシック" charset="0"/>
        <a:cs typeface="+mn-cs"/>
      </a:defRPr>
    </a:lvl2pPr>
    <a:lvl3pPr marL="1143000" indent="-228600" algn="l" defTabSz="45561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28" charset="0"/>
        <a:ea typeface="ＭＳ Ｐゴシック" charset="0"/>
        <a:cs typeface="+mn-cs"/>
      </a:defRPr>
    </a:lvl3pPr>
    <a:lvl4pPr marL="1600200" indent="-228600" algn="l" defTabSz="45561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28" charset="0"/>
        <a:ea typeface="ＭＳ Ｐゴシック" charset="0"/>
        <a:cs typeface="+mn-cs"/>
      </a:defRPr>
    </a:lvl4pPr>
    <a:lvl5pPr marL="2057400" indent="-228600" algn="l" defTabSz="45561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28" charset="0"/>
        <a:ea typeface="ＭＳ Ｐゴシック" charset="0"/>
        <a:cs typeface="+mn-cs"/>
      </a:defRPr>
    </a:lvl5pPr>
    <a:lvl6pPr marL="2285465" algn="l" defTabSz="914187" rtl="0" eaLnBrk="1" latinLnBrk="0" hangingPunct="1">
      <a:defRPr sz="1200" kern="1200">
        <a:solidFill>
          <a:schemeClr val="tx1"/>
        </a:solidFill>
        <a:latin typeface="+mn-lt"/>
        <a:ea typeface="+mn-ea"/>
        <a:cs typeface="+mn-cs"/>
      </a:defRPr>
    </a:lvl6pPr>
    <a:lvl7pPr marL="2742560" algn="l" defTabSz="914187" rtl="0" eaLnBrk="1" latinLnBrk="0" hangingPunct="1">
      <a:defRPr sz="1200" kern="1200">
        <a:solidFill>
          <a:schemeClr val="tx1"/>
        </a:solidFill>
        <a:latin typeface="+mn-lt"/>
        <a:ea typeface="+mn-ea"/>
        <a:cs typeface="+mn-cs"/>
      </a:defRPr>
    </a:lvl7pPr>
    <a:lvl8pPr marL="3199651" algn="l" defTabSz="914187" rtl="0" eaLnBrk="1" latinLnBrk="0" hangingPunct="1">
      <a:defRPr sz="1200" kern="1200">
        <a:solidFill>
          <a:schemeClr val="tx1"/>
        </a:solidFill>
        <a:latin typeface="+mn-lt"/>
        <a:ea typeface="+mn-ea"/>
        <a:cs typeface="+mn-cs"/>
      </a:defRPr>
    </a:lvl8pPr>
    <a:lvl9pPr marL="3656744" algn="l" defTabSz="91418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Rot="1" noChangeAspect="1" noChangeArrowheads="1" noTextEdit="1"/>
          </p:cNvSpPr>
          <p:nvPr>
            <p:ph type="sldImg"/>
          </p:nvPr>
        </p:nvSpPr>
        <p:spPr>
          <a:ln/>
        </p:spPr>
      </p:sp>
      <p:sp>
        <p:nvSpPr>
          <p:cNvPr id="1229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30723" name="Rectangle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32771" name="Rectangle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34819" name="Rectangle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6850"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defTabSz="912813" eaLnBrk="0" hangingPunct="0">
              <a:defRPr sz="2500">
                <a:solidFill>
                  <a:schemeClr val="bg1"/>
                </a:solidFill>
                <a:latin typeface="Times New Roman" charset="0"/>
                <a:ea typeface="MS Gothic" charset="0"/>
                <a:cs typeface="MS Gothic" charset="0"/>
              </a:defRPr>
            </a:lvl1pPr>
            <a:lvl2pPr marL="742950" indent="-285750" defTabSz="912813" eaLnBrk="0" hangingPunct="0">
              <a:defRPr sz="2500">
                <a:solidFill>
                  <a:schemeClr val="bg1"/>
                </a:solidFill>
                <a:latin typeface="Times New Roman" charset="0"/>
                <a:ea typeface="MS Gothic" charset="0"/>
                <a:cs typeface="MS Gothic" charset="0"/>
              </a:defRPr>
            </a:lvl2pPr>
            <a:lvl3pPr marL="1143000" indent="-228600" defTabSz="912813" eaLnBrk="0" hangingPunct="0">
              <a:defRPr sz="2500">
                <a:solidFill>
                  <a:schemeClr val="bg1"/>
                </a:solidFill>
                <a:latin typeface="Times New Roman" charset="0"/>
                <a:ea typeface="MS Gothic" charset="0"/>
                <a:cs typeface="MS Gothic" charset="0"/>
              </a:defRPr>
            </a:lvl3pPr>
            <a:lvl4pPr marL="1600200" indent="-228600" defTabSz="912813" eaLnBrk="0" hangingPunct="0">
              <a:defRPr sz="2500">
                <a:solidFill>
                  <a:schemeClr val="bg1"/>
                </a:solidFill>
                <a:latin typeface="Times New Roman" charset="0"/>
                <a:ea typeface="MS Gothic" charset="0"/>
                <a:cs typeface="MS Gothic" charset="0"/>
              </a:defRPr>
            </a:lvl4pPr>
            <a:lvl5pPr marL="2057400" indent="-228600" defTabSz="912813" eaLnBrk="0" hangingPunct="0">
              <a:defRPr sz="2500">
                <a:solidFill>
                  <a:schemeClr val="bg1"/>
                </a:solidFill>
                <a:latin typeface="Times New Roman" charset="0"/>
                <a:ea typeface="MS Gothic" charset="0"/>
                <a:cs typeface="MS Gothic" charset="0"/>
              </a:defRPr>
            </a:lvl5pPr>
            <a:lvl6pPr marL="2514600" indent="-228600" defTabSz="9128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9128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9128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9128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eaLnBrk="1" hangingPunct="1"/>
            <a:endParaRPr lang="en-US" sz="2400">
              <a:solidFill>
                <a:srgbClr val="000000"/>
              </a:solidFill>
              <a:ea typeface="ＭＳ Ｐゴシック" charset="0"/>
              <a:cs typeface="ＭＳ Ｐゴシック" charset="0"/>
            </a:endParaRPr>
          </a:p>
        </p:txBody>
      </p:sp>
      <p:sp>
        <p:nvSpPr>
          <p:cNvPr id="206851"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nchor="ctr"/>
          <a:lstStyle/>
          <a:p>
            <a:r>
              <a:rPr lang="en-US" b="1">
                <a:latin typeface="Times" charset="0"/>
              </a:rPr>
              <a:t>From each Gospel writer…</a:t>
            </a:r>
          </a:p>
          <a:p>
            <a:r>
              <a:rPr lang="en-US" b="1">
                <a:latin typeface="Times" charset="0"/>
              </a:rPr>
              <a:t>////	…we</a:t>
            </a:r>
            <a:r>
              <a:rPr lang="fr-FR" altLang="ja-JP" b="1">
                <a:latin typeface="Times" charset="0"/>
              </a:rPr>
              <a:t>'</a:t>
            </a:r>
            <a:r>
              <a:rPr lang="en-US" altLang="ja-JP" b="1">
                <a:latin typeface="Times" charset="0"/>
              </a:rPr>
              <a:t>ll discover the specific audience for his writings…</a:t>
            </a:r>
          </a:p>
          <a:p>
            <a:r>
              <a:rPr lang="en-US" b="1">
                <a:latin typeface="Times" charset="0"/>
              </a:rPr>
              <a:t>////	…with his unique presentation of the person of Jesus Christ…</a:t>
            </a:r>
          </a:p>
          <a:p>
            <a:r>
              <a:rPr lang="en-US" b="1">
                <a:latin typeface="Times" charset="0"/>
              </a:rPr>
              <a:t>////	…suggesting a foundational purpose communicated through the text of his Gospel… </a:t>
            </a:r>
          </a:p>
          <a:p>
            <a:r>
              <a:rPr lang="en-US">
                <a:latin typeface="Times" charset="0"/>
              </a:rPr>
              <a:t>////	…followed by the scholars</a:t>
            </a:r>
            <a:r>
              <a:rPr lang="fr-FR" altLang="ja-JP">
                <a:latin typeface="Times" charset="0"/>
              </a:rPr>
              <a:t>'</a:t>
            </a:r>
            <a:r>
              <a:rPr lang="en-US" altLang="ja-JP">
                <a:latin typeface="Times" charset="0"/>
              </a:rPr>
              <a:t> estimate of the date of each writing.</a:t>
            </a:r>
          </a:p>
          <a:p>
            <a:endParaRPr lang="en-US" b="1">
              <a:latin typeface="Times"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787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defTabSz="912813" eaLnBrk="0" hangingPunct="0">
              <a:defRPr sz="2500">
                <a:solidFill>
                  <a:schemeClr val="bg1"/>
                </a:solidFill>
                <a:latin typeface="Times New Roman" charset="0"/>
                <a:ea typeface="MS Gothic" charset="0"/>
                <a:cs typeface="MS Gothic" charset="0"/>
              </a:defRPr>
            </a:lvl1pPr>
            <a:lvl2pPr marL="742950" indent="-285750" defTabSz="912813" eaLnBrk="0" hangingPunct="0">
              <a:defRPr sz="2500">
                <a:solidFill>
                  <a:schemeClr val="bg1"/>
                </a:solidFill>
                <a:latin typeface="Times New Roman" charset="0"/>
                <a:ea typeface="MS Gothic" charset="0"/>
                <a:cs typeface="MS Gothic" charset="0"/>
              </a:defRPr>
            </a:lvl2pPr>
            <a:lvl3pPr marL="1143000" indent="-228600" defTabSz="912813" eaLnBrk="0" hangingPunct="0">
              <a:defRPr sz="2500">
                <a:solidFill>
                  <a:schemeClr val="bg1"/>
                </a:solidFill>
                <a:latin typeface="Times New Roman" charset="0"/>
                <a:ea typeface="MS Gothic" charset="0"/>
                <a:cs typeface="MS Gothic" charset="0"/>
              </a:defRPr>
            </a:lvl3pPr>
            <a:lvl4pPr marL="1600200" indent="-228600" defTabSz="912813" eaLnBrk="0" hangingPunct="0">
              <a:defRPr sz="2500">
                <a:solidFill>
                  <a:schemeClr val="bg1"/>
                </a:solidFill>
                <a:latin typeface="Times New Roman" charset="0"/>
                <a:ea typeface="MS Gothic" charset="0"/>
                <a:cs typeface="MS Gothic" charset="0"/>
              </a:defRPr>
            </a:lvl4pPr>
            <a:lvl5pPr marL="2057400" indent="-228600" defTabSz="912813" eaLnBrk="0" hangingPunct="0">
              <a:defRPr sz="2500">
                <a:solidFill>
                  <a:schemeClr val="bg1"/>
                </a:solidFill>
                <a:latin typeface="Times New Roman" charset="0"/>
                <a:ea typeface="MS Gothic" charset="0"/>
                <a:cs typeface="MS Gothic" charset="0"/>
              </a:defRPr>
            </a:lvl5pPr>
            <a:lvl6pPr marL="2514600" indent="-228600" defTabSz="9128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9128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9128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9128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eaLnBrk="1" hangingPunct="1"/>
            <a:endParaRPr lang="en-US" sz="2400">
              <a:solidFill>
                <a:srgbClr val="000000"/>
              </a:solidFill>
              <a:ea typeface="ＭＳ Ｐゴシック" charset="0"/>
              <a:cs typeface="ＭＳ Ｐゴシック" charset="0"/>
            </a:endParaRPr>
          </a:p>
        </p:txBody>
      </p:sp>
      <p:sp>
        <p:nvSpPr>
          <p:cNvPr id="207875"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nchor="ctr"/>
          <a:lstStyle/>
          <a:p>
            <a:r>
              <a:rPr lang="en-US" b="1">
                <a:latin typeface="Times" charset="0"/>
              </a:rPr>
              <a:t>Now, please…in your imagination…insert four smaller picture frames into the larger one. In each frame install four lines.  As we fill them in we</a:t>
            </a:r>
            <a:r>
              <a:rPr lang="fr-FR" altLang="ja-JP" b="1">
                <a:latin typeface="Times" charset="0"/>
              </a:rPr>
              <a:t>'</a:t>
            </a:r>
            <a:r>
              <a:rPr lang="en-US" altLang="ja-JP" b="1">
                <a:latin typeface="Times" charset="0"/>
              </a:rPr>
              <a:t>ll have some specific information about the purpose and function of each of the four Gospels.  The individual </a:t>
            </a:r>
            <a:r>
              <a:rPr lang="ja-JP" altLang="en-US" b="1">
                <a:latin typeface="Times" charset="0"/>
              </a:rPr>
              <a:t>“</a:t>
            </a:r>
            <a:r>
              <a:rPr lang="en-US" altLang="ja-JP" b="1">
                <a:latin typeface="Times" charset="0"/>
              </a:rPr>
              <a:t>sub-frames</a:t>
            </a:r>
            <a:r>
              <a:rPr lang="ja-JP" altLang="en-US" b="1">
                <a:latin typeface="Times" charset="0"/>
              </a:rPr>
              <a:t>”</a:t>
            </a:r>
            <a:r>
              <a:rPr lang="en-US" altLang="ja-JP" b="1">
                <a:latin typeface="Times" charset="0"/>
              </a:rPr>
              <a:t> are designated 1 through 4.</a:t>
            </a:r>
          </a:p>
          <a:p>
            <a:endParaRPr lang="en-US" b="1">
              <a:latin typeface="Times"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8898"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defTabSz="912813" eaLnBrk="0" hangingPunct="0">
              <a:defRPr sz="2500">
                <a:solidFill>
                  <a:schemeClr val="bg1"/>
                </a:solidFill>
                <a:latin typeface="Times New Roman" charset="0"/>
                <a:ea typeface="MS Gothic" charset="0"/>
                <a:cs typeface="MS Gothic" charset="0"/>
              </a:defRPr>
            </a:lvl1pPr>
            <a:lvl2pPr marL="742950" indent="-285750" defTabSz="912813" eaLnBrk="0" hangingPunct="0">
              <a:defRPr sz="2500">
                <a:solidFill>
                  <a:schemeClr val="bg1"/>
                </a:solidFill>
                <a:latin typeface="Times New Roman" charset="0"/>
                <a:ea typeface="MS Gothic" charset="0"/>
                <a:cs typeface="MS Gothic" charset="0"/>
              </a:defRPr>
            </a:lvl2pPr>
            <a:lvl3pPr marL="1143000" indent="-228600" defTabSz="912813" eaLnBrk="0" hangingPunct="0">
              <a:defRPr sz="2500">
                <a:solidFill>
                  <a:schemeClr val="bg1"/>
                </a:solidFill>
                <a:latin typeface="Times New Roman" charset="0"/>
                <a:ea typeface="MS Gothic" charset="0"/>
                <a:cs typeface="MS Gothic" charset="0"/>
              </a:defRPr>
            </a:lvl3pPr>
            <a:lvl4pPr marL="1600200" indent="-228600" defTabSz="912813" eaLnBrk="0" hangingPunct="0">
              <a:defRPr sz="2500">
                <a:solidFill>
                  <a:schemeClr val="bg1"/>
                </a:solidFill>
                <a:latin typeface="Times New Roman" charset="0"/>
                <a:ea typeface="MS Gothic" charset="0"/>
                <a:cs typeface="MS Gothic" charset="0"/>
              </a:defRPr>
            </a:lvl4pPr>
            <a:lvl5pPr marL="2057400" indent="-228600" defTabSz="912813" eaLnBrk="0" hangingPunct="0">
              <a:defRPr sz="2500">
                <a:solidFill>
                  <a:schemeClr val="bg1"/>
                </a:solidFill>
                <a:latin typeface="Times New Roman" charset="0"/>
                <a:ea typeface="MS Gothic" charset="0"/>
                <a:cs typeface="MS Gothic" charset="0"/>
              </a:defRPr>
            </a:lvl5pPr>
            <a:lvl6pPr marL="2514600" indent="-228600" defTabSz="9128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9128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9128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9128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eaLnBrk="1" hangingPunct="1"/>
            <a:endParaRPr lang="en-US" sz="2400">
              <a:solidFill>
                <a:srgbClr val="000000"/>
              </a:solidFill>
              <a:ea typeface="ＭＳ Ｐゴシック" charset="0"/>
              <a:cs typeface="ＭＳ Ｐゴシック" charset="0"/>
            </a:endParaRPr>
          </a:p>
        </p:txBody>
      </p:sp>
      <p:sp>
        <p:nvSpPr>
          <p:cNvPr id="278531" name="Text Box 2"/>
          <p:cNvSpPr>
            <a:spLocks noGrp="1" noChangeArrowheads="1"/>
          </p:cNvSpPr>
          <p:nvPr>
            <p:ph type="body"/>
          </p:nvPr>
        </p:nvSpPr>
        <p:spPr>
          <a:xfrm>
            <a:off x="914400" y="4343400"/>
            <a:ext cx="5029200" cy="4116388"/>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nchor="ctr"/>
          <a:lstStyle/>
          <a:p>
            <a:pPr defTabSz="457093">
              <a:defRPr/>
            </a:pPr>
            <a:r>
              <a:rPr lang="en-US" dirty="0" err="1">
                <a:solidFill>
                  <a:schemeClr val="tx1"/>
                </a:solidFill>
                <a:latin typeface="+mn-lt"/>
                <a:ea typeface="+mn-ea"/>
                <a:cs typeface="+mn-cs"/>
              </a:rPr>
              <a:t>Mỗi</a:t>
            </a:r>
            <a:r>
              <a:rPr lang="en-US" dirty="0">
                <a:solidFill>
                  <a:schemeClr val="tx1"/>
                </a:solidFill>
                <a:latin typeface="+mn-lt"/>
                <a:ea typeface="+mn-ea"/>
                <a:cs typeface="+mn-cs"/>
              </a:rPr>
              <a:t> </a:t>
            </a:r>
            <a:r>
              <a:rPr lang="en-US" dirty="0" err="1">
                <a:solidFill>
                  <a:schemeClr val="tx1"/>
                </a:solidFill>
                <a:latin typeface="+mn-lt"/>
                <a:ea typeface="+mn-ea"/>
                <a:cs typeface="+mn-cs"/>
              </a:rPr>
              <a:t>khung</a:t>
            </a:r>
            <a:r>
              <a:rPr lang="en-US" dirty="0">
                <a:solidFill>
                  <a:schemeClr val="tx1"/>
                </a:solidFill>
                <a:latin typeface="+mn-lt"/>
                <a:ea typeface="+mn-ea"/>
                <a:cs typeface="+mn-cs"/>
              </a:rPr>
              <a:t> </a:t>
            </a:r>
            <a:r>
              <a:rPr lang="en-US" dirty="0" err="1">
                <a:solidFill>
                  <a:schemeClr val="tx1"/>
                </a:solidFill>
                <a:latin typeface="+mn-lt"/>
                <a:ea typeface="+mn-ea"/>
                <a:cs typeface="+mn-cs"/>
              </a:rPr>
              <a:t>đều</a:t>
            </a:r>
            <a:r>
              <a:rPr lang="en-US" dirty="0">
                <a:solidFill>
                  <a:schemeClr val="tx1"/>
                </a:solidFill>
                <a:latin typeface="+mn-lt"/>
                <a:ea typeface="+mn-ea"/>
                <a:cs typeface="+mn-cs"/>
              </a:rPr>
              <a:t> </a:t>
            </a:r>
            <a:r>
              <a:rPr lang="en-US" dirty="0" err="1">
                <a:solidFill>
                  <a:schemeClr val="tx1"/>
                </a:solidFill>
                <a:latin typeface="+mn-lt"/>
                <a:ea typeface="+mn-ea"/>
                <a:cs typeface="+mn-cs"/>
              </a:rPr>
              <a:t>có</a:t>
            </a:r>
            <a:r>
              <a:rPr lang="en-US" dirty="0">
                <a:solidFill>
                  <a:schemeClr val="tx1"/>
                </a:solidFill>
                <a:latin typeface="+mn-lt"/>
                <a:ea typeface="+mn-ea"/>
                <a:cs typeface="+mn-cs"/>
              </a:rPr>
              <a:t> </a:t>
            </a:r>
            <a:r>
              <a:rPr lang="en-US" dirty="0" err="1">
                <a:solidFill>
                  <a:schemeClr val="tx1"/>
                </a:solidFill>
                <a:latin typeface="+mn-lt"/>
                <a:ea typeface="+mn-ea"/>
                <a:cs typeface="+mn-cs"/>
              </a:rPr>
              <a:t>tên</a:t>
            </a:r>
            <a:r>
              <a:rPr lang="en-US" dirty="0">
                <a:solidFill>
                  <a:schemeClr val="tx1"/>
                </a:solidFill>
                <a:latin typeface="+mn-lt"/>
                <a:ea typeface="+mn-ea"/>
                <a:cs typeface="+mn-cs"/>
              </a:rPr>
              <a:t> </a:t>
            </a:r>
            <a:r>
              <a:rPr lang="en-US" dirty="0" err="1">
                <a:solidFill>
                  <a:schemeClr val="tx1"/>
                </a:solidFill>
                <a:latin typeface="+mn-lt"/>
                <a:ea typeface="+mn-ea"/>
                <a:cs typeface="+mn-cs"/>
              </a:rPr>
              <a:t>riêng</a:t>
            </a:r>
            <a:r>
              <a:rPr lang="en-US" dirty="0">
                <a:solidFill>
                  <a:schemeClr val="tx1"/>
                </a:solidFill>
                <a:latin typeface="+mn-lt"/>
                <a:ea typeface="+mn-ea"/>
                <a:cs typeface="+mn-cs"/>
              </a:rPr>
              <a:t>…</a:t>
            </a:r>
          </a:p>
          <a:p>
            <a:pPr defTabSz="457093">
              <a:defRPr/>
            </a:pPr>
            <a:r>
              <a:rPr lang="en-US" dirty="0">
                <a:solidFill>
                  <a:schemeClr val="tx1"/>
                </a:solidFill>
                <a:latin typeface="+mn-lt"/>
                <a:ea typeface="+mn-ea"/>
                <a:cs typeface="+mn-cs"/>
              </a:rPr>
              <a:t>MATHIƠ </a:t>
            </a:r>
            <a:r>
              <a:rPr lang="en-US" dirty="0" err="1">
                <a:solidFill>
                  <a:schemeClr val="tx1"/>
                </a:solidFill>
                <a:latin typeface="+mn-lt"/>
                <a:ea typeface="+mn-ea"/>
                <a:cs typeface="+mn-cs"/>
              </a:rPr>
              <a:t>trong</a:t>
            </a:r>
            <a:r>
              <a:rPr lang="en-US" dirty="0">
                <a:solidFill>
                  <a:schemeClr val="tx1"/>
                </a:solidFill>
                <a:latin typeface="+mn-lt"/>
                <a:ea typeface="+mn-ea"/>
                <a:cs typeface="+mn-cs"/>
              </a:rPr>
              <a:t> ô </a:t>
            </a:r>
            <a:r>
              <a:rPr lang="en-US" dirty="0" err="1">
                <a:solidFill>
                  <a:schemeClr val="tx1"/>
                </a:solidFill>
                <a:latin typeface="+mn-lt"/>
                <a:ea typeface="+mn-ea"/>
                <a:cs typeface="+mn-cs"/>
              </a:rPr>
              <a:t>đầu</a:t>
            </a:r>
            <a:r>
              <a:rPr lang="en-US" dirty="0">
                <a:solidFill>
                  <a:schemeClr val="tx1"/>
                </a:solidFill>
                <a:latin typeface="+mn-lt"/>
                <a:ea typeface="+mn-ea"/>
                <a:cs typeface="+mn-cs"/>
              </a:rPr>
              <a:t>…</a:t>
            </a:r>
          </a:p>
          <a:p>
            <a:pPr defTabSz="457093">
              <a:defRPr/>
            </a:pPr>
            <a:r>
              <a:rPr lang="en-US" dirty="0">
                <a:solidFill>
                  <a:schemeClr val="tx1"/>
                </a:solidFill>
                <a:latin typeface="+mn-lt"/>
                <a:ea typeface="+mn-ea"/>
                <a:cs typeface="+mn-cs"/>
              </a:rPr>
              <a:t>MÁC ô </a:t>
            </a:r>
            <a:r>
              <a:rPr lang="en-US" dirty="0" err="1">
                <a:solidFill>
                  <a:schemeClr val="tx1"/>
                </a:solidFill>
                <a:latin typeface="+mn-lt"/>
                <a:ea typeface="+mn-ea"/>
                <a:cs typeface="+mn-cs"/>
              </a:rPr>
              <a:t>thứ</a:t>
            </a:r>
            <a:r>
              <a:rPr lang="en-US" dirty="0">
                <a:solidFill>
                  <a:schemeClr val="tx1"/>
                </a:solidFill>
                <a:latin typeface="+mn-lt"/>
                <a:ea typeface="+mn-ea"/>
                <a:cs typeface="+mn-cs"/>
              </a:rPr>
              <a:t> </a:t>
            </a:r>
            <a:r>
              <a:rPr lang="en-US" dirty="0" err="1">
                <a:solidFill>
                  <a:schemeClr val="tx1"/>
                </a:solidFill>
                <a:latin typeface="+mn-lt"/>
                <a:ea typeface="+mn-ea"/>
                <a:cs typeface="+mn-cs"/>
              </a:rPr>
              <a:t>hai</a:t>
            </a:r>
            <a:r>
              <a:rPr lang="en-US" dirty="0">
                <a:solidFill>
                  <a:schemeClr val="tx1"/>
                </a:solidFill>
                <a:latin typeface="+mn-lt"/>
                <a:ea typeface="+mn-ea"/>
                <a:cs typeface="+mn-cs"/>
              </a:rPr>
              <a:t>…</a:t>
            </a:r>
          </a:p>
          <a:p>
            <a:pPr defTabSz="457093">
              <a:defRPr/>
            </a:pPr>
            <a:r>
              <a:rPr lang="en-US" dirty="0">
                <a:solidFill>
                  <a:schemeClr val="tx1"/>
                </a:solidFill>
                <a:latin typeface="+mn-lt"/>
                <a:ea typeface="+mn-ea"/>
                <a:cs typeface="+mn-cs"/>
              </a:rPr>
              <a:t>LUCA ô </a:t>
            </a:r>
            <a:r>
              <a:rPr lang="en-US" dirty="0" err="1">
                <a:solidFill>
                  <a:schemeClr val="tx1"/>
                </a:solidFill>
                <a:latin typeface="+mn-lt"/>
                <a:ea typeface="+mn-ea"/>
                <a:cs typeface="+mn-cs"/>
              </a:rPr>
              <a:t>thứ</a:t>
            </a:r>
            <a:r>
              <a:rPr lang="en-US" dirty="0">
                <a:solidFill>
                  <a:schemeClr val="tx1"/>
                </a:solidFill>
                <a:latin typeface="+mn-lt"/>
                <a:ea typeface="+mn-ea"/>
                <a:cs typeface="+mn-cs"/>
              </a:rPr>
              <a:t> </a:t>
            </a:r>
            <a:r>
              <a:rPr lang="en-US" dirty="0" err="1">
                <a:solidFill>
                  <a:schemeClr val="tx1"/>
                </a:solidFill>
                <a:latin typeface="+mn-lt"/>
                <a:ea typeface="+mn-ea"/>
                <a:cs typeface="+mn-cs"/>
              </a:rPr>
              <a:t>ba</a:t>
            </a:r>
            <a:r>
              <a:rPr lang="en-US" dirty="0">
                <a:solidFill>
                  <a:schemeClr val="tx1"/>
                </a:solidFill>
                <a:latin typeface="+mn-lt"/>
                <a:ea typeface="+mn-ea"/>
                <a:cs typeface="+mn-cs"/>
              </a:rPr>
              <a:t>…</a:t>
            </a:r>
          </a:p>
          <a:p>
            <a:pPr defTabSz="457093">
              <a:defRPr/>
            </a:pPr>
            <a:r>
              <a:rPr lang="en-US" dirty="0">
                <a:solidFill>
                  <a:schemeClr val="tx1"/>
                </a:solidFill>
                <a:latin typeface="+mn-lt"/>
                <a:ea typeface="+mn-ea"/>
                <a:cs typeface="+mn-cs"/>
              </a:rPr>
              <a:t>GIĂNG ô </a:t>
            </a:r>
            <a:r>
              <a:rPr lang="en-US" dirty="0" err="1">
                <a:solidFill>
                  <a:schemeClr val="tx1"/>
                </a:solidFill>
                <a:latin typeface="+mn-lt"/>
                <a:ea typeface="+mn-ea"/>
                <a:cs typeface="+mn-cs"/>
              </a:rPr>
              <a:t>thứ</a:t>
            </a:r>
            <a:r>
              <a:rPr lang="en-US" dirty="0">
                <a:solidFill>
                  <a:schemeClr val="tx1"/>
                </a:solidFill>
                <a:latin typeface="+mn-lt"/>
                <a:ea typeface="+mn-ea"/>
                <a:cs typeface="+mn-cs"/>
              </a:rPr>
              <a:t> </a:t>
            </a:r>
            <a:r>
              <a:rPr lang="en-US" dirty="0" err="1">
                <a:solidFill>
                  <a:schemeClr val="tx1"/>
                </a:solidFill>
                <a:latin typeface="+mn-lt"/>
                <a:ea typeface="+mn-ea"/>
                <a:cs typeface="+mn-cs"/>
              </a:rPr>
              <a:t>tư</a:t>
            </a:r>
            <a:r>
              <a:rPr lang="en-US" dirty="0">
                <a:solidFill>
                  <a:schemeClr val="tx1"/>
                </a:solidFill>
                <a:latin typeface="+mn-lt"/>
                <a:ea typeface="+mn-ea"/>
                <a:cs typeface="+mn-cs"/>
              </a:rPr>
              <a:t>.</a:t>
            </a:r>
          </a:p>
          <a:p>
            <a:pPr defTabSz="457093">
              <a:defRPr/>
            </a:pPr>
            <a:r>
              <a:rPr lang="en-US" dirty="0" err="1">
                <a:solidFill>
                  <a:schemeClr val="tx1"/>
                </a:solidFill>
                <a:latin typeface="+mn-lt"/>
                <a:ea typeface="+mn-ea"/>
                <a:cs typeface="+mn-cs"/>
              </a:rPr>
              <a:t>Tất</a:t>
            </a:r>
            <a:r>
              <a:rPr lang="en-US" dirty="0">
                <a:solidFill>
                  <a:schemeClr val="tx1"/>
                </a:solidFill>
                <a:latin typeface="+mn-lt"/>
                <a:ea typeface="+mn-ea"/>
                <a:cs typeface="+mn-cs"/>
              </a:rPr>
              <a:t> </a:t>
            </a:r>
            <a:r>
              <a:rPr lang="en-US" dirty="0" err="1">
                <a:solidFill>
                  <a:schemeClr val="tx1"/>
                </a:solidFill>
                <a:latin typeface="+mn-lt"/>
                <a:ea typeface="+mn-ea"/>
                <a:cs typeface="+mn-cs"/>
              </a:rPr>
              <a:t>cả</a:t>
            </a:r>
            <a:r>
              <a:rPr lang="en-US" dirty="0">
                <a:solidFill>
                  <a:schemeClr val="tx1"/>
                </a:solidFill>
                <a:latin typeface="+mn-lt"/>
                <a:ea typeface="+mn-ea"/>
                <a:cs typeface="+mn-cs"/>
              </a:rPr>
              <a:t> </a:t>
            </a:r>
            <a:r>
              <a:rPr lang="en-US" dirty="0" err="1">
                <a:solidFill>
                  <a:schemeClr val="tx1"/>
                </a:solidFill>
                <a:latin typeface="+mn-lt"/>
                <a:ea typeface="+mn-ea"/>
                <a:cs typeface="+mn-cs"/>
              </a:rPr>
              <a:t>những</a:t>
            </a:r>
            <a:r>
              <a:rPr lang="en-US" dirty="0">
                <a:solidFill>
                  <a:schemeClr val="tx1"/>
                </a:solidFill>
                <a:latin typeface="+mn-lt"/>
                <a:ea typeface="+mn-ea"/>
                <a:cs typeface="+mn-cs"/>
              </a:rPr>
              <a:t> </a:t>
            </a:r>
            <a:r>
              <a:rPr lang="en-US" dirty="0" err="1">
                <a:solidFill>
                  <a:schemeClr val="tx1"/>
                </a:solidFill>
                <a:latin typeface="+mn-lt"/>
                <a:ea typeface="+mn-ea"/>
                <a:cs typeface="+mn-cs"/>
              </a:rPr>
              <a:t>cái</a:t>
            </a:r>
            <a:r>
              <a:rPr lang="en-US" dirty="0">
                <a:solidFill>
                  <a:schemeClr val="tx1"/>
                </a:solidFill>
                <a:latin typeface="+mn-lt"/>
                <a:ea typeface="+mn-ea"/>
                <a:cs typeface="+mn-cs"/>
              </a:rPr>
              <a:t> </a:t>
            </a:r>
            <a:r>
              <a:rPr lang="en-US" dirty="0" err="1">
                <a:solidFill>
                  <a:schemeClr val="tx1"/>
                </a:solidFill>
                <a:latin typeface="+mn-lt"/>
                <a:ea typeface="+mn-ea"/>
                <a:cs typeface="+mn-cs"/>
              </a:rPr>
              <a:t>tên</a:t>
            </a:r>
            <a:r>
              <a:rPr lang="en-US" dirty="0">
                <a:solidFill>
                  <a:schemeClr val="tx1"/>
                </a:solidFill>
                <a:latin typeface="+mn-lt"/>
                <a:ea typeface="+mn-ea"/>
                <a:cs typeface="+mn-cs"/>
              </a:rPr>
              <a:t> </a:t>
            </a:r>
            <a:r>
              <a:rPr lang="en-US" dirty="0" err="1">
                <a:solidFill>
                  <a:schemeClr val="tx1"/>
                </a:solidFill>
                <a:latin typeface="+mn-lt"/>
                <a:ea typeface="+mn-ea"/>
                <a:cs typeface="+mn-cs"/>
              </a:rPr>
              <a:t>xuất</a:t>
            </a:r>
            <a:r>
              <a:rPr lang="en-US" dirty="0">
                <a:solidFill>
                  <a:schemeClr val="tx1"/>
                </a:solidFill>
                <a:latin typeface="+mn-lt"/>
                <a:ea typeface="+mn-ea"/>
                <a:cs typeface="+mn-cs"/>
              </a:rPr>
              <a:t> </a:t>
            </a:r>
            <a:r>
              <a:rPr lang="en-US" dirty="0" err="1">
                <a:solidFill>
                  <a:schemeClr val="tx1"/>
                </a:solidFill>
                <a:latin typeface="+mn-lt"/>
                <a:ea typeface="+mn-ea"/>
                <a:cs typeface="+mn-cs"/>
              </a:rPr>
              <a:t>hiện</a:t>
            </a:r>
            <a:r>
              <a:rPr lang="en-US" dirty="0">
                <a:solidFill>
                  <a:schemeClr val="tx1"/>
                </a:solidFill>
                <a:latin typeface="+mn-lt"/>
                <a:ea typeface="+mn-ea"/>
                <a:cs typeface="+mn-cs"/>
              </a:rPr>
              <a:t> </a:t>
            </a:r>
            <a:r>
              <a:rPr lang="en-US" dirty="0" err="1">
                <a:solidFill>
                  <a:schemeClr val="tx1"/>
                </a:solidFill>
                <a:latin typeface="+mn-lt"/>
                <a:ea typeface="+mn-ea"/>
                <a:cs typeface="+mn-cs"/>
              </a:rPr>
              <a:t>theo</a:t>
            </a:r>
            <a:r>
              <a:rPr lang="en-US" dirty="0">
                <a:solidFill>
                  <a:schemeClr val="tx1"/>
                </a:solidFill>
                <a:latin typeface="+mn-lt"/>
                <a:ea typeface="+mn-ea"/>
                <a:cs typeface="+mn-cs"/>
              </a:rPr>
              <a:t> </a:t>
            </a:r>
            <a:r>
              <a:rPr lang="en-US" dirty="0" err="1">
                <a:solidFill>
                  <a:schemeClr val="tx1"/>
                </a:solidFill>
                <a:latin typeface="+mn-lt"/>
                <a:ea typeface="+mn-ea"/>
                <a:cs typeface="+mn-cs"/>
              </a:rPr>
              <a:t>thứ</a:t>
            </a:r>
            <a:r>
              <a:rPr lang="en-US" dirty="0">
                <a:solidFill>
                  <a:schemeClr val="tx1"/>
                </a:solidFill>
                <a:latin typeface="+mn-lt"/>
                <a:ea typeface="+mn-ea"/>
                <a:cs typeface="+mn-cs"/>
              </a:rPr>
              <a:t> </a:t>
            </a:r>
            <a:r>
              <a:rPr lang="en-US" dirty="0" err="1">
                <a:solidFill>
                  <a:schemeClr val="tx1"/>
                </a:solidFill>
                <a:latin typeface="+mn-lt"/>
                <a:ea typeface="+mn-ea"/>
                <a:cs typeface="+mn-cs"/>
              </a:rPr>
              <a:t>tự</a:t>
            </a:r>
            <a:r>
              <a:rPr lang="en-US" dirty="0">
                <a:solidFill>
                  <a:schemeClr val="tx1"/>
                </a:solidFill>
                <a:latin typeface="+mn-lt"/>
                <a:ea typeface="+mn-ea"/>
                <a:cs typeface="+mn-cs"/>
              </a:rPr>
              <a:t> </a:t>
            </a:r>
            <a:r>
              <a:rPr lang="en-US" dirty="0" err="1">
                <a:solidFill>
                  <a:schemeClr val="tx1"/>
                </a:solidFill>
                <a:latin typeface="+mn-lt"/>
                <a:ea typeface="+mn-ea"/>
                <a:cs typeface="+mn-cs"/>
              </a:rPr>
              <a:t>trong</a:t>
            </a:r>
            <a:r>
              <a:rPr lang="en-US" dirty="0">
                <a:solidFill>
                  <a:schemeClr val="tx1"/>
                </a:solidFill>
                <a:latin typeface="+mn-lt"/>
                <a:ea typeface="+mn-ea"/>
                <a:cs typeface="+mn-cs"/>
              </a:rPr>
              <a:t> </a:t>
            </a:r>
            <a:r>
              <a:rPr lang="en-US" dirty="0" err="1">
                <a:solidFill>
                  <a:schemeClr val="tx1"/>
                </a:solidFill>
                <a:latin typeface="+mn-lt"/>
                <a:ea typeface="+mn-ea"/>
                <a:cs typeface="+mn-cs"/>
              </a:rPr>
              <a:t>kinh</a:t>
            </a:r>
            <a:r>
              <a:rPr lang="en-US" dirty="0">
                <a:solidFill>
                  <a:schemeClr val="tx1"/>
                </a:solidFill>
                <a:latin typeface="+mn-lt"/>
                <a:ea typeface="+mn-ea"/>
                <a:cs typeface="+mn-cs"/>
              </a:rPr>
              <a:t> </a:t>
            </a:r>
            <a:r>
              <a:rPr lang="en-US" dirty="0" err="1">
                <a:solidFill>
                  <a:schemeClr val="tx1"/>
                </a:solidFill>
                <a:latin typeface="+mn-lt"/>
                <a:ea typeface="+mn-ea"/>
                <a:cs typeface="+mn-cs"/>
              </a:rPr>
              <a:t>điển</a:t>
            </a:r>
            <a:r>
              <a:rPr lang="en-US" dirty="0">
                <a:solidFill>
                  <a:schemeClr val="tx1"/>
                </a:solidFill>
                <a:latin typeface="+mn-lt"/>
                <a:ea typeface="+mn-ea"/>
                <a:cs typeface="+mn-cs"/>
              </a:rPr>
              <a:t> </a:t>
            </a:r>
            <a:r>
              <a:rPr lang="en-US" dirty="0" err="1">
                <a:solidFill>
                  <a:schemeClr val="tx1"/>
                </a:solidFill>
                <a:latin typeface="+mn-lt"/>
                <a:ea typeface="+mn-ea"/>
                <a:cs typeface="+mn-cs"/>
              </a:rPr>
              <a:t>Tân</a:t>
            </a:r>
            <a:r>
              <a:rPr lang="en-US" dirty="0">
                <a:solidFill>
                  <a:schemeClr val="tx1"/>
                </a:solidFill>
                <a:latin typeface="+mn-lt"/>
                <a:ea typeface="+mn-ea"/>
                <a:cs typeface="+mn-cs"/>
              </a:rPr>
              <a:t> </a:t>
            </a:r>
            <a:r>
              <a:rPr lang="en-US" dirty="0" err="1">
                <a:solidFill>
                  <a:schemeClr val="tx1"/>
                </a:solidFill>
                <a:latin typeface="+mn-lt"/>
                <a:ea typeface="+mn-ea"/>
                <a:cs typeface="+mn-cs"/>
              </a:rPr>
              <a:t>Ước</a:t>
            </a:r>
            <a:r>
              <a:rPr lang="en-US" dirty="0">
                <a:solidFill>
                  <a:schemeClr val="tx1"/>
                </a:solidFill>
                <a:latin typeface="+mn-lt"/>
                <a:ea typeface="+mn-ea"/>
                <a:cs typeface="+mn-cs"/>
              </a:rPr>
              <a:t>. </a:t>
            </a:r>
          </a:p>
          <a:p>
            <a:pPr defTabSz="457093">
              <a:defRPr/>
            </a:pPr>
            <a:endParaRPr lang="en-US" b="1" dirty="0">
              <a:latin typeface="Times" charset="0"/>
            </a:endParaRPr>
          </a:p>
          <a:p>
            <a:pPr defTabSz="457093">
              <a:defRPr/>
            </a:pPr>
            <a:endParaRPr lang="en-US" b="1" dirty="0">
              <a:latin typeface="Times"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992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defTabSz="912813" eaLnBrk="0" hangingPunct="0">
              <a:defRPr sz="2500">
                <a:solidFill>
                  <a:schemeClr val="bg1"/>
                </a:solidFill>
                <a:latin typeface="Times New Roman" charset="0"/>
                <a:ea typeface="MS Gothic" charset="0"/>
                <a:cs typeface="MS Gothic" charset="0"/>
              </a:defRPr>
            </a:lvl1pPr>
            <a:lvl2pPr marL="742950" indent="-285750" defTabSz="912813" eaLnBrk="0" hangingPunct="0">
              <a:defRPr sz="2500">
                <a:solidFill>
                  <a:schemeClr val="bg1"/>
                </a:solidFill>
                <a:latin typeface="Times New Roman" charset="0"/>
                <a:ea typeface="MS Gothic" charset="0"/>
                <a:cs typeface="MS Gothic" charset="0"/>
              </a:defRPr>
            </a:lvl2pPr>
            <a:lvl3pPr marL="1143000" indent="-228600" defTabSz="912813" eaLnBrk="0" hangingPunct="0">
              <a:defRPr sz="2500">
                <a:solidFill>
                  <a:schemeClr val="bg1"/>
                </a:solidFill>
                <a:latin typeface="Times New Roman" charset="0"/>
                <a:ea typeface="MS Gothic" charset="0"/>
                <a:cs typeface="MS Gothic" charset="0"/>
              </a:defRPr>
            </a:lvl3pPr>
            <a:lvl4pPr marL="1600200" indent="-228600" defTabSz="912813" eaLnBrk="0" hangingPunct="0">
              <a:defRPr sz="2500">
                <a:solidFill>
                  <a:schemeClr val="bg1"/>
                </a:solidFill>
                <a:latin typeface="Times New Roman" charset="0"/>
                <a:ea typeface="MS Gothic" charset="0"/>
                <a:cs typeface="MS Gothic" charset="0"/>
              </a:defRPr>
            </a:lvl4pPr>
            <a:lvl5pPr marL="2057400" indent="-228600" defTabSz="912813" eaLnBrk="0" hangingPunct="0">
              <a:defRPr sz="2500">
                <a:solidFill>
                  <a:schemeClr val="bg1"/>
                </a:solidFill>
                <a:latin typeface="Times New Roman" charset="0"/>
                <a:ea typeface="MS Gothic" charset="0"/>
                <a:cs typeface="MS Gothic" charset="0"/>
              </a:defRPr>
            </a:lvl5pPr>
            <a:lvl6pPr marL="2514600" indent="-228600" defTabSz="9128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9128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9128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9128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eaLnBrk="1" hangingPunct="1"/>
            <a:endParaRPr lang="en-US" sz="2400">
              <a:solidFill>
                <a:srgbClr val="000000"/>
              </a:solidFill>
              <a:ea typeface="ＭＳ Ｐゴシック" charset="0"/>
              <a:cs typeface="ＭＳ Ｐゴシック" charset="0"/>
            </a:endParaRPr>
          </a:p>
        </p:txBody>
      </p:sp>
      <p:sp>
        <p:nvSpPr>
          <p:cNvPr id="280579" name="Text Box 2"/>
          <p:cNvSpPr>
            <a:spLocks noGrp="1" noChangeArrowheads="1"/>
          </p:cNvSpPr>
          <p:nvPr>
            <p:ph type="body"/>
          </p:nvPr>
        </p:nvSpPr>
        <p:spPr>
          <a:xfrm>
            <a:off x="914400" y="4343400"/>
            <a:ext cx="5029200" cy="4116388"/>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nchor="ctr"/>
          <a:lstStyle/>
          <a:p>
            <a:pPr defTabSz="457093">
              <a:defRPr/>
            </a:pPr>
            <a:r>
              <a:rPr lang="en-US" dirty="0" err="1">
                <a:solidFill>
                  <a:schemeClr val="tx1"/>
                </a:solidFill>
                <a:latin typeface="+mn-lt"/>
                <a:ea typeface="+mn-ea"/>
                <a:cs typeface="+mn-cs"/>
              </a:rPr>
              <a:t>Có</a:t>
            </a:r>
            <a:r>
              <a:rPr lang="en-US" dirty="0">
                <a:solidFill>
                  <a:schemeClr val="tx1"/>
                </a:solidFill>
                <a:latin typeface="+mn-lt"/>
                <a:ea typeface="+mn-ea"/>
                <a:cs typeface="+mn-cs"/>
              </a:rPr>
              <a:t> </a:t>
            </a:r>
            <a:r>
              <a:rPr lang="en-US" dirty="0" err="1">
                <a:solidFill>
                  <a:schemeClr val="tx1"/>
                </a:solidFill>
                <a:latin typeface="+mn-lt"/>
                <a:ea typeface="+mn-ea"/>
                <a:cs typeface="+mn-cs"/>
              </a:rPr>
              <a:t>một</a:t>
            </a:r>
            <a:r>
              <a:rPr lang="en-US" dirty="0">
                <a:solidFill>
                  <a:schemeClr val="tx1"/>
                </a:solidFill>
                <a:latin typeface="+mn-lt"/>
                <a:ea typeface="+mn-ea"/>
                <a:cs typeface="+mn-cs"/>
              </a:rPr>
              <a:t> </a:t>
            </a:r>
            <a:r>
              <a:rPr lang="en-US" dirty="0" err="1">
                <a:solidFill>
                  <a:schemeClr val="tx1"/>
                </a:solidFill>
                <a:latin typeface="+mn-lt"/>
                <a:ea typeface="+mn-ea"/>
                <a:cs typeface="+mn-cs"/>
              </a:rPr>
              <a:t>vấn</a:t>
            </a:r>
            <a:r>
              <a:rPr lang="en-US" dirty="0">
                <a:solidFill>
                  <a:schemeClr val="tx1"/>
                </a:solidFill>
                <a:latin typeface="+mn-lt"/>
                <a:ea typeface="+mn-ea"/>
                <a:cs typeface="+mn-cs"/>
              </a:rPr>
              <a:t> </a:t>
            </a:r>
            <a:r>
              <a:rPr lang="en-US" dirty="0" err="1">
                <a:solidFill>
                  <a:schemeClr val="tx1"/>
                </a:solidFill>
                <a:latin typeface="+mn-lt"/>
                <a:ea typeface="+mn-ea"/>
                <a:cs typeface="+mn-cs"/>
              </a:rPr>
              <a:t>đề</a:t>
            </a:r>
            <a:r>
              <a:rPr lang="en-US" dirty="0">
                <a:solidFill>
                  <a:schemeClr val="tx1"/>
                </a:solidFill>
                <a:latin typeface="+mn-lt"/>
                <a:ea typeface="+mn-ea"/>
                <a:cs typeface="+mn-cs"/>
              </a:rPr>
              <a:t> </a:t>
            </a:r>
            <a:r>
              <a:rPr lang="en-US" dirty="0" err="1">
                <a:solidFill>
                  <a:schemeClr val="tx1"/>
                </a:solidFill>
                <a:latin typeface="+mn-lt"/>
                <a:ea typeface="+mn-ea"/>
                <a:cs typeface="+mn-cs"/>
              </a:rPr>
              <a:t>các</a:t>
            </a:r>
            <a:r>
              <a:rPr lang="en-US" dirty="0">
                <a:solidFill>
                  <a:schemeClr val="tx1"/>
                </a:solidFill>
                <a:latin typeface="+mn-lt"/>
                <a:ea typeface="+mn-ea"/>
                <a:cs typeface="+mn-cs"/>
              </a:rPr>
              <a:t> </a:t>
            </a:r>
            <a:r>
              <a:rPr lang="en-US" dirty="0" err="1">
                <a:solidFill>
                  <a:schemeClr val="tx1"/>
                </a:solidFill>
                <a:latin typeface="+mn-lt"/>
                <a:ea typeface="+mn-ea"/>
                <a:cs typeface="+mn-cs"/>
              </a:rPr>
              <a:t>học</a:t>
            </a:r>
            <a:r>
              <a:rPr lang="en-US" dirty="0">
                <a:solidFill>
                  <a:schemeClr val="tx1"/>
                </a:solidFill>
                <a:latin typeface="+mn-lt"/>
                <a:ea typeface="+mn-ea"/>
                <a:cs typeface="+mn-cs"/>
              </a:rPr>
              <a:t> </a:t>
            </a:r>
            <a:r>
              <a:rPr lang="en-US" dirty="0" err="1">
                <a:solidFill>
                  <a:schemeClr val="tx1"/>
                </a:solidFill>
                <a:latin typeface="+mn-lt"/>
                <a:ea typeface="+mn-ea"/>
                <a:cs typeface="+mn-cs"/>
              </a:rPr>
              <a:t>giả</a:t>
            </a:r>
            <a:r>
              <a:rPr lang="en-US" dirty="0">
                <a:solidFill>
                  <a:schemeClr val="tx1"/>
                </a:solidFill>
                <a:latin typeface="+mn-lt"/>
                <a:ea typeface="+mn-ea"/>
                <a:cs typeface="+mn-cs"/>
              </a:rPr>
              <a:t> </a:t>
            </a:r>
            <a:r>
              <a:rPr lang="en-US" dirty="0" err="1">
                <a:solidFill>
                  <a:schemeClr val="tx1"/>
                </a:solidFill>
                <a:latin typeface="+mn-lt"/>
                <a:ea typeface="+mn-ea"/>
                <a:cs typeface="+mn-cs"/>
              </a:rPr>
              <a:t>Kinh</a:t>
            </a:r>
            <a:r>
              <a:rPr lang="en-US" dirty="0">
                <a:solidFill>
                  <a:schemeClr val="tx1"/>
                </a:solidFill>
                <a:latin typeface="+mn-lt"/>
                <a:ea typeface="+mn-ea"/>
                <a:cs typeface="+mn-cs"/>
              </a:rPr>
              <a:t> </a:t>
            </a:r>
            <a:r>
              <a:rPr lang="en-US" dirty="0" err="1">
                <a:solidFill>
                  <a:schemeClr val="tx1"/>
                </a:solidFill>
                <a:latin typeface="+mn-lt"/>
                <a:ea typeface="+mn-ea"/>
                <a:cs typeface="+mn-cs"/>
              </a:rPr>
              <a:t>Thánh</a:t>
            </a:r>
            <a:r>
              <a:rPr lang="en-US" dirty="0">
                <a:solidFill>
                  <a:schemeClr val="tx1"/>
                </a:solidFill>
                <a:latin typeface="+mn-lt"/>
                <a:ea typeface="+mn-ea"/>
                <a:cs typeface="+mn-cs"/>
              </a:rPr>
              <a:t> </a:t>
            </a:r>
            <a:r>
              <a:rPr lang="en-US" dirty="0" err="1">
                <a:solidFill>
                  <a:schemeClr val="tx1"/>
                </a:solidFill>
                <a:latin typeface="+mn-lt"/>
                <a:ea typeface="+mn-ea"/>
                <a:cs typeface="+mn-cs"/>
              </a:rPr>
              <a:t>trên</a:t>
            </a:r>
            <a:r>
              <a:rPr lang="en-US" dirty="0">
                <a:solidFill>
                  <a:schemeClr val="tx1"/>
                </a:solidFill>
                <a:latin typeface="+mn-lt"/>
                <a:ea typeface="+mn-ea"/>
                <a:cs typeface="+mn-cs"/>
              </a:rPr>
              <a:t> </a:t>
            </a:r>
            <a:r>
              <a:rPr lang="en-US" dirty="0" err="1">
                <a:solidFill>
                  <a:schemeClr val="tx1"/>
                </a:solidFill>
                <a:latin typeface="+mn-lt"/>
                <a:ea typeface="+mn-ea"/>
                <a:cs typeface="+mn-cs"/>
              </a:rPr>
              <a:t>khắp</a:t>
            </a:r>
            <a:r>
              <a:rPr lang="en-US" dirty="0">
                <a:solidFill>
                  <a:schemeClr val="tx1"/>
                </a:solidFill>
                <a:latin typeface="+mn-lt"/>
                <a:ea typeface="+mn-ea"/>
                <a:cs typeface="+mn-cs"/>
              </a:rPr>
              <a:t> </a:t>
            </a:r>
            <a:r>
              <a:rPr lang="en-US" dirty="0" err="1">
                <a:solidFill>
                  <a:schemeClr val="tx1"/>
                </a:solidFill>
                <a:latin typeface="+mn-lt"/>
                <a:ea typeface="+mn-ea"/>
                <a:cs typeface="+mn-cs"/>
              </a:rPr>
              <a:t>thế</a:t>
            </a:r>
            <a:r>
              <a:rPr lang="en-US" dirty="0">
                <a:solidFill>
                  <a:schemeClr val="tx1"/>
                </a:solidFill>
                <a:latin typeface="+mn-lt"/>
                <a:ea typeface="+mn-ea"/>
                <a:cs typeface="+mn-cs"/>
              </a:rPr>
              <a:t> </a:t>
            </a:r>
            <a:r>
              <a:rPr lang="en-US" dirty="0" err="1">
                <a:solidFill>
                  <a:schemeClr val="tx1"/>
                </a:solidFill>
                <a:latin typeface="+mn-lt"/>
                <a:ea typeface="+mn-ea"/>
                <a:cs typeface="+mn-cs"/>
              </a:rPr>
              <a:t>giới</a:t>
            </a:r>
            <a:r>
              <a:rPr lang="en-US" dirty="0">
                <a:solidFill>
                  <a:schemeClr val="tx1"/>
                </a:solidFill>
                <a:latin typeface="+mn-lt"/>
                <a:ea typeface="+mn-ea"/>
                <a:cs typeface="+mn-cs"/>
              </a:rPr>
              <a:t> </a:t>
            </a:r>
            <a:r>
              <a:rPr lang="en-US" dirty="0" err="1">
                <a:solidFill>
                  <a:schemeClr val="tx1"/>
                </a:solidFill>
                <a:latin typeface="+mn-lt"/>
                <a:ea typeface="+mn-ea"/>
                <a:cs typeface="+mn-cs"/>
              </a:rPr>
              <a:t>tán</a:t>
            </a:r>
            <a:r>
              <a:rPr lang="en-US" dirty="0">
                <a:solidFill>
                  <a:schemeClr val="tx1"/>
                </a:solidFill>
                <a:latin typeface="+mn-lt"/>
                <a:ea typeface="+mn-ea"/>
                <a:cs typeface="+mn-cs"/>
              </a:rPr>
              <a:t> </a:t>
            </a:r>
            <a:r>
              <a:rPr lang="en-US" dirty="0" err="1">
                <a:solidFill>
                  <a:schemeClr val="tx1"/>
                </a:solidFill>
                <a:latin typeface="+mn-lt"/>
                <a:ea typeface="+mn-ea"/>
                <a:cs typeface="+mn-cs"/>
              </a:rPr>
              <a:t>thành</a:t>
            </a:r>
            <a:r>
              <a:rPr lang="en-US" dirty="0">
                <a:solidFill>
                  <a:schemeClr val="tx1"/>
                </a:solidFill>
                <a:latin typeface="+mn-lt"/>
                <a:ea typeface="+mn-ea"/>
                <a:cs typeface="+mn-cs"/>
              </a:rPr>
              <a:t>…</a:t>
            </a:r>
            <a:r>
              <a:rPr lang="en-US" dirty="0" err="1">
                <a:solidFill>
                  <a:schemeClr val="tx1"/>
                </a:solidFill>
                <a:latin typeface="+mn-lt"/>
                <a:ea typeface="+mn-ea"/>
                <a:cs typeface="+mn-cs"/>
              </a:rPr>
              <a:t>liên</a:t>
            </a:r>
            <a:r>
              <a:rPr lang="en-US" dirty="0">
                <a:solidFill>
                  <a:schemeClr val="tx1"/>
                </a:solidFill>
                <a:latin typeface="+mn-lt"/>
                <a:ea typeface="+mn-ea"/>
                <a:cs typeface="+mn-cs"/>
              </a:rPr>
              <a:t> </a:t>
            </a:r>
            <a:r>
              <a:rPr lang="en-US" dirty="0" err="1">
                <a:solidFill>
                  <a:schemeClr val="tx1"/>
                </a:solidFill>
                <a:latin typeface="+mn-lt"/>
                <a:ea typeface="+mn-ea"/>
                <a:cs typeface="+mn-cs"/>
              </a:rPr>
              <a:t>quan</a:t>
            </a:r>
            <a:r>
              <a:rPr lang="en-US" dirty="0">
                <a:solidFill>
                  <a:schemeClr val="tx1"/>
                </a:solidFill>
                <a:latin typeface="+mn-lt"/>
                <a:ea typeface="+mn-ea"/>
                <a:cs typeface="+mn-cs"/>
              </a:rPr>
              <a:t> </a:t>
            </a:r>
            <a:r>
              <a:rPr lang="en-US" dirty="0" err="1">
                <a:solidFill>
                  <a:schemeClr val="tx1"/>
                </a:solidFill>
                <a:latin typeface="+mn-lt"/>
                <a:ea typeface="+mn-ea"/>
                <a:cs typeface="+mn-cs"/>
              </a:rPr>
              <a:t>đến</a:t>
            </a:r>
            <a:r>
              <a:rPr lang="en-US" dirty="0">
                <a:solidFill>
                  <a:schemeClr val="tx1"/>
                </a:solidFill>
                <a:latin typeface="+mn-lt"/>
                <a:ea typeface="+mn-ea"/>
                <a:cs typeface="+mn-cs"/>
              </a:rPr>
              <a:t> </a:t>
            </a:r>
            <a:r>
              <a:rPr lang="en-US" dirty="0" err="1">
                <a:solidFill>
                  <a:schemeClr val="tx1"/>
                </a:solidFill>
                <a:latin typeface="+mn-lt"/>
                <a:ea typeface="+mn-ea"/>
                <a:cs typeface="+mn-cs"/>
              </a:rPr>
              <a:t>độc</a:t>
            </a:r>
            <a:r>
              <a:rPr lang="en-US" dirty="0">
                <a:solidFill>
                  <a:schemeClr val="tx1"/>
                </a:solidFill>
                <a:latin typeface="+mn-lt"/>
                <a:ea typeface="+mn-ea"/>
                <a:cs typeface="+mn-cs"/>
              </a:rPr>
              <a:t> </a:t>
            </a:r>
            <a:r>
              <a:rPr lang="en-US" dirty="0" err="1">
                <a:solidFill>
                  <a:schemeClr val="tx1"/>
                </a:solidFill>
                <a:latin typeface="+mn-lt"/>
                <a:ea typeface="+mn-ea"/>
                <a:cs typeface="+mn-cs"/>
              </a:rPr>
              <a:t>giả</a:t>
            </a:r>
            <a:r>
              <a:rPr lang="en-US" dirty="0">
                <a:solidFill>
                  <a:schemeClr val="tx1"/>
                </a:solidFill>
                <a:latin typeface="+mn-lt"/>
                <a:ea typeface="+mn-ea"/>
                <a:cs typeface="+mn-cs"/>
              </a:rPr>
              <a:t> </a:t>
            </a:r>
            <a:r>
              <a:rPr lang="en-US" dirty="0" err="1">
                <a:solidFill>
                  <a:schemeClr val="tx1"/>
                </a:solidFill>
                <a:latin typeface="+mn-lt"/>
                <a:ea typeface="+mn-ea"/>
                <a:cs typeface="+mn-cs"/>
              </a:rPr>
              <a:t>của</a:t>
            </a:r>
            <a:r>
              <a:rPr lang="en-US" dirty="0">
                <a:solidFill>
                  <a:schemeClr val="tx1"/>
                </a:solidFill>
                <a:latin typeface="+mn-lt"/>
                <a:ea typeface="+mn-ea"/>
                <a:cs typeface="+mn-cs"/>
              </a:rPr>
              <a:t> </a:t>
            </a:r>
            <a:r>
              <a:rPr lang="en-US" dirty="0" err="1">
                <a:solidFill>
                  <a:schemeClr val="tx1"/>
                </a:solidFill>
                <a:latin typeface="+mn-lt"/>
                <a:ea typeface="+mn-ea"/>
                <a:cs typeface="+mn-cs"/>
              </a:rPr>
              <a:t>từng</a:t>
            </a:r>
            <a:r>
              <a:rPr lang="en-US" dirty="0">
                <a:solidFill>
                  <a:schemeClr val="tx1"/>
                </a:solidFill>
                <a:latin typeface="+mn-lt"/>
                <a:ea typeface="+mn-ea"/>
                <a:cs typeface="+mn-cs"/>
              </a:rPr>
              <a:t> </a:t>
            </a:r>
            <a:r>
              <a:rPr lang="en-US" dirty="0" err="1">
                <a:solidFill>
                  <a:schemeClr val="tx1"/>
                </a:solidFill>
                <a:latin typeface="+mn-lt"/>
                <a:ea typeface="+mn-ea"/>
                <a:cs typeface="+mn-cs"/>
              </a:rPr>
              <a:t>Phúc</a:t>
            </a:r>
            <a:r>
              <a:rPr lang="en-US" dirty="0">
                <a:solidFill>
                  <a:schemeClr val="tx1"/>
                </a:solidFill>
                <a:latin typeface="+mn-lt"/>
                <a:ea typeface="+mn-ea"/>
                <a:cs typeface="+mn-cs"/>
              </a:rPr>
              <a:t> </a:t>
            </a:r>
            <a:r>
              <a:rPr lang="en-US" dirty="0" err="1">
                <a:solidFill>
                  <a:schemeClr val="tx1"/>
                </a:solidFill>
                <a:latin typeface="+mn-lt"/>
                <a:ea typeface="+mn-ea"/>
                <a:cs typeface="+mn-cs"/>
              </a:rPr>
              <a:t>Âm</a:t>
            </a:r>
            <a:r>
              <a:rPr lang="en-US" dirty="0">
                <a:solidFill>
                  <a:schemeClr val="tx1"/>
                </a:solidFill>
                <a:latin typeface="+mn-lt"/>
                <a:ea typeface="+mn-ea"/>
                <a:cs typeface="+mn-cs"/>
              </a:rPr>
              <a:t>.</a:t>
            </a:r>
          </a:p>
          <a:p>
            <a:pPr defTabSz="457093">
              <a:defRPr/>
            </a:pPr>
            <a:r>
              <a:rPr lang="en-US" dirty="0">
                <a:solidFill>
                  <a:schemeClr val="tx1"/>
                </a:solidFill>
                <a:latin typeface="+mn-lt"/>
                <a:ea typeface="+mn-ea"/>
                <a:cs typeface="+mn-cs"/>
              </a:rPr>
              <a:t> </a:t>
            </a:r>
            <a:r>
              <a:rPr lang="en-US" dirty="0" err="1">
                <a:solidFill>
                  <a:schemeClr val="tx1"/>
                </a:solidFill>
                <a:latin typeface="+mn-lt"/>
                <a:ea typeface="+mn-ea"/>
                <a:cs typeface="+mn-cs"/>
              </a:rPr>
              <a:t>Ví</a:t>
            </a:r>
            <a:r>
              <a:rPr lang="en-US" dirty="0">
                <a:solidFill>
                  <a:schemeClr val="tx1"/>
                </a:solidFill>
                <a:latin typeface="+mn-lt"/>
                <a:ea typeface="+mn-ea"/>
                <a:cs typeface="+mn-cs"/>
              </a:rPr>
              <a:t> </a:t>
            </a:r>
            <a:r>
              <a:rPr lang="en-US" dirty="0" err="1">
                <a:solidFill>
                  <a:schemeClr val="tx1"/>
                </a:solidFill>
                <a:latin typeface="+mn-lt"/>
                <a:ea typeface="+mn-ea"/>
                <a:cs typeface="+mn-cs"/>
              </a:rPr>
              <a:t>dụ</a:t>
            </a:r>
            <a:r>
              <a:rPr lang="en-US" dirty="0">
                <a:solidFill>
                  <a:schemeClr val="tx1"/>
                </a:solidFill>
                <a:latin typeface="+mn-lt"/>
                <a:ea typeface="+mn-ea"/>
                <a:cs typeface="+mn-cs"/>
              </a:rPr>
              <a:t>: MATHIƠ </a:t>
            </a:r>
            <a:r>
              <a:rPr lang="en-US" dirty="0" err="1">
                <a:solidFill>
                  <a:schemeClr val="tx1"/>
                </a:solidFill>
                <a:latin typeface="+mn-lt"/>
                <a:ea typeface="+mn-ea"/>
                <a:cs typeface="+mn-cs"/>
              </a:rPr>
              <a:t>viết</a:t>
            </a:r>
            <a:r>
              <a:rPr lang="en-US" dirty="0">
                <a:solidFill>
                  <a:schemeClr val="tx1"/>
                </a:solidFill>
                <a:latin typeface="+mn-lt"/>
                <a:ea typeface="+mn-ea"/>
                <a:cs typeface="+mn-cs"/>
              </a:rPr>
              <a:t> </a:t>
            </a:r>
            <a:r>
              <a:rPr lang="en-US" dirty="0" err="1">
                <a:solidFill>
                  <a:schemeClr val="tx1"/>
                </a:solidFill>
                <a:latin typeface="+mn-lt"/>
                <a:ea typeface="+mn-ea"/>
                <a:cs typeface="+mn-cs"/>
              </a:rPr>
              <a:t>đặc</a:t>
            </a:r>
            <a:r>
              <a:rPr lang="en-US" dirty="0">
                <a:solidFill>
                  <a:schemeClr val="tx1"/>
                </a:solidFill>
                <a:latin typeface="+mn-lt"/>
                <a:ea typeface="+mn-ea"/>
                <a:cs typeface="+mn-cs"/>
              </a:rPr>
              <a:t> </a:t>
            </a:r>
            <a:r>
              <a:rPr lang="en-US" dirty="0" err="1">
                <a:solidFill>
                  <a:schemeClr val="tx1"/>
                </a:solidFill>
                <a:latin typeface="+mn-lt"/>
                <a:ea typeface="+mn-ea"/>
                <a:cs typeface="+mn-cs"/>
              </a:rPr>
              <a:t>biệt</a:t>
            </a:r>
            <a:r>
              <a:rPr lang="en-US" dirty="0">
                <a:solidFill>
                  <a:schemeClr val="tx1"/>
                </a:solidFill>
                <a:latin typeface="+mn-lt"/>
                <a:ea typeface="+mn-ea"/>
                <a:cs typeface="+mn-cs"/>
              </a:rPr>
              <a:t> </a:t>
            </a:r>
            <a:r>
              <a:rPr lang="en-US" dirty="0" err="1">
                <a:solidFill>
                  <a:schemeClr val="tx1"/>
                </a:solidFill>
                <a:latin typeface="+mn-lt"/>
                <a:ea typeface="+mn-ea"/>
                <a:cs typeface="+mn-cs"/>
              </a:rPr>
              <a:t>cho</a:t>
            </a:r>
            <a:r>
              <a:rPr lang="en-US" dirty="0">
                <a:solidFill>
                  <a:schemeClr val="tx1"/>
                </a:solidFill>
                <a:latin typeface="+mn-lt"/>
                <a:ea typeface="+mn-ea"/>
                <a:cs typeface="+mn-cs"/>
              </a:rPr>
              <a:t> </a:t>
            </a:r>
            <a:r>
              <a:rPr lang="en-US" dirty="0" err="1">
                <a:solidFill>
                  <a:schemeClr val="tx1"/>
                </a:solidFill>
                <a:latin typeface="+mn-lt"/>
                <a:ea typeface="+mn-ea"/>
                <a:cs typeface="+mn-cs"/>
              </a:rPr>
              <a:t>anh</a:t>
            </a:r>
            <a:r>
              <a:rPr lang="en-US" dirty="0">
                <a:solidFill>
                  <a:schemeClr val="tx1"/>
                </a:solidFill>
                <a:latin typeface="+mn-lt"/>
                <a:ea typeface="+mn-ea"/>
                <a:cs typeface="+mn-cs"/>
              </a:rPr>
              <a:t> </a:t>
            </a:r>
            <a:r>
              <a:rPr lang="en-US" dirty="0" err="1">
                <a:solidFill>
                  <a:schemeClr val="tx1"/>
                </a:solidFill>
                <a:latin typeface="+mn-lt"/>
                <a:ea typeface="+mn-ea"/>
                <a:cs typeface="+mn-cs"/>
              </a:rPr>
              <a:t>chị</a:t>
            </a:r>
            <a:r>
              <a:rPr lang="en-US" dirty="0">
                <a:solidFill>
                  <a:schemeClr val="tx1"/>
                </a:solidFill>
                <a:latin typeface="+mn-lt"/>
                <a:ea typeface="+mn-ea"/>
                <a:cs typeface="+mn-cs"/>
              </a:rPr>
              <a:t> </a:t>
            </a:r>
            <a:r>
              <a:rPr lang="en-US" dirty="0" err="1">
                <a:solidFill>
                  <a:schemeClr val="tx1"/>
                </a:solidFill>
                <a:latin typeface="+mn-lt"/>
                <a:ea typeface="+mn-ea"/>
                <a:cs typeface="+mn-cs"/>
              </a:rPr>
              <a:t>em</a:t>
            </a:r>
            <a:r>
              <a:rPr lang="en-US" dirty="0">
                <a:solidFill>
                  <a:schemeClr val="tx1"/>
                </a:solidFill>
                <a:latin typeface="+mn-lt"/>
                <a:ea typeface="+mn-ea"/>
                <a:cs typeface="+mn-cs"/>
              </a:rPr>
              <a:t> </a:t>
            </a:r>
            <a:r>
              <a:rPr lang="en-US" dirty="0" err="1">
                <a:solidFill>
                  <a:schemeClr val="tx1"/>
                </a:solidFill>
                <a:latin typeface="+mn-lt"/>
                <a:ea typeface="+mn-ea"/>
                <a:cs typeface="+mn-cs"/>
              </a:rPr>
              <a:t>ông</a:t>
            </a:r>
            <a:r>
              <a:rPr lang="en-US" dirty="0">
                <a:solidFill>
                  <a:schemeClr val="tx1"/>
                </a:solidFill>
                <a:latin typeface="+mn-lt"/>
                <a:ea typeface="+mn-ea"/>
                <a:cs typeface="+mn-cs"/>
              </a:rPr>
              <a:t> </a:t>
            </a:r>
            <a:r>
              <a:rPr lang="en-US" dirty="0" err="1">
                <a:solidFill>
                  <a:schemeClr val="tx1"/>
                </a:solidFill>
                <a:latin typeface="+mn-lt"/>
                <a:ea typeface="+mn-ea"/>
                <a:cs typeface="+mn-cs"/>
              </a:rPr>
              <a:t>trong</a:t>
            </a:r>
            <a:r>
              <a:rPr lang="en-US" dirty="0">
                <a:solidFill>
                  <a:schemeClr val="tx1"/>
                </a:solidFill>
                <a:latin typeface="+mn-lt"/>
                <a:ea typeface="+mn-ea"/>
                <a:cs typeface="+mn-cs"/>
              </a:rPr>
              <a:t> </a:t>
            </a:r>
            <a:r>
              <a:rPr lang="en-US" dirty="0" err="1">
                <a:solidFill>
                  <a:schemeClr val="tx1"/>
                </a:solidFill>
                <a:latin typeface="+mn-lt"/>
                <a:ea typeface="+mn-ea"/>
                <a:cs typeface="+mn-cs"/>
              </a:rPr>
              <a:t>cộng</a:t>
            </a:r>
            <a:r>
              <a:rPr lang="en-US" dirty="0">
                <a:solidFill>
                  <a:schemeClr val="tx1"/>
                </a:solidFill>
                <a:latin typeface="+mn-lt"/>
                <a:ea typeface="+mn-ea"/>
                <a:cs typeface="+mn-cs"/>
              </a:rPr>
              <a:t> </a:t>
            </a:r>
            <a:r>
              <a:rPr lang="en-US" dirty="0" err="1">
                <a:solidFill>
                  <a:schemeClr val="tx1"/>
                </a:solidFill>
                <a:latin typeface="+mn-lt"/>
                <a:ea typeface="+mn-ea"/>
                <a:cs typeface="+mn-cs"/>
              </a:rPr>
              <a:t>đồng</a:t>
            </a:r>
            <a:r>
              <a:rPr lang="en-US" dirty="0">
                <a:solidFill>
                  <a:schemeClr val="tx1"/>
                </a:solidFill>
                <a:latin typeface="+mn-lt"/>
                <a:ea typeface="+mn-ea"/>
                <a:cs typeface="+mn-cs"/>
              </a:rPr>
              <a:t> DO </a:t>
            </a:r>
            <a:r>
              <a:rPr lang="en-US" dirty="0" err="1">
                <a:solidFill>
                  <a:schemeClr val="tx1"/>
                </a:solidFill>
                <a:latin typeface="+mn-lt"/>
                <a:ea typeface="+mn-ea"/>
                <a:cs typeface="+mn-cs"/>
              </a:rPr>
              <a:t>Thái</a:t>
            </a:r>
            <a:r>
              <a:rPr lang="en-US" dirty="0">
                <a:solidFill>
                  <a:schemeClr val="tx1"/>
                </a:solidFill>
                <a:latin typeface="+mn-lt"/>
                <a:ea typeface="+mn-ea"/>
                <a:cs typeface="+mn-cs"/>
              </a:rPr>
              <a:t>.  </a:t>
            </a:r>
            <a:r>
              <a:rPr lang="en-US" dirty="0" err="1">
                <a:solidFill>
                  <a:schemeClr val="tx1"/>
                </a:solidFill>
                <a:latin typeface="+mn-lt"/>
                <a:ea typeface="+mn-ea"/>
                <a:cs typeface="+mn-cs"/>
              </a:rPr>
              <a:t>Ông</a:t>
            </a:r>
            <a:r>
              <a:rPr lang="en-US" dirty="0">
                <a:solidFill>
                  <a:schemeClr val="tx1"/>
                </a:solidFill>
                <a:latin typeface="+mn-lt"/>
                <a:ea typeface="+mn-ea"/>
                <a:cs typeface="+mn-cs"/>
              </a:rPr>
              <a:t> </a:t>
            </a:r>
            <a:r>
              <a:rPr lang="en-US" dirty="0" err="1">
                <a:solidFill>
                  <a:schemeClr val="tx1"/>
                </a:solidFill>
                <a:latin typeface="+mn-lt"/>
                <a:ea typeface="+mn-ea"/>
                <a:cs typeface="+mn-cs"/>
              </a:rPr>
              <a:t>nhắc</a:t>
            </a:r>
            <a:r>
              <a:rPr lang="en-US" dirty="0">
                <a:solidFill>
                  <a:schemeClr val="tx1"/>
                </a:solidFill>
                <a:latin typeface="+mn-lt"/>
                <a:ea typeface="+mn-ea"/>
                <a:cs typeface="+mn-cs"/>
              </a:rPr>
              <a:t> </a:t>
            </a:r>
            <a:r>
              <a:rPr lang="en-US" dirty="0" err="1">
                <a:solidFill>
                  <a:schemeClr val="tx1"/>
                </a:solidFill>
                <a:latin typeface="+mn-lt"/>
                <a:ea typeface="+mn-ea"/>
                <a:cs typeface="+mn-cs"/>
              </a:rPr>
              <a:t>nhiều</a:t>
            </a:r>
            <a:r>
              <a:rPr lang="en-US" dirty="0">
                <a:solidFill>
                  <a:schemeClr val="tx1"/>
                </a:solidFill>
                <a:latin typeface="+mn-lt"/>
                <a:ea typeface="+mn-ea"/>
                <a:cs typeface="+mn-cs"/>
              </a:rPr>
              <a:t> </a:t>
            </a:r>
            <a:r>
              <a:rPr lang="en-US" dirty="0" err="1">
                <a:solidFill>
                  <a:schemeClr val="tx1"/>
                </a:solidFill>
                <a:latin typeface="+mn-lt"/>
                <a:ea typeface="+mn-ea"/>
                <a:cs typeface="+mn-cs"/>
              </a:rPr>
              <a:t>đến</a:t>
            </a:r>
            <a:r>
              <a:rPr lang="en-US" dirty="0">
                <a:solidFill>
                  <a:schemeClr val="tx1"/>
                </a:solidFill>
                <a:latin typeface="+mn-lt"/>
                <a:ea typeface="+mn-ea"/>
                <a:cs typeface="+mn-cs"/>
              </a:rPr>
              <a:t> </a:t>
            </a:r>
            <a:r>
              <a:rPr lang="en-US" dirty="0" err="1">
                <a:solidFill>
                  <a:schemeClr val="tx1"/>
                </a:solidFill>
                <a:latin typeface="+mn-lt"/>
                <a:ea typeface="+mn-ea"/>
                <a:cs typeface="+mn-cs"/>
              </a:rPr>
              <a:t>một</a:t>
            </a:r>
            <a:r>
              <a:rPr lang="en-US" dirty="0">
                <a:solidFill>
                  <a:schemeClr val="tx1"/>
                </a:solidFill>
                <a:latin typeface="+mn-lt"/>
                <a:ea typeface="+mn-ea"/>
                <a:cs typeface="+mn-cs"/>
              </a:rPr>
              <a:t> Jesus </a:t>
            </a:r>
            <a:r>
              <a:rPr lang="en-US" dirty="0" err="1">
                <a:solidFill>
                  <a:schemeClr val="tx1"/>
                </a:solidFill>
                <a:latin typeface="+mn-lt"/>
                <a:ea typeface="+mn-ea"/>
                <a:cs typeface="+mn-cs"/>
              </a:rPr>
              <a:t>đang</a:t>
            </a:r>
            <a:r>
              <a:rPr lang="en-US" dirty="0">
                <a:solidFill>
                  <a:schemeClr val="tx1"/>
                </a:solidFill>
                <a:latin typeface="+mn-lt"/>
                <a:ea typeface="+mn-ea"/>
                <a:cs typeface="+mn-cs"/>
              </a:rPr>
              <a:t> </a:t>
            </a:r>
            <a:r>
              <a:rPr lang="en-US" dirty="0" err="1">
                <a:solidFill>
                  <a:schemeClr val="tx1"/>
                </a:solidFill>
                <a:latin typeface="+mn-lt"/>
                <a:ea typeface="+mn-ea"/>
                <a:cs typeface="+mn-cs"/>
              </a:rPr>
              <a:t>được</a:t>
            </a:r>
            <a:r>
              <a:rPr lang="en-US" dirty="0">
                <a:solidFill>
                  <a:schemeClr val="tx1"/>
                </a:solidFill>
                <a:latin typeface="+mn-lt"/>
                <a:ea typeface="+mn-ea"/>
                <a:cs typeface="+mn-cs"/>
              </a:rPr>
              <a:t> </a:t>
            </a:r>
            <a:r>
              <a:rPr lang="en-US" dirty="0" err="1">
                <a:solidFill>
                  <a:schemeClr val="tx1"/>
                </a:solidFill>
                <a:latin typeface="+mn-lt"/>
                <a:ea typeface="+mn-ea"/>
                <a:cs typeface="+mn-cs"/>
              </a:rPr>
              <a:t>ưa</a:t>
            </a:r>
            <a:r>
              <a:rPr lang="en-US" dirty="0">
                <a:solidFill>
                  <a:schemeClr val="tx1"/>
                </a:solidFill>
                <a:latin typeface="+mn-lt"/>
                <a:ea typeface="+mn-ea"/>
                <a:cs typeface="+mn-cs"/>
              </a:rPr>
              <a:t> </a:t>
            </a:r>
            <a:r>
              <a:rPr lang="en-US" dirty="0" err="1">
                <a:solidFill>
                  <a:schemeClr val="tx1"/>
                </a:solidFill>
                <a:latin typeface="+mn-lt"/>
                <a:ea typeface="+mn-ea"/>
                <a:cs typeface="+mn-cs"/>
              </a:rPr>
              <a:t>chuộng</a:t>
            </a:r>
            <a:r>
              <a:rPr lang="en-US" dirty="0">
                <a:solidFill>
                  <a:schemeClr val="tx1"/>
                </a:solidFill>
                <a:latin typeface="+mn-lt"/>
                <a:ea typeface="+mn-ea"/>
                <a:cs typeface="+mn-cs"/>
              </a:rPr>
              <a:t>, </a:t>
            </a:r>
            <a:r>
              <a:rPr lang="en-US" dirty="0" err="1">
                <a:solidFill>
                  <a:schemeClr val="tx1"/>
                </a:solidFill>
                <a:latin typeface="+mn-lt"/>
                <a:ea typeface="+mn-ea"/>
                <a:cs typeface="+mn-cs"/>
              </a:rPr>
              <a:t>người</a:t>
            </a:r>
            <a:r>
              <a:rPr lang="en-US" dirty="0">
                <a:solidFill>
                  <a:schemeClr val="tx1"/>
                </a:solidFill>
                <a:latin typeface="+mn-lt"/>
                <a:ea typeface="+mn-ea"/>
                <a:cs typeface="+mn-cs"/>
              </a:rPr>
              <a:t> </a:t>
            </a:r>
            <a:r>
              <a:rPr lang="en-US" dirty="0" err="1">
                <a:solidFill>
                  <a:schemeClr val="tx1"/>
                </a:solidFill>
                <a:latin typeface="+mn-lt"/>
                <a:ea typeface="+mn-ea"/>
                <a:cs typeface="+mn-cs"/>
              </a:rPr>
              <a:t>ta</a:t>
            </a:r>
            <a:r>
              <a:rPr lang="en-US" dirty="0">
                <a:solidFill>
                  <a:schemeClr val="tx1"/>
                </a:solidFill>
                <a:latin typeface="+mn-lt"/>
                <a:ea typeface="+mn-ea"/>
                <a:cs typeface="+mn-cs"/>
              </a:rPr>
              <a:t> </a:t>
            </a:r>
            <a:r>
              <a:rPr lang="en-US" dirty="0" err="1">
                <a:solidFill>
                  <a:schemeClr val="tx1"/>
                </a:solidFill>
                <a:latin typeface="+mn-lt"/>
                <a:ea typeface="+mn-ea"/>
                <a:cs typeface="+mn-cs"/>
              </a:rPr>
              <a:t>xem</a:t>
            </a:r>
            <a:r>
              <a:rPr lang="en-US" dirty="0">
                <a:solidFill>
                  <a:schemeClr val="tx1"/>
                </a:solidFill>
                <a:latin typeface="+mn-lt"/>
                <a:ea typeface="+mn-ea"/>
                <a:cs typeface="+mn-cs"/>
              </a:rPr>
              <a:t> </a:t>
            </a:r>
            <a:r>
              <a:rPr lang="en-US" dirty="0" err="1">
                <a:solidFill>
                  <a:schemeClr val="tx1"/>
                </a:solidFill>
                <a:latin typeface="+mn-lt"/>
                <a:ea typeface="+mn-ea"/>
                <a:cs typeface="+mn-cs"/>
              </a:rPr>
              <a:t>Ngài</a:t>
            </a:r>
            <a:r>
              <a:rPr lang="en-US" dirty="0">
                <a:solidFill>
                  <a:schemeClr val="tx1"/>
                </a:solidFill>
                <a:latin typeface="+mn-lt"/>
                <a:ea typeface="+mn-ea"/>
                <a:cs typeface="+mn-cs"/>
              </a:rPr>
              <a:t> </a:t>
            </a:r>
            <a:r>
              <a:rPr lang="en-US" dirty="0" err="1">
                <a:solidFill>
                  <a:schemeClr val="tx1"/>
                </a:solidFill>
                <a:latin typeface="+mn-lt"/>
                <a:ea typeface="+mn-ea"/>
                <a:cs typeface="+mn-cs"/>
              </a:rPr>
              <a:t>như</a:t>
            </a:r>
            <a:r>
              <a:rPr lang="en-US" dirty="0">
                <a:solidFill>
                  <a:schemeClr val="tx1"/>
                </a:solidFill>
                <a:latin typeface="+mn-lt"/>
                <a:ea typeface="+mn-ea"/>
                <a:cs typeface="+mn-cs"/>
              </a:rPr>
              <a:t> </a:t>
            </a:r>
            <a:r>
              <a:rPr lang="en-US" dirty="0" err="1">
                <a:solidFill>
                  <a:schemeClr val="tx1"/>
                </a:solidFill>
                <a:latin typeface="+mn-lt"/>
                <a:ea typeface="+mn-ea"/>
                <a:cs typeface="+mn-cs"/>
              </a:rPr>
              <a:t>một</a:t>
            </a:r>
            <a:r>
              <a:rPr lang="en-US" dirty="0">
                <a:solidFill>
                  <a:schemeClr val="tx1"/>
                </a:solidFill>
                <a:latin typeface="+mn-lt"/>
                <a:ea typeface="+mn-ea"/>
                <a:cs typeface="+mn-cs"/>
              </a:rPr>
              <a:t> </a:t>
            </a:r>
            <a:r>
              <a:rPr lang="en-US" dirty="0" err="1">
                <a:solidFill>
                  <a:schemeClr val="tx1"/>
                </a:solidFill>
                <a:latin typeface="+mn-lt"/>
                <a:ea typeface="+mn-ea"/>
                <a:cs typeface="+mn-cs"/>
              </a:rPr>
              <a:t>Mêsia</a:t>
            </a:r>
            <a:r>
              <a:rPr lang="en-US" dirty="0">
                <a:solidFill>
                  <a:schemeClr val="tx1"/>
                </a:solidFill>
                <a:latin typeface="+mn-lt"/>
                <a:ea typeface="+mn-ea"/>
                <a:cs typeface="+mn-cs"/>
              </a:rPr>
              <a:t> </a:t>
            </a:r>
            <a:r>
              <a:rPr lang="en-US" dirty="0" err="1">
                <a:solidFill>
                  <a:schemeClr val="tx1"/>
                </a:solidFill>
                <a:latin typeface="+mn-lt"/>
                <a:ea typeface="+mn-ea"/>
                <a:cs typeface="+mn-cs"/>
              </a:rPr>
              <a:t>và</a:t>
            </a:r>
            <a:r>
              <a:rPr lang="en-US" dirty="0">
                <a:solidFill>
                  <a:schemeClr val="tx1"/>
                </a:solidFill>
                <a:latin typeface="+mn-lt"/>
                <a:ea typeface="+mn-ea"/>
                <a:cs typeface="+mn-cs"/>
              </a:rPr>
              <a:t> </a:t>
            </a:r>
            <a:r>
              <a:rPr lang="en-US" dirty="0" err="1">
                <a:solidFill>
                  <a:schemeClr val="tx1"/>
                </a:solidFill>
                <a:latin typeface="+mn-lt"/>
                <a:ea typeface="+mn-ea"/>
                <a:cs typeface="+mn-cs"/>
              </a:rPr>
              <a:t>Vị</a:t>
            </a:r>
            <a:r>
              <a:rPr lang="en-US" dirty="0">
                <a:solidFill>
                  <a:schemeClr val="tx1"/>
                </a:solidFill>
                <a:latin typeface="+mn-lt"/>
                <a:ea typeface="+mn-ea"/>
                <a:cs typeface="+mn-cs"/>
              </a:rPr>
              <a:t> </a:t>
            </a:r>
            <a:r>
              <a:rPr lang="en-US" dirty="0" err="1">
                <a:solidFill>
                  <a:schemeClr val="tx1"/>
                </a:solidFill>
                <a:latin typeface="+mn-lt"/>
                <a:ea typeface="+mn-ea"/>
                <a:cs typeface="+mn-cs"/>
              </a:rPr>
              <a:t>vua</a:t>
            </a:r>
            <a:r>
              <a:rPr lang="en-US" dirty="0">
                <a:solidFill>
                  <a:schemeClr val="tx1"/>
                </a:solidFill>
                <a:latin typeface="+mn-lt"/>
                <a:ea typeface="+mn-ea"/>
                <a:cs typeface="+mn-cs"/>
              </a:rPr>
              <a:t> </a:t>
            </a:r>
            <a:r>
              <a:rPr lang="en-US" dirty="0" err="1">
                <a:solidFill>
                  <a:schemeClr val="tx1"/>
                </a:solidFill>
                <a:latin typeface="+mn-lt"/>
                <a:ea typeface="+mn-ea"/>
                <a:cs typeface="+mn-cs"/>
              </a:rPr>
              <a:t>của</a:t>
            </a:r>
            <a:r>
              <a:rPr lang="en-US" dirty="0">
                <a:solidFill>
                  <a:schemeClr val="tx1"/>
                </a:solidFill>
                <a:latin typeface="+mn-lt"/>
                <a:ea typeface="+mn-ea"/>
                <a:cs typeface="+mn-cs"/>
              </a:rPr>
              <a:t> </a:t>
            </a:r>
            <a:r>
              <a:rPr lang="en-US" dirty="0" err="1">
                <a:solidFill>
                  <a:schemeClr val="tx1"/>
                </a:solidFill>
                <a:latin typeface="+mn-lt"/>
                <a:ea typeface="+mn-ea"/>
                <a:cs typeface="+mn-cs"/>
              </a:rPr>
              <a:t>Tuyển</a:t>
            </a:r>
            <a:r>
              <a:rPr lang="en-US" dirty="0">
                <a:solidFill>
                  <a:schemeClr val="tx1"/>
                </a:solidFill>
                <a:latin typeface="+mn-lt"/>
                <a:ea typeface="+mn-ea"/>
                <a:cs typeface="+mn-cs"/>
              </a:rPr>
              <a:t> </a:t>
            </a:r>
            <a:r>
              <a:rPr lang="en-US" dirty="0" err="1">
                <a:solidFill>
                  <a:schemeClr val="tx1"/>
                </a:solidFill>
                <a:latin typeface="+mn-lt"/>
                <a:ea typeface="+mn-ea"/>
                <a:cs typeface="+mn-cs"/>
              </a:rPr>
              <a:t>Dân</a:t>
            </a:r>
            <a:r>
              <a:rPr lang="en-US" dirty="0">
                <a:solidFill>
                  <a:schemeClr val="tx1"/>
                </a:solidFill>
                <a:latin typeface="+mn-lt"/>
                <a:ea typeface="+mn-ea"/>
                <a:cs typeface="+mn-cs"/>
              </a:rPr>
              <a:t>. </a:t>
            </a:r>
          </a:p>
          <a:p>
            <a:pPr defTabSz="457093">
              <a:defRPr/>
            </a:pPr>
            <a:r>
              <a:rPr lang="en-US" dirty="0" err="1">
                <a:solidFill>
                  <a:schemeClr val="tx1"/>
                </a:solidFill>
                <a:latin typeface="+mn-lt"/>
                <a:ea typeface="+mn-ea"/>
                <a:cs typeface="+mn-cs"/>
              </a:rPr>
              <a:t>Còn</a:t>
            </a:r>
            <a:r>
              <a:rPr lang="en-US" dirty="0">
                <a:solidFill>
                  <a:schemeClr val="tx1"/>
                </a:solidFill>
                <a:latin typeface="+mn-lt"/>
                <a:ea typeface="+mn-ea"/>
                <a:cs typeface="+mn-cs"/>
              </a:rPr>
              <a:t> MÁC, </a:t>
            </a:r>
            <a:r>
              <a:rPr lang="en-US" dirty="0" err="1">
                <a:solidFill>
                  <a:schemeClr val="tx1"/>
                </a:solidFill>
                <a:latin typeface="+mn-lt"/>
                <a:ea typeface="+mn-ea"/>
                <a:cs typeface="+mn-cs"/>
              </a:rPr>
              <a:t>tác</a:t>
            </a:r>
            <a:r>
              <a:rPr lang="en-US" dirty="0">
                <a:solidFill>
                  <a:schemeClr val="tx1"/>
                </a:solidFill>
                <a:latin typeface="+mn-lt"/>
                <a:ea typeface="+mn-ea"/>
                <a:cs typeface="+mn-cs"/>
              </a:rPr>
              <a:t> </a:t>
            </a:r>
            <a:r>
              <a:rPr lang="en-US" dirty="0" err="1">
                <a:solidFill>
                  <a:schemeClr val="tx1"/>
                </a:solidFill>
                <a:latin typeface="+mn-lt"/>
                <a:ea typeface="+mn-ea"/>
                <a:cs typeface="+mn-cs"/>
              </a:rPr>
              <a:t>phẩm</a:t>
            </a:r>
            <a:r>
              <a:rPr lang="en-US" dirty="0">
                <a:solidFill>
                  <a:schemeClr val="tx1"/>
                </a:solidFill>
                <a:latin typeface="+mn-lt"/>
                <a:ea typeface="+mn-ea"/>
                <a:cs typeface="+mn-cs"/>
              </a:rPr>
              <a:t> </a:t>
            </a:r>
            <a:r>
              <a:rPr lang="en-US" dirty="0" err="1">
                <a:solidFill>
                  <a:schemeClr val="tx1"/>
                </a:solidFill>
                <a:latin typeface="+mn-lt"/>
                <a:ea typeface="+mn-ea"/>
                <a:cs typeface="+mn-cs"/>
              </a:rPr>
              <a:t>của</a:t>
            </a:r>
            <a:r>
              <a:rPr lang="en-US" dirty="0">
                <a:solidFill>
                  <a:schemeClr val="tx1"/>
                </a:solidFill>
                <a:latin typeface="+mn-lt"/>
                <a:ea typeface="+mn-ea"/>
                <a:cs typeface="+mn-cs"/>
              </a:rPr>
              <a:t> </a:t>
            </a:r>
            <a:r>
              <a:rPr lang="en-US" dirty="0" err="1">
                <a:solidFill>
                  <a:schemeClr val="tx1"/>
                </a:solidFill>
                <a:latin typeface="+mn-lt"/>
                <a:ea typeface="+mn-ea"/>
                <a:cs typeface="+mn-cs"/>
              </a:rPr>
              <a:t>ông</a:t>
            </a:r>
            <a:r>
              <a:rPr lang="en-US" dirty="0">
                <a:solidFill>
                  <a:schemeClr val="tx1"/>
                </a:solidFill>
                <a:latin typeface="+mn-lt"/>
                <a:ea typeface="+mn-ea"/>
                <a:cs typeface="+mn-cs"/>
              </a:rPr>
              <a:t> </a:t>
            </a:r>
            <a:r>
              <a:rPr lang="en-US" dirty="0" err="1">
                <a:solidFill>
                  <a:schemeClr val="tx1"/>
                </a:solidFill>
                <a:latin typeface="+mn-lt"/>
                <a:ea typeface="+mn-ea"/>
                <a:cs typeface="+mn-cs"/>
              </a:rPr>
              <a:t>được</a:t>
            </a:r>
            <a:r>
              <a:rPr lang="en-US" dirty="0">
                <a:solidFill>
                  <a:schemeClr val="tx1"/>
                </a:solidFill>
                <a:latin typeface="+mn-lt"/>
                <a:ea typeface="+mn-ea"/>
                <a:cs typeface="+mn-cs"/>
              </a:rPr>
              <a:t> </a:t>
            </a:r>
            <a:r>
              <a:rPr lang="en-US" dirty="0" err="1">
                <a:solidFill>
                  <a:schemeClr val="tx1"/>
                </a:solidFill>
                <a:latin typeface="+mn-lt"/>
                <a:ea typeface="+mn-ea"/>
                <a:cs typeface="+mn-cs"/>
              </a:rPr>
              <a:t>công</a:t>
            </a:r>
            <a:r>
              <a:rPr lang="en-US" dirty="0">
                <a:solidFill>
                  <a:schemeClr val="tx1"/>
                </a:solidFill>
                <a:latin typeface="+mn-lt"/>
                <a:ea typeface="+mn-ea"/>
                <a:cs typeface="+mn-cs"/>
              </a:rPr>
              <a:t> </a:t>
            </a:r>
            <a:r>
              <a:rPr lang="en-US" dirty="0" err="1">
                <a:solidFill>
                  <a:schemeClr val="tx1"/>
                </a:solidFill>
                <a:latin typeface="+mn-lt"/>
                <a:ea typeface="+mn-ea"/>
                <a:cs typeface="+mn-cs"/>
              </a:rPr>
              <a:t>nhận</a:t>
            </a:r>
            <a:r>
              <a:rPr lang="en-US" dirty="0">
                <a:solidFill>
                  <a:schemeClr val="tx1"/>
                </a:solidFill>
                <a:latin typeface="+mn-lt"/>
                <a:ea typeface="+mn-ea"/>
                <a:cs typeface="+mn-cs"/>
              </a:rPr>
              <a:t> </a:t>
            </a:r>
            <a:r>
              <a:rPr lang="en-US" dirty="0" err="1">
                <a:solidFill>
                  <a:schemeClr val="tx1"/>
                </a:solidFill>
                <a:latin typeface="+mn-lt"/>
                <a:ea typeface="+mn-ea"/>
                <a:cs typeface="+mn-cs"/>
              </a:rPr>
              <a:t>rộng</a:t>
            </a:r>
            <a:r>
              <a:rPr lang="en-US" dirty="0">
                <a:solidFill>
                  <a:schemeClr val="tx1"/>
                </a:solidFill>
                <a:latin typeface="+mn-lt"/>
                <a:ea typeface="+mn-ea"/>
                <a:cs typeface="+mn-cs"/>
              </a:rPr>
              <a:t> </a:t>
            </a:r>
            <a:r>
              <a:rPr lang="en-US" dirty="0" err="1">
                <a:solidFill>
                  <a:schemeClr val="tx1"/>
                </a:solidFill>
                <a:latin typeface="+mn-lt"/>
                <a:ea typeface="+mn-ea"/>
                <a:cs typeface="+mn-cs"/>
              </a:rPr>
              <a:t>rãi</a:t>
            </a:r>
            <a:r>
              <a:rPr lang="en-US" dirty="0">
                <a:solidFill>
                  <a:schemeClr val="tx1"/>
                </a:solidFill>
                <a:latin typeface="+mn-lt"/>
                <a:ea typeface="+mn-ea"/>
                <a:cs typeface="+mn-cs"/>
              </a:rPr>
              <a:t> </a:t>
            </a:r>
            <a:r>
              <a:rPr lang="en-US" dirty="0" err="1">
                <a:solidFill>
                  <a:schemeClr val="tx1"/>
                </a:solidFill>
                <a:latin typeface="+mn-lt"/>
                <a:ea typeface="+mn-ea"/>
                <a:cs typeface="+mn-cs"/>
              </a:rPr>
              <a:t>là</a:t>
            </a:r>
            <a:r>
              <a:rPr lang="en-US" dirty="0">
                <a:solidFill>
                  <a:schemeClr val="tx1"/>
                </a:solidFill>
                <a:latin typeface="+mn-lt"/>
                <a:ea typeface="+mn-ea"/>
                <a:cs typeface="+mn-cs"/>
              </a:rPr>
              <a:t> </a:t>
            </a:r>
            <a:r>
              <a:rPr lang="en-US" dirty="0" err="1">
                <a:solidFill>
                  <a:schemeClr val="tx1"/>
                </a:solidFill>
                <a:latin typeface="+mn-lt"/>
                <a:ea typeface="+mn-ea"/>
                <a:cs typeface="+mn-cs"/>
              </a:rPr>
              <a:t>viết</a:t>
            </a:r>
            <a:r>
              <a:rPr lang="en-US" dirty="0">
                <a:solidFill>
                  <a:schemeClr val="tx1"/>
                </a:solidFill>
                <a:latin typeface="+mn-lt"/>
                <a:ea typeface="+mn-ea"/>
                <a:cs typeface="+mn-cs"/>
              </a:rPr>
              <a:t> </a:t>
            </a:r>
            <a:r>
              <a:rPr lang="en-US" dirty="0" err="1">
                <a:solidFill>
                  <a:schemeClr val="tx1"/>
                </a:solidFill>
                <a:latin typeface="+mn-lt"/>
                <a:ea typeface="+mn-ea"/>
                <a:cs typeface="+mn-cs"/>
              </a:rPr>
              <a:t>cho</a:t>
            </a:r>
            <a:r>
              <a:rPr lang="en-US" dirty="0">
                <a:solidFill>
                  <a:schemeClr val="tx1"/>
                </a:solidFill>
                <a:latin typeface="+mn-lt"/>
                <a:ea typeface="+mn-ea"/>
                <a:cs typeface="+mn-cs"/>
              </a:rPr>
              <a:t> </a:t>
            </a:r>
            <a:r>
              <a:rPr lang="en-US" dirty="0" err="1">
                <a:solidFill>
                  <a:schemeClr val="tx1"/>
                </a:solidFill>
                <a:latin typeface="+mn-lt"/>
                <a:ea typeface="+mn-ea"/>
                <a:cs typeface="+mn-cs"/>
              </a:rPr>
              <a:t>người</a:t>
            </a:r>
            <a:r>
              <a:rPr lang="en-US" dirty="0">
                <a:solidFill>
                  <a:schemeClr val="tx1"/>
                </a:solidFill>
                <a:latin typeface="+mn-lt"/>
                <a:ea typeface="+mn-ea"/>
                <a:cs typeface="+mn-cs"/>
              </a:rPr>
              <a:t> La </a:t>
            </a:r>
            <a:r>
              <a:rPr lang="en-US" dirty="0" err="1">
                <a:solidFill>
                  <a:schemeClr val="tx1"/>
                </a:solidFill>
                <a:latin typeface="+mn-lt"/>
                <a:ea typeface="+mn-ea"/>
                <a:cs typeface="+mn-cs"/>
              </a:rPr>
              <a:t>mã</a:t>
            </a:r>
            <a:r>
              <a:rPr lang="en-US" dirty="0">
                <a:solidFill>
                  <a:schemeClr val="tx1"/>
                </a:solidFill>
                <a:latin typeface="+mn-lt"/>
                <a:ea typeface="+mn-ea"/>
                <a:cs typeface="+mn-cs"/>
              </a:rPr>
              <a:t>, </a:t>
            </a:r>
            <a:r>
              <a:rPr lang="en-US" dirty="0" err="1">
                <a:solidFill>
                  <a:schemeClr val="tx1"/>
                </a:solidFill>
                <a:latin typeface="+mn-lt"/>
                <a:ea typeface="+mn-ea"/>
                <a:cs typeface="+mn-cs"/>
              </a:rPr>
              <a:t>rồi</a:t>
            </a:r>
            <a:r>
              <a:rPr lang="en-US" dirty="0">
                <a:solidFill>
                  <a:schemeClr val="tx1"/>
                </a:solidFill>
                <a:latin typeface="+mn-lt"/>
                <a:ea typeface="+mn-ea"/>
                <a:cs typeface="+mn-cs"/>
              </a:rPr>
              <a:t> </a:t>
            </a:r>
            <a:r>
              <a:rPr lang="en-US" dirty="0" err="1">
                <a:solidFill>
                  <a:schemeClr val="tx1"/>
                </a:solidFill>
                <a:latin typeface="+mn-lt"/>
                <a:ea typeface="+mn-ea"/>
                <a:cs typeface="+mn-cs"/>
              </a:rPr>
              <a:t>hướng</a:t>
            </a:r>
            <a:r>
              <a:rPr lang="en-US" dirty="0">
                <a:solidFill>
                  <a:schemeClr val="tx1"/>
                </a:solidFill>
                <a:latin typeface="+mn-lt"/>
                <a:ea typeface="+mn-ea"/>
                <a:cs typeface="+mn-cs"/>
              </a:rPr>
              <a:t> </a:t>
            </a:r>
            <a:r>
              <a:rPr lang="en-US" dirty="0" err="1">
                <a:solidFill>
                  <a:schemeClr val="tx1"/>
                </a:solidFill>
                <a:latin typeface="+mn-lt"/>
                <a:ea typeface="+mn-ea"/>
                <a:cs typeface="+mn-cs"/>
              </a:rPr>
              <a:t>về</a:t>
            </a:r>
            <a:r>
              <a:rPr lang="en-US" dirty="0">
                <a:solidFill>
                  <a:schemeClr val="tx1"/>
                </a:solidFill>
                <a:latin typeface="+mn-lt"/>
                <a:ea typeface="+mn-ea"/>
                <a:cs typeface="+mn-cs"/>
              </a:rPr>
              <a:t> </a:t>
            </a:r>
            <a:r>
              <a:rPr lang="en-US" dirty="0" err="1">
                <a:solidFill>
                  <a:schemeClr val="tx1"/>
                </a:solidFill>
                <a:latin typeface="+mn-lt"/>
                <a:ea typeface="+mn-ea"/>
                <a:cs typeface="+mn-cs"/>
              </a:rPr>
              <a:t>quê</a:t>
            </a:r>
            <a:r>
              <a:rPr lang="en-US" dirty="0">
                <a:solidFill>
                  <a:schemeClr val="tx1"/>
                </a:solidFill>
                <a:latin typeface="+mn-lt"/>
                <a:ea typeface="+mn-ea"/>
                <a:cs typeface="+mn-cs"/>
              </a:rPr>
              <a:t> </a:t>
            </a:r>
            <a:r>
              <a:rPr lang="en-US" dirty="0" err="1">
                <a:solidFill>
                  <a:schemeClr val="tx1"/>
                </a:solidFill>
                <a:latin typeface="+mn-lt"/>
                <a:ea typeface="+mn-ea"/>
                <a:cs typeface="+mn-cs"/>
              </a:rPr>
              <a:t>hương</a:t>
            </a:r>
            <a:r>
              <a:rPr lang="en-US" dirty="0">
                <a:solidFill>
                  <a:schemeClr val="tx1"/>
                </a:solidFill>
                <a:latin typeface="+mn-lt"/>
                <a:ea typeface="+mn-ea"/>
                <a:cs typeface="+mn-cs"/>
              </a:rPr>
              <a:t> </a:t>
            </a:r>
            <a:r>
              <a:rPr lang="en-US" dirty="0" err="1">
                <a:solidFill>
                  <a:schemeClr val="tx1"/>
                </a:solidFill>
                <a:latin typeface="+mn-lt"/>
                <a:ea typeface="+mn-ea"/>
                <a:cs typeface="+mn-cs"/>
              </a:rPr>
              <a:t>ông</a:t>
            </a:r>
            <a:r>
              <a:rPr lang="en-US" dirty="0">
                <a:solidFill>
                  <a:schemeClr val="tx1"/>
                </a:solidFill>
                <a:latin typeface="+mn-lt"/>
                <a:ea typeface="+mn-ea"/>
                <a:cs typeface="+mn-cs"/>
              </a:rPr>
              <a:t> </a:t>
            </a:r>
            <a:r>
              <a:rPr lang="en-US" dirty="0" err="1">
                <a:solidFill>
                  <a:schemeClr val="tx1"/>
                </a:solidFill>
                <a:latin typeface="+mn-lt"/>
                <a:ea typeface="+mn-ea"/>
                <a:cs typeface="+mn-cs"/>
              </a:rPr>
              <a:t>và</a:t>
            </a:r>
            <a:r>
              <a:rPr lang="en-US" dirty="0">
                <a:solidFill>
                  <a:schemeClr val="tx1"/>
                </a:solidFill>
                <a:latin typeface="+mn-lt"/>
                <a:ea typeface="+mn-ea"/>
                <a:cs typeface="+mn-cs"/>
              </a:rPr>
              <a:t> </a:t>
            </a:r>
            <a:r>
              <a:rPr lang="en-US" dirty="0" err="1">
                <a:solidFill>
                  <a:schemeClr val="tx1"/>
                </a:solidFill>
                <a:latin typeface="+mn-lt"/>
                <a:ea typeface="+mn-ea"/>
                <a:cs typeface="+mn-cs"/>
              </a:rPr>
              <a:t>đi</a:t>
            </a:r>
            <a:r>
              <a:rPr lang="en-US" dirty="0">
                <a:solidFill>
                  <a:schemeClr val="tx1"/>
                </a:solidFill>
                <a:latin typeface="+mn-lt"/>
                <a:ea typeface="+mn-ea"/>
                <a:cs typeface="+mn-cs"/>
              </a:rPr>
              <a:t> </a:t>
            </a:r>
            <a:r>
              <a:rPr lang="en-US" dirty="0" err="1">
                <a:solidFill>
                  <a:schemeClr val="tx1"/>
                </a:solidFill>
                <a:latin typeface="+mn-lt"/>
                <a:ea typeface="+mn-ea"/>
                <a:cs typeface="+mn-cs"/>
              </a:rPr>
              <a:t>xa</a:t>
            </a:r>
            <a:r>
              <a:rPr lang="en-US" dirty="0">
                <a:solidFill>
                  <a:schemeClr val="tx1"/>
                </a:solidFill>
                <a:latin typeface="+mn-lt"/>
                <a:ea typeface="+mn-ea"/>
                <a:cs typeface="+mn-cs"/>
              </a:rPr>
              <a:t> </a:t>
            </a:r>
            <a:r>
              <a:rPr lang="en-US" dirty="0" err="1">
                <a:solidFill>
                  <a:schemeClr val="tx1"/>
                </a:solidFill>
                <a:latin typeface="+mn-lt"/>
                <a:ea typeface="+mn-ea"/>
                <a:cs typeface="+mn-cs"/>
              </a:rPr>
              <a:t>hơn</a:t>
            </a:r>
            <a:r>
              <a:rPr lang="en-US" dirty="0">
                <a:solidFill>
                  <a:schemeClr val="tx1"/>
                </a:solidFill>
                <a:latin typeface="+mn-lt"/>
                <a:ea typeface="+mn-ea"/>
                <a:cs typeface="+mn-cs"/>
              </a:rPr>
              <a:t> </a:t>
            </a:r>
            <a:r>
              <a:rPr lang="en-US" dirty="0" err="1">
                <a:solidFill>
                  <a:schemeClr val="tx1"/>
                </a:solidFill>
                <a:latin typeface="+mn-lt"/>
                <a:ea typeface="+mn-ea"/>
                <a:cs typeface="+mn-cs"/>
              </a:rPr>
              <a:t>nữa</a:t>
            </a:r>
            <a:r>
              <a:rPr lang="en-US" dirty="0">
                <a:solidFill>
                  <a:schemeClr val="tx1"/>
                </a:solidFill>
                <a:latin typeface="+mn-lt"/>
                <a:ea typeface="+mn-ea"/>
                <a:cs typeface="+mn-cs"/>
              </a:rPr>
              <a:t> </a:t>
            </a:r>
            <a:r>
              <a:rPr lang="en-US" dirty="0" err="1">
                <a:solidFill>
                  <a:schemeClr val="tx1"/>
                </a:solidFill>
                <a:latin typeface="+mn-lt"/>
                <a:ea typeface="+mn-ea"/>
                <a:cs typeface="+mn-cs"/>
              </a:rPr>
              <a:t>trong</a:t>
            </a:r>
            <a:r>
              <a:rPr lang="en-US" dirty="0">
                <a:solidFill>
                  <a:schemeClr val="tx1"/>
                </a:solidFill>
                <a:latin typeface="+mn-lt"/>
                <a:ea typeface="+mn-ea"/>
                <a:cs typeface="+mn-cs"/>
              </a:rPr>
              <a:t> </a:t>
            </a:r>
            <a:r>
              <a:rPr lang="en-US" dirty="0" err="1">
                <a:solidFill>
                  <a:schemeClr val="tx1"/>
                </a:solidFill>
                <a:latin typeface="+mn-lt"/>
                <a:ea typeface="+mn-ea"/>
                <a:cs typeface="+mn-cs"/>
              </a:rPr>
              <a:t>thế</a:t>
            </a:r>
            <a:r>
              <a:rPr lang="en-US" dirty="0">
                <a:solidFill>
                  <a:schemeClr val="tx1"/>
                </a:solidFill>
                <a:latin typeface="+mn-lt"/>
                <a:ea typeface="+mn-ea"/>
                <a:cs typeface="+mn-cs"/>
              </a:rPr>
              <a:t> </a:t>
            </a:r>
            <a:r>
              <a:rPr lang="en-US" dirty="0" err="1">
                <a:solidFill>
                  <a:schemeClr val="tx1"/>
                </a:solidFill>
                <a:latin typeface="+mn-lt"/>
                <a:ea typeface="+mn-ea"/>
                <a:cs typeface="+mn-cs"/>
              </a:rPr>
              <a:t>giới</a:t>
            </a:r>
            <a:r>
              <a:rPr lang="en-US" dirty="0">
                <a:solidFill>
                  <a:schemeClr val="tx1"/>
                </a:solidFill>
                <a:latin typeface="+mn-lt"/>
                <a:ea typeface="+mn-ea"/>
                <a:cs typeface="+mn-cs"/>
              </a:rPr>
              <a:t> </a:t>
            </a:r>
            <a:r>
              <a:rPr lang="en-US" dirty="0" err="1">
                <a:solidFill>
                  <a:schemeClr val="tx1"/>
                </a:solidFill>
                <a:latin typeface="+mn-lt"/>
                <a:ea typeface="+mn-ea"/>
                <a:cs typeface="+mn-cs"/>
              </a:rPr>
              <a:t>cổ</a:t>
            </a:r>
            <a:r>
              <a:rPr lang="en-US" dirty="0">
                <a:solidFill>
                  <a:schemeClr val="tx1"/>
                </a:solidFill>
                <a:latin typeface="+mn-lt"/>
                <a:ea typeface="+mn-ea"/>
                <a:cs typeface="+mn-cs"/>
              </a:rPr>
              <a:t>. </a:t>
            </a:r>
            <a:r>
              <a:rPr lang="en-US" dirty="0" err="1">
                <a:solidFill>
                  <a:schemeClr val="tx1"/>
                </a:solidFill>
                <a:latin typeface="+mn-lt"/>
                <a:ea typeface="+mn-ea"/>
                <a:cs typeface="+mn-cs"/>
              </a:rPr>
              <a:t>Mác</a:t>
            </a:r>
            <a:r>
              <a:rPr lang="en-US" dirty="0">
                <a:solidFill>
                  <a:schemeClr val="tx1"/>
                </a:solidFill>
                <a:latin typeface="+mn-lt"/>
                <a:ea typeface="+mn-ea"/>
                <a:cs typeface="+mn-cs"/>
              </a:rPr>
              <a:t> </a:t>
            </a:r>
            <a:r>
              <a:rPr lang="en-US" dirty="0" err="1">
                <a:solidFill>
                  <a:schemeClr val="tx1"/>
                </a:solidFill>
                <a:latin typeface="+mn-lt"/>
                <a:ea typeface="+mn-ea"/>
                <a:cs typeface="+mn-cs"/>
              </a:rPr>
              <a:t>rất</a:t>
            </a:r>
            <a:r>
              <a:rPr lang="en-US" dirty="0">
                <a:solidFill>
                  <a:schemeClr val="tx1"/>
                </a:solidFill>
                <a:latin typeface="+mn-lt"/>
                <a:ea typeface="+mn-ea"/>
                <a:cs typeface="+mn-cs"/>
              </a:rPr>
              <a:t> </a:t>
            </a:r>
            <a:r>
              <a:rPr lang="en-US" dirty="0" err="1">
                <a:solidFill>
                  <a:schemeClr val="tx1"/>
                </a:solidFill>
                <a:latin typeface="+mn-lt"/>
                <a:ea typeface="+mn-ea"/>
                <a:cs typeface="+mn-cs"/>
              </a:rPr>
              <a:t>ngắn</a:t>
            </a:r>
            <a:r>
              <a:rPr lang="en-US" dirty="0">
                <a:solidFill>
                  <a:schemeClr val="tx1"/>
                </a:solidFill>
                <a:latin typeface="+mn-lt"/>
                <a:ea typeface="+mn-ea"/>
                <a:cs typeface="+mn-cs"/>
              </a:rPr>
              <a:t> </a:t>
            </a:r>
            <a:r>
              <a:rPr lang="en-US" dirty="0" err="1">
                <a:solidFill>
                  <a:schemeClr val="tx1"/>
                </a:solidFill>
                <a:latin typeface="+mn-lt"/>
                <a:ea typeface="+mn-ea"/>
                <a:cs typeface="+mn-cs"/>
              </a:rPr>
              <a:t>gọn</a:t>
            </a:r>
            <a:r>
              <a:rPr lang="en-US" dirty="0">
                <a:solidFill>
                  <a:schemeClr val="tx1"/>
                </a:solidFill>
                <a:latin typeface="+mn-lt"/>
                <a:ea typeface="+mn-ea"/>
                <a:cs typeface="+mn-cs"/>
              </a:rPr>
              <a:t>, </a:t>
            </a:r>
            <a:r>
              <a:rPr lang="en-US" dirty="0" err="1">
                <a:solidFill>
                  <a:schemeClr val="tx1"/>
                </a:solidFill>
                <a:latin typeface="+mn-lt"/>
                <a:ea typeface="+mn-ea"/>
                <a:cs typeface="+mn-cs"/>
              </a:rPr>
              <a:t>nói</a:t>
            </a:r>
            <a:r>
              <a:rPr lang="en-US" dirty="0">
                <a:solidFill>
                  <a:schemeClr val="tx1"/>
                </a:solidFill>
                <a:latin typeface="+mn-lt"/>
                <a:ea typeface="+mn-ea"/>
                <a:cs typeface="+mn-cs"/>
              </a:rPr>
              <a:t> </a:t>
            </a:r>
            <a:r>
              <a:rPr lang="en-US" dirty="0" err="1">
                <a:solidFill>
                  <a:schemeClr val="tx1"/>
                </a:solidFill>
                <a:latin typeface="+mn-lt"/>
                <a:ea typeface="+mn-ea"/>
                <a:cs typeface="+mn-cs"/>
              </a:rPr>
              <a:t>thẳng</a:t>
            </a:r>
            <a:r>
              <a:rPr lang="en-US" dirty="0">
                <a:solidFill>
                  <a:schemeClr val="tx1"/>
                </a:solidFill>
                <a:latin typeface="+mn-lt"/>
                <a:ea typeface="+mn-ea"/>
                <a:cs typeface="+mn-cs"/>
              </a:rPr>
              <a:t> </a:t>
            </a:r>
            <a:r>
              <a:rPr lang="en-US" dirty="0" err="1">
                <a:solidFill>
                  <a:schemeClr val="tx1"/>
                </a:solidFill>
                <a:latin typeface="+mn-lt"/>
                <a:ea typeface="+mn-ea"/>
                <a:cs typeface="+mn-cs"/>
              </a:rPr>
              <a:t>vào</a:t>
            </a:r>
            <a:r>
              <a:rPr lang="en-US" dirty="0">
                <a:solidFill>
                  <a:schemeClr val="tx1"/>
                </a:solidFill>
                <a:latin typeface="+mn-lt"/>
                <a:ea typeface="+mn-ea"/>
                <a:cs typeface="+mn-cs"/>
              </a:rPr>
              <a:t> </a:t>
            </a:r>
            <a:r>
              <a:rPr lang="en-US" dirty="0" err="1">
                <a:solidFill>
                  <a:schemeClr val="tx1"/>
                </a:solidFill>
                <a:latin typeface="+mn-lt"/>
                <a:ea typeface="+mn-ea"/>
                <a:cs typeface="+mn-cs"/>
              </a:rPr>
              <a:t>vấn</a:t>
            </a:r>
            <a:r>
              <a:rPr lang="en-US" dirty="0">
                <a:solidFill>
                  <a:schemeClr val="tx1"/>
                </a:solidFill>
                <a:latin typeface="+mn-lt"/>
                <a:ea typeface="+mn-ea"/>
                <a:cs typeface="+mn-cs"/>
              </a:rPr>
              <a:t> </a:t>
            </a:r>
            <a:r>
              <a:rPr lang="en-US" dirty="0" err="1">
                <a:solidFill>
                  <a:schemeClr val="tx1"/>
                </a:solidFill>
                <a:latin typeface="+mn-lt"/>
                <a:ea typeface="+mn-ea"/>
                <a:cs typeface="+mn-cs"/>
              </a:rPr>
              <a:t>đề</a:t>
            </a:r>
            <a:r>
              <a:rPr lang="en-US" dirty="0">
                <a:solidFill>
                  <a:schemeClr val="tx1"/>
                </a:solidFill>
                <a:latin typeface="+mn-lt"/>
                <a:ea typeface="+mn-ea"/>
                <a:cs typeface="+mn-cs"/>
              </a:rPr>
              <a:t>. </a:t>
            </a:r>
            <a:r>
              <a:rPr lang="en-US" dirty="0" err="1">
                <a:solidFill>
                  <a:schemeClr val="tx1"/>
                </a:solidFill>
                <a:latin typeface="+mn-lt"/>
                <a:ea typeface="+mn-ea"/>
                <a:cs typeface="+mn-cs"/>
              </a:rPr>
              <a:t>Và</a:t>
            </a:r>
            <a:r>
              <a:rPr lang="en-US" dirty="0">
                <a:solidFill>
                  <a:schemeClr val="tx1"/>
                </a:solidFill>
                <a:latin typeface="+mn-lt"/>
                <a:ea typeface="+mn-ea"/>
                <a:cs typeface="+mn-cs"/>
              </a:rPr>
              <a:t> </a:t>
            </a:r>
            <a:r>
              <a:rPr lang="en-US" dirty="0" err="1">
                <a:solidFill>
                  <a:schemeClr val="tx1"/>
                </a:solidFill>
                <a:latin typeface="+mn-lt"/>
                <a:ea typeface="+mn-ea"/>
                <a:cs typeface="+mn-cs"/>
              </a:rPr>
              <a:t>thật</a:t>
            </a:r>
            <a:r>
              <a:rPr lang="en-US" dirty="0">
                <a:solidFill>
                  <a:schemeClr val="tx1"/>
                </a:solidFill>
                <a:latin typeface="+mn-lt"/>
                <a:ea typeface="+mn-ea"/>
                <a:cs typeface="+mn-cs"/>
              </a:rPr>
              <a:t> </a:t>
            </a:r>
            <a:r>
              <a:rPr lang="en-US" dirty="0" err="1">
                <a:solidFill>
                  <a:schemeClr val="tx1"/>
                </a:solidFill>
                <a:latin typeface="+mn-lt"/>
                <a:ea typeface="+mn-ea"/>
                <a:cs typeface="+mn-cs"/>
              </a:rPr>
              <a:t>sự</a:t>
            </a:r>
            <a:r>
              <a:rPr lang="en-US" dirty="0">
                <a:solidFill>
                  <a:schemeClr val="tx1"/>
                </a:solidFill>
                <a:latin typeface="+mn-lt"/>
                <a:ea typeface="+mn-ea"/>
                <a:cs typeface="+mn-cs"/>
              </a:rPr>
              <a:t>, </a:t>
            </a:r>
            <a:r>
              <a:rPr lang="en-US" dirty="0" err="1">
                <a:solidFill>
                  <a:schemeClr val="tx1"/>
                </a:solidFill>
                <a:latin typeface="+mn-lt"/>
                <a:ea typeface="+mn-ea"/>
                <a:cs typeface="+mn-cs"/>
              </a:rPr>
              <a:t>ông</a:t>
            </a:r>
            <a:r>
              <a:rPr lang="en-US" dirty="0">
                <a:solidFill>
                  <a:schemeClr val="tx1"/>
                </a:solidFill>
                <a:latin typeface="+mn-lt"/>
                <a:ea typeface="+mn-ea"/>
                <a:cs typeface="+mn-cs"/>
              </a:rPr>
              <a:t> </a:t>
            </a:r>
            <a:r>
              <a:rPr lang="en-US" dirty="0" err="1">
                <a:solidFill>
                  <a:schemeClr val="tx1"/>
                </a:solidFill>
                <a:latin typeface="+mn-lt"/>
                <a:ea typeface="+mn-ea"/>
                <a:cs typeface="+mn-cs"/>
              </a:rPr>
              <a:t>lập</a:t>
            </a:r>
            <a:r>
              <a:rPr lang="en-US" dirty="0">
                <a:solidFill>
                  <a:schemeClr val="tx1"/>
                </a:solidFill>
                <a:latin typeface="+mn-lt"/>
                <a:ea typeface="+mn-ea"/>
                <a:cs typeface="+mn-cs"/>
              </a:rPr>
              <a:t> </a:t>
            </a:r>
            <a:r>
              <a:rPr lang="en-US" dirty="0" err="1">
                <a:solidFill>
                  <a:schemeClr val="tx1"/>
                </a:solidFill>
                <a:latin typeface="+mn-lt"/>
                <a:ea typeface="+mn-ea"/>
                <a:cs typeface="+mn-cs"/>
              </a:rPr>
              <a:t>đi</a:t>
            </a:r>
            <a:r>
              <a:rPr lang="en-US" dirty="0">
                <a:solidFill>
                  <a:schemeClr val="tx1"/>
                </a:solidFill>
                <a:latin typeface="+mn-lt"/>
                <a:ea typeface="+mn-ea"/>
                <a:cs typeface="+mn-cs"/>
              </a:rPr>
              <a:t> </a:t>
            </a:r>
            <a:r>
              <a:rPr lang="en-US" dirty="0" err="1">
                <a:solidFill>
                  <a:schemeClr val="tx1"/>
                </a:solidFill>
                <a:latin typeface="+mn-lt"/>
                <a:ea typeface="+mn-ea"/>
                <a:cs typeface="+mn-cs"/>
              </a:rPr>
              <a:t>lập</a:t>
            </a:r>
            <a:r>
              <a:rPr lang="en-US" dirty="0">
                <a:solidFill>
                  <a:schemeClr val="tx1"/>
                </a:solidFill>
                <a:latin typeface="+mn-lt"/>
                <a:ea typeface="+mn-ea"/>
                <a:cs typeface="+mn-cs"/>
              </a:rPr>
              <a:t> </a:t>
            </a:r>
            <a:r>
              <a:rPr lang="en-US" dirty="0" err="1">
                <a:solidFill>
                  <a:schemeClr val="tx1"/>
                </a:solidFill>
                <a:latin typeface="+mn-lt"/>
                <a:ea typeface="+mn-ea"/>
                <a:cs typeface="+mn-cs"/>
              </a:rPr>
              <a:t>lại</a:t>
            </a:r>
            <a:r>
              <a:rPr lang="en-US" dirty="0">
                <a:solidFill>
                  <a:schemeClr val="tx1"/>
                </a:solidFill>
                <a:latin typeface="+mn-lt"/>
                <a:ea typeface="+mn-ea"/>
                <a:cs typeface="+mn-cs"/>
              </a:rPr>
              <a:t> </a:t>
            </a:r>
            <a:r>
              <a:rPr lang="en-US" dirty="0" err="1">
                <a:solidFill>
                  <a:schemeClr val="tx1"/>
                </a:solidFill>
                <a:latin typeface="+mn-lt"/>
                <a:ea typeface="+mn-ea"/>
                <a:cs typeface="+mn-cs"/>
              </a:rPr>
              <a:t>cụm</a:t>
            </a:r>
            <a:r>
              <a:rPr lang="en-US" dirty="0">
                <a:solidFill>
                  <a:schemeClr val="tx1"/>
                </a:solidFill>
                <a:latin typeface="+mn-lt"/>
                <a:ea typeface="+mn-ea"/>
                <a:cs typeface="+mn-cs"/>
              </a:rPr>
              <a:t> </a:t>
            </a:r>
            <a:r>
              <a:rPr lang="en-US" dirty="0" err="1">
                <a:solidFill>
                  <a:schemeClr val="tx1"/>
                </a:solidFill>
                <a:latin typeface="+mn-lt"/>
                <a:ea typeface="+mn-ea"/>
                <a:cs typeface="+mn-cs"/>
              </a:rPr>
              <a:t>từ</a:t>
            </a:r>
            <a:r>
              <a:rPr lang="en-US" dirty="0">
                <a:solidFill>
                  <a:schemeClr val="tx1"/>
                </a:solidFill>
                <a:latin typeface="+mn-lt"/>
                <a:ea typeface="+mn-ea"/>
                <a:cs typeface="+mn-cs"/>
              </a:rPr>
              <a:t> “</a:t>
            </a:r>
            <a:r>
              <a:rPr lang="en-US" dirty="0" err="1">
                <a:solidFill>
                  <a:schemeClr val="tx1"/>
                </a:solidFill>
                <a:latin typeface="+mn-lt"/>
                <a:ea typeface="+mn-ea"/>
                <a:cs typeface="+mn-cs"/>
              </a:rPr>
              <a:t>tức</a:t>
            </a:r>
            <a:r>
              <a:rPr lang="en-US" dirty="0">
                <a:solidFill>
                  <a:schemeClr val="tx1"/>
                </a:solidFill>
                <a:latin typeface="+mn-lt"/>
                <a:ea typeface="+mn-ea"/>
                <a:cs typeface="+mn-cs"/>
              </a:rPr>
              <a:t> </a:t>
            </a:r>
            <a:r>
              <a:rPr lang="en-US" dirty="0" err="1">
                <a:solidFill>
                  <a:schemeClr val="tx1"/>
                </a:solidFill>
                <a:latin typeface="+mn-lt"/>
                <a:ea typeface="+mn-ea"/>
                <a:cs typeface="+mn-cs"/>
              </a:rPr>
              <a:t>thì</a:t>
            </a:r>
            <a:r>
              <a:rPr lang="en-US" dirty="0">
                <a:solidFill>
                  <a:schemeClr val="tx1"/>
                </a:solidFill>
                <a:latin typeface="+mn-lt"/>
                <a:ea typeface="+mn-ea"/>
                <a:cs typeface="+mn-cs"/>
              </a:rPr>
              <a:t>” </a:t>
            </a:r>
            <a:r>
              <a:rPr lang="en-US" dirty="0" err="1">
                <a:solidFill>
                  <a:schemeClr val="tx1"/>
                </a:solidFill>
                <a:latin typeface="+mn-lt"/>
                <a:ea typeface="+mn-ea"/>
                <a:cs typeface="+mn-cs"/>
              </a:rPr>
              <a:t>trong</a:t>
            </a:r>
            <a:r>
              <a:rPr lang="en-US" dirty="0">
                <a:solidFill>
                  <a:schemeClr val="tx1"/>
                </a:solidFill>
                <a:latin typeface="+mn-lt"/>
                <a:ea typeface="+mn-ea"/>
                <a:cs typeface="+mn-cs"/>
              </a:rPr>
              <a:t> </a:t>
            </a:r>
            <a:r>
              <a:rPr lang="en-US" dirty="0" err="1">
                <a:solidFill>
                  <a:schemeClr val="tx1"/>
                </a:solidFill>
                <a:latin typeface="+mn-lt"/>
                <a:ea typeface="+mn-ea"/>
                <a:cs typeface="+mn-cs"/>
              </a:rPr>
              <a:t>những</a:t>
            </a:r>
            <a:r>
              <a:rPr lang="en-US" dirty="0">
                <a:solidFill>
                  <a:schemeClr val="tx1"/>
                </a:solidFill>
                <a:latin typeface="+mn-lt"/>
                <a:ea typeface="+mn-ea"/>
                <a:cs typeface="+mn-cs"/>
              </a:rPr>
              <a:t> </a:t>
            </a:r>
            <a:r>
              <a:rPr lang="en-US" dirty="0" err="1">
                <a:solidFill>
                  <a:schemeClr val="tx1"/>
                </a:solidFill>
                <a:latin typeface="+mn-lt"/>
                <a:ea typeface="+mn-ea"/>
                <a:cs typeface="+mn-cs"/>
              </a:rPr>
              <a:t>bản</a:t>
            </a:r>
            <a:r>
              <a:rPr lang="en-US" dirty="0">
                <a:solidFill>
                  <a:schemeClr val="tx1"/>
                </a:solidFill>
                <a:latin typeface="+mn-lt"/>
                <a:ea typeface="+mn-ea"/>
                <a:cs typeface="+mn-cs"/>
              </a:rPr>
              <a:t> </a:t>
            </a:r>
            <a:r>
              <a:rPr lang="en-US" dirty="0" err="1">
                <a:solidFill>
                  <a:schemeClr val="tx1"/>
                </a:solidFill>
                <a:latin typeface="+mn-lt"/>
                <a:ea typeface="+mn-ea"/>
                <a:cs typeface="+mn-cs"/>
              </a:rPr>
              <a:t>dịch</a:t>
            </a:r>
            <a:r>
              <a:rPr lang="en-US" dirty="0">
                <a:solidFill>
                  <a:schemeClr val="tx1"/>
                </a:solidFill>
                <a:latin typeface="+mn-lt"/>
                <a:ea typeface="+mn-ea"/>
                <a:cs typeface="+mn-cs"/>
              </a:rPr>
              <a:t> </a:t>
            </a:r>
            <a:r>
              <a:rPr lang="en-US" dirty="0" err="1">
                <a:solidFill>
                  <a:schemeClr val="tx1"/>
                </a:solidFill>
                <a:latin typeface="+mn-lt"/>
                <a:ea typeface="+mn-ea"/>
                <a:cs typeface="+mn-cs"/>
              </a:rPr>
              <a:t>đầu</a:t>
            </a:r>
            <a:r>
              <a:rPr lang="en-US" dirty="0">
                <a:solidFill>
                  <a:schemeClr val="tx1"/>
                </a:solidFill>
                <a:latin typeface="+mn-lt"/>
                <a:ea typeface="+mn-ea"/>
                <a:cs typeface="+mn-cs"/>
              </a:rPr>
              <a:t> </a:t>
            </a:r>
            <a:r>
              <a:rPr lang="en-US" dirty="0" err="1">
                <a:solidFill>
                  <a:schemeClr val="tx1"/>
                </a:solidFill>
                <a:latin typeface="+mn-lt"/>
                <a:ea typeface="+mn-ea"/>
                <a:cs typeface="+mn-cs"/>
              </a:rPr>
              <a:t>tiên</a:t>
            </a:r>
            <a:r>
              <a:rPr lang="en-US" dirty="0">
                <a:solidFill>
                  <a:schemeClr val="tx1"/>
                </a:solidFill>
                <a:latin typeface="+mn-lt"/>
                <a:ea typeface="+mn-ea"/>
                <a:cs typeface="+mn-cs"/>
              </a:rPr>
              <a:t>… </a:t>
            </a:r>
            <a:r>
              <a:rPr lang="en-US" dirty="0" err="1">
                <a:solidFill>
                  <a:schemeClr val="tx1"/>
                </a:solidFill>
                <a:latin typeface="+mn-lt"/>
                <a:ea typeface="+mn-ea"/>
                <a:cs typeface="+mn-cs"/>
              </a:rPr>
              <a:t>tất</a:t>
            </a:r>
            <a:r>
              <a:rPr lang="en-US" dirty="0">
                <a:solidFill>
                  <a:schemeClr val="tx1"/>
                </a:solidFill>
                <a:latin typeface="+mn-lt"/>
                <a:ea typeface="+mn-ea"/>
                <a:cs typeface="+mn-cs"/>
              </a:rPr>
              <a:t> </a:t>
            </a:r>
            <a:r>
              <a:rPr lang="en-US" dirty="0" err="1">
                <a:solidFill>
                  <a:schemeClr val="tx1"/>
                </a:solidFill>
                <a:latin typeface="+mn-lt"/>
                <a:ea typeface="+mn-ea"/>
                <a:cs typeface="+mn-cs"/>
              </a:rPr>
              <a:t>cả</a:t>
            </a:r>
            <a:r>
              <a:rPr lang="en-US" dirty="0">
                <a:solidFill>
                  <a:schemeClr val="tx1"/>
                </a:solidFill>
                <a:latin typeface="+mn-lt"/>
                <a:ea typeface="+mn-ea"/>
                <a:cs typeface="+mn-cs"/>
              </a:rPr>
              <a:t> </a:t>
            </a:r>
            <a:r>
              <a:rPr lang="en-US" dirty="0" err="1">
                <a:solidFill>
                  <a:schemeClr val="tx1"/>
                </a:solidFill>
                <a:latin typeface="+mn-lt"/>
                <a:ea typeface="+mn-ea"/>
                <a:cs typeface="+mn-cs"/>
              </a:rPr>
              <a:t>mang</a:t>
            </a:r>
            <a:r>
              <a:rPr lang="en-US" dirty="0">
                <a:solidFill>
                  <a:schemeClr val="tx1"/>
                </a:solidFill>
                <a:latin typeface="+mn-lt"/>
                <a:ea typeface="+mn-ea"/>
                <a:cs typeface="+mn-cs"/>
              </a:rPr>
              <a:t> </a:t>
            </a:r>
            <a:r>
              <a:rPr lang="en-US" dirty="0" err="1">
                <a:solidFill>
                  <a:schemeClr val="tx1"/>
                </a:solidFill>
                <a:latin typeface="+mn-lt"/>
                <a:ea typeface="+mn-ea"/>
                <a:cs typeface="+mn-cs"/>
              </a:rPr>
              <a:t>một</a:t>
            </a:r>
            <a:r>
              <a:rPr lang="en-US" dirty="0">
                <a:solidFill>
                  <a:schemeClr val="tx1"/>
                </a:solidFill>
                <a:latin typeface="+mn-lt"/>
                <a:ea typeface="+mn-ea"/>
                <a:cs typeface="+mn-cs"/>
              </a:rPr>
              <a:t> </a:t>
            </a:r>
            <a:r>
              <a:rPr lang="en-US" dirty="0" err="1">
                <a:solidFill>
                  <a:schemeClr val="tx1"/>
                </a:solidFill>
                <a:latin typeface="+mn-lt"/>
                <a:ea typeface="+mn-ea"/>
                <a:cs typeface="+mn-cs"/>
              </a:rPr>
              <a:t>trạng</a:t>
            </a:r>
            <a:r>
              <a:rPr lang="en-US" dirty="0">
                <a:solidFill>
                  <a:schemeClr val="tx1"/>
                </a:solidFill>
                <a:latin typeface="+mn-lt"/>
                <a:ea typeface="+mn-ea"/>
                <a:cs typeface="+mn-cs"/>
              </a:rPr>
              <a:t> </a:t>
            </a:r>
            <a:r>
              <a:rPr lang="en-US" dirty="0" err="1">
                <a:solidFill>
                  <a:schemeClr val="tx1"/>
                </a:solidFill>
                <a:latin typeface="+mn-lt"/>
                <a:ea typeface="+mn-ea"/>
                <a:cs typeface="+mn-cs"/>
              </a:rPr>
              <a:t>thái</a:t>
            </a:r>
            <a:r>
              <a:rPr lang="en-US" dirty="0">
                <a:solidFill>
                  <a:schemeClr val="tx1"/>
                </a:solidFill>
                <a:latin typeface="+mn-lt"/>
                <a:ea typeface="+mn-ea"/>
                <a:cs typeface="+mn-cs"/>
              </a:rPr>
              <a:t> </a:t>
            </a:r>
            <a:r>
              <a:rPr lang="en-US" dirty="0" err="1">
                <a:solidFill>
                  <a:schemeClr val="tx1"/>
                </a:solidFill>
                <a:latin typeface="+mn-lt"/>
                <a:ea typeface="+mn-ea"/>
                <a:cs typeface="+mn-cs"/>
              </a:rPr>
              <a:t>tâm</a:t>
            </a:r>
            <a:r>
              <a:rPr lang="en-US" dirty="0">
                <a:solidFill>
                  <a:schemeClr val="tx1"/>
                </a:solidFill>
                <a:latin typeface="+mn-lt"/>
                <a:ea typeface="+mn-ea"/>
                <a:cs typeface="+mn-cs"/>
              </a:rPr>
              <a:t> </a:t>
            </a:r>
            <a:r>
              <a:rPr lang="en-US" dirty="0" err="1">
                <a:solidFill>
                  <a:schemeClr val="tx1"/>
                </a:solidFill>
                <a:latin typeface="+mn-lt"/>
                <a:ea typeface="+mn-ea"/>
                <a:cs typeface="+mn-cs"/>
              </a:rPr>
              <a:t>lý</a:t>
            </a:r>
            <a:r>
              <a:rPr lang="en-US" dirty="0">
                <a:solidFill>
                  <a:schemeClr val="tx1"/>
                </a:solidFill>
                <a:latin typeface="+mn-lt"/>
                <a:ea typeface="+mn-ea"/>
                <a:cs typeface="+mn-cs"/>
              </a:rPr>
              <a:t> </a:t>
            </a:r>
            <a:r>
              <a:rPr lang="en-US" dirty="0" err="1">
                <a:solidFill>
                  <a:schemeClr val="tx1"/>
                </a:solidFill>
                <a:latin typeface="+mn-lt"/>
                <a:ea typeface="+mn-ea"/>
                <a:cs typeface="+mn-cs"/>
              </a:rPr>
              <a:t>của</a:t>
            </a:r>
            <a:r>
              <a:rPr lang="en-US" dirty="0">
                <a:solidFill>
                  <a:schemeClr val="tx1"/>
                </a:solidFill>
                <a:latin typeface="+mn-lt"/>
                <a:ea typeface="+mn-ea"/>
                <a:cs typeface="+mn-cs"/>
              </a:rPr>
              <a:t> </a:t>
            </a:r>
            <a:r>
              <a:rPr lang="en-US" dirty="0" err="1">
                <a:solidFill>
                  <a:schemeClr val="tx1"/>
                </a:solidFill>
                <a:latin typeface="+mn-lt"/>
                <a:ea typeface="+mn-ea"/>
                <a:cs typeface="+mn-cs"/>
              </a:rPr>
              <a:t>người</a:t>
            </a:r>
            <a:r>
              <a:rPr lang="en-US" dirty="0">
                <a:solidFill>
                  <a:schemeClr val="tx1"/>
                </a:solidFill>
                <a:latin typeface="+mn-lt"/>
                <a:ea typeface="+mn-ea"/>
                <a:cs typeface="+mn-cs"/>
              </a:rPr>
              <a:t> </a:t>
            </a:r>
            <a:r>
              <a:rPr lang="en-US" dirty="0" err="1">
                <a:solidFill>
                  <a:schemeClr val="tx1"/>
                </a:solidFill>
                <a:latin typeface="+mn-lt"/>
                <a:ea typeface="+mn-ea"/>
                <a:cs typeface="+mn-cs"/>
              </a:rPr>
              <a:t>làm-cho</a:t>
            </a:r>
            <a:r>
              <a:rPr lang="en-US" dirty="0">
                <a:solidFill>
                  <a:schemeClr val="tx1"/>
                </a:solidFill>
                <a:latin typeface="+mn-lt"/>
                <a:ea typeface="+mn-ea"/>
                <a:cs typeface="+mn-cs"/>
              </a:rPr>
              <a:t> –</a:t>
            </a:r>
            <a:r>
              <a:rPr lang="en-US" dirty="0" err="1">
                <a:solidFill>
                  <a:schemeClr val="tx1"/>
                </a:solidFill>
                <a:latin typeface="+mn-lt"/>
                <a:ea typeface="+mn-ea"/>
                <a:cs typeface="+mn-cs"/>
              </a:rPr>
              <a:t>xong-việc</a:t>
            </a:r>
            <a:r>
              <a:rPr lang="en-US" dirty="0">
                <a:solidFill>
                  <a:schemeClr val="tx1"/>
                </a:solidFill>
                <a:latin typeface="+mn-lt"/>
                <a:ea typeface="+mn-ea"/>
                <a:cs typeface="+mn-cs"/>
              </a:rPr>
              <a:t>. </a:t>
            </a:r>
            <a:r>
              <a:rPr lang="en-US" dirty="0" err="1">
                <a:solidFill>
                  <a:schemeClr val="tx1"/>
                </a:solidFill>
                <a:latin typeface="+mn-lt"/>
                <a:ea typeface="+mn-ea"/>
                <a:cs typeface="+mn-cs"/>
              </a:rPr>
              <a:t>Đó</a:t>
            </a:r>
            <a:r>
              <a:rPr lang="en-US" dirty="0">
                <a:solidFill>
                  <a:schemeClr val="tx1"/>
                </a:solidFill>
                <a:latin typeface="+mn-lt"/>
                <a:ea typeface="+mn-ea"/>
                <a:cs typeface="+mn-cs"/>
              </a:rPr>
              <a:t> </a:t>
            </a:r>
            <a:r>
              <a:rPr lang="en-US" dirty="0" err="1">
                <a:solidFill>
                  <a:schemeClr val="tx1"/>
                </a:solidFill>
                <a:latin typeface="+mn-lt"/>
                <a:ea typeface="+mn-ea"/>
                <a:cs typeface="+mn-cs"/>
              </a:rPr>
              <a:t>chính</a:t>
            </a:r>
            <a:r>
              <a:rPr lang="en-US" dirty="0">
                <a:solidFill>
                  <a:schemeClr val="tx1"/>
                </a:solidFill>
                <a:latin typeface="+mn-lt"/>
                <a:ea typeface="+mn-ea"/>
                <a:cs typeface="+mn-cs"/>
              </a:rPr>
              <a:t> </a:t>
            </a:r>
            <a:r>
              <a:rPr lang="en-US" dirty="0" err="1">
                <a:solidFill>
                  <a:schemeClr val="tx1"/>
                </a:solidFill>
                <a:latin typeface="+mn-lt"/>
                <a:ea typeface="+mn-ea"/>
                <a:cs typeface="+mn-cs"/>
              </a:rPr>
              <a:t>là</a:t>
            </a:r>
            <a:r>
              <a:rPr lang="en-US" dirty="0">
                <a:solidFill>
                  <a:schemeClr val="tx1"/>
                </a:solidFill>
                <a:latin typeface="+mn-lt"/>
                <a:ea typeface="+mn-ea"/>
                <a:cs typeface="+mn-cs"/>
              </a:rPr>
              <a:t> </a:t>
            </a:r>
            <a:r>
              <a:rPr lang="en-US" dirty="0" err="1">
                <a:solidFill>
                  <a:schemeClr val="tx1"/>
                </a:solidFill>
                <a:latin typeface="+mn-lt"/>
                <a:ea typeface="+mn-ea"/>
                <a:cs typeface="+mn-cs"/>
              </a:rPr>
              <a:t>não</a:t>
            </a:r>
            <a:r>
              <a:rPr lang="en-US" dirty="0">
                <a:solidFill>
                  <a:schemeClr val="tx1"/>
                </a:solidFill>
                <a:latin typeface="+mn-lt"/>
                <a:ea typeface="+mn-ea"/>
                <a:cs typeface="+mn-cs"/>
              </a:rPr>
              <a:t> </a:t>
            </a:r>
            <a:r>
              <a:rPr lang="en-US" dirty="0" err="1">
                <a:solidFill>
                  <a:schemeClr val="tx1"/>
                </a:solidFill>
                <a:latin typeface="+mn-lt"/>
                <a:ea typeface="+mn-ea"/>
                <a:cs typeface="+mn-cs"/>
              </a:rPr>
              <a:t>trạng</a:t>
            </a:r>
            <a:r>
              <a:rPr lang="en-US" dirty="0">
                <a:solidFill>
                  <a:schemeClr val="tx1"/>
                </a:solidFill>
                <a:latin typeface="+mn-lt"/>
                <a:ea typeface="+mn-ea"/>
                <a:cs typeface="+mn-cs"/>
              </a:rPr>
              <a:t> </a:t>
            </a:r>
            <a:r>
              <a:rPr lang="en-US" dirty="0" err="1">
                <a:solidFill>
                  <a:schemeClr val="tx1"/>
                </a:solidFill>
                <a:latin typeface="+mn-lt"/>
                <a:ea typeface="+mn-ea"/>
                <a:cs typeface="+mn-cs"/>
              </a:rPr>
              <a:t>của</a:t>
            </a:r>
            <a:r>
              <a:rPr lang="en-US" dirty="0">
                <a:solidFill>
                  <a:schemeClr val="tx1"/>
                </a:solidFill>
                <a:latin typeface="+mn-lt"/>
                <a:ea typeface="+mn-ea"/>
                <a:cs typeface="+mn-cs"/>
              </a:rPr>
              <a:t> </a:t>
            </a:r>
            <a:r>
              <a:rPr lang="en-US" dirty="0" err="1">
                <a:solidFill>
                  <a:schemeClr val="tx1"/>
                </a:solidFill>
                <a:latin typeface="+mn-lt"/>
                <a:ea typeface="+mn-ea"/>
                <a:cs typeface="+mn-cs"/>
              </a:rPr>
              <a:t>người</a:t>
            </a:r>
            <a:r>
              <a:rPr lang="en-US" dirty="0">
                <a:solidFill>
                  <a:schemeClr val="tx1"/>
                </a:solidFill>
                <a:latin typeface="+mn-lt"/>
                <a:ea typeface="+mn-ea"/>
                <a:cs typeface="+mn-cs"/>
              </a:rPr>
              <a:t> La </a:t>
            </a:r>
            <a:r>
              <a:rPr lang="en-US" dirty="0" err="1">
                <a:solidFill>
                  <a:schemeClr val="tx1"/>
                </a:solidFill>
                <a:latin typeface="+mn-lt"/>
                <a:ea typeface="+mn-ea"/>
                <a:cs typeface="+mn-cs"/>
              </a:rPr>
              <a:t>Mã</a:t>
            </a:r>
            <a:r>
              <a:rPr lang="en-US" dirty="0">
                <a:solidFill>
                  <a:schemeClr val="tx1"/>
                </a:solidFill>
                <a:latin typeface="+mn-lt"/>
                <a:ea typeface="+mn-ea"/>
                <a:cs typeface="+mn-cs"/>
              </a:rPr>
              <a:t> </a:t>
            </a:r>
            <a:r>
              <a:rPr lang="en-US" dirty="0" err="1">
                <a:solidFill>
                  <a:schemeClr val="tx1"/>
                </a:solidFill>
                <a:latin typeface="+mn-lt"/>
                <a:ea typeface="+mn-ea"/>
                <a:cs typeface="+mn-cs"/>
              </a:rPr>
              <a:t>và</a:t>
            </a:r>
            <a:r>
              <a:rPr lang="en-US" dirty="0">
                <a:solidFill>
                  <a:schemeClr val="tx1"/>
                </a:solidFill>
                <a:latin typeface="+mn-lt"/>
                <a:ea typeface="+mn-ea"/>
                <a:cs typeface="+mn-cs"/>
              </a:rPr>
              <a:t> </a:t>
            </a:r>
            <a:r>
              <a:rPr lang="en-US" dirty="0" err="1">
                <a:solidFill>
                  <a:schemeClr val="tx1"/>
                </a:solidFill>
                <a:latin typeface="+mn-lt"/>
                <a:ea typeface="+mn-ea"/>
                <a:cs typeface="+mn-cs"/>
              </a:rPr>
              <a:t>cách</a:t>
            </a:r>
            <a:r>
              <a:rPr lang="en-US" dirty="0">
                <a:solidFill>
                  <a:schemeClr val="tx1"/>
                </a:solidFill>
                <a:latin typeface="+mn-lt"/>
                <a:ea typeface="+mn-ea"/>
                <a:cs typeface="+mn-cs"/>
              </a:rPr>
              <a:t> </a:t>
            </a:r>
            <a:r>
              <a:rPr lang="en-US" dirty="0" err="1">
                <a:solidFill>
                  <a:schemeClr val="tx1"/>
                </a:solidFill>
                <a:latin typeface="+mn-lt"/>
                <a:ea typeface="+mn-ea"/>
                <a:cs typeface="+mn-cs"/>
              </a:rPr>
              <a:t>họ</a:t>
            </a:r>
            <a:r>
              <a:rPr lang="en-US" dirty="0">
                <a:solidFill>
                  <a:schemeClr val="tx1"/>
                </a:solidFill>
                <a:latin typeface="+mn-lt"/>
                <a:ea typeface="+mn-ea"/>
                <a:cs typeface="+mn-cs"/>
              </a:rPr>
              <a:t> </a:t>
            </a:r>
            <a:r>
              <a:rPr lang="en-US" dirty="0" err="1">
                <a:solidFill>
                  <a:schemeClr val="tx1"/>
                </a:solidFill>
                <a:latin typeface="+mn-lt"/>
                <a:ea typeface="+mn-ea"/>
                <a:cs typeface="+mn-cs"/>
              </a:rPr>
              <a:t>làm</a:t>
            </a:r>
            <a:r>
              <a:rPr lang="en-US" dirty="0">
                <a:solidFill>
                  <a:schemeClr val="tx1"/>
                </a:solidFill>
                <a:latin typeface="+mn-lt"/>
                <a:ea typeface="+mn-ea"/>
                <a:cs typeface="+mn-cs"/>
              </a:rPr>
              <a:t> </a:t>
            </a:r>
            <a:r>
              <a:rPr lang="en-US" dirty="0" err="1">
                <a:solidFill>
                  <a:schemeClr val="tx1"/>
                </a:solidFill>
                <a:latin typeface="+mn-lt"/>
                <a:ea typeface="+mn-ea"/>
                <a:cs typeface="+mn-cs"/>
              </a:rPr>
              <a:t>việc</a:t>
            </a:r>
            <a:r>
              <a:rPr lang="en-US" dirty="0">
                <a:solidFill>
                  <a:schemeClr val="tx1"/>
                </a:solidFill>
                <a:latin typeface="+mn-lt"/>
                <a:ea typeface="+mn-ea"/>
                <a:cs typeface="+mn-cs"/>
              </a:rPr>
              <a:t>. </a:t>
            </a:r>
          </a:p>
          <a:p>
            <a:pPr defTabSz="457093">
              <a:defRPr/>
            </a:pPr>
            <a:r>
              <a:rPr lang="en-US" dirty="0" err="1">
                <a:solidFill>
                  <a:schemeClr val="tx1"/>
                </a:solidFill>
                <a:latin typeface="+mn-lt"/>
                <a:ea typeface="+mn-ea"/>
                <a:cs typeface="+mn-cs"/>
              </a:rPr>
              <a:t>Trong</a:t>
            </a:r>
            <a:r>
              <a:rPr lang="en-US" dirty="0">
                <a:solidFill>
                  <a:schemeClr val="tx1"/>
                </a:solidFill>
                <a:latin typeface="+mn-lt"/>
                <a:ea typeface="+mn-ea"/>
                <a:cs typeface="+mn-cs"/>
              </a:rPr>
              <a:t> </a:t>
            </a:r>
            <a:r>
              <a:rPr lang="en-US" dirty="0" err="1">
                <a:solidFill>
                  <a:schemeClr val="tx1"/>
                </a:solidFill>
                <a:latin typeface="+mn-lt"/>
                <a:ea typeface="+mn-ea"/>
                <a:cs typeface="+mn-cs"/>
              </a:rPr>
              <a:t>khi</a:t>
            </a:r>
            <a:r>
              <a:rPr lang="en-US" dirty="0">
                <a:solidFill>
                  <a:schemeClr val="tx1"/>
                </a:solidFill>
                <a:latin typeface="+mn-lt"/>
                <a:ea typeface="+mn-ea"/>
                <a:cs typeface="+mn-cs"/>
              </a:rPr>
              <a:t> </a:t>
            </a:r>
            <a:r>
              <a:rPr lang="en-US" dirty="0" err="1">
                <a:solidFill>
                  <a:schemeClr val="tx1"/>
                </a:solidFill>
                <a:latin typeface="+mn-lt"/>
                <a:ea typeface="+mn-ea"/>
                <a:cs typeface="+mn-cs"/>
              </a:rPr>
              <a:t>đó</a:t>
            </a:r>
            <a:r>
              <a:rPr lang="en-US" dirty="0">
                <a:solidFill>
                  <a:schemeClr val="tx1"/>
                </a:solidFill>
                <a:latin typeface="+mn-lt"/>
                <a:ea typeface="+mn-ea"/>
                <a:cs typeface="+mn-cs"/>
              </a:rPr>
              <a:t>, LUCA, </a:t>
            </a:r>
            <a:r>
              <a:rPr lang="en-US" dirty="0" err="1">
                <a:solidFill>
                  <a:schemeClr val="tx1"/>
                </a:solidFill>
                <a:latin typeface="+mn-lt"/>
                <a:ea typeface="+mn-ea"/>
                <a:cs typeface="+mn-cs"/>
              </a:rPr>
              <a:t>vị</a:t>
            </a:r>
            <a:r>
              <a:rPr lang="en-US" dirty="0">
                <a:solidFill>
                  <a:schemeClr val="tx1"/>
                </a:solidFill>
                <a:latin typeface="+mn-lt"/>
                <a:ea typeface="+mn-ea"/>
                <a:cs typeface="+mn-cs"/>
              </a:rPr>
              <a:t> </a:t>
            </a:r>
            <a:r>
              <a:rPr lang="en-US" dirty="0" err="1">
                <a:solidFill>
                  <a:schemeClr val="tx1"/>
                </a:solidFill>
                <a:latin typeface="+mn-lt"/>
                <a:ea typeface="+mn-ea"/>
                <a:cs typeface="+mn-cs"/>
              </a:rPr>
              <a:t>bác</a:t>
            </a:r>
            <a:r>
              <a:rPr lang="en-US" dirty="0">
                <a:solidFill>
                  <a:schemeClr val="tx1"/>
                </a:solidFill>
                <a:latin typeface="+mn-lt"/>
                <a:ea typeface="+mn-ea"/>
                <a:cs typeface="+mn-cs"/>
              </a:rPr>
              <a:t> </a:t>
            </a:r>
            <a:r>
              <a:rPr lang="en-US" dirty="0" err="1">
                <a:solidFill>
                  <a:schemeClr val="tx1"/>
                </a:solidFill>
                <a:latin typeface="+mn-lt"/>
                <a:ea typeface="+mn-ea"/>
                <a:cs typeface="+mn-cs"/>
              </a:rPr>
              <a:t>sĩ</a:t>
            </a:r>
            <a:r>
              <a:rPr lang="en-US" dirty="0">
                <a:solidFill>
                  <a:schemeClr val="tx1"/>
                </a:solidFill>
                <a:latin typeface="+mn-lt"/>
                <a:ea typeface="+mn-ea"/>
                <a:cs typeface="+mn-cs"/>
              </a:rPr>
              <a:t> </a:t>
            </a:r>
            <a:r>
              <a:rPr lang="en-US" dirty="0" err="1">
                <a:solidFill>
                  <a:schemeClr val="tx1"/>
                </a:solidFill>
                <a:latin typeface="+mn-lt"/>
                <a:ea typeface="+mn-ea"/>
                <a:cs typeface="+mn-cs"/>
              </a:rPr>
              <a:t>là</a:t>
            </a:r>
            <a:r>
              <a:rPr lang="en-US" dirty="0">
                <a:solidFill>
                  <a:schemeClr val="tx1"/>
                </a:solidFill>
                <a:latin typeface="+mn-lt"/>
                <a:ea typeface="+mn-ea"/>
                <a:cs typeface="+mn-cs"/>
              </a:rPr>
              <a:t> </a:t>
            </a:r>
            <a:r>
              <a:rPr lang="en-US" dirty="0" err="1">
                <a:solidFill>
                  <a:schemeClr val="tx1"/>
                </a:solidFill>
                <a:latin typeface="+mn-lt"/>
                <a:ea typeface="+mn-ea"/>
                <a:cs typeface="+mn-cs"/>
              </a:rPr>
              <a:t>người</a:t>
            </a:r>
            <a:r>
              <a:rPr lang="en-US" dirty="0">
                <a:solidFill>
                  <a:schemeClr val="tx1"/>
                </a:solidFill>
                <a:latin typeface="+mn-lt"/>
                <a:ea typeface="+mn-ea"/>
                <a:cs typeface="+mn-cs"/>
              </a:rPr>
              <a:t> </a:t>
            </a:r>
            <a:r>
              <a:rPr lang="en-US" dirty="0" err="1">
                <a:solidFill>
                  <a:schemeClr val="tx1"/>
                </a:solidFill>
                <a:latin typeface="+mn-lt"/>
                <a:ea typeface="+mn-ea"/>
                <a:cs typeface="+mn-cs"/>
              </a:rPr>
              <a:t>Hy</a:t>
            </a:r>
            <a:r>
              <a:rPr lang="en-US" dirty="0">
                <a:solidFill>
                  <a:schemeClr val="tx1"/>
                </a:solidFill>
                <a:latin typeface="+mn-lt"/>
                <a:ea typeface="+mn-ea"/>
                <a:cs typeface="+mn-cs"/>
              </a:rPr>
              <a:t> </a:t>
            </a:r>
            <a:r>
              <a:rPr lang="en-US" dirty="0" err="1">
                <a:solidFill>
                  <a:schemeClr val="tx1"/>
                </a:solidFill>
                <a:latin typeface="+mn-lt"/>
                <a:ea typeface="+mn-ea"/>
                <a:cs typeface="+mn-cs"/>
              </a:rPr>
              <a:t>lạp</a:t>
            </a:r>
            <a:r>
              <a:rPr lang="en-US" dirty="0">
                <a:solidFill>
                  <a:schemeClr val="tx1"/>
                </a:solidFill>
                <a:latin typeface="+mn-lt"/>
                <a:ea typeface="+mn-ea"/>
                <a:cs typeface="+mn-cs"/>
              </a:rPr>
              <a:t> </a:t>
            </a:r>
            <a:r>
              <a:rPr lang="en-US" dirty="0" err="1">
                <a:solidFill>
                  <a:schemeClr val="tx1"/>
                </a:solidFill>
                <a:latin typeface="+mn-lt"/>
                <a:ea typeface="+mn-ea"/>
                <a:cs typeface="+mn-cs"/>
              </a:rPr>
              <a:t>học</a:t>
            </a:r>
            <a:r>
              <a:rPr lang="en-US" dirty="0">
                <a:solidFill>
                  <a:schemeClr val="tx1"/>
                </a:solidFill>
                <a:latin typeface="+mn-lt"/>
                <a:ea typeface="+mn-ea"/>
                <a:cs typeface="+mn-cs"/>
              </a:rPr>
              <a:t> </a:t>
            </a:r>
            <a:r>
              <a:rPr lang="en-US" dirty="0" err="1">
                <a:solidFill>
                  <a:schemeClr val="tx1"/>
                </a:solidFill>
                <a:latin typeface="+mn-lt"/>
                <a:ea typeface="+mn-ea"/>
                <a:cs typeface="+mn-cs"/>
              </a:rPr>
              <a:t>thức</a:t>
            </a:r>
            <a:r>
              <a:rPr lang="en-US" dirty="0">
                <a:solidFill>
                  <a:schemeClr val="tx1"/>
                </a:solidFill>
                <a:latin typeface="+mn-lt"/>
                <a:ea typeface="+mn-ea"/>
                <a:cs typeface="+mn-cs"/>
              </a:rPr>
              <a:t> </a:t>
            </a:r>
            <a:r>
              <a:rPr lang="en-US" dirty="0" err="1">
                <a:solidFill>
                  <a:schemeClr val="tx1"/>
                </a:solidFill>
                <a:latin typeface="+mn-lt"/>
                <a:ea typeface="+mn-ea"/>
                <a:cs typeface="+mn-cs"/>
              </a:rPr>
              <a:t>cao</a:t>
            </a:r>
            <a:r>
              <a:rPr lang="en-US" dirty="0">
                <a:solidFill>
                  <a:schemeClr val="tx1"/>
                </a:solidFill>
                <a:latin typeface="+mn-lt"/>
                <a:ea typeface="+mn-ea"/>
                <a:cs typeface="+mn-cs"/>
              </a:rPr>
              <a:t>, </a:t>
            </a:r>
            <a:r>
              <a:rPr lang="en-US" dirty="0" err="1">
                <a:solidFill>
                  <a:schemeClr val="tx1"/>
                </a:solidFill>
                <a:latin typeface="+mn-lt"/>
                <a:ea typeface="+mn-ea"/>
                <a:cs typeface="+mn-cs"/>
              </a:rPr>
              <a:t>đồng</a:t>
            </a:r>
            <a:r>
              <a:rPr lang="en-US" dirty="0">
                <a:solidFill>
                  <a:schemeClr val="tx1"/>
                </a:solidFill>
                <a:latin typeface="+mn-lt"/>
                <a:ea typeface="+mn-ea"/>
                <a:cs typeface="+mn-cs"/>
              </a:rPr>
              <a:t> </a:t>
            </a:r>
            <a:r>
              <a:rPr lang="en-US" dirty="0" err="1">
                <a:solidFill>
                  <a:schemeClr val="tx1"/>
                </a:solidFill>
                <a:latin typeface="+mn-lt"/>
                <a:ea typeface="+mn-ea"/>
                <a:cs typeface="+mn-cs"/>
              </a:rPr>
              <a:t>hành</a:t>
            </a:r>
            <a:r>
              <a:rPr lang="en-US" dirty="0">
                <a:solidFill>
                  <a:schemeClr val="tx1"/>
                </a:solidFill>
                <a:latin typeface="+mn-lt"/>
                <a:ea typeface="+mn-ea"/>
                <a:cs typeface="+mn-cs"/>
              </a:rPr>
              <a:t> </a:t>
            </a:r>
            <a:r>
              <a:rPr lang="en-US" dirty="0" err="1">
                <a:solidFill>
                  <a:schemeClr val="tx1"/>
                </a:solidFill>
                <a:latin typeface="+mn-lt"/>
                <a:ea typeface="+mn-ea"/>
                <a:cs typeface="+mn-cs"/>
              </a:rPr>
              <a:t>cùng</a:t>
            </a:r>
            <a:r>
              <a:rPr lang="en-US" dirty="0">
                <a:solidFill>
                  <a:schemeClr val="tx1"/>
                </a:solidFill>
                <a:latin typeface="+mn-lt"/>
                <a:ea typeface="+mn-ea"/>
                <a:cs typeface="+mn-cs"/>
              </a:rPr>
              <a:t> </a:t>
            </a:r>
            <a:r>
              <a:rPr lang="en-US" dirty="0" err="1">
                <a:solidFill>
                  <a:schemeClr val="tx1"/>
                </a:solidFill>
                <a:latin typeface="+mn-lt"/>
                <a:ea typeface="+mn-ea"/>
                <a:cs typeface="+mn-cs"/>
              </a:rPr>
              <a:t>Phao-lô</a:t>
            </a:r>
            <a:r>
              <a:rPr lang="en-US" dirty="0">
                <a:solidFill>
                  <a:schemeClr val="tx1"/>
                </a:solidFill>
                <a:latin typeface="+mn-lt"/>
                <a:ea typeface="+mn-ea"/>
                <a:cs typeface="+mn-cs"/>
              </a:rPr>
              <a:t> </a:t>
            </a:r>
            <a:r>
              <a:rPr lang="en-US" dirty="0" err="1">
                <a:solidFill>
                  <a:schemeClr val="tx1"/>
                </a:solidFill>
                <a:latin typeface="+mn-lt"/>
                <a:ea typeface="+mn-ea"/>
                <a:cs typeface="+mn-cs"/>
              </a:rPr>
              <a:t>trong</a:t>
            </a:r>
            <a:r>
              <a:rPr lang="en-US" dirty="0">
                <a:solidFill>
                  <a:schemeClr val="tx1"/>
                </a:solidFill>
                <a:latin typeface="+mn-lt"/>
                <a:ea typeface="+mn-ea"/>
                <a:cs typeface="+mn-cs"/>
              </a:rPr>
              <a:t> </a:t>
            </a:r>
            <a:r>
              <a:rPr lang="en-US" dirty="0" err="1">
                <a:solidFill>
                  <a:schemeClr val="tx1"/>
                </a:solidFill>
                <a:latin typeface="+mn-lt"/>
                <a:ea typeface="+mn-ea"/>
                <a:cs typeface="+mn-cs"/>
              </a:rPr>
              <a:t>những</a:t>
            </a:r>
            <a:r>
              <a:rPr lang="en-US" dirty="0">
                <a:solidFill>
                  <a:schemeClr val="tx1"/>
                </a:solidFill>
                <a:latin typeface="+mn-lt"/>
                <a:ea typeface="+mn-ea"/>
                <a:cs typeface="+mn-cs"/>
              </a:rPr>
              <a:t> </a:t>
            </a:r>
            <a:r>
              <a:rPr lang="en-US" dirty="0" err="1">
                <a:solidFill>
                  <a:schemeClr val="tx1"/>
                </a:solidFill>
                <a:latin typeface="+mn-lt"/>
                <a:ea typeface="+mn-ea"/>
                <a:cs typeface="+mn-cs"/>
              </a:rPr>
              <a:t>chuyến</a:t>
            </a:r>
            <a:r>
              <a:rPr lang="en-US" dirty="0">
                <a:solidFill>
                  <a:schemeClr val="tx1"/>
                </a:solidFill>
                <a:latin typeface="+mn-lt"/>
                <a:ea typeface="+mn-ea"/>
                <a:cs typeface="+mn-cs"/>
              </a:rPr>
              <a:t> </a:t>
            </a:r>
            <a:r>
              <a:rPr lang="en-US" dirty="0" err="1">
                <a:solidFill>
                  <a:schemeClr val="tx1"/>
                </a:solidFill>
                <a:latin typeface="+mn-lt"/>
                <a:ea typeface="+mn-ea"/>
                <a:cs typeface="+mn-cs"/>
              </a:rPr>
              <a:t>hành</a:t>
            </a:r>
            <a:r>
              <a:rPr lang="en-US" dirty="0">
                <a:solidFill>
                  <a:schemeClr val="tx1"/>
                </a:solidFill>
                <a:latin typeface="+mn-lt"/>
                <a:ea typeface="+mn-ea"/>
                <a:cs typeface="+mn-cs"/>
              </a:rPr>
              <a:t> </a:t>
            </a:r>
            <a:r>
              <a:rPr lang="en-US" dirty="0" err="1">
                <a:solidFill>
                  <a:schemeClr val="tx1"/>
                </a:solidFill>
                <a:latin typeface="+mn-lt"/>
                <a:ea typeface="+mn-ea"/>
                <a:cs typeface="+mn-cs"/>
              </a:rPr>
              <a:t>trình</a:t>
            </a:r>
            <a:r>
              <a:rPr lang="en-US" dirty="0">
                <a:solidFill>
                  <a:schemeClr val="tx1"/>
                </a:solidFill>
                <a:latin typeface="+mn-lt"/>
                <a:ea typeface="+mn-ea"/>
                <a:cs typeface="+mn-cs"/>
              </a:rPr>
              <a:t>.  </a:t>
            </a:r>
            <a:r>
              <a:rPr lang="en-US" dirty="0" err="1">
                <a:solidFill>
                  <a:schemeClr val="tx1"/>
                </a:solidFill>
                <a:latin typeface="+mn-lt"/>
                <a:ea typeface="+mn-ea"/>
                <a:cs typeface="+mn-cs"/>
              </a:rPr>
              <a:t>Đối</a:t>
            </a:r>
            <a:r>
              <a:rPr lang="en-US" dirty="0">
                <a:solidFill>
                  <a:schemeClr val="tx1"/>
                </a:solidFill>
                <a:latin typeface="+mn-lt"/>
                <a:ea typeface="+mn-ea"/>
                <a:cs typeface="+mn-cs"/>
              </a:rPr>
              <a:t> </a:t>
            </a:r>
            <a:r>
              <a:rPr lang="en-US" dirty="0" err="1">
                <a:solidFill>
                  <a:schemeClr val="tx1"/>
                </a:solidFill>
                <a:latin typeface="+mn-lt"/>
                <a:ea typeface="+mn-ea"/>
                <a:cs typeface="+mn-cs"/>
              </a:rPr>
              <a:t>với</a:t>
            </a:r>
            <a:r>
              <a:rPr lang="en-US" dirty="0">
                <a:solidFill>
                  <a:schemeClr val="tx1"/>
                </a:solidFill>
                <a:latin typeface="+mn-lt"/>
                <a:ea typeface="+mn-ea"/>
                <a:cs typeface="+mn-cs"/>
              </a:rPr>
              <a:t> Luca, </a:t>
            </a:r>
            <a:r>
              <a:rPr lang="en-US" dirty="0" err="1">
                <a:solidFill>
                  <a:schemeClr val="tx1"/>
                </a:solidFill>
                <a:latin typeface="+mn-lt"/>
                <a:ea typeface="+mn-ea"/>
                <a:cs typeface="+mn-cs"/>
              </a:rPr>
              <a:t>độc</a:t>
            </a:r>
            <a:r>
              <a:rPr lang="en-US" dirty="0">
                <a:solidFill>
                  <a:schemeClr val="tx1"/>
                </a:solidFill>
                <a:latin typeface="+mn-lt"/>
                <a:ea typeface="+mn-ea"/>
                <a:cs typeface="+mn-cs"/>
              </a:rPr>
              <a:t> </a:t>
            </a:r>
            <a:r>
              <a:rPr lang="en-US" dirty="0" err="1">
                <a:solidFill>
                  <a:schemeClr val="tx1"/>
                </a:solidFill>
                <a:latin typeface="+mn-lt"/>
                <a:ea typeface="+mn-ea"/>
                <a:cs typeface="+mn-cs"/>
              </a:rPr>
              <a:t>giả</a:t>
            </a:r>
            <a:r>
              <a:rPr lang="en-US" dirty="0">
                <a:solidFill>
                  <a:schemeClr val="tx1"/>
                </a:solidFill>
                <a:latin typeface="+mn-lt"/>
                <a:ea typeface="+mn-ea"/>
                <a:cs typeface="+mn-cs"/>
              </a:rPr>
              <a:t> </a:t>
            </a:r>
            <a:r>
              <a:rPr lang="en-US" dirty="0" err="1">
                <a:solidFill>
                  <a:schemeClr val="tx1"/>
                </a:solidFill>
                <a:latin typeface="+mn-lt"/>
                <a:ea typeface="+mn-ea"/>
                <a:cs typeface="+mn-cs"/>
              </a:rPr>
              <a:t>Phúc</a:t>
            </a:r>
            <a:r>
              <a:rPr lang="en-US" dirty="0">
                <a:solidFill>
                  <a:schemeClr val="tx1"/>
                </a:solidFill>
                <a:latin typeface="+mn-lt"/>
                <a:ea typeface="+mn-ea"/>
                <a:cs typeface="+mn-cs"/>
              </a:rPr>
              <a:t> </a:t>
            </a:r>
            <a:r>
              <a:rPr lang="en-US" dirty="0" err="1">
                <a:solidFill>
                  <a:schemeClr val="tx1"/>
                </a:solidFill>
                <a:latin typeface="+mn-lt"/>
                <a:ea typeface="+mn-ea"/>
                <a:cs typeface="+mn-cs"/>
              </a:rPr>
              <a:t>Âm</a:t>
            </a:r>
            <a:r>
              <a:rPr lang="en-US" dirty="0">
                <a:solidFill>
                  <a:schemeClr val="tx1"/>
                </a:solidFill>
                <a:latin typeface="+mn-lt"/>
                <a:ea typeface="+mn-ea"/>
                <a:cs typeface="+mn-cs"/>
              </a:rPr>
              <a:t> </a:t>
            </a:r>
            <a:r>
              <a:rPr lang="en-US" dirty="0" err="1">
                <a:solidFill>
                  <a:schemeClr val="tx1"/>
                </a:solidFill>
                <a:latin typeface="+mn-lt"/>
                <a:ea typeface="+mn-ea"/>
                <a:cs typeface="+mn-cs"/>
              </a:rPr>
              <a:t>của</a:t>
            </a:r>
            <a:r>
              <a:rPr lang="en-US" dirty="0">
                <a:solidFill>
                  <a:schemeClr val="tx1"/>
                </a:solidFill>
                <a:latin typeface="+mn-lt"/>
                <a:ea typeface="+mn-ea"/>
                <a:cs typeface="+mn-cs"/>
              </a:rPr>
              <a:t> </a:t>
            </a:r>
            <a:r>
              <a:rPr lang="en-US" dirty="0" err="1">
                <a:solidFill>
                  <a:schemeClr val="tx1"/>
                </a:solidFill>
                <a:latin typeface="+mn-lt"/>
                <a:ea typeface="+mn-ea"/>
                <a:cs typeface="+mn-cs"/>
              </a:rPr>
              <a:t>ông</a:t>
            </a:r>
            <a:r>
              <a:rPr lang="en-US" dirty="0">
                <a:solidFill>
                  <a:schemeClr val="tx1"/>
                </a:solidFill>
                <a:latin typeface="+mn-lt"/>
                <a:ea typeface="+mn-ea"/>
                <a:cs typeface="+mn-cs"/>
              </a:rPr>
              <a:t> </a:t>
            </a:r>
            <a:r>
              <a:rPr lang="en-US" dirty="0" err="1">
                <a:solidFill>
                  <a:schemeClr val="tx1"/>
                </a:solidFill>
                <a:latin typeface="+mn-lt"/>
                <a:ea typeface="+mn-ea"/>
                <a:cs typeface="+mn-cs"/>
              </a:rPr>
              <a:t>là</a:t>
            </a:r>
            <a:r>
              <a:rPr lang="en-US" dirty="0">
                <a:solidFill>
                  <a:schemeClr val="tx1"/>
                </a:solidFill>
                <a:latin typeface="+mn-lt"/>
                <a:ea typeface="+mn-ea"/>
                <a:cs typeface="+mn-cs"/>
              </a:rPr>
              <a:t> </a:t>
            </a:r>
            <a:r>
              <a:rPr lang="en-US" dirty="0" err="1">
                <a:solidFill>
                  <a:schemeClr val="tx1"/>
                </a:solidFill>
                <a:latin typeface="+mn-lt"/>
                <a:ea typeface="+mn-ea"/>
                <a:cs typeface="+mn-cs"/>
              </a:rPr>
              <a:t>người</a:t>
            </a:r>
            <a:r>
              <a:rPr lang="en-US" dirty="0">
                <a:solidFill>
                  <a:schemeClr val="tx1"/>
                </a:solidFill>
                <a:latin typeface="+mn-lt"/>
                <a:ea typeface="+mn-ea"/>
                <a:cs typeface="+mn-cs"/>
              </a:rPr>
              <a:t> </a:t>
            </a:r>
            <a:r>
              <a:rPr lang="en-US" dirty="0" err="1">
                <a:solidFill>
                  <a:schemeClr val="tx1"/>
                </a:solidFill>
                <a:latin typeface="+mn-lt"/>
                <a:ea typeface="+mn-ea"/>
                <a:cs typeface="+mn-cs"/>
              </a:rPr>
              <a:t>Hy</a:t>
            </a:r>
            <a:r>
              <a:rPr lang="en-US" dirty="0">
                <a:solidFill>
                  <a:schemeClr val="tx1"/>
                </a:solidFill>
                <a:latin typeface="+mn-lt"/>
                <a:ea typeface="+mn-ea"/>
                <a:cs typeface="+mn-cs"/>
              </a:rPr>
              <a:t> </a:t>
            </a:r>
            <a:r>
              <a:rPr lang="en-US" dirty="0" err="1">
                <a:solidFill>
                  <a:schemeClr val="tx1"/>
                </a:solidFill>
                <a:latin typeface="+mn-lt"/>
                <a:ea typeface="+mn-ea"/>
                <a:cs typeface="+mn-cs"/>
              </a:rPr>
              <a:t>lạp</a:t>
            </a:r>
            <a:r>
              <a:rPr lang="en-US" dirty="0">
                <a:solidFill>
                  <a:schemeClr val="tx1"/>
                </a:solidFill>
                <a:latin typeface="+mn-lt"/>
                <a:ea typeface="+mn-ea"/>
                <a:cs typeface="+mn-cs"/>
              </a:rPr>
              <a:t>.  </a:t>
            </a:r>
            <a:r>
              <a:rPr lang="en-US" dirty="0" err="1">
                <a:solidFill>
                  <a:schemeClr val="tx1"/>
                </a:solidFill>
                <a:latin typeface="+mn-lt"/>
                <a:ea typeface="+mn-ea"/>
                <a:cs typeface="+mn-cs"/>
              </a:rPr>
              <a:t>Nói</a:t>
            </a:r>
            <a:r>
              <a:rPr lang="en-US" dirty="0">
                <a:solidFill>
                  <a:schemeClr val="tx1"/>
                </a:solidFill>
                <a:latin typeface="+mn-lt"/>
                <a:ea typeface="+mn-ea"/>
                <a:cs typeface="+mn-cs"/>
              </a:rPr>
              <a:t> </a:t>
            </a:r>
            <a:r>
              <a:rPr lang="en-US" dirty="0" err="1">
                <a:solidFill>
                  <a:schemeClr val="tx1"/>
                </a:solidFill>
                <a:latin typeface="+mn-lt"/>
                <a:ea typeface="+mn-ea"/>
                <a:cs typeface="+mn-cs"/>
              </a:rPr>
              <a:t>cách</a:t>
            </a:r>
            <a:r>
              <a:rPr lang="en-US" dirty="0">
                <a:solidFill>
                  <a:schemeClr val="tx1"/>
                </a:solidFill>
                <a:latin typeface="+mn-lt"/>
                <a:ea typeface="+mn-ea"/>
                <a:cs typeface="+mn-cs"/>
              </a:rPr>
              <a:t> </a:t>
            </a:r>
            <a:r>
              <a:rPr lang="en-US" dirty="0" err="1">
                <a:solidFill>
                  <a:schemeClr val="tx1"/>
                </a:solidFill>
                <a:latin typeface="+mn-lt"/>
                <a:ea typeface="+mn-ea"/>
                <a:cs typeface="+mn-cs"/>
              </a:rPr>
              <a:t>khác</a:t>
            </a:r>
            <a:r>
              <a:rPr lang="en-US" dirty="0">
                <a:solidFill>
                  <a:schemeClr val="tx1"/>
                </a:solidFill>
                <a:latin typeface="+mn-lt"/>
                <a:ea typeface="+mn-ea"/>
                <a:cs typeface="+mn-cs"/>
              </a:rPr>
              <a:t>, </a:t>
            </a:r>
            <a:r>
              <a:rPr lang="en-US" dirty="0" err="1">
                <a:solidFill>
                  <a:schemeClr val="tx1"/>
                </a:solidFill>
                <a:latin typeface="+mn-lt"/>
                <a:ea typeface="+mn-ea"/>
                <a:cs typeface="+mn-cs"/>
              </a:rPr>
              <a:t>là</a:t>
            </a:r>
            <a:r>
              <a:rPr lang="en-US" dirty="0">
                <a:solidFill>
                  <a:schemeClr val="tx1"/>
                </a:solidFill>
                <a:latin typeface="+mn-lt"/>
                <a:ea typeface="+mn-ea"/>
                <a:cs typeface="+mn-cs"/>
              </a:rPr>
              <a:t> </a:t>
            </a:r>
            <a:r>
              <a:rPr lang="en-US" dirty="0" err="1">
                <a:solidFill>
                  <a:schemeClr val="tx1"/>
                </a:solidFill>
                <a:latin typeface="+mn-lt"/>
                <a:ea typeface="+mn-ea"/>
                <a:cs typeface="+mn-cs"/>
              </a:rPr>
              <a:t>thế</a:t>
            </a:r>
            <a:r>
              <a:rPr lang="en-US" dirty="0">
                <a:solidFill>
                  <a:schemeClr val="tx1"/>
                </a:solidFill>
                <a:latin typeface="+mn-lt"/>
                <a:ea typeface="+mn-ea"/>
                <a:cs typeface="+mn-cs"/>
              </a:rPr>
              <a:t> </a:t>
            </a:r>
            <a:r>
              <a:rPr lang="en-US" dirty="0" err="1">
                <a:solidFill>
                  <a:schemeClr val="tx1"/>
                </a:solidFill>
                <a:latin typeface="+mn-lt"/>
                <a:ea typeface="+mn-ea"/>
                <a:cs typeface="+mn-cs"/>
              </a:rPr>
              <a:t>giới</a:t>
            </a:r>
            <a:r>
              <a:rPr lang="en-US" dirty="0">
                <a:solidFill>
                  <a:schemeClr val="tx1"/>
                </a:solidFill>
                <a:latin typeface="+mn-lt"/>
                <a:ea typeface="+mn-ea"/>
                <a:cs typeface="+mn-cs"/>
              </a:rPr>
              <a:t> </a:t>
            </a:r>
            <a:r>
              <a:rPr lang="en-US" dirty="0" err="1">
                <a:solidFill>
                  <a:schemeClr val="tx1"/>
                </a:solidFill>
                <a:latin typeface="+mn-lt"/>
                <a:ea typeface="+mn-ea"/>
                <a:cs typeface="+mn-cs"/>
              </a:rPr>
              <a:t>Dân</a:t>
            </a:r>
            <a:r>
              <a:rPr lang="en-US" dirty="0">
                <a:solidFill>
                  <a:schemeClr val="tx1"/>
                </a:solidFill>
                <a:latin typeface="+mn-lt"/>
                <a:ea typeface="+mn-ea"/>
                <a:cs typeface="+mn-cs"/>
              </a:rPr>
              <a:t> </a:t>
            </a:r>
            <a:r>
              <a:rPr lang="en-US" dirty="0" err="1">
                <a:solidFill>
                  <a:schemeClr val="tx1"/>
                </a:solidFill>
                <a:latin typeface="+mn-lt"/>
                <a:ea typeface="+mn-ea"/>
                <a:cs typeface="+mn-cs"/>
              </a:rPr>
              <a:t>Ngoại</a:t>
            </a:r>
            <a:r>
              <a:rPr lang="en-US" dirty="0">
                <a:solidFill>
                  <a:schemeClr val="tx1"/>
                </a:solidFill>
                <a:latin typeface="+mn-lt"/>
                <a:ea typeface="+mn-ea"/>
                <a:cs typeface="+mn-cs"/>
              </a:rPr>
              <a:t> </a:t>
            </a:r>
            <a:r>
              <a:rPr lang="en-US" dirty="0" err="1">
                <a:solidFill>
                  <a:schemeClr val="tx1"/>
                </a:solidFill>
                <a:latin typeface="+mn-lt"/>
                <a:ea typeface="+mn-ea"/>
                <a:cs typeface="+mn-cs"/>
              </a:rPr>
              <a:t>nói</a:t>
            </a:r>
            <a:r>
              <a:rPr lang="en-US" dirty="0">
                <a:solidFill>
                  <a:schemeClr val="tx1"/>
                </a:solidFill>
                <a:latin typeface="+mn-lt"/>
                <a:ea typeface="+mn-ea"/>
                <a:cs typeface="+mn-cs"/>
              </a:rPr>
              <a:t> </a:t>
            </a:r>
            <a:r>
              <a:rPr lang="en-US" dirty="0" err="1">
                <a:solidFill>
                  <a:schemeClr val="tx1"/>
                </a:solidFill>
                <a:latin typeface="+mn-lt"/>
                <a:ea typeface="+mn-ea"/>
                <a:cs typeface="+mn-cs"/>
              </a:rPr>
              <a:t>chung</a:t>
            </a:r>
            <a:r>
              <a:rPr lang="en-US" dirty="0">
                <a:solidFill>
                  <a:schemeClr val="tx1"/>
                </a:solidFill>
                <a:latin typeface="+mn-lt"/>
                <a:ea typeface="+mn-ea"/>
                <a:cs typeface="+mn-cs"/>
              </a:rPr>
              <a:t>.  </a:t>
            </a:r>
            <a:r>
              <a:rPr lang="en-US" dirty="0" err="1">
                <a:solidFill>
                  <a:schemeClr val="tx1"/>
                </a:solidFill>
                <a:latin typeface="+mn-lt"/>
                <a:ea typeface="+mn-ea"/>
                <a:cs typeface="+mn-cs"/>
              </a:rPr>
              <a:t>Ông</a:t>
            </a:r>
            <a:r>
              <a:rPr lang="en-US" dirty="0">
                <a:solidFill>
                  <a:schemeClr val="tx1"/>
                </a:solidFill>
                <a:latin typeface="+mn-lt"/>
                <a:ea typeface="+mn-ea"/>
                <a:cs typeface="+mn-cs"/>
              </a:rPr>
              <a:t> </a:t>
            </a:r>
            <a:r>
              <a:rPr lang="en-US" dirty="0" err="1">
                <a:solidFill>
                  <a:schemeClr val="tx1"/>
                </a:solidFill>
                <a:latin typeface="+mn-lt"/>
                <a:ea typeface="+mn-ea"/>
                <a:cs typeface="+mn-cs"/>
              </a:rPr>
              <a:t>cũng</a:t>
            </a:r>
            <a:r>
              <a:rPr lang="en-US" dirty="0">
                <a:solidFill>
                  <a:schemeClr val="tx1"/>
                </a:solidFill>
                <a:latin typeface="+mn-lt"/>
                <a:ea typeface="+mn-ea"/>
                <a:cs typeface="+mn-cs"/>
              </a:rPr>
              <a:t> </a:t>
            </a:r>
            <a:r>
              <a:rPr lang="en-US" dirty="0" err="1">
                <a:solidFill>
                  <a:schemeClr val="tx1"/>
                </a:solidFill>
                <a:latin typeface="+mn-lt"/>
                <a:ea typeface="+mn-ea"/>
                <a:cs typeface="+mn-cs"/>
              </a:rPr>
              <a:t>là</a:t>
            </a:r>
            <a:r>
              <a:rPr lang="en-US" dirty="0">
                <a:solidFill>
                  <a:schemeClr val="tx1"/>
                </a:solidFill>
                <a:latin typeface="+mn-lt"/>
                <a:ea typeface="+mn-ea"/>
                <a:cs typeface="+mn-cs"/>
              </a:rPr>
              <a:t> </a:t>
            </a:r>
            <a:r>
              <a:rPr lang="en-US" dirty="0" err="1">
                <a:solidFill>
                  <a:schemeClr val="tx1"/>
                </a:solidFill>
                <a:latin typeface="+mn-lt"/>
                <a:ea typeface="+mn-ea"/>
                <a:cs typeface="+mn-cs"/>
              </a:rPr>
              <a:t>trước</a:t>
            </a:r>
            <a:r>
              <a:rPr lang="en-US" dirty="0">
                <a:solidFill>
                  <a:schemeClr val="tx1"/>
                </a:solidFill>
                <a:latin typeface="+mn-lt"/>
                <a:ea typeface="+mn-ea"/>
                <a:cs typeface="+mn-cs"/>
              </a:rPr>
              <a:t> </a:t>
            </a:r>
            <a:r>
              <a:rPr lang="en-US" dirty="0" err="1">
                <a:solidFill>
                  <a:schemeClr val="tx1"/>
                </a:solidFill>
                <a:latin typeface="+mn-lt"/>
                <a:ea typeface="+mn-ea"/>
                <a:cs typeface="+mn-cs"/>
              </a:rPr>
              <a:t>giả</a:t>
            </a:r>
            <a:r>
              <a:rPr lang="en-US" dirty="0">
                <a:solidFill>
                  <a:schemeClr val="tx1"/>
                </a:solidFill>
                <a:latin typeface="+mn-lt"/>
                <a:ea typeface="+mn-ea"/>
                <a:cs typeface="+mn-cs"/>
              </a:rPr>
              <a:t> </a:t>
            </a:r>
            <a:r>
              <a:rPr lang="en-US" dirty="0" err="1">
                <a:solidFill>
                  <a:schemeClr val="tx1"/>
                </a:solidFill>
                <a:latin typeface="+mn-lt"/>
                <a:ea typeface="+mn-ea"/>
                <a:cs typeface="+mn-cs"/>
              </a:rPr>
              <a:t>sách</a:t>
            </a:r>
            <a:r>
              <a:rPr lang="en-US" dirty="0">
                <a:solidFill>
                  <a:schemeClr val="tx1"/>
                </a:solidFill>
                <a:latin typeface="+mn-lt"/>
                <a:ea typeface="+mn-ea"/>
                <a:cs typeface="+mn-cs"/>
              </a:rPr>
              <a:t> </a:t>
            </a:r>
            <a:r>
              <a:rPr lang="en-US" dirty="0" err="1">
                <a:solidFill>
                  <a:schemeClr val="tx1"/>
                </a:solidFill>
                <a:latin typeface="+mn-lt"/>
                <a:ea typeface="+mn-ea"/>
                <a:cs typeface="+mn-cs"/>
              </a:rPr>
              <a:t>Công</a:t>
            </a:r>
            <a:r>
              <a:rPr lang="en-US" dirty="0">
                <a:solidFill>
                  <a:schemeClr val="tx1"/>
                </a:solidFill>
                <a:latin typeface="+mn-lt"/>
                <a:ea typeface="+mn-ea"/>
                <a:cs typeface="+mn-cs"/>
              </a:rPr>
              <a:t> </a:t>
            </a:r>
            <a:r>
              <a:rPr lang="en-US" dirty="0" err="1">
                <a:solidFill>
                  <a:schemeClr val="tx1"/>
                </a:solidFill>
                <a:latin typeface="+mn-lt"/>
                <a:ea typeface="+mn-ea"/>
                <a:cs typeface="+mn-cs"/>
              </a:rPr>
              <a:t>vụ</a:t>
            </a:r>
            <a:r>
              <a:rPr lang="en-US" dirty="0">
                <a:solidFill>
                  <a:schemeClr val="tx1"/>
                </a:solidFill>
                <a:latin typeface="+mn-lt"/>
                <a:ea typeface="+mn-ea"/>
                <a:cs typeface="+mn-cs"/>
              </a:rPr>
              <a:t>, Luca </a:t>
            </a:r>
            <a:r>
              <a:rPr lang="en-US" dirty="0" err="1">
                <a:solidFill>
                  <a:schemeClr val="tx1"/>
                </a:solidFill>
                <a:latin typeface="+mn-lt"/>
                <a:ea typeface="+mn-ea"/>
                <a:cs typeface="+mn-cs"/>
              </a:rPr>
              <a:t>đưa</a:t>
            </a:r>
            <a:r>
              <a:rPr lang="en-US" dirty="0">
                <a:solidFill>
                  <a:schemeClr val="tx1"/>
                </a:solidFill>
                <a:latin typeface="+mn-lt"/>
                <a:ea typeface="+mn-ea"/>
                <a:cs typeface="+mn-cs"/>
              </a:rPr>
              <a:t> </a:t>
            </a:r>
            <a:r>
              <a:rPr lang="en-US" dirty="0" err="1">
                <a:solidFill>
                  <a:schemeClr val="tx1"/>
                </a:solidFill>
                <a:latin typeface="+mn-lt"/>
                <a:ea typeface="+mn-ea"/>
                <a:cs typeface="+mn-cs"/>
              </a:rPr>
              <a:t>ra</a:t>
            </a:r>
            <a:r>
              <a:rPr lang="en-US" dirty="0">
                <a:solidFill>
                  <a:schemeClr val="tx1"/>
                </a:solidFill>
                <a:latin typeface="+mn-lt"/>
                <a:ea typeface="+mn-ea"/>
                <a:cs typeface="+mn-cs"/>
              </a:rPr>
              <a:t> </a:t>
            </a:r>
            <a:r>
              <a:rPr lang="en-US" dirty="0" err="1">
                <a:solidFill>
                  <a:schemeClr val="tx1"/>
                </a:solidFill>
                <a:latin typeface="+mn-lt"/>
                <a:ea typeface="+mn-ea"/>
                <a:cs typeface="+mn-cs"/>
              </a:rPr>
              <a:t>cho</a:t>
            </a:r>
            <a:r>
              <a:rPr lang="en-US" dirty="0">
                <a:solidFill>
                  <a:schemeClr val="tx1"/>
                </a:solidFill>
                <a:latin typeface="+mn-lt"/>
                <a:ea typeface="+mn-ea"/>
                <a:cs typeface="+mn-cs"/>
              </a:rPr>
              <a:t> </a:t>
            </a:r>
            <a:r>
              <a:rPr lang="en-US" dirty="0" err="1">
                <a:solidFill>
                  <a:schemeClr val="tx1"/>
                </a:solidFill>
                <a:latin typeface="+mn-lt"/>
                <a:ea typeface="+mn-ea"/>
                <a:cs typeface="+mn-cs"/>
              </a:rPr>
              <a:t>mọi</a:t>
            </a:r>
            <a:r>
              <a:rPr lang="en-US" dirty="0">
                <a:solidFill>
                  <a:schemeClr val="tx1"/>
                </a:solidFill>
                <a:latin typeface="+mn-lt"/>
                <a:ea typeface="+mn-ea"/>
                <a:cs typeface="+mn-cs"/>
              </a:rPr>
              <a:t> </a:t>
            </a:r>
            <a:r>
              <a:rPr lang="en-US" dirty="0" err="1">
                <a:solidFill>
                  <a:schemeClr val="tx1"/>
                </a:solidFill>
                <a:latin typeface="+mn-lt"/>
                <a:ea typeface="+mn-ea"/>
                <a:cs typeface="+mn-cs"/>
              </a:rPr>
              <a:t>thời</a:t>
            </a:r>
            <a:r>
              <a:rPr lang="en-US" dirty="0">
                <a:solidFill>
                  <a:schemeClr val="tx1"/>
                </a:solidFill>
                <a:latin typeface="+mn-lt"/>
                <a:ea typeface="+mn-ea"/>
                <a:cs typeface="+mn-cs"/>
              </a:rPr>
              <a:t> </a:t>
            </a:r>
            <a:r>
              <a:rPr lang="en-US" dirty="0" err="1">
                <a:solidFill>
                  <a:schemeClr val="tx1"/>
                </a:solidFill>
                <a:latin typeface="+mn-lt"/>
                <a:ea typeface="+mn-ea"/>
                <a:cs typeface="+mn-cs"/>
              </a:rPr>
              <a:t>đại</a:t>
            </a:r>
            <a:r>
              <a:rPr lang="en-US" dirty="0">
                <a:solidFill>
                  <a:schemeClr val="tx1"/>
                </a:solidFill>
                <a:latin typeface="+mn-lt"/>
                <a:ea typeface="+mn-ea"/>
                <a:cs typeface="+mn-cs"/>
              </a:rPr>
              <a:t> </a:t>
            </a:r>
            <a:r>
              <a:rPr lang="en-US" dirty="0" err="1">
                <a:solidFill>
                  <a:schemeClr val="tx1"/>
                </a:solidFill>
                <a:latin typeface="+mn-lt"/>
                <a:ea typeface="+mn-ea"/>
                <a:cs typeface="+mn-cs"/>
              </a:rPr>
              <a:t>một</a:t>
            </a:r>
            <a:r>
              <a:rPr lang="en-US" dirty="0">
                <a:solidFill>
                  <a:schemeClr val="tx1"/>
                </a:solidFill>
                <a:latin typeface="+mn-lt"/>
                <a:ea typeface="+mn-ea"/>
                <a:cs typeface="+mn-cs"/>
              </a:rPr>
              <a:t> </a:t>
            </a:r>
            <a:r>
              <a:rPr lang="en-US" dirty="0" err="1">
                <a:solidFill>
                  <a:schemeClr val="tx1"/>
                </a:solidFill>
                <a:latin typeface="+mn-lt"/>
                <a:ea typeface="+mn-ea"/>
                <a:cs typeface="+mn-cs"/>
              </a:rPr>
              <a:t>bản</a:t>
            </a:r>
            <a:r>
              <a:rPr lang="en-US" dirty="0">
                <a:solidFill>
                  <a:schemeClr val="tx1"/>
                </a:solidFill>
                <a:latin typeface="+mn-lt"/>
                <a:ea typeface="+mn-ea"/>
                <a:cs typeface="+mn-cs"/>
              </a:rPr>
              <a:t> </a:t>
            </a:r>
            <a:r>
              <a:rPr lang="en-US" dirty="0" err="1">
                <a:solidFill>
                  <a:schemeClr val="tx1"/>
                </a:solidFill>
                <a:latin typeface="+mn-lt"/>
                <a:ea typeface="+mn-ea"/>
                <a:cs typeface="+mn-cs"/>
              </a:rPr>
              <a:t>ký</a:t>
            </a:r>
            <a:r>
              <a:rPr lang="en-US" dirty="0">
                <a:solidFill>
                  <a:schemeClr val="tx1"/>
                </a:solidFill>
                <a:latin typeface="+mn-lt"/>
                <a:ea typeface="+mn-ea"/>
                <a:cs typeface="+mn-cs"/>
              </a:rPr>
              <a:t> </a:t>
            </a:r>
            <a:r>
              <a:rPr lang="en-US" dirty="0" err="1">
                <a:solidFill>
                  <a:schemeClr val="tx1"/>
                </a:solidFill>
                <a:latin typeface="+mn-lt"/>
                <a:ea typeface="+mn-ea"/>
                <a:cs typeface="+mn-cs"/>
              </a:rPr>
              <a:t>thuật</a:t>
            </a:r>
            <a:r>
              <a:rPr lang="en-US" dirty="0">
                <a:solidFill>
                  <a:schemeClr val="tx1"/>
                </a:solidFill>
                <a:latin typeface="+mn-lt"/>
                <a:ea typeface="+mn-ea"/>
                <a:cs typeface="+mn-cs"/>
              </a:rPr>
              <a:t> </a:t>
            </a:r>
            <a:r>
              <a:rPr lang="en-US" dirty="0" err="1">
                <a:solidFill>
                  <a:schemeClr val="tx1"/>
                </a:solidFill>
                <a:latin typeface="+mn-lt"/>
                <a:ea typeface="+mn-ea"/>
                <a:cs typeface="+mn-cs"/>
              </a:rPr>
              <a:t>về</a:t>
            </a:r>
            <a:r>
              <a:rPr lang="en-US" dirty="0">
                <a:solidFill>
                  <a:schemeClr val="tx1"/>
                </a:solidFill>
                <a:latin typeface="+mn-lt"/>
                <a:ea typeface="+mn-ea"/>
                <a:cs typeface="+mn-cs"/>
              </a:rPr>
              <a:t> </a:t>
            </a:r>
            <a:r>
              <a:rPr lang="en-US" dirty="0" err="1">
                <a:solidFill>
                  <a:schemeClr val="tx1"/>
                </a:solidFill>
                <a:latin typeface="+mn-lt"/>
                <a:ea typeface="+mn-ea"/>
                <a:cs typeface="+mn-cs"/>
              </a:rPr>
              <a:t>sự</a:t>
            </a:r>
            <a:r>
              <a:rPr lang="en-US" dirty="0">
                <a:solidFill>
                  <a:schemeClr val="tx1"/>
                </a:solidFill>
                <a:latin typeface="+mn-lt"/>
                <a:ea typeface="+mn-ea"/>
                <a:cs typeface="+mn-cs"/>
              </a:rPr>
              <a:t> </a:t>
            </a:r>
            <a:r>
              <a:rPr lang="en-US" dirty="0" err="1">
                <a:solidFill>
                  <a:schemeClr val="tx1"/>
                </a:solidFill>
                <a:latin typeface="+mn-lt"/>
                <a:ea typeface="+mn-ea"/>
                <a:cs typeface="+mn-cs"/>
              </a:rPr>
              <a:t>phát</a:t>
            </a:r>
            <a:r>
              <a:rPr lang="en-US" dirty="0">
                <a:solidFill>
                  <a:schemeClr val="tx1"/>
                </a:solidFill>
                <a:latin typeface="+mn-lt"/>
                <a:ea typeface="+mn-ea"/>
                <a:cs typeface="+mn-cs"/>
              </a:rPr>
              <a:t> </a:t>
            </a:r>
            <a:r>
              <a:rPr lang="en-US" dirty="0" err="1">
                <a:solidFill>
                  <a:schemeClr val="tx1"/>
                </a:solidFill>
                <a:latin typeface="+mn-lt"/>
                <a:ea typeface="+mn-ea"/>
                <a:cs typeface="+mn-cs"/>
              </a:rPr>
              <a:t>triển</a:t>
            </a:r>
            <a:r>
              <a:rPr lang="en-US" dirty="0">
                <a:solidFill>
                  <a:schemeClr val="tx1"/>
                </a:solidFill>
                <a:latin typeface="+mn-lt"/>
                <a:ea typeface="+mn-ea"/>
                <a:cs typeface="+mn-cs"/>
              </a:rPr>
              <a:t> </a:t>
            </a:r>
            <a:r>
              <a:rPr lang="en-US" dirty="0" err="1">
                <a:solidFill>
                  <a:schemeClr val="tx1"/>
                </a:solidFill>
                <a:latin typeface="+mn-lt"/>
                <a:ea typeface="+mn-ea"/>
                <a:cs typeface="+mn-cs"/>
              </a:rPr>
              <a:t>Hội</a:t>
            </a:r>
            <a:r>
              <a:rPr lang="en-US" dirty="0">
                <a:solidFill>
                  <a:schemeClr val="tx1"/>
                </a:solidFill>
                <a:latin typeface="+mn-lt"/>
                <a:ea typeface="+mn-ea"/>
                <a:cs typeface="+mn-cs"/>
              </a:rPr>
              <a:t> </a:t>
            </a:r>
            <a:r>
              <a:rPr lang="en-US" dirty="0" err="1">
                <a:solidFill>
                  <a:schemeClr val="tx1"/>
                </a:solidFill>
                <a:latin typeface="+mn-lt"/>
                <a:ea typeface="+mn-ea"/>
                <a:cs typeface="+mn-cs"/>
              </a:rPr>
              <a:t>Thánh</a:t>
            </a:r>
            <a:r>
              <a:rPr lang="en-US" dirty="0">
                <a:solidFill>
                  <a:schemeClr val="tx1"/>
                </a:solidFill>
                <a:latin typeface="+mn-lt"/>
                <a:ea typeface="+mn-ea"/>
                <a:cs typeface="+mn-cs"/>
              </a:rPr>
              <a:t> </a:t>
            </a:r>
            <a:r>
              <a:rPr lang="en-US" dirty="0" err="1">
                <a:solidFill>
                  <a:schemeClr val="tx1"/>
                </a:solidFill>
                <a:latin typeface="+mn-lt"/>
                <a:ea typeface="+mn-ea"/>
                <a:cs typeface="+mn-cs"/>
              </a:rPr>
              <a:t>đầu</a:t>
            </a:r>
            <a:r>
              <a:rPr lang="en-US" dirty="0">
                <a:solidFill>
                  <a:schemeClr val="tx1"/>
                </a:solidFill>
                <a:latin typeface="+mn-lt"/>
                <a:ea typeface="+mn-ea"/>
                <a:cs typeface="+mn-cs"/>
              </a:rPr>
              <a:t> </a:t>
            </a:r>
            <a:r>
              <a:rPr lang="en-US" dirty="0" err="1">
                <a:solidFill>
                  <a:schemeClr val="tx1"/>
                </a:solidFill>
                <a:latin typeface="+mn-lt"/>
                <a:ea typeface="+mn-ea"/>
                <a:cs typeface="+mn-cs"/>
              </a:rPr>
              <a:t>tiên</a:t>
            </a:r>
            <a:r>
              <a:rPr lang="en-US" dirty="0">
                <a:solidFill>
                  <a:schemeClr val="tx1"/>
                </a:solidFill>
                <a:latin typeface="+mn-lt"/>
                <a:ea typeface="+mn-ea"/>
                <a:cs typeface="+mn-cs"/>
              </a:rPr>
              <a:t> </a:t>
            </a:r>
            <a:r>
              <a:rPr lang="en-US" dirty="0" err="1">
                <a:solidFill>
                  <a:schemeClr val="tx1"/>
                </a:solidFill>
                <a:latin typeface="+mn-lt"/>
                <a:ea typeface="+mn-ea"/>
                <a:cs typeface="+mn-cs"/>
              </a:rPr>
              <a:t>và</a:t>
            </a:r>
            <a:r>
              <a:rPr lang="en-US" dirty="0">
                <a:solidFill>
                  <a:schemeClr val="tx1"/>
                </a:solidFill>
                <a:latin typeface="+mn-lt"/>
                <a:ea typeface="+mn-ea"/>
                <a:cs typeface="+mn-cs"/>
              </a:rPr>
              <a:t> </a:t>
            </a:r>
            <a:r>
              <a:rPr lang="en-US" dirty="0" err="1">
                <a:solidFill>
                  <a:schemeClr val="tx1"/>
                </a:solidFill>
                <a:latin typeface="+mn-lt"/>
                <a:ea typeface="+mn-ea"/>
                <a:cs typeface="+mn-cs"/>
              </a:rPr>
              <a:t>chức</a:t>
            </a:r>
            <a:r>
              <a:rPr lang="en-US" dirty="0">
                <a:solidFill>
                  <a:schemeClr val="tx1"/>
                </a:solidFill>
                <a:latin typeface="+mn-lt"/>
                <a:ea typeface="+mn-ea"/>
                <a:cs typeface="+mn-cs"/>
              </a:rPr>
              <a:t> </a:t>
            </a:r>
            <a:r>
              <a:rPr lang="en-US" dirty="0" err="1">
                <a:solidFill>
                  <a:schemeClr val="tx1"/>
                </a:solidFill>
                <a:latin typeface="+mn-lt"/>
                <a:ea typeface="+mn-ea"/>
                <a:cs typeface="+mn-cs"/>
              </a:rPr>
              <a:t>vụ</a:t>
            </a:r>
            <a:r>
              <a:rPr lang="en-US" dirty="0">
                <a:solidFill>
                  <a:schemeClr val="tx1"/>
                </a:solidFill>
                <a:latin typeface="+mn-lt"/>
                <a:ea typeface="+mn-ea"/>
                <a:cs typeface="+mn-cs"/>
              </a:rPr>
              <a:t> </a:t>
            </a:r>
            <a:r>
              <a:rPr lang="en-US" dirty="0" err="1">
                <a:solidFill>
                  <a:schemeClr val="tx1"/>
                </a:solidFill>
                <a:latin typeface="+mn-lt"/>
                <a:ea typeface="+mn-ea"/>
                <a:cs typeface="+mn-cs"/>
              </a:rPr>
              <a:t>truyền</a:t>
            </a:r>
            <a:r>
              <a:rPr lang="en-US" dirty="0">
                <a:solidFill>
                  <a:schemeClr val="tx1"/>
                </a:solidFill>
                <a:latin typeface="+mn-lt"/>
                <a:ea typeface="+mn-ea"/>
                <a:cs typeface="+mn-cs"/>
              </a:rPr>
              <a:t> </a:t>
            </a:r>
            <a:r>
              <a:rPr lang="en-US" dirty="0" err="1">
                <a:solidFill>
                  <a:schemeClr val="tx1"/>
                </a:solidFill>
                <a:latin typeface="+mn-lt"/>
                <a:ea typeface="+mn-ea"/>
                <a:cs typeface="+mn-cs"/>
              </a:rPr>
              <a:t>giáo</a:t>
            </a:r>
            <a:r>
              <a:rPr lang="en-US" dirty="0">
                <a:solidFill>
                  <a:schemeClr val="tx1"/>
                </a:solidFill>
                <a:latin typeface="+mn-lt"/>
                <a:ea typeface="+mn-ea"/>
                <a:cs typeface="+mn-cs"/>
              </a:rPr>
              <a:t> </a:t>
            </a:r>
            <a:r>
              <a:rPr lang="en-US" dirty="0" err="1">
                <a:solidFill>
                  <a:schemeClr val="tx1"/>
                </a:solidFill>
                <a:latin typeface="+mn-lt"/>
                <a:ea typeface="+mn-ea"/>
                <a:cs typeface="+mn-cs"/>
              </a:rPr>
              <a:t>rộng</a:t>
            </a:r>
            <a:r>
              <a:rPr lang="en-US" dirty="0">
                <a:solidFill>
                  <a:schemeClr val="tx1"/>
                </a:solidFill>
                <a:latin typeface="+mn-lt"/>
                <a:ea typeface="+mn-ea"/>
                <a:cs typeface="+mn-cs"/>
              </a:rPr>
              <a:t> </a:t>
            </a:r>
            <a:r>
              <a:rPr lang="en-US" dirty="0" err="1">
                <a:solidFill>
                  <a:schemeClr val="tx1"/>
                </a:solidFill>
                <a:latin typeface="+mn-lt"/>
                <a:ea typeface="+mn-ea"/>
                <a:cs typeface="+mn-cs"/>
              </a:rPr>
              <a:t>mở</a:t>
            </a:r>
            <a:r>
              <a:rPr lang="en-US" dirty="0">
                <a:solidFill>
                  <a:schemeClr val="tx1"/>
                </a:solidFill>
                <a:latin typeface="+mn-lt"/>
                <a:ea typeface="+mn-ea"/>
                <a:cs typeface="+mn-cs"/>
              </a:rPr>
              <a:t> </a:t>
            </a:r>
            <a:r>
              <a:rPr lang="en-US" dirty="0" err="1">
                <a:solidFill>
                  <a:schemeClr val="tx1"/>
                </a:solidFill>
                <a:latin typeface="+mn-lt"/>
                <a:ea typeface="+mn-ea"/>
                <a:cs typeface="+mn-cs"/>
              </a:rPr>
              <a:t>mà</a:t>
            </a:r>
            <a:r>
              <a:rPr lang="en-US" dirty="0">
                <a:solidFill>
                  <a:schemeClr val="tx1"/>
                </a:solidFill>
                <a:latin typeface="+mn-lt"/>
                <a:ea typeface="+mn-ea"/>
                <a:cs typeface="+mn-cs"/>
              </a:rPr>
              <a:t> </a:t>
            </a:r>
            <a:r>
              <a:rPr lang="en-US" dirty="0" err="1">
                <a:solidFill>
                  <a:schemeClr val="tx1"/>
                </a:solidFill>
                <a:latin typeface="+mn-lt"/>
                <a:ea typeface="+mn-ea"/>
                <a:cs typeface="+mn-cs"/>
              </a:rPr>
              <a:t>ông</a:t>
            </a:r>
            <a:r>
              <a:rPr lang="en-US" dirty="0">
                <a:solidFill>
                  <a:schemeClr val="tx1"/>
                </a:solidFill>
                <a:latin typeface="+mn-lt"/>
                <a:ea typeface="+mn-ea"/>
                <a:cs typeface="+mn-cs"/>
              </a:rPr>
              <a:t> </a:t>
            </a:r>
            <a:r>
              <a:rPr lang="en-US" dirty="0" err="1">
                <a:solidFill>
                  <a:schemeClr val="tx1"/>
                </a:solidFill>
                <a:latin typeface="+mn-lt"/>
                <a:ea typeface="+mn-ea"/>
                <a:cs typeface="+mn-cs"/>
              </a:rPr>
              <a:t>là</a:t>
            </a:r>
            <a:r>
              <a:rPr lang="en-US" dirty="0">
                <a:solidFill>
                  <a:schemeClr val="tx1"/>
                </a:solidFill>
                <a:latin typeface="+mn-lt"/>
                <a:ea typeface="+mn-ea"/>
                <a:cs typeface="+mn-cs"/>
              </a:rPr>
              <a:t> </a:t>
            </a:r>
            <a:r>
              <a:rPr lang="en-US" dirty="0" err="1">
                <a:solidFill>
                  <a:schemeClr val="tx1"/>
                </a:solidFill>
                <a:latin typeface="+mn-lt"/>
                <a:ea typeface="+mn-ea"/>
                <a:cs typeface="+mn-cs"/>
              </a:rPr>
              <a:t>nhân</a:t>
            </a:r>
            <a:r>
              <a:rPr lang="en-US" dirty="0">
                <a:solidFill>
                  <a:schemeClr val="tx1"/>
                </a:solidFill>
                <a:latin typeface="+mn-lt"/>
                <a:ea typeface="+mn-ea"/>
                <a:cs typeface="+mn-cs"/>
              </a:rPr>
              <a:t> </a:t>
            </a:r>
            <a:r>
              <a:rPr lang="en-US" dirty="0" err="1">
                <a:solidFill>
                  <a:schemeClr val="tx1"/>
                </a:solidFill>
                <a:latin typeface="+mn-lt"/>
                <a:ea typeface="+mn-ea"/>
                <a:cs typeface="+mn-cs"/>
              </a:rPr>
              <a:t>chứng</a:t>
            </a:r>
            <a:r>
              <a:rPr lang="en-US" dirty="0">
                <a:solidFill>
                  <a:schemeClr val="tx1"/>
                </a:solidFill>
                <a:latin typeface="+mn-lt"/>
                <a:ea typeface="+mn-ea"/>
                <a:cs typeface="+mn-cs"/>
              </a:rPr>
              <a:t>.</a:t>
            </a:r>
          </a:p>
          <a:p>
            <a:pPr defTabSz="457093">
              <a:defRPr/>
            </a:pPr>
            <a:r>
              <a:rPr lang="en-US" dirty="0" err="1">
                <a:solidFill>
                  <a:schemeClr val="tx1"/>
                </a:solidFill>
                <a:latin typeface="+mn-lt"/>
                <a:ea typeface="+mn-ea"/>
                <a:cs typeface="+mn-cs"/>
              </a:rPr>
              <a:t>Cuối</a:t>
            </a:r>
            <a:r>
              <a:rPr lang="en-US" dirty="0">
                <a:solidFill>
                  <a:schemeClr val="tx1"/>
                </a:solidFill>
                <a:latin typeface="+mn-lt"/>
                <a:ea typeface="+mn-ea"/>
                <a:cs typeface="+mn-cs"/>
              </a:rPr>
              <a:t> </a:t>
            </a:r>
            <a:r>
              <a:rPr lang="en-US" dirty="0" err="1">
                <a:solidFill>
                  <a:schemeClr val="tx1"/>
                </a:solidFill>
                <a:latin typeface="+mn-lt"/>
                <a:ea typeface="+mn-ea"/>
                <a:cs typeface="+mn-cs"/>
              </a:rPr>
              <a:t>cùng</a:t>
            </a:r>
            <a:r>
              <a:rPr lang="en-US" dirty="0">
                <a:solidFill>
                  <a:schemeClr val="tx1"/>
                </a:solidFill>
                <a:latin typeface="+mn-lt"/>
                <a:ea typeface="+mn-ea"/>
                <a:cs typeface="+mn-cs"/>
              </a:rPr>
              <a:t>, </a:t>
            </a:r>
            <a:r>
              <a:rPr lang="en-US" dirty="0" err="1">
                <a:solidFill>
                  <a:schemeClr val="tx1"/>
                </a:solidFill>
                <a:latin typeface="+mn-lt"/>
                <a:ea typeface="+mn-ea"/>
                <a:cs typeface="+mn-cs"/>
              </a:rPr>
              <a:t>là</a:t>
            </a:r>
            <a:r>
              <a:rPr lang="en-US" dirty="0">
                <a:solidFill>
                  <a:schemeClr val="tx1"/>
                </a:solidFill>
                <a:latin typeface="+mn-lt"/>
                <a:ea typeface="+mn-ea"/>
                <a:cs typeface="+mn-cs"/>
              </a:rPr>
              <a:t> </a:t>
            </a:r>
            <a:r>
              <a:rPr lang="en-US" dirty="0" err="1">
                <a:solidFill>
                  <a:schemeClr val="tx1"/>
                </a:solidFill>
                <a:latin typeface="+mn-lt"/>
                <a:ea typeface="+mn-ea"/>
                <a:cs typeface="+mn-cs"/>
              </a:rPr>
              <a:t>Phúc</a:t>
            </a:r>
            <a:r>
              <a:rPr lang="en-US" dirty="0">
                <a:solidFill>
                  <a:schemeClr val="tx1"/>
                </a:solidFill>
                <a:latin typeface="+mn-lt"/>
                <a:ea typeface="+mn-ea"/>
                <a:cs typeface="+mn-cs"/>
              </a:rPr>
              <a:t> </a:t>
            </a:r>
            <a:r>
              <a:rPr lang="en-US" dirty="0" err="1">
                <a:solidFill>
                  <a:schemeClr val="tx1"/>
                </a:solidFill>
                <a:latin typeface="+mn-lt"/>
                <a:ea typeface="+mn-ea"/>
                <a:cs typeface="+mn-cs"/>
              </a:rPr>
              <a:t>Âm</a:t>
            </a:r>
            <a:r>
              <a:rPr lang="en-US" dirty="0">
                <a:solidFill>
                  <a:schemeClr val="tx1"/>
                </a:solidFill>
                <a:latin typeface="+mn-lt"/>
                <a:ea typeface="+mn-ea"/>
                <a:cs typeface="+mn-cs"/>
              </a:rPr>
              <a:t> GIĂNG, </a:t>
            </a:r>
            <a:r>
              <a:rPr lang="en-US" dirty="0" err="1">
                <a:solidFill>
                  <a:schemeClr val="tx1"/>
                </a:solidFill>
                <a:latin typeface="+mn-lt"/>
                <a:ea typeface="+mn-ea"/>
                <a:cs typeface="+mn-cs"/>
              </a:rPr>
              <a:t>độc</a:t>
            </a:r>
            <a:r>
              <a:rPr lang="en-US" dirty="0">
                <a:solidFill>
                  <a:schemeClr val="tx1"/>
                </a:solidFill>
                <a:latin typeface="+mn-lt"/>
                <a:ea typeface="+mn-ea"/>
                <a:cs typeface="+mn-cs"/>
              </a:rPr>
              <a:t> </a:t>
            </a:r>
            <a:r>
              <a:rPr lang="en-US" dirty="0" err="1">
                <a:solidFill>
                  <a:schemeClr val="tx1"/>
                </a:solidFill>
                <a:latin typeface="+mn-lt"/>
                <a:ea typeface="+mn-ea"/>
                <a:cs typeface="+mn-cs"/>
              </a:rPr>
              <a:t>giả</a:t>
            </a:r>
            <a:r>
              <a:rPr lang="en-US" dirty="0">
                <a:solidFill>
                  <a:schemeClr val="tx1"/>
                </a:solidFill>
                <a:latin typeface="+mn-lt"/>
                <a:ea typeface="+mn-ea"/>
                <a:cs typeface="+mn-cs"/>
              </a:rPr>
              <a:t> </a:t>
            </a:r>
            <a:r>
              <a:rPr lang="en-US" dirty="0" err="1">
                <a:solidFill>
                  <a:schemeClr val="tx1"/>
                </a:solidFill>
                <a:latin typeface="+mn-lt"/>
                <a:ea typeface="+mn-ea"/>
                <a:cs typeface="+mn-cs"/>
              </a:rPr>
              <a:t>của</a:t>
            </a:r>
            <a:r>
              <a:rPr lang="en-US" dirty="0">
                <a:solidFill>
                  <a:schemeClr val="tx1"/>
                </a:solidFill>
                <a:latin typeface="+mn-lt"/>
                <a:ea typeface="+mn-ea"/>
                <a:cs typeface="+mn-cs"/>
              </a:rPr>
              <a:t> </a:t>
            </a:r>
            <a:r>
              <a:rPr lang="en-US" dirty="0" err="1">
                <a:solidFill>
                  <a:schemeClr val="tx1"/>
                </a:solidFill>
                <a:latin typeface="+mn-lt"/>
                <a:ea typeface="+mn-ea"/>
                <a:cs typeface="+mn-cs"/>
              </a:rPr>
              <a:t>ông</a:t>
            </a:r>
            <a:r>
              <a:rPr lang="en-US" dirty="0">
                <a:solidFill>
                  <a:schemeClr val="tx1"/>
                </a:solidFill>
                <a:latin typeface="+mn-lt"/>
                <a:ea typeface="+mn-ea"/>
                <a:cs typeface="+mn-cs"/>
              </a:rPr>
              <a:t> </a:t>
            </a:r>
            <a:r>
              <a:rPr lang="en-US" dirty="0" err="1">
                <a:solidFill>
                  <a:schemeClr val="tx1"/>
                </a:solidFill>
                <a:latin typeface="+mn-lt"/>
                <a:ea typeface="+mn-ea"/>
                <a:cs typeface="+mn-cs"/>
              </a:rPr>
              <a:t>khác</a:t>
            </a:r>
            <a:r>
              <a:rPr lang="en-US" dirty="0">
                <a:solidFill>
                  <a:schemeClr val="tx1"/>
                </a:solidFill>
                <a:latin typeface="+mn-lt"/>
                <a:ea typeface="+mn-ea"/>
                <a:cs typeface="+mn-cs"/>
              </a:rPr>
              <a:t> </a:t>
            </a:r>
            <a:r>
              <a:rPr lang="en-US" dirty="0" err="1">
                <a:solidFill>
                  <a:schemeClr val="tx1"/>
                </a:solidFill>
                <a:latin typeface="+mn-lt"/>
                <a:ea typeface="+mn-ea"/>
                <a:cs typeface="+mn-cs"/>
              </a:rPr>
              <a:t>hẳn</a:t>
            </a:r>
            <a:r>
              <a:rPr lang="en-US" dirty="0">
                <a:solidFill>
                  <a:schemeClr val="tx1"/>
                </a:solidFill>
                <a:latin typeface="+mn-lt"/>
                <a:ea typeface="+mn-ea"/>
                <a:cs typeface="+mn-cs"/>
              </a:rPr>
              <a:t> </a:t>
            </a:r>
            <a:r>
              <a:rPr lang="en-US" dirty="0" err="1">
                <a:solidFill>
                  <a:schemeClr val="tx1"/>
                </a:solidFill>
                <a:latin typeface="+mn-lt"/>
                <a:ea typeface="+mn-ea"/>
                <a:cs typeface="+mn-cs"/>
              </a:rPr>
              <a:t>với</a:t>
            </a:r>
            <a:r>
              <a:rPr lang="en-US" dirty="0">
                <a:solidFill>
                  <a:schemeClr val="tx1"/>
                </a:solidFill>
                <a:latin typeface="+mn-lt"/>
                <a:ea typeface="+mn-ea"/>
                <a:cs typeface="+mn-cs"/>
              </a:rPr>
              <a:t> </a:t>
            </a:r>
            <a:r>
              <a:rPr lang="en-US" dirty="0" err="1">
                <a:solidFill>
                  <a:schemeClr val="tx1"/>
                </a:solidFill>
                <a:latin typeface="+mn-lt"/>
                <a:ea typeface="+mn-ea"/>
                <a:cs typeface="+mn-cs"/>
              </a:rPr>
              <a:t>những</a:t>
            </a:r>
            <a:r>
              <a:rPr lang="en-US" dirty="0">
                <a:solidFill>
                  <a:schemeClr val="tx1"/>
                </a:solidFill>
                <a:latin typeface="+mn-lt"/>
                <a:ea typeface="+mn-ea"/>
                <a:cs typeface="+mn-cs"/>
              </a:rPr>
              <a:t> </a:t>
            </a:r>
            <a:r>
              <a:rPr lang="en-US" dirty="0" err="1">
                <a:solidFill>
                  <a:schemeClr val="tx1"/>
                </a:solidFill>
                <a:latin typeface="+mn-lt"/>
                <a:ea typeface="+mn-ea"/>
                <a:cs typeface="+mn-cs"/>
              </a:rPr>
              <a:t>Phúc</a:t>
            </a:r>
            <a:r>
              <a:rPr lang="en-US" dirty="0">
                <a:solidFill>
                  <a:schemeClr val="tx1"/>
                </a:solidFill>
                <a:latin typeface="+mn-lt"/>
                <a:ea typeface="+mn-ea"/>
                <a:cs typeface="+mn-cs"/>
              </a:rPr>
              <a:t> </a:t>
            </a:r>
            <a:r>
              <a:rPr lang="en-US" dirty="0" err="1">
                <a:solidFill>
                  <a:schemeClr val="tx1"/>
                </a:solidFill>
                <a:latin typeface="+mn-lt"/>
                <a:ea typeface="+mn-ea"/>
                <a:cs typeface="+mn-cs"/>
              </a:rPr>
              <a:t>Âm</a:t>
            </a:r>
            <a:r>
              <a:rPr lang="en-US" dirty="0">
                <a:solidFill>
                  <a:schemeClr val="tx1"/>
                </a:solidFill>
                <a:latin typeface="+mn-lt"/>
                <a:ea typeface="+mn-ea"/>
                <a:cs typeface="+mn-cs"/>
              </a:rPr>
              <a:t> </a:t>
            </a:r>
            <a:r>
              <a:rPr lang="en-US" dirty="0" err="1">
                <a:solidFill>
                  <a:schemeClr val="tx1"/>
                </a:solidFill>
                <a:latin typeface="+mn-lt"/>
                <a:ea typeface="+mn-ea"/>
                <a:cs typeface="+mn-cs"/>
              </a:rPr>
              <a:t>trước</a:t>
            </a:r>
            <a:r>
              <a:rPr lang="en-US" dirty="0">
                <a:solidFill>
                  <a:schemeClr val="tx1"/>
                </a:solidFill>
                <a:latin typeface="+mn-lt"/>
                <a:ea typeface="+mn-ea"/>
                <a:cs typeface="+mn-cs"/>
              </a:rPr>
              <a:t>. </a:t>
            </a:r>
            <a:r>
              <a:rPr lang="en-US" dirty="0" err="1">
                <a:solidFill>
                  <a:schemeClr val="tx1"/>
                </a:solidFill>
                <a:latin typeface="+mn-lt"/>
                <a:ea typeface="+mn-ea"/>
                <a:cs typeface="+mn-cs"/>
              </a:rPr>
              <a:t>Giăng</a:t>
            </a:r>
            <a:r>
              <a:rPr lang="en-US" dirty="0">
                <a:solidFill>
                  <a:schemeClr val="tx1"/>
                </a:solidFill>
                <a:latin typeface="+mn-lt"/>
                <a:ea typeface="+mn-ea"/>
                <a:cs typeface="+mn-cs"/>
              </a:rPr>
              <a:t> </a:t>
            </a:r>
            <a:r>
              <a:rPr lang="en-US" dirty="0" err="1">
                <a:solidFill>
                  <a:schemeClr val="tx1"/>
                </a:solidFill>
                <a:latin typeface="+mn-lt"/>
                <a:ea typeface="+mn-ea"/>
                <a:cs typeface="+mn-cs"/>
              </a:rPr>
              <a:t>viết</a:t>
            </a:r>
            <a:r>
              <a:rPr lang="en-US" dirty="0">
                <a:solidFill>
                  <a:schemeClr val="tx1"/>
                </a:solidFill>
                <a:latin typeface="+mn-lt"/>
                <a:ea typeface="+mn-ea"/>
                <a:cs typeface="+mn-cs"/>
              </a:rPr>
              <a:t> </a:t>
            </a:r>
            <a:r>
              <a:rPr lang="en-US" dirty="0" err="1">
                <a:solidFill>
                  <a:schemeClr val="tx1"/>
                </a:solidFill>
                <a:latin typeface="+mn-lt"/>
                <a:ea typeface="+mn-ea"/>
                <a:cs typeface="+mn-cs"/>
              </a:rPr>
              <a:t>trực</a:t>
            </a:r>
            <a:r>
              <a:rPr lang="en-US" dirty="0">
                <a:solidFill>
                  <a:schemeClr val="tx1"/>
                </a:solidFill>
                <a:latin typeface="+mn-lt"/>
                <a:ea typeface="+mn-ea"/>
                <a:cs typeface="+mn-cs"/>
              </a:rPr>
              <a:t> </a:t>
            </a:r>
            <a:r>
              <a:rPr lang="en-US" dirty="0" err="1">
                <a:solidFill>
                  <a:schemeClr val="tx1"/>
                </a:solidFill>
                <a:latin typeface="+mn-lt"/>
                <a:ea typeface="+mn-ea"/>
                <a:cs typeface="+mn-cs"/>
              </a:rPr>
              <a:t>tiếp</a:t>
            </a:r>
            <a:r>
              <a:rPr lang="en-US" dirty="0">
                <a:solidFill>
                  <a:schemeClr val="tx1"/>
                </a:solidFill>
                <a:latin typeface="+mn-lt"/>
                <a:ea typeface="+mn-ea"/>
                <a:cs typeface="+mn-cs"/>
              </a:rPr>
              <a:t> </a:t>
            </a:r>
            <a:r>
              <a:rPr lang="en-US" dirty="0" err="1">
                <a:solidFill>
                  <a:schemeClr val="tx1"/>
                </a:solidFill>
                <a:latin typeface="+mn-lt"/>
                <a:ea typeface="+mn-ea"/>
                <a:cs typeface="+mn-cs"/>
              </a:rPr>
              <a:t>cho</a:t>
            </a:r>
            <a:r>
              <a:rPr lang="en-US" dirty="0">
                <a:solidFill>
                  <a:schemeClr val="tx1"/>
                </a:solidFill>
                <a:latin typeface="+mn-lt"/>
                <a:ea typeface="+mn-ea"/>
                <a:cs typeface="+mn-cs"/>
              </a:rPr>
              <a:t> </a:t>
            </a:r>
            <a:r>
              <a:rPr lang="en-US" dirty="0" err="1">
                <a:solidFill>
                  <a:schemeClr val="tx1"/>
                </a:solidFill>
                <a:latin typeface="+mn-lt"/>
                <a:ea typeface="+mn-ea"/>
                <a:cs typeface="+mn-cs"/>
              </a:rPr>
              <a:t>những</a:t>
            </a:r>
            <a:r>
              <a:rPr lang="en-US" dirty="0">
                <a:solidFill>
                  <a:schemeClr val="tx1"/>
                </a:solidFill>
                <a:latin typeface="+mn-lt"/>
                <a:ea typeface="+mn-ea"/>
                <a:cs typeface="+mn-cs"/>
              </a:rPr>
              <a:t> NGƯỜI CHƯA TIN, ÔNG ĐẾN VỚI HỌ THÔNG QUA TỔ CHỨC MỚI MẺ LÀ HỘI THÁNH. </a:t>
            </a:r>
            <a:r>
              <a:rPr lang="en-US" dirty="0" err="1">
                <a:solidFill>
                  <a:schemeClr val="tx1"/>
                </a:solidFill>
                <a:latin typeface="+mn-lt"/>
                <a:ea typeface="+mn-ea"/>
                <a:cs typeface="+mn-cs"/>
              </a:rPr>
              <a:t>Thật</a:t>
            </a:r>
            <a:r>
              <a:rPr lang="en-US" dirty="0">
                <a:solidFill>
                  <a:schemeClr val="tx1"/>
                </a:solidFill>
                <a:latin typeface="+mn-lt"/>
                <a:ea typeface="+mn-ea"/>
                <a:cs typeface="+mn-cs"/>
              </a:rPr>
              <a:t> </a:t>
            </a:r>
            <a:r>
              <a:rPr lang="en-US" dirty="0" err="1">
                <a:solidFill>
                  <a:schemeClr val="tx1"/>
                </a:solidFill>
                <a:latin typeface="+mn-lt"/>
                <a:ea typeface="+mn-ea"/>
                <a:cs typeface="+mn-cs"/>
              </a:rPr>
              <a:t>vậy</a:t>
            </a:r>
            <a:r>
              <a:rPr lang="en-US" dirty="0">
                <a:solidFill>
                  <a:schemeClr val="tx1"/>
                </a:solidFill>
                <a:latin typeface="+mn-lt"/>
                <a:ea typeface="+mn-ea"/>
                <a:cs typeface="+mn-cs"/>
              </a:rPr>
              <a:t>, </a:t>
            </a:r>
            <a:r>
              <a:rPr lang="en-US" dirty="0" err="1">
                <a:solidFill>
                  <a:schemeClr val="tx1"/>
                </a:solidFill>
                <a:latin typeface="+mn-lt"/>
                <a:ea typeface="+mn-ea"/>
                <a:cs typeface="+mn-cs"/>
              </a:rPr>
              <a:t>khi</a:t>
            </a:r>
            <a:r>
              <a:rPr lang="en-US" dirty="0">
                <a:solidFill>
                  <a:schemeClr val="tx1"/>
                </a:solidFill>
                <a:latin typeface="+mn-lt"/>
                <a:ea typeface="+mn-ea"/>
                <a:cs typeface="+mn-cs"/>
              </a:rPr>
              <a:t> </a:t>
            </a:r>
            <a:r>
              <a:rPr lang="en-US" dirty="0" err="1">
                <a:solidFill>
                  <a:schemeClr val="tx1"/>
                </a:solidFill>
                <a:latin typeface="+mn-lt"/>
                <a:ea typeface="+mn-ea"/>
                <a:cs typeface="+mn-cs"/>
              </a:rPr>
              <a:t>các</a:t>
            </a:r>
            <a:r>
              <a:rPr lang="en-US" dirty="0">
                <a:solidFill>
                  <a:schemeClr val="tx1"/>
                </a:solidFill>
                <a:latin typeface="+mn-lt"/>
                <a:ea typeface="+mn-ea"/>
                <a:cs typeface="+mn-cs"/>
              </a:rPr>
              <a:t> </a:t>
            </a:r>
            <a:r>
              <a:rPr lang="en-US" dirty="0" err="1">
                <a:solidFill>
                  <a:schemeClr val="tx1"/>
                </a:solidFill>
                <a:latin typeface="+mn-lt"/>
                <a:ea typeface="+mn-ea"/>
                <a:cs typeface="+mn-cs"/>
              </a:rPr>
              <a:t>bạn</a:t>
            </a:r>
            <a:r>
              <a:rPr lang="en-US" dirty="0">
                <a:solidFill>
                  <a:schemeClr val="tx1"/>
                </a:solidFill>
                <a:latin typeface="+mn-lt"/>
                <a:ea typeface="+mn-ea"/>
                <a:cs typeface="+mn-cs"/>
              </a:rPr>
              <a:t> </a:t>
            </a:r>
            <a:r>
              <a:rPr lang="en-US" dirty="0" err="1">
                <a:solidFill>
                  <a:schemeClr val="tx1"/>
                </a:solidFill>
                <a:latin typeface="+mn-lt"/>
                <a:ea typeface="+mn-ea"/>
                <a:cs typeface="+mn-cs"/>
              </a:rPr>
              <a:t>đọc</a:t>
            </a:r>
            <a:r>
              <a:rPr lang="en-US" dirty="0">
                <a:solidFill>
                  <a:schemeClr val="tx1"/>
                </a:solidFill>
                <a:latin typeface="+mn-lt"/>
                <a:ea typeface="+mn-ea"/>
                <a:cs typeface="+mn-cs"/>
              </a:rPr>
              <a:t> </a:t>
            </a:r>
            <a:r>
              <a:rPr lang="en-US" dirty="0" err="1">
                <a:solidFill>
                  <a:schemeClr val="tx1"/>
                </a:solidFill>
                <a:latin typeface="+mn-lt"/>
                <a:ea typeface="+mn-ea"/>
                <a:cs typeface="+mn-cs"/>
              </a:rPr>
              <a:t>Phúc</a:t>
            </a:r>
            <a:r>
              <a:rPr lang="en-US" dirty="0">
                <a:solidFill>
                  <a:schemeClr val="tx1"/>
                </a:solidFill>
                <a:latin typeface="+mn-lt"/>
                <a:ea typeface="+mn-ea"/>
                <a:cs typeface="+mn-cs"/>
              </a:rPr>
              <a:t> </a:t>
            </a:r>
            <a:r>
              <a:rPr lang="en-US" dirty="0" err="1">
                <a:solidFill>
                  <a:schemeClr val="tx1"/>
                </a:solidFill>
                <a:latin typeface="+mn-lt"/>
                <a:ea typeface="+mn-ea"/>
                <a:cs typeface="+mn-cs"/>
              </a:rPr>
              <a:t>Âm</a:t>
            </a:r>
            <a:r>
              <a:rPr lang="en-US" dirty="0">
                <a:solidFill>
                  <a:schemeClr val="tx1"/>
                </a:solidFill>
                <a:latin typeface="+mn-lt"/>
                <a:ea typeface="+mn-ea"/>
                <a:cs typeface="+mn-cs"/>
              </a:rPr>
              <a:t> </a:t>
            </a:r>
            <a:r>
              <a:rPr lang="en-US" dirty="0" err="1">
                <a:solidFill>
                  <a:schemeClr val="tx1"/>
                </a:solidFill>
                <a:latin typeface="+mn-lt"/>
                <a:ea typeface="+mn-ea"/>
                <a:cs typeface="+mn-cs"/>
              </a:rPr>
              <a:t>Giăng</a:t>
            </a:r>
            <a:r>
              <a:rPr lang="en-US" dirty="0">
                <a:solidFill>
                  <a:schemeClr val="tx1"/>
                </a:solidFill>
                <a:latin typeface="+mn-lt"/>
                <a:ea typeface="+mn-ea"/>
                <a:cs typeface="+mn-cs"/>
              </a:rPr>
              <a:t>, </a:t>
            </a:r>
            <a:r>
              <a:rPr lang="en-US" dirty="0" err="1">
                <a:solidFill>
                  <a:schemeClr val="tx1"/>
                </a:solidFill>
                <a:latin typeface="+mn-lt"/>
                <a:ea typeface="+mn-ea"/>
                <a:cs typeface="+mn-cs"/>
              </a:rPr>
              <a:t>bạn</a:t>
            </a:r>
            <a:r>
              <a:rPr lang="en-US" dirty="0">
                <a:solidFill>
                  <a:schemeClr val="tx1"/>
                </a:solidFill>
                <a:latin typeface="+mn-lt"/>
                <a:ea typeface="+mn-ea"/>
                <a:cs typeface="+mn-cs"/>
              </a:rPr>
              <a:t> </a:t>
            </a:r>
            <a:r>
              <a:rPr lang="en-US" dirty="0" err="1">
                <a:solidFill>
                  <a:schemeClr val="tx1"/>
                </a:solidFill>
                <a:latin typeface="+mn-lt"/>
                <a:ea typeface="+mn-ea"/>
                <a:cs typeface="+mn-cs"/>
              </a:rPr>
              <a:t>sẽ</a:t>
            </a:r>
            <a:r>
              <a:rPr lang="en-US" dirty="0">
                <a:solidFill>
                  <a:schemeClr val="tx1"/>
                </a:solidFill>
                <a:latin typeface="+mn-lt"/>
                <a:ea typeface="+mn-ea"/>
                <a:cs typeface="+mn-cs"/>
              </a:rPr>
              <a:t> </a:t>
            </a:r>
            <a:r>
              <a:rPr lang="en-US" dirty="0" err="1">
                <a:solidFill>
                  <a:schemeClr val="tx1"/>
                </a:solidFill>
                <a:latin typeface="+mn-lt"/>
                <a:ea typeface="+mn-ea"/>
                <a:cs typeface="+mn-cs"/>
              </a:rPr>
              <a:t>sững</a:t>
            </a:r>
            <a:r>
              <a:rPr lang="en-US" dirty="0">
                <a:solidFill>
                  <a:schemeClr val="tx1"/>
                </a:solidFill>
                <a:latin typeface="+mn-lt"/>
                <a:ea typeface="+mn-ea"/>
                <a:cs typeface="+mn-cs"/>
              </a:rPr>
              <a:t> </a:t>
            </a:r>
            <a:r>
              <a:rPr lang="en-US" dirty="0" err="1">
                <a:solidFill>
                  <a:schemeClr val="tx1"/>
                </a:solidFill>
                <a:latin typeface="+mn-lt"/>
                <a:ea typeface="+mn-ea"/>
                <a:cs typeface="+mn-cs"/>
              </a:rPr>
              <a:t>sờ</a:t>
            </a:r>
            <a:r>
              <a:rPr lang="en-US" dirty="0">
                <a:solidFill>
                  <a:schemeClr val="tx1"/>
                </a:solidFill>
                <a:latin typeface="+mn-lt"/>
                <a:ea typeface="+mn-ea"/>
                <a:cs typeface="+mn-cs"/>
              </a:rPr>
              <a:t> </a:t>
            </a:r>
            <a:r>
              <a:rPr lang="en-US" dirty="0" err="1">
                <a:solidFill>
                  <a:schemeClr val="tx1"/>
                </a:solidFill>
                <a:latin typeface="+mn-lt"/>
                <a:ea typeface="+mn-ea"/>
                <a:cs typeface="+mn-cs"/>
              </a:rPr>
              <a:t>vì</a:t>
            </a:r>
            <a:r>
              <a:rPr lang="en-US" dirty="0">
                <a:solidFill>
                  <a:schemeClr val="tx1"/>
                </a:solidFill>
                <a:latin typeface="+mn-lt"/>
                <a:ea typeface="+mn-ea"/>
                <a:cs typeface="+mn-cs"/>
              </a:rPr>
              <a:t> </a:t>
            </a:r>
            <a:r>
              <a:rPr lang="en-US" dirty="0" err="1">
                <a:solidFill>
                  <a:schemeClr val="tx1"/>
                </a:solidFill>
                <a:latin typeface="+mn-lt"/>
                <a:ea typeface="+mn-ea"/>
                <a:cs typeface="+mn-cs"/>
              </a:rPr>
              <a:t>tác</a:t>
            </a:r>
            <a:r>
              <a:rPr lang="en-US" dirty="0">
                <a:solidFill>
                  <a:schemeClr val="tx1"/>
                </a:solidFill>
                <a:latin typeface="+mn-lt"/>
                <a:ea typeface="+mn-ea"/>
                <a:cs typeface="+mn-cs"/>
              </a:rPr>
              <a:t> </a:t>
            </a:r>
            <a:r>
              <a:rPr lang="en-US" dirty="0" err="1">
                <a:solidFill>
                  <a:schemeClr val="tx1"/>
                </a:solidFill>
                <a:latin typeface="+mn-lt"/>
                <a:ea typeface="+mn-ea"/>
                <a:cs typeface="+mn-cs"/>
              </a:rPr>
              <a:t>phẩm</a:t>
            </a:r>
            <a:r>
              <a:rPr lang="en-US" dirty="0">
                <a:solidFill>
                  <a:schemeClr val="tx1"/>
                </a:solidFill>
                <a:latin typeface="+mn-lt"/>
                <a:ea typeface="+mn-ea"/>
                <a:cs typeface="+mn-cs"/>
              </a:rPr>
              <a:t> </a:t>
            </a:r>
            <a:r>
              <a:rPr lang="en-US" dirty="0" err="1">
                <a:solidFill>
                  <a:schemeClr val="tx1"/>
                </a:solidFill>
                <a:latin typeface="+mn-lt"/>
                <a:ea typeface="+mn-ea"/>
                <a:cs typeface="+mn-cs"/>
              </a:rPr>
              <a:t>của</a:t>
            </a:r>
            <a:r>
              <a:rPr lang="en-US" dirty="0">
                <a:solidFill>
                  <a:schemeClr val="tx1"/>
                </a:solidFill>
                <a:latin typeface="+mn-lt"/>
                <a:ea typeface="+mn-ea"/>
                <a:cs typeface="+mn-cs"/>
              </a:rPr>
              <a:t> </a:t>
            </a:r>
            <a:r>
              <a:rPr lang="en-US" dirty="0" err="1">
                <a:solidFill>
                  <a:schemeClr val="tx1"/>
                </a:solidFill>
                <a:latin typeface="+mn-lt"/>
                <a:ea typeface="+mn-ea"/>
                <a:cs typeface="+mn-cs"/>
              </a:rPr>
              <a:t>ông</a:t>
            </a:r>
            <a:r>
              <a:rPr lang="en-US" dirty="0">
                <a:solidFill>
                  <a:schemeClr val="tx1"/>
                </a:solidFill>
                <a:latin typeface="+mn-lt"/>
                <a:ea typeface="+mn-ea"/>
                <a:cs typeface="+mn-cs"/>
              </a:rPr>
              <a:t> </a:t>
            </a:r>
            <a:r>
              <a:rPr lang="en-US" dirty="0" err="1">
                <a:solidFill>
                  <a:schemeClr val="tx1"/>
                </a:solidFill>
                <a:latin typeface="+mn-lt"/>
                <a:ea typeface="+mn-ea"/>
                <a:cs typeface="+mn-cs"/>
              </a:rPr>
              <a:t>chứa</a:t>
            </a:r>
            <a:r>
              <a:rPr lang="en-US" dirty="0">
                <a:solidFill>
                  <a:schemeClr val="tx1"/>
                </a:solidFill>
                <a:latin typeface="+mn-lt"/>
                <a:ea typeface="+mn-ea"/>
                <a:cs typeface="+mn-cs"/>
              </a:rPr>
              <a:t> </a:t>
            </a:r>
            <a:r>
              <a:rPr lang="en-US" dirty="0" err="1">
                <a:solidFill>
                  <a:schemeClr val="tx1"/>
                </a:solidFill>
                <a:latin typeface="+mn-lt"/>
                <a:ea typeface="+mn-ea"/>
                <a:cs typeface="+mn-cs"/>
              </a:rPr>
              <a:t>đựng</a:t>
            </a:r>
            <a:r>
              <a:rPr lang="en-US" dirty="0">
                <a:solidFill>
                  <a:schemeClr val="tx1"/>
                </a:solidFill>
                <a:latin typeface="+mn-lt"/>
                <a:ea typeface="+mn-ea"/>
                <a:cs typeface="+mn-cs"/>
              </a:rPr>
              <a:t> </a:t>
            </a:r>
            <a:r>
              <a:rPr lang="en-US" dirty="0" err="1">
                <a:solidFill>
                  <a:schemeClr val="tx1"/>
                </a:solidFill>
                <a:latin typeface="+mn-lt"/>
                <a:ea typeface="+mn-ea"/>
                <a:cs typeface="+mn-cs"/>
              </a:rPr>
              <a:t>một</a:t>
            </a:r>
            <a:r>
              <a:rPr lang="en-US" dirty="0">
                <a:solidFill>
                  <a:schemeClr val="tx1"/>
                </a:solidFill>
                <a:latin typeface="+mn-lt"/>
                <a:ea typeface="+mn-ea"/>
                <a:cs typeface="+mn-cs"/>
              </a:rPr>
              <a:t> </a:t>
            </a:r>
            <a:r>
              <a:rPr lang="en-US" dirty="0" err="1">
                <a:solidFill>
                  <a:schemeClr val="tx1"/>
                </a:solidFill>
                <a:latin typeface="+mn-lt"/>
                <a:ea typeface="+mn-ea"/>
                <a:cs typeface="+mn-cs"/>
              </a:rPr>
              <a:t>phẩm</a:t>
            </a:r>
            <a:r>
              <a:rPr lang="en-US" dirty="0">
                <a:solidFill>
                  <a:schemeClr val="tx1"/>
                </a:solidFill>
                <a:latin typeface="+mn-lt"/>
                <a:ea typeface="+mn-ea"/>
                <a:cs typeface="+mn-cs"/>
              </a:rPr>
              <a:t> </a:t>
            </a:r>
            <a:r>
              <a:rPr lang="en-US" dirty="0" err="1">
                <a:solidFill>
                  <a:schemeClr val="tx1"/>
                </a:solidFill>
                <a:latin typeface="+mn-lt"/>
                <a:ea typeface="+mn-ea"/>
                <a:cs typeface="+mn-cs"/>
              </a:rPr>
              <a:t>chất</a:t>
            </a:r>
            <a:r>
              <a:rPr lang="en-US" dirty="0">
                <a:solidFill>
                  <a:schemeClr val="tx1"/>
                </a:solidFill>
                <a:latin typeface="+mn-lt"/>
                <a:ea typeface="+mn-ea"/>
                <a:cs typeface="+mn-cs"/>
              </a:rPr>
              <a:t> </a:t>
            </a:r>
            <a:r>
              <a:rPr lang="en-US" dirty="0" err="1">
                <a:solidFill>
                  <a:schemeClr val="tx1"/>
                </a:solidFill>
                <a:latin typeface="+mn-lt"/>
                <a:ea typeface="+mn-ea"/>
                <a:cs typeface="+mn-cs"/>
              </a:rPr>
              <a:t>huyền</a:t>
            </a:r>
            <a:r>
              <a:rPr lang="en-US" dirty="0">
                <a:solidFill>
                  <a:schemeClr val="tx1"/>
                </a:solidFill>
                <a:latin typeface="+mn-lt"/>
                <a:ea typeface="+mn-ea"/>
                <a:cs typeface="+mn-cs"/>
              </a:rPr>
              <a:t> </a:t>
            </a:r>
            <a:r>
              <a:rPr lang="en-US" dirty="0" err="1">
                <a:solidFill>
                  <a:schemeClr val="tx1"/>
                </a:solidFill>
                <a:latin typeface="+mn-lt"/>
                <a:ea typeface="+mn-ea"/>
                <a:cs typeface="+mn-cs"/>
              </a:rPr>
              <a:t>bí</a:t>
            </a:r>
            <a:r>
              <a:rPr lang="en-US" dirty="0">
                <a:solidFill>
                  <a:schemeClr val="tx1"/>
                </a:solidFill>
                <a:latin typeface="+mn-lt"/>
                <a:ea typeface="+mn-ea"/>
                <a:cs typeface="+mn-cs"/>
              </a:rPr>
              <a:t>, </a:t>
            </a:r>
            <a:r>
              <a:rPr lang="en-US" dirty="0" err="1">
                <a:solidFill>
                  <a:schemeClr val="tx1"/>
                </a:solidFill>
                <a:latin typeface="+mn-lt"/>
                <a:ea typeface="+mn-ea"/>
                <a:cs typeface="+mn-cs"/>
              </a:rPr>
              <a:t>chắc</a:t>
            </a:r>
            <a:r>
              <a:rPr lang="en-US" dirty="0">
                <a:solidFill>
                  <a:schemeClr val="tx1"/>
                </a:solidFill>
                <a:latin typeface="+mn-lt"/>
                <a:ea typeface="+mn-ea"/>
                <a:cs typeface="+mn-cs"/>
              </a:rPr>
              <a:t> </a:t>
            </a:r>
            <a:r>
              <a:rPr lang="en-US" dirty="0" err="1">
                <a:solidFill>
                  <a:schemeClr val="tx1"/>
                </a:solidFill>
                <a:latin typeface="+mn-lt"/>
                <a:ea typeface="+mn-ea"/>
                <a:cs typeface="+mn-cs"/>
              </a:rPr>
              <a:t>chắn</a:t>
            </a:r>
            <a:r>
              <a:rPr lang="en-US" dirty="0">
                <a:solidFill>
                  <a:schemeClr val="tx1"/>
                </a:solidFill>
                <a:latin typeface="+mn-lt"/>
                <a:ea typeface="+mn-ea"/>
                <a:cs typeface="+mn-cs"/>
              </a:rPr>
              <a:t> </a:t>
            </a:r>
            <a:r>
              <a:rPr lang="en-US" dirty="0" err="1">
                <a:solidFill>
                  <a:schemeClr val="tx1"/>
                </a:solidFill>
                <a:latin typeface="+mn-lt"/>
                <a:ea typeface="+mn-ea"/>
                <a:cs typeface="+mn-cs"/>
              </a:rPr>
              <a:t>không</a:t>
            </a:r>
            <a:r>
              <a:rPr lang="en-US" dirty="0">
                <a:solidFill>
                  <a:schemeClr val="tx1"/>
                </a:solidFill>
                <a:latin typeface="+mn-lt"/>
                <a:ea typeface="+mn-ea"/>
                <a:cs typeface="+mn-cs"/>
              </a:rPr>
              <a:t> </a:t>
            </a:r>
            <a:r>
              <a:rPr lang="en-US" dirty="0" err="1">
                <a:solidFill>
                  <a:schemeClr val="tx1"/>
                </a:solidFill>
                <a:latin typeface="+mn-lt"/>
                <a:ea typeface="+mn-ea"/>
                <a:cs typeface="+mn-cs"/>
              </a:rPr>
              <a:t>phải</a:t>
            </a:r>
            <a:r>
              <a:rPr lang="en-US" dirty="0">
                <a:solidFill>
                  <a:schemeClr val="tx1"/>
                </a:solidFill>
                <a:latin typeface="+mn-lt"/>
                <a:ea typeface="+mn-ea"/>
                <a:cs typeface="+mn-cs"/>
              </a:rPr>
              <a:t> </a:t>
            </a:r>
            <a:r>
              <a:rPr lang="en-US" dirty="0" err="1">
                <a:solidFill>
                  <a:schemeClr val="tx1"/>
                </a:solidFill>
                <a:latin typeface="+mn-lt"/>
                <a:ea typeface="+mn-ea"/>
                <a:cs typeface="+mn-cs"/>
              </a:rPr>
              <a:t>thuộc</a:t>
            </a:r>
            <a:r>
              <a:rPr lang="en-US" dirty="0">
                <a:solidFill>
                  <a:schemeClr val="tx1"/>
                </a:solidFill>
                <a:latin typeface="+mn-lt"/>
                <a:ea typeface="+mn-ea"/>
                <a:cs typeface="+mn-cs"/>
              </a:rPr>
              <a:t> </a:t>
            </a:r>
            <a:r>
              <a:rPr lang="en-US" dirty="0" err="1">
                <a:solidFill>
                  <a:schemeClr val="tx1"/>
                </a:solidFill>
                <a:latin typeface="+mn-lt"/>
                <a:ea typeface="+mn-ea"/>
                <a:cs typeface="+mn-cs"/>
              </a:rPr>
              <a:t>dạng</a:t>
            </a:r>
            <a:r>
              <a:rPr lang="en-US" dirty="0">
                <a:solidFill>
                  <a:schemeClr val="tx1"/>
                </a:solidFill>
                <a:latin typeface="+mn-lt"/>
                <a:ea typeface="+mn-ea"/>
                <a:cs typeface="+mn-cs"/>
              </a:rPr>
              <a:t> </a:t>
            </a:r>
            <a:r>
              <a:rPr lang="en-US" dirty="0" err="1">
                <a:solidFill>
                  <a:schemeClr val="tx1"/>
                </a:solidFill>
                <a:latin typeface="+mn-lt"/>
                <a:ea typeface="+mn-ea"/>
                <a:cs typeface="+mn-cs"/>
              </a:rPr>
              <a:t>nhanh</a:t>
            </a:r>
            <a:r>
              <a:rPr lang="en-US" dirty="0">
                <a:solidFill>
                  <a:schemeClr val="tx1"/>
                </a:solidFill>
                <a:latin typeface="+mn-lt"/>
                <a:ea typeface="+mn-ea"/>
                <a:cs typeface="+mn-cs"/>
              </a:rPr>
              <a:t> </a:t>
            </a:r>
            <a:r>
              <a:rPr lang="en-US" dirty="0" err="1">
                <a:solidFill>
                  <a:schemeClr val="tx1"/>
                </a:solidFill>
                <a:latin typeface="+mn-lt"/>
                <a:ea typeface="+mn-ea"/>
                <a:cs typeface="+mn-cs"/>
              </a:rPr>
              <a:t>nhảu</a:t>
            </a:r>
            <a:r>
              <a:rPr lang="en-US" dirty="0">
                <a:solidFill>
                  <a:schemeClr val="tx1"/>
                </a:solidFill>
                <a:latin typeface="+mn-lt"/>
                <a:ea typeface="+mn-ea"/>
                <a:cs typeface="+mn-cs"/>
              </a:rPr>
              <a:t>, </a:t>
            </a:r>
            <a:r>
              <a:rPr lang="en-US" dirty="0" err="1">
                <a:solidFill>
                  <a:schemeClr val="tx1"/>
                </a:solidFill>
                <a:latin typeface="+mn-lt"/>
                <a:ea typeface="+mn-ea"/>
                <a:cs typeface="+mn-cs"/>
              </a:rPr>
              <a:t>mà</a:t>
            </a:r>
            <a:r>
              <a:rPr lang="en-US" dirty="0">
                <a:solidFill>
                  <a:schemeClr val="tx1"/>
                </a:solidFill>
                <a:latin typeface="+mn-lt"/>
                <a:ea typeface="+mn-ea"/>
                <a:cs typeface="+mn-cs"/>
              </a:rPr>
              <a:t> </a:t>
            </a:r>
            <a:r>
              <a:rPr lang="en-US" dirty="0" err="1">
                <a:solidFill>
                  <a:schemeClr val="tx1"/>
                </a:solidFill>
                <a:latin typeface="+mn-lt"/>
                <a:ea typeface="+mn-ea"/>
                <a:cs typeface="+mn-cs"/>
              </a:rPr>
              <a:t>còn</a:t>
            </a:r>
            <a:r>
              <a:rPr lang="en-US" dirty="0">
                <a:solidFill>
                  <a:schemeClr val="tx1"/>
                </a:solidFill>
                <a:latin typeface="+mn-lt"/>
                <a:ea typeface="+mn-ea"/>
                <a:cs typeface="+mn-cs"/>
              </a:rPr>
              <a:t> </a:t>
            </a:r>
            <a:r>
              <a:rPr lang="en-US" dirty="0" err="1">
                <a:solidFill>
                  <a:schemeClr val="tx1"/>
                </a:solidFill>
                <a:latin typeface="+mn-lt"/>
                <a:ea typeface="+mn-ea"/>
                <a:cs typeface="+mn-cs"/>
              </a:rPr>
              <a:t>ngắn</a:t>
            </a:r>
            <a:r>
              <a:rPr lang="en-US" dirty="0">
                <a:solidFill>
                  <a:schemeClr val="tx1"/>
                </a:solidFill>
                <a:latin typeface="+mn-lt"/>
                <a:ea typeface="+mn-ea"/>
                <a:cs typeface="+mn-cs"/>
              </a:rPr>
              <a:t> </a:t>
            </a:r>
            <a:r>
              <a:rPr lang="en-US" dirty="0" err="1">
                <a:solidFill>
                  <a:schemeClr val="tx1"/>
                </a:solidFill>
                <a:latin typeface="+mn-lt"/>
                <a:ea typeface="+mn-ea"/>
                <a:cs typeface="+mn-cs"/>
              </a:rPr>
              <a:t>gọn</a:t>
            </a:r>
            <a:r>
              <a:rPr lang="en-US" dirty="0">
                <a:solidFill>
                  <a:schemeClr val="tx1"/>
                </a:solidFill>
                <a:latin typeface="+mn-lt"/>
                <a:ea typeface="+mn-ea"/>
                <a:cs typeface="+mn-cs"/>
              </a:rPr>
              <a:t>, </a:t>
            </a:r>
            <a:r>
              <a:rPr lang="en-US" dirty="0" err="1">
                <a:solidFill>
                  <a:schemeClr val="tx1"/>
                </a:solidFill>
                <a:latin typeface="+mn-lt"/>
                <a:ea typeface="+mn-ea"/>
                <a:cs typeface="+mn-cs"/>
              </a:rPr>
              <a:t>súc</a:t>
            </a:r>
            <a:r>
              <a:rPr lang="en-US" dirty="0">
                <a:solidFill>
                  <a:schemeClr val="tx1"/>
                </a:solidFill>
                <a:latin typeface="+mn-lt"/>
                <a:ea typeface="+mn-ea"/>
                <a:cs typeface="+mn-cs"/>
              </a:rPr>
              <a:t> </a:t>
            </a:r>
            <a:r>
              <a:rPr lang="en-US" dirty="0" err="1">
                <a:solidFill>
                  <a:schemeClr val="tx1"/>
                </a:solidFill>
                <a:latin typeface="+mn-lt"/>
                <a:ea typeface="+mn-ea"/>
                <a:cs typeface="+mn-cs"/>
              </a:rPr>
              <a:t>tích</a:t>
            </a:r>
            <a:r>
              <a:rPr lang="en-US" dirty="0">
                <a:solidFill>
                  <a:schemeClr val="tx1"/>
                </a:solidFill>
                <a:latin typeface="+mn-lt"/>
                <a:ea typeface="+mn-ea"/>
                <a:cs typeface="+mn-cs"/>
              </a:rPr>
              <a:t> </a:t>
            </a:r>
            <a:r>
              <a:rPr lang="en-US" dirty="0" err="1">
                <a:solidFill>
                  <a:schemeClr val="tx1"/>
                </a:solidFill>
                <a:latin typeface="+mn-lt"/>
                <a:ea typeface="+mn-ea"/>
                <a:cs typeface="+mn-cs"/>
              </a:rPr>
              <a:t>về</a:t>
            </a:r>
            <a:r>
              <a:rPr lang="en-US" dirty="0">
                <a:solidFill>
                  <a:schemeClr val="tx1"/>
                </a:solidFill>
                <a:latin typeface="+mn-lt"/>
                <a:ea typeface="+mn-ea"/>
                <a:cs typeface="+mn-cs"/>
              </a:rPr>
              <a:t> </a:t>
            </a:r>
            <a:r>
              <a:rPr lang="en-US" dirty="0" err="1">
                <a:solidFill>
                  <a:schemeClr val="tx1"/>
                </a:solidFill>
                <a:latin typeface="+mn-lt"/>
                <a:ea typeface="+mn-ea"/>
                <a:cs typeface="+mn-cs"/>
              </a:rPr>
              <a:t>những</a:t>
            </a:r>
            <a:r>
              <a:rPr lang="en-US" dirty="0">
                <a:solidFill>
                  <a:schemeClr val="tx1"/>
                </a:solidFill>
                <a:latin typeface="+mn-lt"/>
                <a:ea typeface="+mn-ea"/>
                <a:cs typeface="+mn-cs"/>
              </a:rPr>
              <a:t> </a:t>
            </a:r>
            <a:r>
              <a:rPr lang="en-US" dirty="0" err="1">
                <a:solidFill>
                  <a:schemeClr val="tx1"/>
                </a:solidFill>
                <a:latin typeface="+mn-lt"/>
                <a:ea typeface="+mn-ea"/>
                <a:cs typeface="+mn-cs"/>
              </a:rPr>
              <a:t>sự</a:t>
            </a:r>
            <a:r>
              <a:rPr lang="en-US" dirty="0">
                <a:solidFill>
                  <a:schemeClr val="tx1"/>
                </a:solidFill>
                <a:latin typeface="+mn-lt"/>
                <a:ea typeface="+mn-ea"/>
                <a:cs typeface="+mn-cs"/>
              </a:rPr>
              <a:t> </a:t>
            </a:r>
            <a:r>
              <a:rPr lang="en-US" dirty="0" err="1">
                <a:solidFill>
                  <a:schemeClr val="tx1"/>
                </a:solidFill>
                <a:latin typeface="+mn-lt"/>
                <a:ea typeface="+mn-ea"/>
                <a:cs typeface="+mn-cs"/>
              </a:rPr>
              <a:t>kiện</a:t>
            </a:r>
            <a:r>
              <a:rPr lang="en-US" dirty="0">
                <a:solidFill>
                  <a:schemeClr val="tx1"/>
                </a:solidFill>
                <a:latin typeface="+mn-lt"/>
                <a:ea typeface="+mn-ea"/>
                <a:cs typeface="+mn-cs"/>
              </a:rPr>
              <a:t> </a:t>
            </a:r>
            <a:r>
              <a:rPr lang="en-US" dirty="0" err="1">
                <a:solidFill>
                  <a:schemeClr val="tx1"/>
                </a:solidFill>
                <a:latin typeface="+mn-lt"/>
                <a:ea typeface="+mn-ea"/>
                <a:cs typeface="+mn-cs"/>
              </a:rPr>
              <a:t>giống</a:t>
            </a:r>
            <a:r>
              <a:rPr lang="en-US" dirty="0">
                <a:solidFill>
                  <a:schemeClr val="tx1"/>
                </a:solidFill>
                <a:latin typeface="+mn-lt"/>
                <a:ea typeface="+mn-ea"/>
                <a:cs typeface="+mn-cs"/>
              </a:rPr>
              <a:t> </a:t>
            </a:r>
            <a:r>
              <a:rPr lang="en-US" dirty="0" err="1">
                <a:solidFill>
                  <a:schemeClr val="tx1"/>
                </a:solidFill>
                <a:latin typeface="+mn-lt"/>
                <a:ea typeface="+mn-ea"/>
                <a:cs typeface="+mn-cs"/>
              </a:rPr>
              <a:t>như</a:t>
            </a:r>
            <a:r>
              <a:rPr lang="en-US" dirty="0">
                <a:solidFill>
                  <a:schemeClr val="tx1"/>
                </a:solidFill>
                <a:latin typeface="+mn-lt"/>
                <a:ea typeface="+mn-ea"/>
                <a:cs typeface="+mn-cs"/>
              </a:rPr>
              <a:t> </a:t>
            </a:r>
            <a:r>
              <a:rPr lang="en-US" dirty="0" err="1">
                <a:solidFill>
                  <a:schemeClr val="tx1"/>
                </a:solidFill>
                <a:latin typeface="+mn-lt"/>
                <a:ea typeface="+mn-ea"/>
                <a:cs typeface="+mn-cs"/>
              </a:rPr>
              <a:t>kiểu</a:t>
            </a:r>
            <a:r>
              <a:rPr lang="en-US" dirty="0">
                <a:solidFill>
                  <a:schemeClr val="tx1"/>
                </a:solidFill>
                <a:latin typeface="+mn-lt"/>
                <a:ea typeface="+mn-ea"/>
                <a:cs typeface="+mn-cs"/>
              </a:rPr>
              <a:t> </a:t>
            </a:r>
            <a:r>
              <a:rPr lang="en-US" dirty="0" err="1">
                <a:solidFill>
                  <a:schemeClr val="tx1"/>
                </a:solidFill>
                <a:latin typeface="+mn-lt"/>
                <a:ea typeface="+mn-ea"/>
                <a:cs typeface="+mn-cs"/>
              </a:rPr>
              <a:t>chúng</a:t>
            </a:r>
            <a:r>
              <a:rPr lang="en-US" dirty="0">
                <a:solidFill>
                  <a:schemeClr val="tx1"/>
                </a:solidFill>
                <a:latin typeface="+mn-lt"/>
                <a:ea typeface="+mn-ea"/>
                <a:cs typeface="+mn-cs"/>
              </a:rPr>
              <a:t> </a:t>
            </a:r>
            <a:r>
              <a:rPr lang="en-US" dirty="0" err="1">
                <a:solidFill>
                  <a:schemeClr val="tx1"/>
                </a:solidFill>
                <a:latin typeface="+mn-lt"/>
                <a:ea typeface="+mn-ea"/>
                <a:cs typeface="+mn-cs"/>
              </a:rPr>
              <a:t>ta</a:t>
            </a:r>
            <a:r>
              <a:rPr lang="en-US" dirty="0">
                <a:solidFill>
                  <a:schemeClr val="tx1"/>
                </a:solidFill>
                <a:latin typeface="+mn-lt"/>
                <a:ea typeface="+mn-ea"/>
                <a:cs typeface="+mn-cs"/>
              </a:rPr>
              <a:t> </a:t>
            </a:r>
            <a:r>
              <a:rPr lang="en-US" dirty="0" err="1">
                <a:solidFill>
                  <a:schemeClr val="tx1"/>
                </a:solidFill>
                <a:latin typeface="+mn-lt"/>
                <a:ea typeface="+mn-ea"/>
                <a:cs typeface="+mn-cs"/>
              </a:rPr>
              <a:t>thấy</a:t>
            </a:r>
            <a:r>
              <a:rPr lang="en-US" dirty="0">
                <a:solidFill>
                  <a:schemeClr val="tx1"/>
                </a:solidFill>
                <a:latin typeface="+mn-lt"/>
                <a:ea typeface="+mn-ea"/>
                <a:cs typeface="+mn-cs"/>
              </a:rPr>
              <a:t> </a:t>
            </a:r>
            <a:r>
              <a:rPr lang="en-US" dirty="0" err="1">
                <a:solidFill>
                  <a:schemeClr val="tx1"/>
                </a:solidFill>
                <a:latin typeface="+mn-lt"/>
                <a:ea typeface="+mn-ea"/>
                <a:cs typeface="+mn-cs"/>
              </a:rPr>
              <a:t>trong</a:t>
            </a:r>
            <a:r>
              <a:rPr lang="en-US" dirty="0">
                <a:solidFill>
                  <a:schemeClr val="tx1"/>
                </a:solidFill>
                <a:latin typeface="+mn-lt"/>
                <a:ea typeface="+mn-ea"/>
                <a:cs typeface="+mn-cs"/>
              </a:rPr>
              <a:t> </a:t>
            </a:r>
            <a:r>
              <a:rPr lang="en-US" dirty="0" err="1">
                <a:solidFill>
                  <a:schemeClr val="tx1"/>
                </a:solidFill>
                <a:latin typeface="+mn-lt"/>
                <a:ea typeface="+mn-ea"/>
                <a:cs typeface="+mn-cs"/>
              </a:rPr>
              <a:t>sách</a:t>
            </a:r>
            <a:r>
              <a:rPr lang="en-US" dirty="0">
                <a:solidFill>
                  <a:schemeClr val="tx1"/>
                </a:solidFill>
                <a:latin typeface="+mn-lt"/>
                <a:ea typeface="+mn-ea"/>
                <a:cs typeface="+mn-cs"/>
              </a:rPr>
              <a:t> </a:t>
            </a:r>
            <a:r>
              <a:rPr lang="en-US" dirty="0" err="1">
                <a:solidFill>
                  <a:schemeClr val="tx1"/>
                </a:solidFill>
                <a:latin typeface="+mn-lt"/>
                <a:ea typeface="+mn-ea"/>
                <a:cs typeface="+mn-cs"/>
              </a:rPr>
              <a:t>Mác</a:t>
            </a:r>
            <a:r>
              <a:rPr lang="en-US" dirty="0">
                <a:solidFill>
                  <a:schemeClr val="tx1"/>
                </a:solidFill>
                <a:latin typeface="+mn-lt"/>
                <a:ea typeface="+mn-ea"/>
                <a:cs typeface="+mn-cs"/>
              </a:rPr>
              <a:t>. </a:t>
            </a:r>
            <a:r>
              <a:rPr lang="en-US" dirty="0" err="1">
                <a:solidFill>
                  <a:schemeClr val="tx1"/>
                </a:solidFill>
                <a:latin typeface="+mn-lt"/>
                <a:ea typeface="+mn-ea"/>
                <a:cs typeface="+mn-cs"/>
              </a:rPr>
              <a:t>Độc</a:t>
            </a:r>
            <a:r>
              <a:rPr lang="en-US" dirty="0">
                <a:solidFill>
                  <a:schemeClr val="tx1"/>
                </a:solidFill>
                <a:latin typeface="+mn-lt"/>
                <a:ea typeface="+mn-ea"/>
                <a:cs typeface="+mn-cs"/>
              </a:rPr>
              <a:t> </a:t>
            </a:r>
            <a:r>
              <a:rPr lang="en-US" dirty="0" err="1">
                <a:solidFill>
                  <a:schemeClr val="tx1"/>
                </a:solidFill>
                <a:latin typeface="+mn-lt"/>
                <a:ea typeface="+mn-ea"/>
                <a:cs typeface="+mn-cs"/>
              </a:rPr>
              <a:t>giả</a:t>
            </a:r>
            <a:r>
              <a:rPr lang="en-US" dirty="0">
                <a:solidFill>
                  <a:schemeClr val="tx1"/>
                </a:solidFill>
                <a:latin typeface="+mn-lt"/>
                <a:ea typeface="+mn-ea"/>
                <a:cs typeface="+mn-cs"/>
              </a:rPr>
              <a:t> </a:t>
            </a:r>
            <a:r>
              <a:rPr lang="en-US" dirty="0" err="1">
                <a:solidFill>
                  <a:schemeClr val="tx1"/>
                </a:solidFill>
                <a:latin typeface="+mn-lt"/>
                <a:ea typeface="+mn-ea"/>
                <a:cs typeface="+mn-cs"/>
              </a:rPr>
              <a:t>của</a:t>
            </a:r>
            <a:r>
              <a:rPr lang="en-US" dirty="0">
                <a:solidFill>
                  <a:schemeClr val="tx1"/>
                </a:solidFill>
                <a:latin typeface="+mn-lt"/>
                <a:ea typeface="+mn-ea"/>
                <a:cs typeface="+mn-cs"/>
              </a:rPr>
              <a:t> </a:t>
            </a:r>
            <a:r>
              <a:rPr lang="en-US" dirty="0" err="1">
                <a:solidFill>
                  <a:schemeClr val="tx1"/>
                </a:solidFill>
                <a:latin typeface="+mn-lt"/>
                <a:ea typeface="+mn-ea"/>
                <a:cs typeface="+mn-cs"/>
              </a:rPr>
              <a:t>Giăng</a:t>
            </a:r>
            <a:r>
              <a:rPr lang="en-US" dirty="0">
                <a:solidFill>
                  <a:schemeClr val="tx1"/>
                </a:solidFill>
                <a:latin typeface="+mn-lt"/>
                <a:ea typeface="+mn-ea"/>
                <a:cs typeface="+mn-cs"/>
              </a:rPr>
              <a:t> – </a:t>
            </a:r>
            <a:r>
              <a:rPr lang="en-US" dirty="0" err="1">
                <a:solidFill>
                  <a:schemeClr val="tx1"/>
                </a:solidFill>
                <a:latin typeface="+mn-lt"/>
                <a:ea typeface="+mn-ea"/>
                <a:cs typeface="+mn-cs"/>
              </a:rPr>
              <a:t>là</a:t>
            </a:r>
            <a:r>
              <a:rPr lang="en-US" dirty="0">
                <a:solidFill>
                  <a:schemeClr val="tx1"/>
                </a:solidFill>
                <a:latin typeface="+mn-lt"/>
                <a:ea typeface="+mn-ea"/>
                <a:cs typeface="+mn-cs"/>
              </a:rPr>
              <a:t> </a:t>
            </a:r>
            <a:r>
              <a:rPr lang="en-US" dirty="0" err="1">
                <a:solidFill>
                  <a:schemeClr val="tx1"/>
                </a:solidFill>
                <a:latin typeface="+mn-lt"/>
                <a:ea typeface="+mn-ea"/>
                <a:cs typeface="+mn-cs"/>
              </a:rPr>
              <a:t>Hội</a:t>
            </a:r>
            <a:r>
              <a:rPr lang="en-US" dirty="0">
                <a:solidFill>
                  <a:schemeClr val="tx1"/>
                </a:solidFill>
                <a:latin typeface="+mn-lt"/>
                <a:ea typeface="+mn-ea"/>
                <a:cs typeface="+mn-cs"/>
              </a:rPr>
              <a:t> </a:t>
            </a:r>
            <a:r>
              <a:rPr lang="en-US" dirty="0" err="1">
                <a:solidFill>
                  <a:schemeClr val="tx1"/>
                </a:solidFill>
                <a:latin typeface="+mn-lt"/>
                <a:ea typeface="+mn-ea"/>
                <a:cs typeface="+mn-cs"/>
              </a:rPr>
              <a:t>Thánh</a:t>
            </a:r>
            <a:r>
              <a:rPr lang="en-US" dirty="0">
                <a:solidFill>
                  <a:schemeClr val="tx1"/>
                </a:solidFill>
                <a:latin typeface="+mn-lt"/>
                <a:ea typeface="+mn-ea"/>
                <a:cs typeface="+mn-cs"/>
              </a:rPr>
              <a:t>, </a:t>
            </a:r>
            <a:r>
              <a:rPr lang="en-US" dirty="0" err="1">
                <a:solidFill>
                  <a:schemeClr val="tx1"/>
                </a:solidFill>
                <a:latin typeface="+mn-lt"/>
                <a:ea typeface="+mn-ea"/>
                <a:cs typeface="+mn-cs"/>
              </a:rPr>
              <a:t>những</a:t>
            </a:r>
            <a:r>
              <a:rPr lang="en-US" dirty="0">
                <a:solidFill>
                  <a:schemeClr val="tx1"/>
                </a:solidFill>
                <a:latin typeface="+mn-lt"/>
                <a:ea typeface="+mn-ea"/>
                <a:cs typeface="+mn-cs"/>
              </a:rPr>
              <a:t> </a:t>
            </a:r>
            <a:r>
              <a:rPr lang="en-US" dirty="0" err="1">
                <a:solidFill>
                  <a:schemeClr val="tx1"/>
                </a:solidFill>
                <a:latin typeface="+mn-lt"/>
                <a:ea typeface="+mn-ea"/>
                <a:cs typeface="+mn-cs"/>
              </a:rPr>
              <a:t>thành</a:t>
            </a:r>
            <a:r>
              <a:rPr lang="en-US" dirty="0">
                <a:solidFill>
                  <a:schemeClr val="tx1"/>
                </a:solidFill>
                <a:latin typeface="+mn-lt"/>
                <a:ea typeface="+mn-ea"/>
                <a:cs typeface="+mn-cs"/>
              </a:rPr>
              <a:t> </a:t>
            </a:r>
            <a:r>
              <a:rPr lang="en-US" dirty="0" err="1">
                <a:solidFill>
                  <a:schemeClr val="tx1"/>
                </a:solidFill>
                <a:latin typeface="+mn-lt"/>
                <a:ea typeface="+mn-ea"/>
                <a:cs typeface="+mn-cs"/>
              </a:rPr>
              <a:t>viên</a:t>
            </a:r>
            <a:r>
              <a:rPr lang="en-US" dirty="0">
                <a:solidFill>
                  <a:schemeClr val="tx1"/>
                </a:solidFill>
                <a:latin typeface="+mn-lt"/>
                <a:ea typeface="+mn-ea"/>
                <a:cs typeface="+mn-cs"/>
              </a:rPr>
              <a:t> </a:t>
            </a:r>
            <a:r>
              <a:rPr lang="en-US" dirty="0" err="1">
                <a:solidFill>
                  <a:schemeClr val="tx1"/>
                </a:solidFill>
                <a:latin typeface="+mn-lt"/>
                <a:ea typeface="+mn-ea"/>
                <a:cs typeface="+mn-cs"/>
              </a:rPr>
              <a:t>của</a:t>
            </a:r>
            <a:r>
              <a:rPr lang="en-US" dirty="0">
                <a:solidFill>
                  <a:schemeClr val="tx1"/>
                </a:solidFill>
                <a:latin typeface="+mn-lt"/>
                <a:ea typeface="+mn-ea"/>
                <a:cs typeface="+mn-cs"/>
              </a:rPr>
              <a:t> </a:t>
            </a:r>
            <a:r>
              <a:rPr lang="en-US" dirty="0" err="1">
                <a:solidFill>
                  <a:schemeClr val="tx1"/>
                </a:solidFill>
                <a:latin typeface="+mn-lt"/>
                <a:ea typeface="+mn-ea"/>
                <a:cs typeface="+mn-cs"/>
              </a:rPr>
              <a:t>Tổ</a:t>
            </a:r>
            <a:r>
              <a:rPr lang="en-US" dirty="0">
                <a:solidFill>
                  <a:schemeClr val="tx1"/>
                </a:solidFill>
                <a:latin typeface="+mn-lt"/>
                <a:ea typeface="+mn-ea"/>
                <a:cs typeface="+mn-cs"/>
              </a:rPr>
              <a:t> </a:t>
            </a:r>
            <a:r>
              <a:rPr lang="en-US" dirty="0" err="1">
                <a:solidFill>
                  <a:schemeClr val="tx1"/>
                </a:solidFill>
                <a:latin typeface="+mn-lt"/>
                <a:ea typeface="+mn-ea"/>
                <a:cs typeface="+mn-cs"/>
              </a:rPr>
              <a:t>chức</a:t>
            </a:r>
            <a:r>
              <a:rPr lang="en-US" dirty="0">
                <a:solidFill>
                  <a:schemeClr val="tx1"/>
                </a:solidFill>
                <a:latin typeface="+mn-lt"/>
                <a:ea typeface="+mn-ea"/>
                <a:cs typeface="+mn-cs"/>
              </a:rPr>
              <a:t> </a:t>
            </a:r>
            <a:r>
              <a:rPr lang="en-US" dirty="0" err="1">
                <a:solidFill>
                  <a:schemeClr val="tx1"/>
                </a:solidFill>
                <a:latin typeface="+mn-lt"/>
                <a:ea typeface="+mn-ea"/>
                <a:cs typeface="+mn-cs"/>
              </a:rPr>
              <a:t>mới</a:t>
            </a:r>
            <a:r>
              <a:rPr lang="en-US" dirty="0">
                <a:solidFill>
                  <a:schemeClr val="tx1"/>
                </a:solidFill>
                <a:latin typeface="+mn-lt"/>
                <a:ea typeface="+mn-ea"/>
                <a:cs typeface="+mn-cs"/>
              </a:rPr>
              <a:t>, </a:t>
            </a:r>
            <a:r>
              <a:rPr lang="en-US" dirty="0" err="1">
                <a:solidFill>
                  <a:schemeClr val="tx1"/>
                </a:solidFill>
                <a:latin typeface="+mn-lt"/>
                <a:ea typeface="+mn-ea"/>
                <a:cs typeface="+mn-cs"/>
              </a:rPr>
              <a:t>thắm</a:t>
            </a:r>
            <a:r>
              <a:rPr lang="en-US" dirty="0">
                <a:solidFill>
                  <a:schemeClr val="tx1"/>
                </a:solidFill>
                <a:latin typeface="+mn-lt"/>
                <a:ea typeface="+mn-ea"/>
                <a:cs typeface="+mn-cs"/>
              </a:rPr>
              <a:t> </a:t>
            </a:r>
            <a:r>
              <a:rPr lang="en-US" dirty="0" err="1">
                <a:solidFill>
                  <a:schemeClr val="tx1"/>
                </a:solidFill>
                <a:latin typeface="+mn-lt"/>
                <a:ea typeface="+mn-ea"/>
                <a:cs typeface="+mn-cs"/>
              </a:rPr>
              <a:t>đẫm</a:t>
            </a:r>
            <a:r>
              <a:rPr lang="en-US" dirty="0">
                <a:solidFill>
                  <a:schemeClr val="tx1"/>
                </a:solidFill>
                <a:latin typeface="+mn-lt"/>
                <a:ea typeface="+mn-ea"/>
                <a:cs typeface="+mn-cs"/>
              </a:rPr>
              <a:t> </a:t>
            </a:r>
            <a:r>
              <a:rPr lang="en-US" dirty="0" err="1">
                <a:solidFill>
                  <a:schemeClr val="tx1"/>
                </a:solidFill>
                <a:latin typeface="+mn-lt"/>
                <a:ea typeface="+mn-ea"/>
                <a:cs typeface="+mn-cs"/>
              </a:rPr>
              <a:t>trong</a:t>
            </a:r>
            <a:r>
              <a:rPr lang="en-US" dirty="0">
                <a:solidFill>
                  <a:schemeClr val="tx1"/>
                </a:solidFill>
                <a:latin typeface="+mn-lt"/>
                <a:ea typeface="+mn-ea"/>
                <a:cs typeface="+mn-cs"/>
              </a:rPr>
              <a:t> </a:t>
            </a:r>
            <a:r>
              <a:rPr lang="en-US" dirty="0" err="1">
                <a:solidFill>
                  <a:schemeClr val="tx1"/>
                </a:solidFill>
                <a:latin typeface="+mn-lt"/>
                <a:ea typeface="+mn-ea"/>
                <a:cs typeface="+mn-cs"/>
              </a:rPr>
              <a:t>tình</a:t>
            </a:r>
            <a:r>
              <a:rPr lang="en-US" dirty="0">
                <a:solidFill>
                  <a:schemeClr val="tx1"/>
                </a:solidFill>
                <a:latin typeface="+mn-lt"/>
                <a:ea typeface="+mn-ea"/>
                <a:cs typeface="+mn-cs"/>
              </a:rPr>
              <a:t> </a:t>
            </a:r>
            <a:r>
              <a:rPr lang="en-US" dirty="0" err="1">
                <a:solidFill>
                  <a:schemeClr val="tx1"/>
                </a:solidFill>
                <a:latin typeface="+mn-lt"/>
                <a:ea typeface="+mn-ea"/>
                <a:cs typeface="+mn-cs"/>
              </a:rPr>
              <a:t>yêu</a:t>
            </a:r>
            <a:r>
              <a:rPr lang="en-US" dirty="0">
                <a:solidFill>
                  <a:schemeClr val="tx1"/>
                </a:solidFill>
                <a:latin typeface="+mn-lt"/>
                <a:ea typeface="+mn-ea"/>
                <a:cs typeface="+mn-cs"/>
              </a:rPr>
              <a:t> </a:t>
            </a:r>
            <a:r>
              <a:rPr lang="en-US" dirty="0" err="1">
                <a:solidFill>
                  <a:schemeClr val="tx1"/>
                </a:solidFill>
                <a:latin typeface="+mn-lt"/>
                <a:ea typeface="+mn-ea"/>
                <a:cs typeface="+mn-cs"/>
              </a:rPr>
              <a:t>cứu</a:t>
            </a:r>
            <a:r>
              <a:rPr lang="en-US" dirty="0">
                <a:solidFill>
                  <a:schemeClr val="tx1"/>
                </a:solidFill>
                <a:latin typeface="+mn-lt"/>
                <a:ea typeface="+mn-ea"/>
                <a:cs typeface="+mn-cs"/>
              </a:rPr>
              <a:t> </a:t>
            </a:r>
            <a:r>
              <a:rPr lang="en-US" dirty="0" err="1">
                <a:solidFill>
                  <a:schemeClr val="tx1"/>
                </a:solidFill>
                <a:latin typeface="+mn-lt"/>
                <a:ea typeface="+mn-ea"/>
                <a:cs typeface="+mn-cs"/>
              </a:rPr>
              <a:t>chuộc</a:t>
            </a:r>
            <a:r>
              <a:rPr lang="en-US" dirty="0">
                <a:solidFill>
                  <a:schemeClr val="tx1"/>
                </a:solidFill>
                <a:latin typeface="+mn-lt"/>
                <a:ea typeface="+mn-ea"/>
                <a:cs typeface="+mn-cs"/>
              </a:rPr>
              <a:t> </a:t>
            </a:r>
            <a:r>
              <a:rPr lang="en-US" dirty="0" err="1">
                <a:solidFill>
                  <a:schemeClr val="tx1"/>
                </a:solidFill>
                <a:latin typeface="+mn-lt"/>
                <a:ea typeface="+mn-ea"/>
                <a:cs typeface="+mn-cs"/>
              </a:rPr>
              <a:t>của</a:t>
            </a:r>
            <a:r>
              <a:rPr lang="en-US" dirty="0">
                <a:solidFill>
                  <a:schemeClr val="tx1"/>
                </a:solidFill>
                <a:latin typeface="+mn-lt"/>
                <a:ea typeface="+mn-ea"/>
                <a:cs typeface="+mn-cs"/>
              </a:rPr>
              <a:t> </a:t>
            </a:r>
            <a:r>
              <a:rPr lang="en-US" dirty="0" err="1">
                <a:solidFill>
                  <a:schemeClr val="tx1"/>
                </a:solidFill>
                <a:latin typeface="+mn-lt"/>
                <a:ea typeface="+mn-ea"/>
                <a:cs typeface="+mn-cs"/>
              </a:rPr>
              <a:t>Đấng</a:t>
            </a:r>
            <a:r>
              <a:rPr lang="en-US" dirty="0">
                <a:solidFill>
                  <a:schemeClr val="tx1"/>
                </a:solidFill>
                <a:latin typeface="+mn-lt"/>
                <a:ea typeface="+mn-ea"/>
                <a:cs typeface="+mn-cs"/>
              </a:rPr>
              <a:t> Christ – </a:t>
            </a:r>
            <a:r>
              <a:rPr lang="en-US" dirty="0" err="1">
                <a:solidFill>
                  <a:schemeClr val="tx1"/>
                </a:solidFill>
                <a:latin typeface="+mn-lt"/>
                <a:ea typeface="+mn-ea"/>
                <a:cs typeface="+mn-cs"/>
              </a:rPr>
              <a:t>nhận</a:t>
            </a:r>
            <a:r>
              <a:rPr lang="en-US" dirty="0">
                <a:solidFill>
                  <a:schemeClr val="tx1"/>
                </a:solidFill>
                <a:latin typeface="+mn-lt"/>
                <a:ea typeface="+mn-ea"/>
                <a:cs typeface="+mn-cs"/>
              </a:rPr>
              <a:t> </a:t>
            </a:r>
            <a:r>
              <a:rPr lang="en-US" dirty="0" err="1">
                <a:solidFill>
                  <a:schemeClr val="tx1"/>
                </a:solidFill>
                <a:latin typeface="+mn-lt"/>
                <a:ea typeface="+mn-ea"/>
                <a:cs typeface="+mn-cs"/>
              </a:rPr>
              <a:t>ra</a:t>
            </a:r>
            <a:r>
              <a:rPr lang="en-US" dirty="0">
                <a:solidFill>
                  <a:schemeClr val="tx1"/>
                </a:solidFill>
                <a:latin typeface="+mn-lt"/>
                <a:ea typeface="+mn-ea"/>
                <a:cs typeface="+mn-cs"/>
              </a:rPr>
              <a:t> </a:t>
            </a:r>
            <a:r>
              <a:rPr lang="en-US" dirty="0" err="1">
                <a:solidFill>
                  <a:schemeClr val="tx1"/>
                </a:solidFill>
                <a:latin typeface="+mn-lt"/>
                <a:ea typeface="+mn-ea"/>
                <a:cs typeface="+mn-cs"/>
              </a:rPr>
              <a:t>tác</a:t>
            </a:r>
            <a:r>
              <a:rPr lang="en-US" dirty="0">
                <a:solidFill>
                  <a:schemeClr val="tx1"/>
                </a:solidFill>
                <a:latin typeface="+mn-lt"/>
                <a:ea typeface="+mn-ea"/>
                <a:cs typeface="+mn-cs"/>
              </a:rPr>
              <a:t> </a:t>
            </a:r>
            <a:r>
              <a:rPr lang="en-US" dirty="0" err="1">
                <a:solidFill>
                  <a:schemeClr val="tx1"/>
                </a:solidFill>
                <a:latin typeface="+mn-lt"/>
                <a:ea typeface="+mn-ea"/>
                <a:cs typeface="+mn-cs"/>
              </a:rPr>
              <a:t>động</a:t>
            </a:r>
            <a:r>
              <a:rPr lang="en-US" dirty="0">
                <a:solidFill>
                  <a:schemeClr val="tx1"/>
                </a:solidFill>
                <a:latin typeface="+mn-lt"/>
                <a:ea typeface="+mn-ea"/>
                <a:cs typeface="+mn-cs"/>
              </a:rPr>
              <a:t> </a:t>
            </a:r>
            <a:r>
              <a:rPr lang="en-US" dirty="0" err="1">
                <a:solidFill>
                  <a:schemeClr val="tx1"/>
                </a:solidFill>
                <a:latin typeface="+mn-lt"/>
                <a:ea typeface="+mn-ea"/>
                <a:cs typeface="+mn-cs"/>
              </a:rPr>
              <a:t>của</a:t>
            </a:r>
            <a:r>
              <a:rPr lang="en-US" dirty="0">
                <a:solidFill>
                  <a:schemeClr val="tx1"/>
                </a:solidFill>
                <a:latin typeface="+mn-lt"/>
                <a:ea typeface="+mn-ea"/>
                <a:cs typeface="+mn-cs"/>
              </a:rPr>
              <a:t> </a:t>
            </a:r>
            <a:r>
              <a:rPr lang="en-US" dirty="0" err="1">
                <a:solidFill>
                  <a:schemeClr val="tx1"/>
                </a:solidFill>
                <a:latin typeface="+mn-lt"/>
                <a:ea typeface="+mn-ea"/>
                <a:cs typeface="+mn-cs"/>
              </a:rPr>
              <a:t>việc</a:t>
            </a:r>
            <a:r>
              <a:rPr lang="en-US" dirty="0">
                <a:solidFill>
                  <a:schemeClr val="tx1"/>
                </a:solidFill>
                <a:latin typeface="+mn-lt"/>
                <a:ea typeface="+mn-ea"/>
                <a:cs typeface="+mn-cs"/>
              </a:rPr>
              <a:t> </a:t>
            </a:r>
            <a:r>
              <a:rPr lang="en-US" dirty="0" err="1">
                <a:solidFill>
                  <a:schemeClr val="tx1"/>
                </a:solidFill>
                <a:latin typeface="+mn-lt"/>
                <a:ea typeface="+mn-ea"/>
                <a:cs typeface="+mn-cs"/>
              </a:rPr>
              <a:t>Đức</a:t>
            </a:r>
            <a:r>
              <a:rPr lang="en-US" dirty="0">
                <a:solidFill>
                  <a:schemeClr val="tx1"/>
                </a:solidFill>
                <a:latin typeface="+mn-lt"/>
                <a:ea typeface="+mn-ea"/>
                <a:cs typeface="+mn-cs"/>
              </a:rPr>
              <a:t> </a:t>
            </a:r>
            <a:r>
              <a:rPr lang="en-US" dirty="0" err="1">
                <a:solidFill>
                  <a:schemeClr val="tx1"/>
                </a:solidFill>
                <a:latin typeface="+mn-lt"/>
                <a:ea typeface="+mn-ea"/>
                <a:cs typeface="+mn-cs"/>
              </a:rPr>
              <a:t>Thánh</a:t>
            </a:r>
            <a:r>
              <a:rPr lang="en-US" dirty="0">
                <a:solidFill>
                  <a:schemeClr val="tx1"/>
                </a:solidFill>
                <a:latin typeface="+mn-lt"/>
                <a:ea typeface="+mn-ea"/>
                <a:cs typeface="+mn-cs"/>
              </a:rPr>
              <a:t> </a:t>
            </a:r>
            <a:r>
              <a:rPr lang="en-US" dirty="0" err="1">
                <a:solidFill>
                  <a:schemeClr val="tx1"/>
                </a:solidFill>
                <a:latin typeface="+mn-lt"/>
                <a:ea typeface="+mn-ea"/>
                <a:cs typeface="+mn-cs"/>
              </a:rPr>
              <a:t>Linh</a:t>
            </a:r>
            <a:r>
              <a:rPr lang="en-US" dirty="0">
                <a:solidFill>
                  <a:schemeClr val="tx1"/>
                </a:solidFill>
                <a:latin typeface="+mn-lt"/>
                <a:ea typeface="+mn-ea"/>
                <a:cs typeface="+mn-cs"/>
              </a:rPr>
              <a:t> </a:t>
            </a:r>
            <a:r>
              <a:rPr lang="en-US" dirty="0" err="1">
                <a:solidFill>
                  <a:schemeClr val="tx1"/>
                </a:solidFill>
                <a:latin typeface="+mn-lt"/>
                <a:ea typeface="+mn-ea"/>
                <a:cs typeface="+mn-cs"/>
              </a:rPr>
              <a:t>đến</a:t>
            </a:r>
            <a:r>
              <a:rPr lang="en-US" dirty="0">
                <a:solidFill>
                  <a:schemeClr val="tx1"/>
                </a:solidFill>
                <a:latin typeface="+mn-lt"/>
                <a:ea typeface="+mn-ea"/>
                <a:cs typeface="+mn-cs"/>
              </a:rPr>
              <a:t> </a:t>
            </a:r>
            <a:r>
              <a:rPr lang="en-US" dirty="0" err="1">
                <a:solidFill>
                  <a:schemeClr val="tx1"/>
                </a:solidFill>
                <a:latin typeface="+mn-lt"/>
                <a:ea typeface="+mn-ea"/>
                <a:cs typeface="+mn-cs"/>
              </a:rPr>
              <a:t>và</a:t>
            </a:r>
            <a:r>
              <a:rPr lang="en-US" dirty="0">
                <a:solidFill>
                  <a:schemeClr val="tx1"/>
                </a:solidFill>
                <a:latin typeface="+mn-lt"/>
                <a:ea typeface="+mn-ea"/>
                <a:cs typeface="+mn-cs"/>
              </a:rPr>
              <a:t> </a:t>
            </a:r>
            <a:r>
              <a:rPr lang="en-US" dirty="0" err="1">
                <a:solidFill>
                  <a:schemeClr val="tx1"/>
                </a:solidFill>
                <a:latin typeface="+mn-lt"/>
                <a:ea typeface="+mn-ea"/>
                <a:cs typeface="+mn-cs"/>
              </a:rPr>
              <a:t>bây</a:t>
            </a:r>
            <a:r>
              <a:rPr lang="en-US" dirty="0">
                <a:solidFill>
                  <a:schemeClr val="tx1"/>
                </a:solidFill>
                <a:latin typeface="+mn-lt"/>
                <a:ea typeface="+mn-ea"/>
                <a:cs typeface="+mn-cs"/>
              </a:rPr>
              <a:t> </a:t>
            </a:r>
            <a:r>
              <a:rPr lang="en-US" dirty="0" err="1">
                <a:solidFill>
                  <a:schemeClr val="tx1"/>
                </a:solidFill>
                <a:latin typeface="+mn-lt"/>
                <a:ea typeface="+mn-ea"/>
                <a:cs typeface="+mn-cs"/>
              </a:rPr>
              <a:t>giờ</a:t>
            </a:r>
            <a:r>
              <a:rPr lang="en-US" dirty="0">
                <a:solidFill>
                  <a:schemeClr val="tx1"/>
                </a:solidFill>
                <a:latin typeface="+mn-lt"/>
                <a:ea typeface="+mn-ea"/>
                <a:cs typeface="+mn-cs"/>
              </a:rPr>
              <a:t> </a:t>
            </a:r>
            <a:r>
              <a:rPr lang="en-US" dirty="0" err="1">
                <a:solidFill>
                  <a:schemeClr val="tx1"/>
                </a:solidFill>
                <a:latin typeface="+mn-lt"/>
                <a:ea typeface="+mn-ea"/>
                <a:cs typeface="+mn-cs"/>
              </a:rPr>
              <a:t>ngự</a:t>
            </a:r>
            <a:r>
              <a:rPr lang="en-US" dirty="0">
                <a:solidFill>
                  <a:schemeClr val="tx1"/>
                </a:solidFill>
                <a:latin typeface="+mn-lt"/>
                <a:ea typeface="+mn-ea"/>
                <a:cs typeface="+mn-cs"/>
              </a:rPr>
              <a:t> </a:t>
            </a:r>
            <a:r>
              <a:rPr lang="en-US" dirty="0" err="1">
                <a:solidFill>
                  <a:schemeClr val="tx1"/>
                </a:solidFill>
                <a:latin typeface="+mn-lt"/>
                <a:ea typeface="+mn-ea"/>
                <a:cs typeface="+mn-cs"/>
              </a:rPr>
              <a:t>mãi</a:t>
            </a:r>
            <a:r>
              <a:rPr lang="en-US" dirty="0">
                <a:solidFill>
                  <a:schemeClr val="tx1"/>
                </a:solidFill>
                <a:latin typeface="+mn-lt"/>
                <a:ea typeface="+mn-ea"/>
                <a:cs typeface="+mn-cs"/>
              </a:rPr>
              <a:t> </a:t>
            </a:r>
            <a:r>
              <a:rPr lang="en-US" dirty="0" err="1">
                <a:solidFill>
                  <a:schemeClr val="tx1"/>
                </a:solidFill>
                <a:latin typeface="+mn-lt"/>
                <a:ea typeface="+mn-ea"/>
                <a:cs typeface="+mn-cs"/>
              </a:rPr>
              <a:t>mãi</a:t>
            </a:r>
            <a:r>
              <a:rPr lang="en-US" dirty="0">
                <a:solidFill>
                  <a:schemeClr val="tx1"/>
                </a:solidFill>
                <a:latin typeface="+mn-lt"/>
                <a:ea typeface="+mn-ea"/>
                <a:cs typeface="+mn-cs"/>
              </a:rPr>
              <a:t> </a:t>
            </a:r>
            <a:r>
              <a:rPr lang="en-US" dirty="0" err="1">
                <a:solidFill>
                  <a:schemeClr val="tx1"/>
                </a:solidFill>
                <a:latin typeface="+mn-lt"/>
                <a:ea typeface="+mn-ea"/>
                <a:cs typeface="+mn-cs"/>
              </a:rPr>
              <a:t>trong</a:t>
            </a:r>
            <a:r>
              <a:rPr lang="en-US" dirty="0">
                <a:solidFill>
                  <a:schemeClr val="tx1"/>
                </a:solidFill>
                <a:latin typeface="+mn-lt"/>
                <a:ea typeface="+mn-ea"/>
                <a:cs typeface="+mn-cs"/>
              </a:rPr>
              <a:t> </a:t>
            </a:r>
            <a:r>
              <a:rPr lang="en-US" dirty="0" err="1">
                <a:solidFill>
                  <a:schemeClr val="tx1"/>
                </a:solidFill>
                <a:latin typeface="+mn-lt"/>
                <a:ea typeface="+mn-ea"/>
                <a:cs typeface="+mn-cs"/>
              </a:rPr>
              <a:t>tâm</a:t>
            </a:r>
            <a:r>
              <a:rPr lang="en-US" dirty="0">
                <a:solidFill>
                  <a:schemeClr val="tx1"/>
                </a:solidFill>
                <a:latin typeface="+mn-lt"/>
                <a:ea typeface="+mn-ea"/>
                <a:cs typeface="+mn-cs"/>
              </a:rPr>
              <a:t> </a:t>
            </a:r>
            <a:r>
              <a:rPr lang="en-US" dirty="0" err="1">
                <a:solidFill>
                  <a:schemeClr val="tx1"/>
                </a:solidFill>
                <a:latin typeface="+mn-lt"/>
                <a:ea typeface="+mn-ea"/>
                <a:cs typeface="+mn-cs"/>
              </a:rPr>
              <a:t>của</a:t>
            </a:r>
            <a:r>
              <a:rPr lang="en-US" dirty="0">
                <a:solidFill>
                  <a:schemeClr val="tx1"/>
                </a:solidFill>
                <a:latin typeface="+mn-lt"/>
                <a:ea typeface="+mn-ea"/>
                <a:cs typeface="+mn-cs"/>
              </a:rPr>
              <a:t> </a:t>
            </a:r>
            <a:r>
              <a:rPr lang="en-US" dirty="0" err="1">
                <a:solidFill>
                  <a:schemeClr val="tx1"/>
                </a:solidFill>
                <a:latin typeface="+mn-lt"/>
                <a:ea typeface="+mn-ea"/>
                <a:cs typeface="+mn-cs"/>
              </a:rPr>
              <a:t>từng</a:t>
            </a:r>
            <a:r>
              <a:rPr lang="en-US" dirty="0">
                <a:solidFill>
                  <a:schemeClr val="tx1"/>
                </a:solidFill>
                <a:latin typeface="+mn-lt"/>
                <a:ea typeface="+mn-ea"/>
                <a:cs typeface="+mn-cs"/>
              </a:rPr>
              <a:t> </a:t>
            </a:r>
            <a:r>
              <a:rPr lang="en-US" dirty="0" err="1">
                <a:solidFill>
                  <a:schemeClr val="tx1"/>
                </a:solidFill>
                <a:latin typeface="+mn-lt"/>
                <a:ea typeface="+mn-ea"/>
                <a:cs typeface="+mn-cs"/>
              </a:rPr>
              <a:t>tân</a:t>
            </a:r>
            <a:r>
              <a:rPr lang="en-US" dirty="0">
                <a:solidFill>
                  <a:schemeClr val="tx1"/>
                </a:solidFill>
                <a:latin typeface="+mn-lt"/>
                <a:ea typeface="+mn-ea"/>
                <a:cs typeface="+mn-cs"/>
              </a:rPr>
              <a:t> </a:t>
            </a:r>
            <a:r>
              <a:rPr lang="en-US" dirty="0" err="1">
                <a:solidFill>
                  <a:schemeClr val="tx1"/>
                </a:solidFill>
                <a:latin typeface="+mn-lt"/>
                <a:ea typeface="+mn-ea"/>
                <a:cs typeface="+mn-cs"/>
              </a:rPr>
              <a:t>tín</a:t>
            </a:r>
            <a:r>
              <a:rPr lang="en-US" dirty="0">
                <a:solidFill>
                  <a:schemeClr val="tx1"/>
                </a:solidFill>
                <a:latin typeface="+mn-lt"/>
                <a:ea typeface="+mn-ea"/>
                <a:cs typeface="+mn-cs"/>
              </a:rPr>
              <a:t> </a:t>
            </a:r>
            <a:r>
              <a:rPr lang="en-US" dirty="0" err="1">
                <a:solidFill>
                  <a:schemeClr val="tx1"/>
                </a:solidFill>
                <a:latin typeface="+mn-lt"/>
                <a:ea typeface="+mn-ea"/>
                <a:cs typeface="+mn-cs"/>
              </a:rPr>
              <a:t>hữu</a:t>
            </a:r>
            <a:r>
              <a:rPr lang="en-US" dirty="0">
                <a:solidFill>
                  <a:schemeClr val="tx1"/>
                </a:solidFill>
                <a:latin typeface="+mn-lt"/>
                <a:ea typeface="+mn-ea"/>
                <a:cs typeface="+mn-cs"/>
              </a:rPr>
              <a:t>.  </a:t>
            </a:r>
          </a:p>
          <a:p>
            <a:pPr defTabSz="457093">
              <a:defRPr/>
            </a:pPr>
            <a:r>
              <a:rPr lang="en-US" dirty="0">
                <a:solidFill>
                  <a:schemeClr val="tx1"/>
                </a:solidFill>
                <a:latin typeface="+mn-lt"/>
                <a:ea typeface="+mn-ea"/>
                <a:cs typeface="+mn-cs"/>
              </a:rPr>
              <a:t> </a:t>
            </a:r>
          </a:p>
          <a:p>
            <a:pPr defTabSz="457093">
              <a:defRPr/>
            </a:pPr>
            <a:r>
              <a:rPr lang="en-US" dirty="0" err="1">
                <a:solidFill>
                  <a:schemeClr val="tx1"/>
                </a:solidFill>
                <a:latin typeface="+mn-lt"/>
                <a:ea typeface="+mn-ea"/>
                <a:cs typeface="+mn-cs"/>
              </a:rPr>
              <a:t>Thế</a:t>
            </a:r>
            <a:r>
              <a:rPr lang="en-US" dirty="0">
                <a:solidFill>
                  <a:schemeClr val="tx1"/>
                </a:solidFill>
                <a:latin typeface="+mn-lt"/>
                <a:ea typeface="+mn-ea"/>
                <a:cs typeface="+mn-cs"/>
              </a:rPr>
              <a:t> </a:t>
            </a:r>
            <a:r>
              <a:rPr lang="en-US" dirty="0" err="1">
                <a:solidFill>
                  <a:schemeClr val="tx1"/>
                </a:solidFill>
                <a:latin typeface="+mn-lt"/>
                <a:ea typeface="+mn-ea"/>
                <a:cs typeface="+mn-cs"/>
              </a:rPr>
              <a:t>là</a:t>
            </a:r>
            <a:r>
              <a:rPr lang="en-US" dirty="0">
                <a:solidFill>
                  <a:schemeClr val="tx1"/>
                </a:solidFill>
                <a:latin typeface="+mn-lt"/>
                <a:ea typeface="+mn-ea"/>
                <a:cs typeface="+mn-cs"/>
              </a:rPr>
              <a:t> </a:t>
            </a:r>
            <a:r>
              <a:rPr lang="en-US" dirty="0" err="1">
                <a:solidFill>
                  <a:schemeClr val="tx1"/>
                </a:solidFill>
                <a:latin typeface="+mn-lt"/>
                <a:ea typeface="+mn-ea"/>
                <a:cs typeface="+mn-cs"/>
              </a:rPr>
              <a:t>bây</a:t>
            </a:r>
            <a:r>
              <a:rPr lang="en-US" dirty="0">
                <a:solidFill>
                  <a:schemeClr val="tx1"/>
                </a:solidFill>
                <a:latin typeface="+mn-lt"/>
                <a:ea typeface="+mn-ea"/>
                <a:cs typeface="+mn-cs"/>
              </a:rPr>
              <a:t> </a:t>
            </a:r>
            <a:r>
              <a:rPr lang="en-US" dirty="0" err="1">
                <a:solidFill>
                  <a:schemeClr val="tx1"/>
                </a:solidFill>
                <a:latin typeface="+mn-lt"/>
                <a:ea typeface="+mn-ea"/>
                <a:cs typeface="+mn-cs"/>
              </a:rPr>
              <a:t>giờ</a:t>
            </a:r>
            <a:r>
              <a:rPr lang="en-US" dirty="0">
                <a:solidFill>
                  <a:schemeClr val="tx1"/>
                </a:solidFill>
                <a:latin typeface="+mn-lt"/>
                <a:ea typeface="+mn-ea"/>
                <a:cs typeface="+mn-cs"/>
              </a:rPr>
              <a:t> </a:t>
            </a:r>
            <a:r>
              <a:rPr lang="en-US" dirty="0" err="1">
                <a:solidFill>
                  <a:schemeClr val="tx1"/>
                </a:solidFill>
                <a:latin typeface="+mn-lt"/>
                <a:ea typeface="+mn-ea"/>
                <a:cs typeface="+mn-cs"/>
              </a:rPr>
              <a:t>chúng</a:t>
            </a:r>
            <a:r>
              <a:rPr lang="en-US" dirty="0">
                <a:solidFill>
                  <a:schemeClr val="tx1"/>
                </a:solidFill>
                <a:latin typeface="+mn-lt"/>
                <a:ea typeface="+mn-ea"/>
                <a:cs typeface="+mn-cs"/>
              </a:rPr>
              <a:t> </a:t>
            </a:r>
            <a:r>
              <a:rPr lang="en-US" dirty="0" err="1">
                <a:solidFill>
                  <a:schemeClr val="tx1"/>
                </a:solidFill>
                <a:latin typeface="+mn-lt"/>
                <a:ea typeface="+mn-ea"/>
                <a:cs typeface="+mn-cs"/>
              </a:rPr>
              <a:t>ta</a:t>
            </a:r>
            <a:r>
              <a:rPr lang="en-US" dirty="0">
                <a:solidFill>
                  <a:schemeClr val="tx1"/>
                </a:solidFill>
                <a:latin typeface="+mn-lt"/>
                <a:ea typeface="+mn-ea"/>
                <a:cs typeface="+mn-cs"/>
              </a:rPr>
              <a:t> </a:t>
            </a:r>
            <a:r>
              <a:rPr lang="en-US" dirty="0" err="1">
                <a:solidFill>
                  <a:schemeClr val="tx1"/>
                </a:solidFill>
                <a:latin typeface="+mn-lt"/>
                <a:ea typeface="+mn-ea"/>
                <a:cs typeface="+mn-cs"/>
              </a:rPr>
              <a:t>thấy</a:t>
            </a:r>
            <a:r>
              <a:rPr lang="en-US" dirty="0">
                <a:solidFill>
                  <a:schemeClr val="tx1"/>
                </a:solidFill>
                <a:latin typeface="+mn-lt"/>
                <a:ea typeface="+mn-ea"/>
                <a:cs typeface="+mn-cs"/>
              </a:rPr>
              <a:t> 4 </a:t>
            </a:r>
            <a:r>
              <a:rPr lang="en-US" dirty="0" err="1">
                <a:solidFill>
                  <a:schemeClr val="tx1"/>
                </a:solidFill>
                <a:latin typeface="+mn-lt"/>
                <a:ea typeface="+mn-ea"/>
                <a:cs typeface="+mn-cs"/>
              </a:rPr>
              <a:t>trước</a:t>
            </a:r>
            <a:r>
              <a:rPr lang="en-US" dirty="0">
                <a:solidFill>
                  <a:schemeClr val="tx1"/>
                </a:solidFill>
                <a:latin typeface="+mn-lt"/>
                <a:ea typeface="+mn-ea"/>
                <a:cs typeface="+mn-cs"/>
              </a:rPr>
              <a:t> </a:t>
            </a:r>
            <a:r>
              <a:rPr lang="en-US" dirty="0" err="1">
                <a:solidFill>
                  <a:schemeClr val="tx1"/>
                </a:solidFill>
                <a:latin typeface="+mn-lt"/>
                <a:ea typeface="+mn-ea"/>
                <a:cs typeface="+mn-cs"/>
              </a:rPr>
              <a:t>giả</a:t>
            </a:r>
            <a:r>
              <a:rPr lang="en-US" dirty="0">
                <a:solidFill>
                  <a:schemeClr val="tx1"/>
                </a:solidFill>
                <a:latin typeface="+mn-lt"/>
                <a:ea typeface="+mn-ea"/>
                <a:cs typeface="+mn-cs"/>
              </a:rPr>
              <a:t> </a:t>
            </a:r>
            <a:r>
              <a:rPr lang="en-US" dirty="0" err="1">
                <a:solidFill>
                  <a:schemeClr val="tx1"/>
                </a:solidFill>
                <a:latin typeface="+mn-lt"/>
                <a:ea typeface="+mn-ea"/>
                <a:cs typeface="+mn-cs"/>
              </a:rPr>
              <a:t>có</a:t>
            </a:r>
            <a:r>
              <a:rPr lang="en-US" dirty="0">
                <a:solidFill>
                  <a:schemeClr val="tx1"/>
                </a:solidFill>
                <a:latin typeface="+mn-lt"/>
                <a:ea typeface="+mn-ea"/>
                <a:cs typeface="+mn-cs"/>
              </a:rPr>
              <a:t> </a:t>
            </a:r>
            <a:r>
              <a:rPr lang="en-US" dirty="0" err="1">
                <a:solidFill>
                  <a:schemeClr val="tx1"/>
                </a:solidFill>
                <a:latin typeface="+mn-lt"/>
                <a:ea typeface="+mn-ea"/>
                <a:cs typeface="+mn-cs"/>
              </a:rPr>
              <a:t>bốn</a:t>
            </a:r>
            <a:r>
              <a:rPr lang="en-US" dirty="0">
                <a:solidFill>
                  <a:schemeClr val="tx1"/>
                </a:solidFill>
                <a:latin typeface="+mn-lt"/>
                <a:ea typeface="+mn-ea"/>
                <a:cs typeface="+mn-cs"/>
              </a:rPr>
              <a:t> </a:t>
            </a:r>
            <a:r>
              <a:rPr lang="en-US" dirty="0" err="1">
                <a:solidFill>
                  <a:schemeClr val="tx1"/>
                </a:solidFill>
                <a:latin typeface="+mn-lt"/>
                <a:ea typeface="+mn-ea"/>
                <a:cs typeface="+mn-cs"/>
              </a:rPr>
              <a:t>dạng</a:t>
            </a:r>
            <a:r>
              <a:rPr lang="en-US" dirty="0">
                <a:solidFill>
                  <a:schemeClr val="tx1"/>
                </a:solidFill>
                <a:latin typeface="+mn-lt"/>
                <a:ea typeface="+mn-ea"/>
                <a:cs typeface="+mn-cs"/>
              </a:rPr>
              <a:t> </a:t>
            </a:r>
            <a:r>
              <a:rPr lang="en-US" dirty="0" err="1">
                <a:solidFill>
                  <a:schemeClr val="tx1"/>
                </a:solidFill>
                <a:latin typeface="+mn-lt"/>
                <a:ea typeface="+mn-ea"/>
                <a:cs typeface="+mn-cs"/>
              </a:rPr>
              <a:t>độc</a:t>
            </a:r>
            <a:r>
              <a:rPr lang="en-US" dirty="0">
                <a:solidFill>
                  <a:schemeClr val="tx1"/>
                </a:solidFill>
                <a:latin typeface="+mn-lt"/>
                <a:ea typeface="+mn-ea"/>
                <a:cs typeface="+mn-cs"/>
              </a:rPr>
              <a:t> </a:t>
            </a:r>
            <a:r>
              <a:rPr lang="en-US" dirty="0" err="1">
                <a:solidFill>
                  <a:schemeClr val="tx1"/>
                </a:solidFill>
                <a:latin typeface="+mn-lt"/>
                <a:ea typeface="+mn-ea"/>
                <a:cs typeface="+mn-cs"/>
              </a:rPr>
              <a:t>giả</a:t>
            </a:r>
            <a:r>
              <a:rPr lang="en-US" dirty="0">
                <a:solidFill>
                  <a:schemeClr val="tx1"/>
                </a:solidFill>
                <a:latin typeface="+mn-lt"/>
                <a:ea typeface="+mn-ea"/>
                <a:cs typeface="+mn-cs"/>
              </a:rPr>
              <a:t> </a:t>
            </a:r>
            <a:r>
              <a:rPr lang="en-US" dirty="0" err="1">
                <a:solidFill>
                  <a:schemeClr val="tx1"/>
                </a:solidFill>
                <a:latin typeface="+mn-lt"/>
                <a:ea typeface="+mn-ea"/>
                <a:cs typeface="+mn-cs"/>
              </a:rPr>
              <a:t>khác</a:t>
            </a:r>
            <a:r>
              <a:rPr lang="en-US" dirty="0">
                <a:solidFill>
                  <a:schemeClr val="tx1"/>
                </a:solidFill>
                <a:latin typeface="+mn-lt"/>
                <a:ea typeface="+mn-ea"/>
                <a:cs typeface="+mn-cs"/>
              </a:rPr>
              <a:t> </a:t>
            </a:r>
            <a:r>
              <a:rPr lang="en-US" dirty="0" err="1">
                <a:solidFill>
                  <a:schemeClr val="tx1"/>
                </a:solidFill>
                <a:latin typeface="+mn-lt"/>
                <a:ea typeface="+mn-ea"/>
                <a:cs typeface="+mn-cs"/>
              </a:rPr>
              <a:t>nhau</a:t>
            </a:r>
            <a:r>
              <a:rPr lang="en-US" dirty="0">
                <a:solidFill>
                  <a:schemeClr val="tx1"/>
                </a:solidFill>
                <a:latin typeface="+mn-lt"/>
                <a:ea typeface="+mn-ea"/>
                <a:cs typeface="+mn-cs"/>
              </a:rPr>
              <a:t> </a:t>
            </a:r>
            <a:r>
              <a:rPr lang="en-US" dirty="0" err="1">
                <a:solidFill>
                  <a:schemeClr val="tx1"/>
                </a:solidFill>
                <a:latin typeface="+mn-lt"/>
                <a:ea typeface="+mn-ea"/>
                <a:cs typeface="+mn-cs"/>
              </a:rPr>
              <a:t>cho</a:t>
            </a:r>
            <a:r>
              <a:rPr lang="en-US" dirty="0">
                <a:solidFill>
                  <a:schemeClr val="tx1"/>
                </a:solidFill>
                <a:latin typeface="+mn-lt"/>
                <a:ea typeface="+mn-ea"/>
                <a:cs typeface="+mn-cs"/>
              </a:rPr>
              <a:t> </a:t>
            </a:r>
            <a:r>
              <a:rPr lang="en-US" dirty="0" err="1">
                <a:solidFill>
                  <a:schemeClr val="tx1"/>
                </a:solidFill>
                <a:latin typeface="+mn-lt"/>
                <a:ea typeface="+mn-ea"/>
                <a:cs typeface="+mn-cs"/>
              </a:rPr>
              <a:t>bốn</a:t>
            </a:r>
            <a:r>
              <a:rPr lang="en-US" dirty="0">
                <a:solidFill>
                  <a:schemeClr val="tx1"/>
                </a:solidFill>
                <a:latin typeface="+mn-lt"/>
                <a:ea typeface="+mn-ea"/>
                <a:cs typeface="+mn-cs"/>
              </a:rPr>
              <a:t> </a:t>
            </a:r>
            <a:r>
              <a:rPr lang="en-US" dirty="0" err="1">
                <a:solidFill>
                  <a:schemeClr val="tx1"/>
                </a:solidFill>
                <a:latin typeface="+mn-lt"/>
                <a:ea typeface="+mn-ea"/>
                <a:cs typeface="+mn-cs"/>
              </a:rPr>
              <a:t>sách</a:t>
            </a:r>
            <a:r>
              <a:rPr lang="en-US" dirty="0">
                <a:solidFill>
                  <a:schemeClr val="tx1"/>
                </a:solidFill>
                <a:latin typeface="+mn-lt"/>
                <a:ea typeface="+mn-ea"/>
                <a:cs typeface="+mn-cs"/>
              </a:rPr>
              <a:t> </a:t>
            </a:r>
            <a:r>
              <a:rPr lang="en-US" dirty="0" err="1">
                <a:solidFill>
                  <a:schemeClr val="tx1"/>
                </a:solidFill>
                <a:latin typeface="+mn-lt"/>
                <a:ea typeface="+mn-ea"/>
                <a:cs typeface="+mn-cs"/>
              </a:rPr>
              <a:t>Phúc</a:t>
            </a:r>
            <a:r>
              <a:rPr lang="en-US" dirty="0">
                <a:solidFill>
                  <a:schemeClr val="tx1"/>
                </a:solidFill>
                <a:latin typeface="+mn-lt"/>
                <a:ea typeface="+mn-ea"/>
                <a:cs typeface="+mn-cs"/>
              </a:rPr>
              <a:t> </a:t>
            </a:r>
            <a:r>
              <a:rPr lang="en-US" dirty="0" err="1">
                <a:solidFill>
                  <a:schemeClr val="tx1"/>
                </a:solidFill>
                <a:latin typeface="+mn-lt"/>
                <a:ea typeface="+mn-ea"/>
                <a:cs typeface="+mn-cs"/>
              </a:rPr>
              <a:t>Âm</a:t>
            </a:r>
            <a:r>
              <a:rPr lang="en-US" dirty="0">
                <a:solidFill>
                  <a:schemeClr val="tx1"/>
                </a:solidFill>
                <a:latin typeface="+mn-lt"/>
                <a:ea typeface="+mn-ea"/>
                <a:cs typeface="+mn-cs"/>
              </a:rPr>
              <a:t> </a:t>
            </a:r>
            <a:r>
              <a:rPr lang="en-US" dirty="0" err="1">
                <a:solidFill>
                  <a:schemeClr val="tx1"/>
                </a:solidFill>
                <a:latin typeface="+mn-lt"/>
                <a:ea typeface="+mn-ea"/>
                <a:cs typeface="+mn-cs"/>
              </a:rPr>
              <a:t>của</a:t>
            </a:r>
            <a:r>
              <a:rPr lang="en-US" dirty="0">
                <a:solidFill>
                  <a:schemeClr val="tx1"/>
                </a:solidFill>
                <a:latin typeface="+mn-lt"/>
                <a:ea typeface="+mn-ea"/>
                <a:cs typeface="+mn-cs"/>
              </a:rPr>
              <a:t> </a:t>
            </a:r>
            <a:r>
              <a:rPr lang="en-US" dirty="0" err="1">
                <a:solidFill>
                  <a:schemeClr val="tx1"/>
                </a:solidFill>
                <a:latin typeface="+mn-lt"/>
                <a:ea typeface="+mn-ea"/>
                <a:cs typeface="+mn-cs"/>
              </a:rPr>
              <a:t>họ</a:t>
            </a:r>
            <a:r>
              <a:rPr lang="en-US" dirty="0">
                <a:solidFill>
                  <a:schemeClr val="tx1"/>
                </a:solidFill>
                <a:latin typeface="+mn-lt"/>
                <a:ea typeface="+mn-ea"/>
                <a:cs typeface="+mn-cs"/>
              </a:rPr>
              <a:t>.  </a:t>
            </a:r>
            <a:r>
              <a:rPr lang="en-US" dirty="0" err="1">
                <a:solidFill>
                  <a:schemeClr val="tx1"/>
                </a:solidFill>
                <a:latin typeface="+mn-lt"/>
                <a:ea typeface="+mn-ea"/>
                <a:cs typeface="+mn-cs"/>
              </a:rPr>
              <a:t>Chỉ</a:t>
            </a:r>
            <a:r>
              <a:rPr lang="en-US" dirty="0">
                <a:solidFill>
                  <a:schemeClr val="tx1"/>
                </a:solidFill>
                <a:latin typeface="+mn-lt"/>
                <a:ea typeface="+mn-ea"/>
                <a:cs typeface="+mn-cs"/>
              </a:rPr>
              <a:t> </a:t>
            </a:r>
            <a:r>
              <a:rPr lang="en-US" dirty="0" err="1">
                <a:solidFill>
                  <a:schemeClr val="tx1"/>
                </a:solidFill>
                <a:latin typeface="+mn-lt"/>
                <a:ea typeface="+mn-ea"/>
                <a:cs typeface="+mn-cs"/>
              </a:rPr>
              <a:t>nội</a:t>
            </a:r>
            <a:r>
              <a:rPr lang="en-US" dirty="0">
                <a:solidFill>
                  <a:schemeClr val="tx1"/>
                </a:solidFill>
                <a:latin typeface="+mn-lt"/>
                <a:ea typeface="+mn-ea"/>
                <a:cs typeface="+mn-cs"/>
              </a:rPr>
              <a:t> </a:t>
            </a:r>
            <a:r>
              <a:rPr lang="en-US" dirty="0" err="1">
                <a:solidFill>
                  <a:schemeClr val="tx1"/>
                </a:solidFill>
                <a:latin typeface="+mn-lt"/>
                <a:ea typeface="+mn-ea"/>
                <a:cs typeface="+mn-cs"/>
              </a:rPr>
              <a:t>điều</a:t>
            </a:r>
            <a:r>
              <a:rPr lang="en-US" dirty="0">
                <a:solidFill>
                  <a:schemeClr val="tx1"/>
                </a:solidFill>
                <a:latin typeface="+mn-lt"/>
                <a:ea typeface="+mn-ea"/>
                <a:cs typeface="+mn-cs"/>
              </a:rPr>
              <a:t> </a:t>
            </a:r>
            <a:r>
              <a:rPr lang="en-US" dirty="0" err="1">
                <a:solidFill>
                  <a:schemeClr val="tx1"/>
                </a:solidFill>
                <a:latin typeface="+mn-lt"/>
                <a:ea typeface="+mn-ea"/>
                <a:cs typeface="+mn-cs"/>
              </a:rPr>
              <a:t>này</a:t>
            </a:r>
            <a:r>
              <a:rPr lang="en-US" dirty="0">
                <a:solidFill>
                  <a:schemeClr val="tx1"/>
                </a:solidFill>
                <a:latin typeface="+mn-lt"/>
                <a:ea typeface="+mn-ea"/>
                <a:cs typeface="+mn-cs"/>
              </a:rPr>
              <a:t> </a:t>
            </a:r>
            <a:r>
              <a:rPr lang="en-US" dirty="0" err="1">
                <a:solidFill>
                  <a:schemeClr val="tx1"/>
                </a:solidFill>
                <a:latin typeface="+mn-lt"/>
                <a:ea typeface="+mn-ea"/>
                <a:cs typeface="+mn-cs"/>
              </a:rPr>
              <a:t>thôi</a:t>
            </a:r>
            <a:r>
              <a:rPr lang="en-US" dirty="0">
                <a:solidFill>
                  <a:schemeClr val="tx1"/>
                </a:solidFill>
                <a:latin typeface="+mn-lt"/>
                <a:ea typeface="+mn-ea"/>
                <a:cs typeface="+mn-cs"/>
              </a:rPr>
              <a:t> </a:t>
            </a:r>
            <a:r>
              <a:rPr lang="en-US" dirty="0" err="1">
                <a:solidFill>
                  <a:schemeClr val="tx1"/>
                </a:solidFill>
                <a:latin typeface="+mn-lt"/>
                <a:ea typeface="+mn-ea"/>
                <a:cs typeface="+mn-cs"/>
              </a:rPr>
              <a:t>đã</a:t>
            </a:r>
            <a:r>
              <a:rPr lang="en-US" dirty="0">
                <a:solidFill>
                  <a:schemeClr val="tx1"/>
                </a:solidFill>
                <a:latin typeface="+mn-lt"/>
                <a:ea typeface="+mn-ea"/>
                <a:cs typeface="+mn-cs"/>
              </a:rPr>
              <a:t> </a:t>
            </a:r>
            <a:r>
              <a:rPr lang="en-US" dirty="0" err="1">
                <a:solidFill>
                  <a:schemeClr val="tx1"/>
                </a:solidFill>
                <a:latin typeface="+mn-lt"/>
                <a:ea typeface="+mn-ea"/>
                <a:cs typeface="+mn-cs"/>
              </a:rPr>
              <a:t>đủ</a:t>
            </a:r>
            <a:r>
              <a:rPr lang="en-US" dirty="0">
                <a:solidFill>
                  <a:schemeClr val="tx1"/>
                </a:solidFill>
                <a:latin typeface="+mn-lt"/>
                <a:ea typeface="+mn-ea"/>
                <a:cs typeface="+mn-cs"/>
              </a:rPr>
              <a:t> </a:t>
            </a:r>
            <a:r>
              <a:rPr lang="en-US" dirty="0" err="1">
                <a:solidFill>
                  <a:schemeClr val="tx1"/>
                </a:solidFill>
                <a:latin typeface="+mn-lt"/>
                <a:ea typeface="+mn-ea"/>
                <a:cs typeface="+mn-cs"/>
              </a:rPr>
              <a:t>để</a:t>
            </a:r>
            <a:r>
              <a:rPr lang="en-US" dirty="0">
                <a:solidFill>
                  <a:schemeClr val="tx1"/>
                </a:solidFill>
                <a:latin typeface="+mn-lt"/>
                <a:ea typeface="+mn-ea"/>
                <a:cs typeface="+mn-cs"/>
              </a:rPr>
              <a:t> </a:t>
            </a:r>
            <a:r>
              <a:rPr lang="en-US" dirty="0" err="1">
                <a:solidFill>
                  <a:schemeClr val="tx1"/>
                </a:solidFill>
                <a:latin typeface="+mn-lt"/>
                <a:ea typeface="+mn-ea"/>
                <a:cs typeface="+mn-cs"/>
              </a:rPr>
              <a:t>xếp</a:t>
            </a:r>
            <a:r>
              <a:rPr lang="en-US" dirty="0">
                <a:solidFill>
                  <a:schemeClr val="tx1"/>
                </a:solidFill>
                <a:latin typeface="+mn-lt"/>
                <a:ea typeface="+mn-ea"/>
                <a:cs typeface="+mn-cs"/>
              </a:rPr>
              <a:t> </a:t>
            </a:r>
            <a:r>
              <a:rPr lang="en-US" dirty="0" err="1">
                <a:solidFill>
                  <a:schemeClr val="tx1"/>
                </a:solidFill>
                <a:latin typeface="+mn-lt"/>
                <a:ea typeface="+mn-ea"/>
                <a:cs typeface="+mn-cs"/>
              </a:rPr>
              <a:t>loại</a:t>
            </a:r>
            <a:r>
              <a:rPr lang="en-US" dirty="0">
                <a:solidFill>
                  <a:schemeClr val="tx1"/>
                </a:solidFill>
                <a:latin typeface="+mn-lt"/>
                <a:ea typeface="+mn-ea"/>
                <a:cs typeface="+mn-cs"/>
              </a:rPr>
              <a:t> </a:t>
            </a:r>
            <a:r>
              <a:rPr lang="en-US" dirty="0" err="1">
                <a:solidFill>
                  <a:schemeClr val="tx1"/>
                </a:solidFill>
                <a:latin typeface="+mn-lt"/>
                <a:ea typeface="+mn-ea"/>
                <a:cs typeface="+mn-cs"/>
              </a:rPr>
              <a:t>và</a:t>
            </a:r>
            <a:r>
              <a:rPr lang="en-US" dirty="0">
                <a:solidFill>
                  <a:schemeClr val="tx1"/>
                </a:solidFill>
                <a:latin typeface="+mn-lt"/>
                <a:ea typeface="+mn-ea"/>
                <a:cs typeface="+mn-cs"/>
              </a:rPr>
              <a:t> </a:t>
            </a:r>
            <a:r>
              <a:rPr lang="en-US" dirty="0" err="1">
                <a:solidFill>
                  <a:schemeClr val="tx1"/>
                </a:solidFill>
                <a:latin typeface="+mn-lt"/>
                <a:ea typeface="+mn-ea"/>
                <a:cs typeface="+mn-cs"/>
              </a:rPr>
              <a:t>cá</a:t>
            </a:r>
            <a:r>
              <a:rPr lang="en-US" dirty="0">
                <a:solidFill>
                  <a:schemeClr val="tx1"/>
                </a:solidFill>
                <a:latin typeface="+mn-lt"/>
                <a:ea typeface="+mn-ea"/>
                <a:cs typeface="+mn-cs"/>
              </a:rPr>
              <a:t> </a:t>
            </a:r>
            <a:r>
              <a:rPr lang="en-US" dirty="0" err="1">
                <a:solidFill>
                  <a:schemeClr val="tx1"/>
                </a:solidFill>
                <a:latin typeface="+mn-lt"/>
                <a:ea typeface="+mn-ea"/>
                <a:cs typeface="+mn-cs"/>
              </a:rPr>
              <a:t>nhân</a:t>
            </a:r>
            <a:r>
              <a:rPr lang="en-US" dirty="0">
                <a:solidFill>
                  <a:schemeClr val="tx1"/>
                </a:solidFill>
                <a:latin typeface="+mn-lt"/>
                <a:ea typeface="+mn-ea"/>
                <a:cs typeface="+mn-cs"/>
              </a:rPr>
              <a:t> </a:t>
            </a:r>
            <a:r>
              <a:rPr lang="en-US" dirty="0" err="1">
                <a:solidFill>
                  <a:schemeClr val="tx1"/>
                </a:solidFill>
                <a:latin typeface="+mn-lt"/>
                <a:ea typeface="+mn-ea"/>
                <a:cs typeface="+mn-cs"/>
              </a:rPr>
              <a:t>hóa</a:t>
            </a:r>
            <a:r>
              <a:rPr lang="en-US" dirty="0">
                <a:solidFill>
                  <a:schemeClr val="tx1"/>
                </a:solidFill>
                <a:latin typeface="+mn-lt"/>
                <a:ea typeface="+mn-ea"/>
                <a:cs typeface="+mn-cs"/>
              </a:rPr>
              <a:t> </a:t>
            </a:r>
            <a:r>
              <a:rPr lang="en-US" dirty="0" err="1">
                <a:solidFill>
                  <a:schemeClr val="tx1"/>
                </a:solidFill>
                <a:latin typeface="+mn-lt"/>
                <a:ea typeface="+mn-ea"/>
                <a:cs typeface="+mn-cs"/>
              </a:rPr>
              <a:t>những</a:t>
            </a:r>
            <a:r>
              <a:rPr lang="en-US" dirty="0">
                <a:solidFill>
                  <a:schemeClr val="tx1"/>
                </a:solidFill>
                <a:latin typeface="+mn-lt"/>
                <a:ea typeface="+mn-ea"/>
                <a:cs typeface="+mn-cs"/>
              </a:rPr>
              <a:t> </a:t>
            </a:r>
            <a:r>
              <a:rPr lang="en-US" dirty="0" err="1">
                <a:solidFill>
                  <a:schemeClr val="tx1"/>
                </a:solidFill>
                <a:latin typeface="+mn-lt"/>
                <a:ea typeface="+mn-ea"/>
                <a:cs typeface="+mn-cs"/>
              </a:rPr>
              <a:t>Phúc</a:t>
            </a:r>
            <a:r>
              <a:rPr lang="en-US" dirty="0">
                <a:solidFill>
                  <a:schemeClr val="tx1"/>
                </a:solidFill>
                <a:latin typeface="+mn-lt"/>
                <a:ea typeface="+mn-ea"/>
                <a:cs typeface="+mn-cs"/>
              </a:rPr>
              <a:t> </a:t>
            </a:r>
            <a:r>
              <a:rPr lang="en-US" dirty="0" err="1">
                <a:solidFill>
                  <a:schemeClr val="tx1"/>
                </a:solidFill>
                <a:latin typeface="+mn-lt"/>
                <a:ea typeface="+mn-ea"/>
                <a:cs typeface="+mn-cs"/>
              </a:rPr>
              <a:t>Âm</a:t>
            </a:r>
            <a:r>
              <a:rPr lang="en-US" dirty="0">
                <a:solidFill>
                  <a:schemeClr val="tx1"/>
                </a:solidFill>
                <a:latin typeface="+mn-lt"/>
                <a:ea typeface="+mn-ea"/>
                <a:cs typeface="+mn-cs"/>
              </a:rPr>
              <a:t> </a:t>
            </a:r>
            <a:r>
              <a:rPr lang="en-US" dirty="0" err="1">
                <a:solidFill>
                  <a:schemeClr val="tx1"/>
                </a:solidFill>
                <a:latin typeface="+mn-lt"/>
                <a:ea typeface="+mn-ea"/>
                <a:cs typeface="+mn-cs"/>
              </a:rPr>
              <a:t>này</a:t>
            </a:r>
            <a:r>
              <a:rPr lang="en-US" dirty="0">
                <a:solidFill>
                  <a:schemeClr val="tx1"/>
                </a:solidFill>
                <a:latin typeface="+mn-lt"/>
                <a:ea typeface="+mn-ea"/>
                <a:cs typeface="+mn-cs"/>
              </a:rPr>
              <a:t> </a:t>
            </a:r>
            <a:r>
              <a:rPr lang="en-US" dirty="0" err="1">
                <a:solidFill>
                  <a:schemeClr val="tx1"/>
                </a:solidFill>
                <a:latin typeface="+mn-lt"/>
                <a:ea typeface="+mn-ea"/>
                <a:cs typeface="+mn-cs"/>
              </a:rPr>
              <a:t>rồi</a:t>
            </a:r>
            <a:r>
              <a:rPr lang="en-US" dirty="0">
                <a:solidFill>
                  <a:schemeClr val="tx1"/>
                </a:solidFill>
                <a:latin typeface="+mn-lt"/>
                <a:ea typeface="+mn-ea"/>
                <a:cs typeface="+mn-cs"/>
              </a:rPr>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0946"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defTabSz="912813" eaLnBrk="0" hangingPunct="0">
              <a:defRPr sz="2500">
                <a:solidFill>
                  <a:schemeClr val="bg1"/>
                </a:solidFill>
                <a:latin typeface="Times New Roman" charset="0"/>
                <a:ea typeface="MS Gothic" charset="0"/>
                <a:cs typeface="MS Gothic" charset="0"/>
              </a:defRPr>
            </a:lvl1pPr>
            <a:lvl2pPr marL="742950" indent="-285750" defTabSz="912813" eaLnBrk="0" hangingPunct="0">
              <a:defRPr sz="2500">
                <a:solidFill>
                  <a:schemeClr val="bg1"/>
                </a:solidFill>
                <a:latin typeface="Times New Roman" charset="0"/>
                <a:ea typeface="MS Gothic" charset="0"/>
                <a:cs typeface="MS Gothic" charset="0"/>
              </a:defRPr>
            </a:lvl2pPr>
            <a:lvl3pPr marL="1143000" indent="-228600" defTabSz="912813" eaLnBrk="0" hangingPunct="0">
              <a:defRPr sz="2500">
                <a:solidFill>
                  <a:schemeClr val="bg1"/>
                </a:solidFill>
                <a:latin typeface="Times New Roman" charset="0"/>
                <a:ea typeface="MS Gothic" charset="0"/>
                <a:cs typeface="MS Gothic" charset="0"/>
              </a:defRPr>
            </a:lvl3pPr>
            <a:lvl4pPr marL="1600200" indent="-228600" defTabSz="912813" eaLnBrk="0" hangingPunct="0">
              <a:defRPr sz="2500">
                <a:solidFill>
                  <a:schemeClr val="bg1"/>
                </a:solidFill>
                <a:latin typeface="Times New Roman" charset="0"/>
                <a:ea typeface="MS Gothic" charset="0"/>
                <a:cs typeface="MS Gothic" charset="0"/>
              </a:defRPr>
            </a:lvl4pPr>
            <a:lvl5pPr marL="2057400" indent="-228600" defTabSz="912813" eaLnBrk="0" hangingPunct="0">
              <a:defRPr sz="2500">
                <a:solidFill>
                  <a:schemeClr val="bg1"/>
                </a:solidFill>
                <a:latin typeface="Times New Roman" charset="0"/>
                <a:ea typeface="MS Gothic" charset="0"/>
                <a:cs typeface="MS Gothic" charset="0"/>
              </a:defRPr>
            </a:lvl5pPr>
            <a:lvl6pPr marL="2514600" indent="-228600" defTabSz="9128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9128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9128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9128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eaLnBrk="1" hangingPunct="1"/>
            <a:endParaRPr lang="en-US" sz="2400">
              <a:solidFill>
                <a:srgbClr val="000000"/>
              </a:solidFill>
              <a:ea typeface="ＭＳ Ｐゴシック" charset="0"/>
              <a:cs typeface="ＭＳ Ｐゴシック" charset="0"/>
            </a:endParaRPr>
          </a:p>
        </p:txBody>
      </p:sp>
      <p:sp>
        <p:nvSpPr>
          <p:cNvPr id="282627" name="Text Box 2"/>
          <p:cNvSpPr>
            <a:spLocks noGrp="1" noChangeArrowheads="1"/>
          </p:cNvSpPr>
          <p:nvPr>
            <p:ph type="body"/>
          </p:nvPr>
        </p:nvSpPr>
        <p:spPr>
          <a:xfrm>
            <a:off x="914400" y="4343400"/>
            <a:ext cx="5029200" cy="4116388"/>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nchor="ctr"/>
          <a:lstStyle/>
          <a:p>
            <a:pPr defTabSz="457093">
              <a:defRPr/>
            </a:pPr>
            <a:r>
              <a:rPr lang="en-US" dirty="0" err="1">
                <a:solidFill>
                  <a:schemeClr val="tx1"/>
                </a:solidFill>
                <a:latin typeface="+mn-lt"/>
                <a:ea typeface="+mn-ea"/>
                <a:cs typeface="+mn-cs"/>
              </a:rPr>
              <a:t>Một</a:t>
            </a:r>
            <a:r>
              <a:rPr lang="en-US" dirty="0">
                <a:solidFill>
                  <a:schemeClr val="tx1"/>
                </a:solidFill>
                <a:latin typeface="+mn-lt"/>
                <a:ea typeface="+mn-ea"/>
                <a:cs typeface="+mn-cs"/>
              </a:rPr>
              <a:t> </a:t>
            </a:r>
            <a:r>
              <a:rPr lang="en-US" dirty="0" err="1">
                <a:solidFill>
                  <a:schemeClr val="tx1"/>
                </a:solidFill>
                <a:latin typeface="+mn-lt"/>
                <a:ea typeface="+mn-ea"/>
                <a:cs typeface="+mn-cs"/>
              </a:rPr>
              <a:t>câu</a:t>
            </a:r>
            <a:r>
              <a:rPr lang="en-US" dirty="0">
                <a:solidFill>
                  <a:schemeClr val="tx1"/>
                </a:solidFill>
                <a:latin typeface="+mn-lt"/>
                <a:ea typeface="+mn-ea"/>
                <a:cs typeface="+mn-cs"/>
              </a:rPr>
              <a:t> </a:t>
            </a:r>
            <a:r>
              <a:rPr lang="en-US" dirty="0" err="1">
                <a:solidFill>
                  <a:schemeClr val="tx1"/>
                </a:solidFill>
                <a:latin typeface="+mn-lt"/>
                <a:ea typeface="+mn-ea"/>
                <a:cs typeface="+mn-cs"/>
              </a:rPr>
              <a:t>hỏi</a:t>
            </a:r>
            <a:r>
              <a:rPr lang="en-US" dirty="0">
                <a:solidFill>
                  <a:schemeClr val="tx1"/>
                </a:solidFill>
                <a:latin typeface="+mn-lt"/>
                <a:ea typeface="+mn-ea"/>
                <a:cs typeface="+mn-cs"/>
              </a:rPr>
              <a:t> </a:t>
            </a:r>
            <a:r>
              <a:rPr lang="en-US" dirty="0" err="1">
                <a:solidFill>
                  <a:schemeClr val="tx1"/>
                </a:solidFill>
                <a:latin typeface="+mn-lt"/>
                <a:ea typeface="+mn-ea"/>
                <a:cs typeface="+mn-cs"/>
              </a:rPr>
              <a:t>khác</a:t>
            </a:r>
            <a:r>
              <a:rPr lang="en-US" dirty="0">
                <a:solidFill>
                  <a:schemeClr val="tx1"/>
                </a:solidFill>
                <a:latin typeface="+mn-lt"/>
                <a:ea typeface="+mn-ea"/>
                <a:cs typeface="+mn-cs"/>
              </a:rPr>
              <a:t>: </a:t>
            </a:r>
            <a:r>
              <a:rPr lang="en-US" dirty="0" err="1">
                <a:solidFill>
                  <a:schemeClr val="tx1"/>
                </a:solidFill>
                <a:latin typeface="+mn-lt"/>
                <a:ea typeface="+mn-ea"/>
                <a:cs typeface="+mn-cs"/>
              </a:rPr>
              <a:t>Cách</a:t>
            </a:r>
            <a:r>
              <a:rPr lang="en-US" dirty="0">
                <a:solidFill>
                  <a:schemeClr val="tx1"/>
                </a:solidFill>
                <a:latin typeface="+mn-lt"/>
                <a:ea typeface="+mn-ea"/>
                <a:cs typeface="+mn-cs"/>
              </a:rPr>
              <a:t> </a:t>
            </a:r>
            <a:r>
              <a:rPr lang="en-US" dirty="0" err="1">
                <a:solidFill>
                  <a:schemeClr val="tx1"/>
                </a:solidFill>
                <a:latin typeface="+mn-lt"/>
                <a:ea typeface="+mn-ea"/>
                <a:cs typeface="+mn-cs"/>
              </a:rPr>
              <a:t>thức</a:t>
            </a:r>
            <a:r>
              <a:rPr lang="en-US" dirty="0">
                <a:solidFill>
                  <a:schemeClr val="tx1"/>
                </a:solidFill>
                <a:latin typeface="+mn-lt"/>
                <a:ea typeface="+mn-ea"/>
                <a:cs typeface="+mn-cs"/>
              </a:rPr>
              <a:t> </a:t>
            </a:r>
            <a:r>
              <a:rPr lang="en-US" dirty="0" err="1">
                <a:solidFill>
                  <a:schemeClr val="tx1"/>
                </a:solidFill>
                <a:latin typeface="+mn-lt"/>
                <a:ea typeface="+mn-ea"/>
                <a:cs typeface="+mn-cs"/>
              </a:rPr>
              <a:t>mỗi</a:t>
            </a:r>
            <a:r>
              <a:rPr lang="en-US" dirty="0">
                <a:solidFill>
                  <a:schemeClr val="tx1"/>
                </a:solidFill>
                <a:latin typeface="+mn-lt"/>
                <a:ea typeface="+mn-ea"/>
                <a:cs typeface="+mn-cs"/>
              </a:rPr>
              <a:t> </a:t>
            </a:r>
            <a:r>
              <a:rPr lang="en-US" dirty="0" err="1">
                <a:solidFill>
                  <a:schemeClr val="tx1"/>
                </a:solidFill>
                <a:latin typeface="+mn-lt"/>
                <a:ea typeface="+mn-ea"/>
                <a:cs typeface="+mn-cs"/>
              </a:rPr>
              <a:t>Phúc</a:t>
            </a:r>
            <a:r>
              <a:rPr lang="en-US" dirty="0">
                <a:solidFill>
                  <a:schemeClr val="tx1"/>
                </a:solidFill>
                <a:latin typeface="+mn-lt"/>
                <a:ea typeface="+mn-ea"/>
                <a:cs typeface="+mn-cs"/>
              </a:rPr>
              <a:t> </a:t>
            </a:r>
            <a:r>
              <a:rPr lang="en-US" dirty="0" err="1">
                <a:solidFill>
                  <a:schemeClr val="tx1"/>
                </a:solidFill>
                <a:latin typeface="+mn-lt"/>
                <a:ea typeface="+mn-ea"/>
                <a:cs typeface="+mn-cs"/>
              </a:rPr>
              <a:t>Âm</a:t>
            </a:r>
            <a:r>
              <a:rPr lang="en-US" dirty="0">
                <a:solidFill>
                  <a:schemeClr val="tx1"/>
                </a:solidFill>
                <a:latin typeface="+mn-lt"/>
                <a:ea typeface="+mn-ea"/>
                <a:cs typeface="+mn-cs"/>
              </a:rPr>
              <a:t> </a:t>
            </a:r>
            <a:r>
              <a:rPr lang="en-US" dirty="0" err="1">
                <a:solidFill>
                  <a:schemeClr val="tx1"/>
                </a:solidFill>
                <a:latin typeface="+mn-lt"/>
                <a:ea typeface="+mn-ea"/>
                <a:cs typeface="+mn-cs"/>
              </a:rPr>
              <a:t>mô</a:t>
            </a:r>
            <a:r>
              <a:rPr lang="en-US" dirty="0">
                <a:solidFill>
                  <a:schemeClr val="tx1"/>
                </a:solidFill>
                <a:latin typeface="+mn-lt"/>
                <a:ea typeface="+mn-ea"/>
                <a:cs typeface="+mn-cs"/>
              </a:rPr>
              <a:t> </a:t>
            </a:r>
            <a:r>
              <a:rPr lang="en-US" dirty="0" err="1">
                <a:solidFill>
                  <a:schemeClr val="tx1"/>
                </a:solidFill>
                <a:latin typeface="+mn-lt"/>
                <a:ea typeface="+mn-ea"/>
                <a:cs typeface="+mn-cs"/>
              </a:rPr>
              <a:t>tả</a:t>
            </a:r>
            <a:r>
              <a:rPr lang="en-US" dirty="0">
                <a:solidFill>
                  <a:schemeClr val="tx1"/>
                </a:solidFill>
                <a:latin typeface="+mn-lt"/>
                <a:ea typeface="+mn-ea"/>
                <a:cs typeface="+mn-cs"/>
              </a:rPr>
              <a:t> </a:t>
            </a:r>
            <a:r>
              <a:rPr lang="en-US" dirty="0" err="1">
                <a:solidFill>
                  <a:schemeClr val="tx1"/>
                </a:solidFill>
                <a:latin typeface="+mn-lt"/>
                <a:ea typeface="+mn-ea"/>
                <a:cs typeface="+mn-cs"/>
              </a:rPr>
              <a:t>Chúa</a:t>
            </a:r>
            <a:r>
              <a:rPr lang="en-US" dirty="0">
                <a:solidFill>
                  <a:schemeClr val="tx1"/>
                </a:solidFill>
                <a:latin typeface="+mn-lt"/>
                <a:ea typeface="+mn-ea"/>
                <a:cs typeface="+mn-cs"/>
              </a:rPr>
              <a:t> </a:t>
            </a:r>
            <a:r>
              <a:rPr lang="en-US" dirty="0" err="1">
                <a:solidFill>
                  <a:schemeClr val="tx1"/>
                </a:solidFill>
                <a:latin typeface="+mn-lt"/>
                <a:ea typeface="+mn-ea"/>
                <a:cs typeface="+mn-cs"/>
              </a:rPr>
              <a:t>như</a:t>
            </a:r>
            <a:r>
              <a:rPr lang="en-US" dirty="0">
                <a:solidFill>
                  <a:schemeClr val="tx1"/>
                </a:solidFill>
                <a:latin typeface="+mn-lt"/>
                <a:ea typeface="+mn-ea"/>
                <a:cs typeface="+mn-cs"/>
              </a:rPr>
              <a:t> Con </a:t>
            </a:r>
            <a:r>
              <a:rPr lang="en-US" dirty="0" err="1">
                <a:solidFill>
                  <a:schemeClr val="tx1"/>
                </a:solidFill>
                <a:latin typeface="+mn-lt"/>
                <a:ea typeface="+mn-ea"/>
                <a:cs typeface="+mn-cs"/>
              </a:rPr>
              <a:t>Người</a:t>
            </a:r>
            <a:r>
              <a:rPr lang="en-US" dirty="0">
                <a:solidFill>
                  <a:schemeClr val="tx1"/>
                </a:solidFill>
                <a:latin typeface="+mn-lt"/>
                <a:ea typeface="+mn-ea"/>
                <a:cs typeface="+mn-cs"/>
              </a:rPr>
              <a:t> </a:t>
            </a:r>
            <a:r>
              <a:rPr lang="en-US" dirty="0" err="1">
                <a:solidFill>
                  <a:schemeClr val="tx1"/>
                </a:solidFill>
                <a:latin typeface="+mn-lt"/>
                <a:ea typeface="+mn-ea"/>
                <a:cs typeface="+mn-cs"/>
              </a:rPr>
              <a:t>và</a:t>
            </a:r>
            <a:r>
              <a:rPr lang="en-US" dirty="0">
                <a:solidFill>
                  <a:schemeClr val="tx1"/>
                </a:solidFill>
                <a:latin typeface="+mn-lt"/>
                <a:ea typeface="+mn-ea"/>
                <a:cs typeface="+mn-cs"/>
              </a:rPr>
              <a:t> </a:t>
            </a:r>
            <a:r>
              <a:rPr lang="en-US" dirty="0" err="1">
                <a:solidFill>
                  <a:schemeClr val="tx1"/>
                </a:solidFill>
                <a:latin typeface="+mn-lt"/>
                <a:ea typeface="+mn-ea"/>
                <a:cs typeface="+mn-cs"/>
              </a:rPr>
              <a:t>như</a:t>
            </a:r>
            <a:r>
              <a:rPr lang="en-US" dirty="0">
                <a:solidFill>
                  <a:schemeClr val="tx1"/>
                </a:solidFill>
                <a:latin typeface="+mn-lt"/>
                <a:ea typeface="+mn-ea"/>
                <a:cs typeface="+mn-cs"/>
              </a:rPr>
              <a:t> </a:t>
            </a:r>
            <a:r>
              <a:rPr lang="en-US" dirty="0" err="1">
                <a:solidFill>
                  <a:schemeClr val="tx1"/>
                </a:solidFill>
                <a:latin typeface="+mn-lt"/>
                <a:ea typeface="+mn-ea"/>
                <a:cs typeface="+mn-cs"/>
              </a:rPr>
              <a:t>Emmanuên</a:t>
            </a:r>
            <a:r>
              <a:rPr lang="en-US" dirty="0">
                <a:solidFill>
                  <a:schemeClr val="tx1"/>
                </a:solidFill>
                <a:latin typeface="+mn-lt"/>
                <a:ea typeface="+mn-ea"/>
                <a:cs typeface="+mn-cs"/>
              </a:rPr>
              <a:t> “</a:t>
            </a:r>
            <a:r>
              <a:rPr lang="en-US" dirty="0" err="1">
                <a:solidFill>
                  <a:schemeClr val="tx1"/>
                </a:solidFill>
                <a:latin typeface="+mn-lt"/>
                <a:ea typeface="+mn-ea"/>
                <a:cs typeface="+mn-cs"/>
              </a:rPr>
              <a:t>Đức</a:t>
            </a:r>
            <a:r>
              <a:rPr lang="en-US" dirty="0">
                <a:solidFill>
                  <a:schemeClr val="tx1"/>
                </a:solidFill>
                <a:latin typeface="+mn-lt"/>
                <a:ea typeface="+mn-ea"/>
                <a:cs typeface="+mn-cs"/>
              </a:rPr>
              <a:t> </a:t>
            </a:r>
            <a:r>
              <a:rPr lang="en-US" dirty="0" err="1">
                <a:solidFill>
                  <a:schemeClr val="tx1"/>
                </a:solidFill>
                <a:latin typeface="+mn-lt"/>
                <a:ea typeface="+mn-ea"/>
                <a:cs typeface="+mn-cs"/>
              </a:rPr>
              <a:t>Chúa</a:t>
            </a:r>
            <a:r>
              <a:rPr lang="en-US" dirty="0">
                <a:solidFill>
                  <a:schemeClr val="tx1"/>
                </a:solidFill>
                <a:latin typeface="+mn-lt"/>
                <a:ea typeface="+mn-ea"/>
                <a:cs typeface="+mn-cs"/>
              </a:rPr>
              <a:t> </a:t>
            </a:r>
            <a:r>
              <a:rPr lang="en-US" dirty="0" err="1">
                <a:solidFill>
                  <a:schemeClr val="tx1"/>
                </a:solidFill>
                <a:latin typeface="+mn-lt"/>
                <a:ea typeface="+mn-ea"/>
                <a:cs typeface="+mn-cs"/>
              </a:rPr>
              <a:t>Trời</a:t>
            </a:r>
            <a:r>
              <a:rPr lang="en-US" dirty="0">
                <a:solidFill>
                  <a:schemeClr val="tx1"/>
                </a:solidFill>
                <a:latin typeface="+mn-lt"/>
                <a:ea typeface="+mn-ea"/>
                <a:cs typeface="+mn-cs"/>
              </a:rPr>
              <a:t> ở </a:t>
            </a:r>
            <a:r>
              <a:rPr lang="en-US" dirty="0" err="1">
                <a:solidFill>
                  <a:schemeClr val="tx1"/>
                </a:solidFill>
                <a:latin typeface="+mn-lt"/>
                <a:ea typeface="+mn-ea"/>
                <a:cs typeface="+mn-cs"/>
              </a:rPr>
              <a:t>cùng</a:t>
            </a:r>
            <a:r>
              <a:rPr lang="en-US" dirty="0">
                <a:solidFill>
                  <a:schemeClr val="tx1"/>
                </a:solidFill>
                <a:latin typeface="+mn-lt"/>
                <a:ea typeface="+mn-ea"/>
                <a:cs typeface="+mn-cs"/>
              </a:rPr>
              <a:t> </a:t>
            </a:r>
            <a:r>
              <a:rPr lang="en-US" dirty="0" err="1">
                <a:solidFill>
                  <a:schemeClr val="tx1"/>
                </a:solidFill>
                <a:latin typeface="+mn-lt"/>
                <a:ea typeface="+mn-ea"/>
                <a:cs typeface="+mn-cs"/>
              </a:rPr>
              <a:t>chúng</a:t>
            </a:r>
            <a:r>
              <a:rPr lang="en-US" dirty="0">
                <a:solidFill>
                  <a:schemeClr val="tx1"/>
                </a:solidFill>
                <a:latin typeface="+mn-lt"/>
                <a:ea typeface="+mn-ea"/>
                <a:cs typeface="+mn-cs"/>
              </a:rPr>
              <a:t> </a:t>
            </a:r>
            <a:r>
              <a:rPr lang="en-US" dirty="0" err="1">
                <a:solidFill>
                  <a:schemeClr val="tx1"/>
                </a:solidFill>
                <a:latin typeface="+mn-lt"/>
                <a:ea typeface="+mn-ea"/>
                <a:cs typeface="+mn-cs"/>
              </a:rPr>
              <a:t>ta</a:t>
            </a:r>
            <a:r>
              <a:rPr lang="en-US" dirty="0">
                <a:solidFill>
                  <a:schemeClr val="tx1"/>
                </a:solidFill>
                <a:latin typeface="+mn-lt"/>
                <a:ea typeface="+mn-ea"/>
                <a:cs typeface="+mn-cs"/>
              </a:rPr>
              <a:t>” </a:t>
            </a:r>
            <a:r>
              <a:rPr lang="en-US" dirty="0" err="1">
                <a:solidFill>
                  <a:schemeClr val="tx1"/>
                </a:solidFill>
                <a:latin typeface="+mn-lt"/>
                <a:ea typeface="+mn-ea"/>
                <a:cs typeface="+mn-cs"/>
              </a:rPr>
              <a:t>như</a:t>
            </a:r>
            <a:r>
              <a:rPr lang="en-US" dirty="0">
                <a:solidFill>
                  <a:schemeClr val="tx1"/>
                </a:solidFill>
                <a:latin typeface="+mn-lt"/>
                <a:ea typeface="+mn-ea"/>
                <a:cs typeface="+mn-cs"/>
              </a:rPr>
              <a:t> </a:t>
            </a:r>
            <a:r>
              <a:rPr lang="en-US" dirty="0" err="1">
                <a:solidFill>
                  <a:schemeClr val="tx1"/>
                </a:solidFill>
                <a:latin typeface="+mn-lt"/>
                <a:ea typeface="+mn-ea"/>
                <a:cs typeface="+mn-cs"/>
              </a:rPr>
              <a:t>thế</a:t>
            </a:r>
            <a:r>
              <a:rPr lang="en-US" dirty="0">
                <a:solidFill>
                  <a:schemeClr val="tx1"/>
                </a:solidFill>
                <a:latin typeface="+mn-lt"/>
                <a:ea typeface="+mn-ea"/>
                <a:cs typeface="+mn-cs"/>
              </a:rPr>
              <a:t> </a:t>
            </a:r>
            <a:r>
              <a:rPr lang="en-US" dirty="0" err="1">
                <a:solidFill>
                  <a:schemeClr val="tx1"/>
                </a:solidFill>
                <a:latin typeface="+mn-lt"/>
                <a:ea typeface="+mn-ea"/>
                <a:cs typeface="+mn-cs"/>
              </a:rPr>
              <a:t>nào</a:t>
            </a:r>
            <a:r>
              <a:rPr lang="en-US" dirty="0">
                <a:solidFill>
                  <a:schemeClr val="tx1"/>
                </a:solidFill>
                <a:latin typeface="+mn-lt"/>
                <a:ea typeface="+mn-ea"/>
                <a:cs typeface="+mn-cs"/>
              </a:rPr>
              <a:t>?</a:t>
            </a:r>
          </a:p>
          <a:p>
            <a:pPr defTabSz="457093">
              <a:defRPr/>
            </a:pPr>
            <a:r>
              <a:rPr lang="en-US" dirty="0">
                <a:solidFill>
                  <a:schemeClr val="tx1"/>
                </a:solidFill>
                <a:latin typeface="+mn-lt"/>
                <a:ea typeface="+mn-ea"/>
                <a:cs typeface="+mn-cs"/>
              </a:rPr>
              <a:t>MATHIƠ… Christ </a:t>
            </a:r>
            <a:r>
              <a:rPr lang="en-US" dirty="0" err="1">
                <a:solidFill>
                  <a:schemeClr val="tx1"/>
                </a:solidFill>
                <a:latin typeface="+mn-lt"/>
                <a:ea typeface="+mn-ea"/>
                <a:cs typeface="+mn-cs"/>
              </a:rPr>
              <a:t>được</a:t>
            </a:r>
            <a:r>
              <a:rPr lang="en-US" dirty="0">
                <a:solidFill>
                  <a:schemeClr val="tx1"/>
                </a:solidFill>
                <a:latin typeface="+mn-lt"/>
                <a:ea typeface="+mn-ea"/>
                <a:cs typeface="+mn-cs"/>
              </a:rPr>
              <a:t> </a:t>
            </a:r>
            <a:r>
              <a:rPr lang="en-US" dirty="0" err="1">
                <a:solidFill>
                  <a:schemeClr val="tx1"/>
                </a:solidFill>
                <a:latin typeface="+mn-lt"/>
                <a:ea typeface="+mn-ea"/>
                <a:cs typeface="+mn-cs"/>
              </a:rPr>
              <a:t>thấy</a:t>
            </a:r>
            <a:r>
              <a:rPr lang="en-US" dirty="0">
                <a:solidFill>
                  <a:schemeClr val="tx1"/>
                </a:solidFill>
                <a:latin typeface="+mn-lt"/>
                <a:ea typeface="+mn-ea"/>
                <a:cs typeface="+mn-cs"/>
              </a:rPr>
              <a:t> </a:t>
            </a:r>
            <a:r>
              <a:rPr lang="en-US" dirty="0" err="1">
                <a:solidFill>
                  <a:schemeClr val="tx1"/>
                </a:solidFill>
                <a:latin typeface="+mn-lt"/>
                <a:ea typeface="+mn-ea"/>
                <a:cs typeface="+mn-cs"/>
              </a:rPr>
              <a:t>là</a:t>
            </a:r>
            <a:r>
              <a:rPr lang="en-US" dirty="0">
                <a:solidFill>
                  <a:schemeClr val="tx1"/>
                </a:solidFill>
                <a:latin typeface="+mn-lt"/>
                <a:ea typeface="+mn-ea"/>
                <a:cs typeface="+mn-cs"/>
              </a:rPr>
              <a:t> </a:t>
            </a:r>
            <a:r>
              <a:rPr lang="en-US" dirty="0" err="1">
                <a:solidFill>
                  <a:schemeClr val="tx1"/>
                </a:solidFill>
                <a:latin typeface="+mn-lt"/>
                <a:ea typeface="+mn-ea"/>
                <a:cs typeface="+mn-cs"/>
              </a:rPr>
              <a:t>Vua</a:t>
            </a:r>
            <a:r>
              <a:rPr lang="en-US" dirty="0">
                <a:solidFill>
                  <a:schemeClr val="tx1"/>
                </a:solidFill>
                <a:latin typeface="+mn-lt"/>
                <a:ea typeface="+mn-ea"/>
                <a:cs typeface="+mn-cs"/>
              </a:rPr>
              <a:t> </a:t>
            </a:r>
            <a:r>
              <a:rPr lang="en-US" dirty="0" err="1">
                <a:solidFill>
                  <a:schemeClr val="tx1"/>
                </a:solidFill>
                <a:latin typeface="+mn-lt"/>
                <a:ea typeface="+mn-ea"/>
                <a:cs typeface="+mn-cs"/>
              </a:rPr>
              <a:t>dân</a:t>
            </a:r>
            <a:r>
              <a:rPr lang="en-US" dirty="0">
                <a:solidFill>
                  <a:schemeClr val="tx1"/>
                </a:solidFill>
                <a:latin typeface="+mn-lt"/>
                <a:ea typeface="+mn-ea"/>
                <a:cs typeface="+mn-cs"/>
              </a:rPr>
              <a:t> </a:t>
            </a:r>
            <a:r>
              <a:rPr lang="en-US" dirty="0" err="1">
                <a:solidFill>
                  <a:schemeClr val="tx1"/>
                </a:solidFill>
                <a:latin typeface="+mn-lt"/>
                <a:ea typeface="+mn-ea"/>
                <a:cs typeface="+mn-cs"/>
              </a:rPr>
              <a:t>Giuđa</a:t>
            </a:r>
            <a:r>
              <a:rPr lang="en-US" dirty="0">
                <a:solidFill>
                  <a:schemeClr val="tx1"/>
                </a:solidFill>
                <a:latin typeface="+mn-lt"/>
                <a:ea typeface="+mn-ea"/>
                <a:cs typeface="+mn-cs"/>
              </a:rPr>
              <a:t>. </a:t>
            </a:r>
            <a:r>
              <a:rPr lang="en-US" dirty="0" err="1">
                <a:solidFill>
                  <a:schemeClr val="tx1"/>
                </a:solidFill>
                <a:latin typeface="+mn-lt"/>
                <a:ea typeface="+mn-ea"/>
                <a:cs typeface="+mn-cs"/>
              </a:rPr>
              <a:t>Mathiơ</a:t>
            </a:r>
            <a:r>
              <a:rPr lang="en-US" dirty="0">
                <a:solidFill>
                  <a:schemeClr val="tx1"/>
                </a:solidFill>
                <a:latin typeface="+mn-lt"/>
                <a:ea typeface="+mn-ea"/>
                <a:cs typeface="+mn-cs"/>
              </a:rPr>
              <a:t> </a:t>
            </a:r>
            <a:r>
              <a:rPr lang="en-US" dirty="0" err="1">
                <a:solidFill>
                  <a:schemeClr val="tx1"/>
                </a:solidFill>
                <a:latin typeface="+mn-lt"/>
                <a:ea typeface="+mn-ea"/>
                <a:cs typeface="+mn-cs"/>
              </a:rPr>
              <a:t>mô</a:t>
            </a:r>
            <a:r>
              <a:rPr lang="en-US" dirty="0">
                <a:solidFill>
                  <a:schemeClr val="tx1"/>
                </a:solidFill>
                <a:latin typeface="+mn-lt"/>
                <a:ea typeface="+mn-ea"/>
                <a:cs typeface="+mn-cs"/>
              </a:rPr>
              <a:t> </a:t>
            </a:r>
            <a:r>
              <a:rPr lang="en-US" dirty="0" err="1">
                <a:solidFill>
                  <a:schemeClr val="tx1"/>
                </a:solidFill>
                <a:latin typeface="+mn-lt"/>
                <a:ea typeface="+mn-ea"/>
                <a:cs typeface="+mn-cs"/>
              </a:rPr>
              <a:t>tả</a:t>
            </a:r>
            <a:r>
              <a:rPr lang="en-US" dirty="0">
                <a:solidFill>
                  <a:schemeClr val="tx1"/>
                </a:solidFill>
                <a:latin typeface="+mn-lt"/>
                <a:ea typeface="+mn-ea"/>
                <a:cs typeface="+mn-cs"/>
              </a:rPr>
              <a:t> </a:t>
            </a:r>
            <a:r>
              <a:rPr lang="en-US" dirty="0" err="1">
                <a:solidFill>
                  <a:schemeClr val="tx1"/>
                </a:solidFill>
                <a:latin typeface="+mn-lt"/>
                <a:ea typeface="+mn-ea"/>
                <a:cs typeface="+mn-cs"/>
              </a:rPr>
              <a:t>cách</a:t>
            </a:r>
            <a:r>
              <a:rPr lang="en-US" dirty="0">
                <a:solidFill>
                  <a:schemeClr val="tx1"/>
                </a:solidFill>
                <a:latin typeface="+mn-lt"/>
                <a:ea typeface="+mn-ea"/>
                <a:cs typeface="+mn-cs"/>
              </a:rPr>
              <a:t> </a:t>
            </a:r>
            <a:r>
              <a:rPr lang="en-US" dirty="0" err="1">
                <a:solidFill>
                  <a:schemeClr val="tx1"/>
                </a:solidFill>
                <a:latin typeface="+mn-lt"/>
                <a:ea typeface="+mn-ea"/>
                <a:cs typeface="+mn-cs"/>
              </a:rPr>
              <a:t>thức</a:t>
            </a:r>
            <a:r>
              <a:rPr lang="en-US" dirty="0">
                <a:solidFill>
                  <a:schemeClr val="tx1"/>
                </a:solidFill>
                <a:latin typeface="+mn-lt"/>
                <a:ea typeface="+mn-ea"/>
                <a:cs typeface="+mn-cs"/>
              </a:rPr>
              <a:t> </a:t>
            </a:r>
            <a:r>
              <a:rPr lang="en-US" dirty="0" err="1">
                <a:solidFill>
                  <a:schemeClr val="tx1"/>
                </a:solidFill>
                <a:latin typeface="+mn-lt"/>
                <a:ea typeface="+mn-ea"/>
                <a:cs typeface="+mn-cs"/>
              </a:rPr>
              <a:t>Chúa</a:t>
            </a:r>
            <a:r>
              <a:rPr lang="en-US" dirty="0">
                <a:solidFill>
                  <a:schemeClr val="tx1"/>
                </a:solidFill>
                <a:latin typeface="+mn-lt"/>
                <a:ea typeface="+mn-ea"/>
                <a:cs typeface="+mn-cs"/>
              </a:rPr>
              <a:t> Jesus </a:t>
            </a:r>
            <a:r>
              <a:rPr lang="en-US" dirty="0" err="1">
                <a:solidFill>
                  <a:schemeClr val="tx1"/>
                </a:solidFill>
                <a:latin typeface="+mn-lt"/>
                <a:ea typeface="+mn-ea"/>
                <a:cs typeface="+mn-cs"/>
              </a:rPr>
              <a:t>làm</a:t>
            </a:r>
            <a:r>
              <a:rPr lang="en-US" dirty="0">
                <a:solidFill>
                  <a:schemeClr val="tx1"/>
                </a:solidFill>
                <a:latin typeface="+mn-lt"/>
                <a:ea typeface="+mn-ea"/>
                <a:cs typeface="+mn-cs"/>
              </a:rPr>
              <a:t> </a:t>
            </a:r>
            <a:r>
              <a:rPr lang="en-US" dirty="0" err="1">
                <a:solidFill>
                  <a:schemeClr val="tx1"/>
                </a:solidFill>
                <a:latin typeface="+mn-lt"/>
                <a:ea typeface="+mn-ea"/>
                <a:cs typeface="+mn-cs"/>
              </a:rPr>
              <a:t>ứng</a:t>
            </a:r>
            <a:r>
              <a:rPr lang="en-US" dirty="0">
                <a:solidFill>
                  <a:schemeClr val="tx1"/>
                </a:solidFill>
                <a:latin typeface="+mn-lt"/>
                <a:ea typeface="+mn-ea"/>
                <a:cs typeface="+mn-cs"/>
              </a:rPr>
              <a:t> </a:t>
            </a:r>
            <a:r>
              <a:rPr lang="en-US" dirty="0" err="1">
                <a:solidFill>
                  <a:schemeClr val="tx1"/>
                </a:solidFill>
                <a:latin typeface="+mn-lt"/>
                <a:ea typeface="+mn-ea"/>
                <a:cs typeface="+mn-cs"/>
              </a:rPr>
              <a:t>nghiệm</a:t>
            </a:r>
            <a:r>
              <a:rPr lang="en-US" dirty="0">
                <a:solidFill>
                  <a:schemeClr val="tx1"/>
                </a:solidFill>
                <a:latin typeface="+mn-lt"/>
                <a:ea typeface="+mn-ea"/>
                <a:cs typeface="+mn-cs"/>
              </a:rPr>
              <a:t> </a:t>
            </a:r>
            <a:r>
              <a:rPr lang="en-US" dirty="0" err="1">
                <a:solidFill>
                  <a:schemeClr val="tx1"/>
                </a:solidFill>
                <a:latin typeface="+mn-lt"/>
                <a:ea typeface="+mn-ea"/>
                <a:cs typeface="+mn-cs"/>
              </a:rPr>
              <a:t>Kinh</a:t>
            </a:r>
            <a:r>
              <a:rPr lang="en-US" dirty="0">
                <a:solidFill>
                  <a:schemeClr val="tx1"/>
                </a:solidFill>
                <a:latin typeface="+mn-lt"/>
                <a:ea typeface="+mn-ea"/>
                <a:cs typeface="+mn-cs"/>
              </a:rPr>
              <a:t> </a:t>
            </a:r>
            <a:r>
              <a:rPr lang="en-US" dirty="0" err="1">
                <a:solidFill>
                  <a:schemeClr val="tx1"/>
                </a:solidFill>
                <a:latin typeface="+mn-lt"/>
                <a:ea typeface="+mn-ea"/>
                <a:cs typeface="+mn-cs"/>
              </a:rPr>
              <a:t>Thánh</a:t>
            </a:r>
            <a:r>
              <a:rPr lang="en-US" dirty="0">
                <a:solidFill>
                  <a:schemeClr val="tx1"/>
                </a:solidFill>
                <a:latin typeface="+mn-lt"/>
                <a:ea typeface="+mn-ea"/>
                <a:cs typeface="+mn-cs"/>
              </a:rPr>
              <a:t> </a:t>
            </a:r>
            <a:r>
              <a:rPr lang="en-US" dirty="0" err="1">
                <a:solidFill>
                  <a:schemeClr val="tx1"/>
                </a:solidFill>
                <a:latin typeface="+mn-lt"/>
                <a:ea typeface="+mn-ea"/>
                <a:cs typeface="+mn-cs"/>
              </a:rPr>
              <a:t>Cựu</a:t>
            </a:r>
            <a:r>
              <a:rPr lang="en-US" dirty="0">
                <a:solidFill>
                  <a:schemeClr val="tx1"/>
                </a:solidFill>
                <a:latin typeface="+mn-lt"/>
                <a:ea typeface="+mn-ea"/>
                <a:cs typeface="+mn-cs"/>
              </a:rPr>
              <a:t> </a:t>
            </a:r>
            <a:r>
              <a:rPr lang="en-US" dirty="0" err="1">
                <a:solidFill>
                  <a:schemeClr val="tx1"/>
                </a:solidFill>
                <a:latin typeface="+mn-lt"/>
                <a:ea typeface="+mn-ea"/>
                <a:cs typeface="+mn-cs"/>
              </a:rPr>
              <a:t>Ước</a:t>
            </a:r>
            <a:r>
              <a:rPr lang="en-US" dirty="0">
                <a:solidFill>
                  <a:schemeClr val="tx1"/>
                </a:solidFill>
                <a:latin typeface="+mn-lt"/>
                <a:ea typeface="+mn-ea"/>
                <a:cs typeface="+mn-cs"/>
              </a:rPr>
              <a:t>.  </a:t>
            </a:r>
            <a:r>
              <a:rPr lang="en-US" dirty="0" err="1">
                <a:solidFill>
                  <a:schemeClr val="tx1"/>
                </a:solidFill>
                <a:latin typeface="+mn-lt"/>
                <a:ea typeface="+mn-ea"/>
                <a:cs typeface="+mn-cs"/>
              </a:rPr>
              <a:t>Ông</a:t>
            </a:r>
            <a:r>
              <a:rPr lang="en-US" dirty="0">
                <a:solidFill>
                  <a:schemeClr val="tx1"/>
                </a:solidFill>
                <a:latin typeface="+mn-lt"/>
                <a:ea typeface="+mn-ea"/>
                <a:cs typeface="+mn-cs"/>
              </a:rPr>
              <a:t> </a:t>
            </a:r>
            <a:r>
              <a:rPr lang="en-US" dirty="0" err="1">
                <a:solidFill>
                  <a:schemeClr val="tx1"/>
                </a:solidFill>
                <a:latin typeface="+mn-lt"/>
                <a:ea typeface="+mn-ea"/>
                <a:cs typeface="+mn-cs"/>
              </a:rPr>
              <a:t>sử</a:t>
            </a:r>
            <a:r>
              <a:rPr lang="en-US" dirty="0">
                <a:solidFill>
                  <a:schemeClr val="tx1"/>
                </a:solidFill>
                <a:latin typeface="+mn-lt"/>
                <a:ea typeface="+mn-ea"/>
                <a:cs typeface="+mn-cs"/>
              </a:rPr>
              <a:t> </a:t>
            </a:r>
            <a:r>
              <a:rPr lang="en-US" dirty="0" err="1">
                <a:solidFill>
                  <a:schemeClr val="tx1"/>
                </a:solidFill>
                <a:latin typeface="+mn-lt"/>
                <a:ea typeface="+mn-ea"/>
                <a:cs typeface="+mn-cs"/>
              </a:rPr>
              <a:t>dụng</a:t>
            </a:r>
            <a:r>
              <a:rPr lang="en-US" dirty="0">
                <a:solidFill>
                  <a:schemeClr val="tx1"/>
                </a:solidFill>
                <a:latin typeface="+mn-lt"/>
                <a:ea typeface="+mn-ea"/>
                <a:cs typeface="+mn-cs"/>
              </a:rPr>
              <a:t> </a:t>
            </a:r>
            <a:r>
              <a:rPr lang="en-US" dirty="0" err="1">
                <a:solidFill>
                  <a:schemeClr val="tx1"/>
                </a:solidFill>
                <a:latin typeface="+mn-lt"/>
                <a:ea typeface="+mn-ea"/>
                <a:cs typeface="+mn-cs"/>
              </a:rPr>
              <a:t>rộng</a:t>
            </a:r>
            <a:r>
              <a:rPr lang="en-US" dirty="0">
                <a:solidFill>
                  <a:schemeClr val="tx1"/>
                </a:solidFill>
                <a:latin typeface="+mn-lt"/>
                <a:ea typeface="+mn-ea"/>
                <a:cs typeface="+mn-cs"/>
              </a:rPr>
              <a:t> </a:t>
            </a:r>
            <a:r>
              <a:rPr lang="en-US" dirty="0" err="1">
                <a:solidFill>
                  <a:schemeClr val="tx1"/>
                </a:solidFill>
                <a:latin typeface="+mn-lt"/>
                <a:ea typeface="+mn-ea"/>
                <a:cs typeface="+mn-cs"/>
              </a:rPr>
              <a:t>rãi</a:t>
            </a:r>
            <a:r>
              <a:rPr lang="en-US" dirty="0">
                <a:solidFill>
                  <a:schemeClr val="tx1"/>
                </a:solidFill>
                <a:latin typeface="+mn-lt"/>
                <a:ea typeface="+mn-ea"/>
                <a:cs typeface="+mn-cs"/>
              </a:rPr>
              <a:t> </a:t>
            </a:r>
            <a:r>
              <a:rPr lang="en-US" dirty="0" err="1">
                <a:solidFill>
                  <a:schemeClr val="tx1"/>
                </a:solidFill>
                <a:latin typeface="+mn-lt"/>
                <a:ea typeface="+mn-ea"/>
                <a:cs typeface="+mn-cs"/>
              </a:rPr>
              <a:t>thuật</a:t>
            </a:r>
            <a:r>
              <a:rPr lang="en-US" dirty="0">
                <a:solidFill>
                  <a:schemeClr val="tx1"/>
                </a:solidFill>
                <a:latin typeface="+mn-lt"/>
                <a:ea typeface="+mn-ea"/>
                <a:cs typeface="+mn-cs"/>
              </a:rPr>
              <a:t> </a:t>
            </a:r>
            <a:r>
              <a:rPr lang="en-US" dirty="0" err="1">
                <a:solidFill>
                  <a:schemeClr val="tx1"/>
                </a:solidFill>
                <a:latin typeface="+mn-lt"/>
                <a:ea typeface="+mn-ea"/>
                <a:cs typeface="+mn-cs"/>
              </a:rPr>
              <a:t>ngữ</a:t>
            </a:r>
            <a:r>
              <a:rPr lang="en-US" dirty="0">
                <a:solidFill>
                  <a:schemeClr val="tx1"/>
                </a:solidFill>
                <a:latin typeface="+mn-lt"/>
                <a:ea typeface="+mn-ea"/>
                <a:cs typeface="+mn-cs"/>
              </a:rPr>
              <a:t> Do </a:t>
            </a:r>
            <a:r>
              <a:rPr lang="en-US" dirty="0" err="1">
                <a:solidFill>
                  <a:schemeClr val="tx1"/>
                </a:solidFill>
                <a:latin typeface="+mn-lt"/>
                <a:ea typeface="+mn-ea"/>
                <a:cs typeface="+mn-cs"/>
              </a:rPr>
              <a:t>thái</a:t>
            </a:r>
            <a:r>
              <a:rPr lang="en-US" dirty="0">
                <a:solidFill>
                  <a:schemeClr val="tx1"/>
                </a:solidFill>
                <a:latin typeface="+mn-lt"/>
                <a:ea typeface="+mn-ea"/>
                <a:cs typeface="+mn-cs"/>
              </a:rPr>
              <a:t> </a:t>
            </a:r>
            <a:r>
              <a:rPr lang="en-US" dirty="0" err="1">
                <a:solidFill>
                  <a:schemeClr val="tx1"/>
                </a:solidFill>
                <a:latin typeface="+mn-lt"/>
                <a:ea typeface="+mn-ea"/>
                <a:cs typeface="+mn-cs"/>
              </a:rPr>
              <a:t>về</a:t>
            </a:r>
            <a:r>
              <a:rPr lang="en-US" dirty="0">
                <a:solidFill>
                  <a:schemeClr val="tx1"/>
                </a:solidFill>
                <a:latin typeface="+mn-lt"/>
                <a:ea typeface="+mn-ea"/>
                <a:cs typeface="+mn-cs"/>
              </a:rPr>
              <a:t> </a:t>
            </a:r>
            <a:r>
              <a:rPr lang="en-US" dirty="0" err="1">
                <a:solidFill>
                  <a:schemeClr val="tx1"/>
                </a:solidFill>
                <a:latin typeface="+mn-lt"/>
                <a:ea typeface="+mn-ea"/>
                <a:cs typeface="+mn-cs"/>
              </a:rPr>
              <a:t>hoàng</a:t>
            </a:r>
            <a:r>
              <a:rPr lang="en-US" dirty="0">
                <a:solidFill>
                  <a:schemeClr val="tx1"/>
                </a:solidFill>
                <a:latin typeface="+mn-lt"/>
                <a:ea typeface="+mn-ea"/>
                <a:cs typeface="+mn-cs"/>
              </a:rPr>
              <a:t> </a:t>
            </a:r>
            <a:r>
              <a:rPr lang="en-US" dirty="0" err="1">
                <a:solidFill>
                  <a:schemeClr val="tx1"/>
                </a:solidFill>
                <a:latin typeface="+mn-lt"/>
                <a:ea typeface="+mn-ea"/>
                <a:cs typeface="+mn-cs"/>
              </a:rPr>
              <a:t>tộc</a:t>
            </a:r>
            <a:r>
              <a:rPr lang="en-US" dirty="0">
                <a:solidFill>
                  <a:schemeClr val="tx1"/>
                </a:solidFill>
                <a:latin typeface="+mn-lt"/>
                <a:ea typeface="+mn-ea"/>
                <a:cs typeface="+mn-cs"/>
              </a:rPr>
              <a:t>.</a:t>
            </a:r>
          </a:p>
          <a:p>
            <a:pPr defTabSz="457093">
              <a:defRPr/>
            </a:pPr>
            <a:r>
              <a:rPr lang="en-US" dirty="0">
                <a:solidFill>
                  <a:schemeClr val="tx1"/>
                </a:solidFill>
                <a:latin typeface="+mn-lt"/>
                <a:ea typeface="+mn-ea"/>
                <a:cs typeface="+mn-cs"/>
              </a:rPr>
              <a:t>MÁC… </a:t>
            </a:r>
            <a:r>
              <a:rPr lang="en-US" dirty="0" err="1">
                <a:solidFill>
                  <a:schemeClr val="tx1"/>
                </a:solidFill>
                <a:latin typeface="+mn-lt"/>
                <a:ea typeface="+mn-ea"/>
                <a:cs typeface="+mn-cs"/>
              </a:rPr>
              <a:t>Ngài</a:t>
            </a:r>
            <a:r>
              <a:rPr lang="en-US" dirty="0">
                <a:solidFill>
                  <a:schemeClr val="tx1"/>
                </a:solidFill>
                <a:latin typeface="+mn-lt"/>
                <a:ea typeface="+mn-ea"/>
                <a:cs typeface="+mn-cs"/>
              </a:rPr>
              <a:t> </a:t>
            </a:r>
            <a:r>
              <a:rPr lang="en-US" dirty="0" err="1">
                <a:solidFill>
                  <a:schemeClr val="tx1"/>
                </a:solidFill>
                <a:latin typeface="+mn-lt"/>
                <a:ea typeface="+mn-ea"/>
                <a:cs typeface="+mn-cs"/>
              </a:rPr>
              <a:t>được</a:t>
            </a:r>
            <a:r>
              <a:rPr lang="en-US" dirty="0">
                <a:solidFill>
                  <a:schemeClr val="tx1"/>
                </a:solidFill>
                <a:latin typeface="+mn-lt"/>
                <a:ea typeface="+mn-ea"/>
                <a:cs typeface="+mn-cs"/>
              </a:rPr>
              <a:t> </a:t>
            </a:r>
            <a:r>
              <a:rPr lang="en-US" dirty="0" err="1">
                <a:solidFill>
                  <a:schemeClr val="tx1"/>
                </a:solidFill>
                <a:latin typeface="+mn-lt"/>
                <a:ea typeface="+mn-ea"/>
                <a:cs typeface="+mn-cs"/>
              </a:rPr>
              <a:t>thấy</a:t>
            </a:r>
            <a:r>
              <a:rPr lang="en-US" dirty="0">
                <a:solidFill>
                  <a:schemeClr val="tx1"/>
                </a:solidFill>
                <a:latin typeface="+mn-lt"/>
                <a:ea typeface="+mn-ea"/>
                <a:cs typeface="+mn-cs"/>
              </a:rPr>
              <a:t> </a:t>
            </a:r>
            <a:r>
              <a:rPr lang="en-US" dirty="0" err="1">
                <a:solidFill>
                  <a:schemeClr val="tx1"/>
                </a:solidFill>
                <a:latin typeface="+mn-lt"/>
                <a:ea typeface="+mn-ea"/>
                <a:cs typeface="+mn-cs"/>
              </a:rPr>
              <a:t>như</a:t>
            </a:r>
            <a:r>
              <a:rPr lang="en-US" dirty="0">
                <a:solidFill>
                  <a:schemeClr val="tx1"/>
                </a:solidFill>
                <a:latin typeface="+mn-lt"/>
                <a:ea typeface="+mn-ea"/>
                <a:cs typeface="+mn-cs"/>
              </a:rPr>
              <a:t> </a:t>
            </a:r>
            <a:r>
              <a:rPr lang="en-US" dirty="0" err="1">
                <a:solidFill>
                  <a:schemeClr val="tx1"/>
                </a:solidFill>
                <a:latin typeface="+mn-lt"/>
                <a:ea typeface="+mn-ea"/>
                <a:cs typeface="+mn-cs"/>
              </a:rPr>
              <a:t>một</a:t>
            </a:r>
            <a:r>
              <a:rPr lang="en-US" dirty="0">
                <a:solidFill>
                  <a:schemeClr val="tx1"/>
                </a:solidFill>
                <a:latin typeface="+mn-lt"/>
                <a:ea typeface="+mn-ea"/>
                <a:cs typeface="+mn-cs"/>
              </a:rPr>
              <a:t> </a:t>
            </a:r>
            <a:r>
              <a:rPr lang="en-US" dirty="0" err="1">
                <a:solidFill>
                  <a:schemeClr val="tx1"/>
                </a:solidFill>
                <a:latin typeface="+mn-lt"/>
                <a:ea typeface="+mn-ea"/>
                <a:cs typeface="+mn-cs"/>
              </a:rPr>
              <a:t>Đầy</a:t>
            </a:r>
            <a:r>
              <a:rPr lang="en-US" dirty="0">
                <a:solidFill>
                  <a:schemeClr val="tx1"/>
                </a:solidFill>
                <a:latin typeface="+mn-lt"/>
                <a:ea typeface="+mn-ea"/>
                <a:cs typeface="+mn-cs"/>
              </a:rPr>
              <a:t> </a:t>
            </a:r>
            <a:r>
              <a:rPr lang="en-US" dirty="0" err="1">
                <a:solidFill>
                  <a:schemeClr val="tx1"/>
                </a:solidFill>
                <a:latin typeface="+mn-lt"/>
                <a:ea typeface="+mn-ea"/>
                <a:cs typeface="+mn-cs"/>
              </a:rPr>
              <a:t>tớ</a:t>
            </a:r>
            <a:r>
              <a:rPr lang="en-US" dirty="0">
                <a:solidFill>
                  <a:schemeClr val="tx1"/>
                </a:solidFill>
                <a:latin typeface="+mn-lt"/>
                <a:ea typeface="+mn-ea"/>
                <a:cs typeface="+mn-cs"/>
              </a:rPr>
              <a:t> </a:t>
            </a:r>
            <a:r>
              <a:rPr lang="en-US" dirty="0" err="1">
                <a:solidFill>
                  <a:schemeClr val="tx1"/>
                </a:solidFill>
                <a:latin typeface="+mn-lt"/>
                <a:ea typeface="+mn-ea"/>
                <a:cs typeface="+mn-cs"/>
              </a:rPr>
              <a:t>của</a:t>
            </a:r>
            <a:r>
              <a:rPr lang="en-US" dirty="0">
                <a:solidFill>
                  <a:schemeClr val="tx1"/>
                </a:solidFill>
                <a:latin typeface="+mn-lt"/>
                <a:ea typeface="+mn-ea"/>
                <a:cs typeface="+mn-cs"/>
              </a:rPr>
              <a:t> </a:t>
            </a:r>
            <a:r>
              <a:rPr lang="en-US" dirty="0" err="1">
                <a:solidFill>
                  <a:schemeClr val="tx1"/>
                </a:solidFill>
                <a:latin typeface="+mn-lt"/>
                <a:ea typeface="+mn-ea"/>
                <a:cs typeface="+mn-cs"/>
              </a:rPr>
              <a:t>mọi</a:t>
            </a:r>
            <a:r>
              <a:rPr lang="en-US" dirty="0">
                <a:solidFill>
                  <a:schemeClr val="tx1"/>
                </a:solidFill>
                <a:latin typeface="+mn-lt"/>
                <a:ea typeface="+mn-ea"/>
                <a:cs typeface="+mn-cs"/>
              </a:rPr>
              <a:t> </a:t>
            </a:r>
            <a:r>
              <a:rPr lang="en-US" dirty="0" err="1">
                <a:solidFill>
                  <a:schemeClr val="tx1"/>
                </a:solidFill>
                <a:latin typeface="+mn-lt"/>
                <a:ea typeface="+mn-ea"/>
                <a:cs typeface="+mn-cs"/>
              </a:rPr>
              <a:t>người</a:t>
            </a:r>
            <a:r>
              <a:rPr lang="en-US" dirty="0">
                <a:solidFill>
                  <a:schemeClr val="tx1"/>
                </a:solidFill>
                <a:latin typeface="+mn-lt"/>
                <a:ea typeface="+mn-ea"/>
                <a:cs typeface="+mn-cs"/>
              </a:rPr>
              <a:t>…</a:t>
            </a:r>
            <a:r>
              <a:rPr lang="en-US" dirty="0" err="1">
                <a:solidFill>
                  <a:schemeClr val="tx1"/>
                </a:solidFill>
                <a:latin typeface="+mn-lt"/>
                <a:ea typeface="+mn-ea"/>
                <a:cs typeface="+mn-cs"/>
              </a:rPr>
              <a:t>có</a:t>
            </a:r>
            <a:r>
              <a:rPr lang="en-US" dirty="0">
                <a:solidFill>
                  <a:schemeClr val="tx1"/>
                </a:solidFill>
                <a:latin typeface="+mn-lt"/>
                <a:ea typeface="+mn-ea"/>
                <a:cs typeface="+mn-cs"/>
              </a:rPr>
              <a:t> </a:t>
            </a:r>
            <a:r>
              <a:rPr lang="en-US" dirty="0" err="1">
                <a:solidFill>
                  <a:schemeClr val="tx1"/>
                </a:solidFill>
                <a:latin typeface="+mn-lt"/>
                <a:ea typeface="+mn-ea"/>
                <a:cs typeface="+mn-cs"/>
              </a:rPr>
              <a:t>người</a:t>
            </a:r>
            <a:r>
              <a:rPr lang="en-US" dirty="0">
                <a:solidFill>
                  <a:schemeClr val="tx1"/>
                </a:solidFill>
                <a:latin typeface="+mn-lt"/>
                <a:ea typeface="+mn-ea"/>
                <a:cs typeface="+mn-cs"/>
              </a:rPr>
              <a:t> </a:t>
            </a:r>
            <a:r>
              <a:rPr lang="en-US" dirty="0" err="1">
                <a:solidFill>
                  <a:schemeClr val="tx1"/>
                </a:solidFill>
                <a:latin typeface="+mn-lt"/>
                <a:ea typeface="+mn-ea"/>
                <a:cs typeface="+mn-cs"/>
              </a:rPr>
              <a:t>là</a:t>
            </a:r>
            <a:r>
              <a:rPr lang="en-US" dirty="0">
                <a:solidFill>
                  <a:schemeClr val="tx1"/>
                </a:solidFill>
                <a:latin typeface="+mn-lt"/>
                <a:ea typeface="+mn-ea"/>
                <a:cs typeface="+mn-cs"/>
              </a:rPr>
              <a:t> </a:t>
            </a:r>
            <a:r>
              <a:rPr lang="en-US" dirty="0" err="1">
                <a:solidFill>
                  <a:schemeClr val="tx1"/>
                </a:solidFill>
                <a:latin typeface="+mn-lt"/>
                <a:ea typeface="+mn-ea"/>
                <a:cs typeface="+mn-cs"/>
              </a:rPr>
              <a:t>Đầy</a:t>
            </a:r>
            <a:r>
              <a:rPr lang="en-US" dirty="0">
                <a:solidFill>
                  <a:schemeClr val="tx1"/>
                </a:solidFill>
                <a:latin typeface="+mn-lt"/>
                <a:ea typeface="+mn-ea"/>
                <a:cs typeface="+mn-cs"/>
              </a:rPr>
              <a:t> </a:t>
            </a:r>
            <a:r>
              <a:rPr lang="en-US" dirty="0" err="1">
                <a:solidFill>
                  <a:schemeClr val="tx1"/>
                </a:solidFill>
                <a:latin typeface="+mn-lt"/>
                <a:ea typeface="+mn-ea"/>
                <a:cs typeface="+mn-cs"/>
              </a:rPr>
              <a:t>tớ</a:t>
            </a:r>
            <a:r>
              <a:rPr lang="en-US" dirty="0">
                <a:solidFill>
                  <a:schemeClr val="tx1"/>
                </a:solidFill>
                <a:latin typeface="+mn-lt"/>
                <a:ea typeface="+mn-ea"/>
                <a:cs typeface="+mn-cs"/>
              </a:rPr>
              <a:t> </a:t>
            </a:r>
            <a:r>
              <a:rPr lang="en-US" dirty="0" err="1">
                <a:solidFill>
                  <a:schemeClr val="tx1"/>
                </a:solidFill>
                <a:latin typeface="+mn-lt"/>
                <a:ea typeface="+mn-ea"/>
                <a:cs typeface="+mn-cs"/>
              </a:rPr>
              <a:t>Chịu</a:t>
            </a:r>
            <a:r>
              <a:rPr lang="en-US" dirty="0">
                <a:solidFill>
                  <a:schemeClr val="tx1"/>
                </a:solidFill>
                <a:latin typeface="+mn-lt"/>
                <a:ea typeface="+mn-ea"/>
                <a:cs typeface="+mn-cs"/>
              </a:rPr>
              <a:t> </a:t>
            </a:r>
            <a:r>
              <a:rPr lang="en-US" dirty="0" err="1">
                <a:solidFill>
                  <a:schemeClr val="tx1"/>
                </a:solidFill>
                <a:latin typeface="+mn-lt"/>
                <a:ea typeface="+mn-ea"/>
                <a:cs typeface="+mn-cs"/>
              </a:rPr>
              <a:t>khổ</a:t>
            </a:r>
            <a:r>
              <a:rPr lang="en-US" dirty="0">
                <a:solidFill>
                  <a:schemeClr val="tx1"/>
                </a:solidFill>
                <a:latin typeface="+mn-lt"/>
                <a:ea typeface="+mn-ea"/>
                <a:cs typeface="+mn-cs"/>
              </a:rPr>
              <a:t>, </a:t>
            </a:r>
            <a:r>
              <a:rPr lang="en-US" dirty="0" err="1">
                <a:solidFill>
                  <a:schemeClr val="tx1"/>
                </a:solidFill>
                <a:latin typeface="+mn-lt"/>
                <a:ea typeface="+mn-ea"/>
                <a:cs typeface="+mn-cs"/>
              </a:rPr>
              <a:t>và</a:t>
            </a:r>
            <a:r>
              <a:rPr lang="en-US" dirty="0">
                <a:solidFill>
                  <a:schemeClr val="tx1"/>
                </a:solidFill>
                <a:latin typeface="+mn-lt"/>
                <a:ea typeface="+mn-ea"/>
                <a:cs typeface="+mn-cs"/>
              </a:rPr>
              <a:t> </a:t>
            </a:r>
            <a:r>
              <a:rPr lang="en-US" dirty="0" err="1">
                <a:solidFill>
                  <a:schemeClr val="tx1"/>
                </a:solidFill>
                <a:latin typeface="+mn-lt"/>
                <a:ea typeface="+mn-ea"/>
                <a:cs typeface="+mn-cs"/>
              </a:rPr>
              <a:t>truyền</a:t>
            </a:r>
            <a:r>
              <a:rPr lang="en-US" dirty="0">
                <a:solidFill>
                  <a:schemeClr val="tx1"/>
                </a:solidFill>
                <a:latin typeface="+mn-lt"/>
                <a:ea typeface="+mn-ea"/>
                <a:cs typeface="+mn-cs"/>
              </a:rPr>
              <a:t> </a:t>
            </a:r>
            <a:r>
              <a:rPr lang="en-US" dirty="0" err="1">
                <a:solidFill>
                  <a:schemeClr val="tx1"/>
                </a:solidFill>
                <a:latin typeface="+mn-lt"/>
                <a:ea typeface="+mn-ea"/>
                <a:cs typeface="+mn-cs"/>
              </a:rPr>
              <a:t>thống</a:t>
            </a:r>
            <a:r>
              <a:rPr lang="en-US" dirty="0">
                <a:solidFill>
                  <a:schemeClr val="tx1"/>
                </a:solidFill>
                <a:latin typeface="+mn-lt"/>
                <a:ea typeface="+mn-ea"/>
                <a:cs typeface="+mn-cs"/>
              </a:rPr>
              <a:t> </a:t>
            </a:r>
            <a:r>
              <a:rPr lang="en-US" dirty="0" err="1">
                <a:solidFill>
                  <a:schemeClr val="tx1"/>
                </a:solidFill>
                <a:latin typeface="+mn-lt"/>
                <a:ea typeface="+mn-ea"/>
                <a:cs typeface="+mn-cs"/>
              </a:rPr>
              <a:t>cho</a:t>
            </a:r>
            <a:r>
              <a:rPr lang="en-US" dirty="0">
                <a:solidFill>
                  <a:schemeClr val="tx1"/>
                </a:solidFill>
                <a:latin typeface="+mn-lt"/>
                <a:ea typeface="+mn-ea"/>
                <a:cs typeface="+mn-cs"/>
              </a:rPr>
              <a:t> </a:t>
            </a:r>
            <a:r>
              <a:rPr lang="en-US" dirty="0" err="1">
                <a:solidFill>
                  <a:schemeClr val="tx1"/>
                </a:solidFill>
                <a:latin typeface="+mn-lt"/>
                <a:ea typeface="+mn-ea"/>
                <a:cs typeface="+mn-cs"/>
              </a:rPr>
              <a:t>rằng</a:t>
            </a:r>
            <a:r>
              <a:rPr lang="en-US" dirty="0">
                <a:solidFill>
                  <a:schemeClr val="tx1"/>
                </a:solidFill>
                <a:latin typeface="+mn-lt"/>
                <a:ea typeface="+mn-ea"/>
                <a:cs typeface="+mn-cs"/>
              </a:rPr>
              <a:t> </a:t>
            </a:r>
            <a:r>
              <a:rPr lang="en-US" dirty="0" err="1">
                <a:solidFill>
                  <a:schemeClr val="tx1"/>
                </a:solidFill>
                <a:latin typeface="+mn-lt"/>
                <a:ea typeface="+mn-ea"/>
                <a:cs typeface="+mn-cs"/>
              </a:rPr>
              <a:t>độc</a:t>
            </a:r>
            <a:r>
              <a:rPr lang="en-US" dirty="0">
                <a:solidFill>
                  <a:schemeClr val="tx1"/>
                </a:solidFill>
                <a:latin typeface="+mn-lt"/>
                <a:ea typeface="+mn-ea"/>
                <a:cs typeface="+mn-cs"/>
              </a:rPr>
              <a:t> </a:t>
            </a:r>
            <a:r>
              <a:rPr lang="en-US" dirty="0" err="1">
                <a:solidFill>
                  <a:schemeClr val="tx1"/>
                </a:solidFill>
                <a:latin typeface="+mn-lt"/>
                <a:ea typeface="+mn-ea"/>
                <a:cs typeface="+mn-cs"/>
              </a:rPr>
              <a:t>giả</a:t>
            </a:r>
            <a:r>
              <a:rPr lang="en-US" dirty="0">
                <a:solidFill>
                  <a:schemeClr val="tx1"/>
                </a:solidFill>
                <a:latin typeface="+mn-lt"/>
                <a:ea typeface="+mn-ea"/>
                <a:cs typeface="+mn-cs"/>
              </a:rPr>
              <a:t> </a:t>
            </a:r>
            <a:r>
              <a:rPr lang="en-US" dirty="0" err="1">
                <a:solidFill>
                  <a:schemeClr val="tx1"/>
                </a:solidFill>
                <a:latin typeface="+mn-lt"/>
                <a:ea typeface="+mn-ea"/>
                <a:cs typeface="+mn-cs"/>
              </a:rPr>
              <a:t>là</a:t>
            </a:r>
            <a:r>
              <a:rPr lang="en-US" dirty="0">
                <a:solidFill>
                  <a:schemeClr val="tx1"/>
                </a:solidFill>
                <a:latin typeface="+mn-lt"/>
                <a:ea typeface="+mn-ea"/>
                <a:cs typeface="+mn-cs"/>
              </a:rPr>
              <a:t> </a:t>
            </a:r>
            <a:r>
              <a:rPr lang="en-US" dirty="0" err="1">
                <a:solidFill>
                  <a:schemeClr val="tx1"/>
                </a:solidFill>
                <a:latin typeface="+mn-lt"/>
                <a:ea typeface="+mn-ea"/>
                <a:cs typeface="+mn-cs"/>
              </a:rPr>
              <a:t>người</a:t>
            </a:r>
            <a:r>
              <a:rPr lang="en-US" dirty="0">
                <a:solidFill>
                  <a:schemeClr val="tx1"/>
                </a:solidFill>
                <a:latin typeface="+mn-lt"/>
                <a:ea typeface="+mn-ea"/>
                <a:cs typeface="+mn-cs"/>
              </a:rPr>
              <a:t> </a:t>
            </a:r>
            <a:r>
              <a:rPr lang="en-US" dirty="0" err="1">
                <a:solidFill>
                  <a:schemeClr val="tx1"/>
                </a:solidFill>
                <a:latin typeface="+mn-lt"/>
                <a:ea typeface="+mn-ea"/>
                <a:cs typeface="+mn-cs"/>
              </a:rPr>
              <a:t>sống</a:t>
            </a:r>
            <a:r>
              <a:rPr lang="en-US" dirty="0">
                <a:solidFill>
                  <a:schemeClr val="tx1"/>
                </a:solidFill>
                <a:latin typeface="+mn-lt"/>
                <a:ea typeface="+mn-ea"/>
                <a:cs typeface="+mn-cs"/>
              </a:rPr>
              <a:t> ở La </a:t>
            </a:r>
            <a:r>
              <a:rPr lang="en-US" dirty="0" err="1">
                <a:solidFill>
                  <a:schemeClr val="tx1"/>
                </a:solidFill>
                <a:latin typeface="+mn-lt"/>
                <a:ea typeface="+mn-ea"/>
                <a:cs typeface="+mn-cs"/>
              </a:rPr>
              <a:t>Mã</a:t>
            </a:r>
            <a:r>
              <a:rPr lang="en-US" dirty="0">
                <a:solidFill>
                  <a:schemeClr val="tx1"/>
                </a:solidFill>
                <a:latin typeface="+mn-lt"/>
                <a:ea typeface="+mn-ea"/>
                <a:cs typeface="+mn-cs"/>
              </a:rPr>
              <a:t> </a:t>
            </a:r>
            <a:r>
              <a:rPr lang="en-US" dirty="0" err="1">
                <a:solidFill>
                  <a:schemeClr val="tx1"/>
                </a:solidFill>
                <a:latin typeface="+mn-lt"/>
                <a:ea typeface="+mn-ea"/>
                <a:cs typeface="+mn-cs"/>
              </a:rPr>
              <a:t>và</a:t>
            </a:r>
            <a:r>
              <a:rPr lang="en-US" dirty="0">
                <a:solidFill>
                  <a:schemeClr val="tx1"/>
                </a:solidFill>
                <a:latin typeface="+mn-lt"/>
                <a:ea typeface="+mn-ea"/>
                <a:cs typeface="+mn-cs"/>
              </a:rPr>
              <a:t> </a:t>
            </a:r>
            <a:r>
              <a:rPr lang="en-US" dirty="0" err="1">
                <a:solidFill>
                  <a:schemeClr val="tx1"/>
                </a:solidFill>
                <a:latin typeface="+mn-lt"/>
                <a:ea typeface="+mn-ea"/>
                <a:cs typeface="+mn-cs"/>
              </a:rPr>
              <a:t>khắp</a:t>
            </a:r>
            <a:r>
              <a:rPr lang="en-US" dirty="0">
                <a:solidFill>
                  <a:schemeClr val="tx1"/>
                </a:solidFill>
                <a:latin typeface="+mn-lt"/>
                <a:ea typeface="+mn-ea"/>
                <a:cs typeface="+mn-cs"/>
              </a:rPr>
              <a:t> </a:t>
            </a:r>
            <a:r>
              <a:rPr lang="en-US" dirty="0" err="1">
                <a:solidFill>
                  <a:schemeClr val="tx1"/>
                </a:solidFill>
                <a:latin typeface="+mn-lt"/>
                <a:ea typeface="+mn-ea"/>
                <a:cs typeface="+mn-cs"/>
              </a:rPr>
              <a:t>thế</a:t>
            </a:r>
            <a:r>
              <a:rPr lang="en-US" dirty="0">
                <a:solidFill>
                  <a:schemeClr val="tx1"/>
                </a:solidFill>
                <a:latin typeface="+mn-lt"/>
                <a:ea typeface="+mn-ea"/>
                <a:cs typeface="+mn-cs"/>
              </a:rPr>
              <a:t> </a:t>
            </a:r>
            <a:r>
              <a:rPr lang="en-US" dirty="0" err="1">
                <a:solidFill>
                  <a:schemeClr val="tx1"/>
                </a:solidFill>
                <a:latin typeface="+mn-lt"/>
                <a:ea typeface="+mn-ea"/>
                <a:cs typeface="+mn-cs"/>
              </a:rPr>
              <a:t>giới</a:t>
            </a:r>
            <a:r>
              <a:rPr lang="en-US" dirty="0">
                <a:solidFill>
                  <a:schemeClr val="tx1"/>
                </a:solidFill>
                <a:latin typeface="+mn-lt"/>
                <a:ea typeface="+mn-ea"/>
                <a:cs typeface="+mn-cs"/>
              </a:rPr>
              <a:t> la </a:t>
            </a:r>
            <a:r>
              <a:rPr lang="en-US" dirty="0" err="1">
                <a:solidFill>
                  <a:schemeClr val="tx1"/>
                </a:solidFill>
                <a:latin typeface="+mn-lt"/>
                <a:ea typeface="+mn-ea"/>
                <a:cs typeface="+mn-cs"/>
              </a:rPr>
              <a:t>Mã</a:t>
            </a:r>
            <a:r>
              <a:rPr lang="en-US" dirty="0">
                <a:solidFill>
                  <a:schemeClr val="tx1"/>
                </a:solidFill>
                <a:latin typeface="+mn-lt"/>
                <a:ea typeface="+mn-ea"/>
                <a:cs typeface="+mn-cs"/>
              </a:rPr>
              <a:t> </a:t>
            </a:r>
            <a:r>
              <a:rPr lang="en-US" dirty="0" err="1">
                <a:solidFill>
                  <a:schemeClr val="tx1"/>
                </a:solidFill>
                <a:latin typeface="+mn-lt"/>
                <a:ea typeface="+mn-ea"/>
                <a:cs typeface="+mn-cs"/>
              </a:rPr>
              <a:t>thời</a:t>
            </a:r>
            <a:r>
              <a:rPr lang="en-US" dirty="0">
                <a:solidFill>
                  <a:schemeClr val="tx1"/>
                </a:solidFill>
                <a:latin typeface="+mn-lt"/>
                <a:ea typeface="+mn-ea"/>
                <a:cs typeface="+mn-cs"/>
              </a:rPr>
              <a:t> </a:t>
            </a:r>
            <a:r>
              <a:rPr lang="en-US" dirty="0" err="1">
                <a:solidFill>
                  <a:schemeClr val="tx1"/>
                </a:solidFill>
                <a:latin typeface="+mn-lt"/>
                <a:ea typeface="+mn-ea"/>
                <a:cs typeface="+mn-cs"/>
              </a:rPr>
              <a:t>cổ</a:t>
            </a:r>
            <a:r>
              <a:rPr lang="en-US" dirty="0">
                <a:solidFill>
                  <a:schemeClr val="tx1"/>
                </a:solidFill>
                <a:latin typeface="+mn-lt"/>
                <a:ea typeface="+mn-ea"/>
                <a:cs typeface="+mn-cs"/>
              </a:rPr>
              <a:t>.</a:t>
            </a:r>
          </a:p>
          <a:p>
            <a:pPr defTabSz="457093">
              <a:defRPr/>
            </a:pPr>
            <a:r>
              <a:rPr lang="en-US" dirty="0">
                <a:solidFill>
                  <a:schemeClr val="tx1"/>
                </a:solidFill>
                <a:latin typeface="+mn-lt"/>
                <a:ea typeface="+mn-ea"/>
                <a:cs typeface="+mn-cs"/>
              </a:rPr>
              <a:t>LUCA </a:t>
            </a:r>
            <a:r>
              <a:rPr lang="en-US" dirty="0" err="1">
                <a:solidFill>
                  <a:schemeClr val="tx1"/>
                </a:solidFill>
                <a:latin typeface="+mn-lt"/>
                <a:ea typeface="+mn-ea"/>
                <a:cs typeface="+mn-cs"/>
              </a:rPr>
              <a:t>thấy</a:t>
            </a:r>
            <a:r>
              <a:rPr lang="en-US" dirty="0">
                <a:solidFill>
                  <a:schemeClr val="tx1"/>
                </a:solidFill>
                <a:latin typeface="+mn-lt"/>
                <a:ea typeface="+mn-ea"/>
                <a:cs typeface="+mn-cs"/>
              </a:rPr>
              <a:t> </a:t>
            </a:r>
            <a:r>
              <a:rPr lang="en-US" dirty="0" err="1">
                <a:solidFill>
                  <a:schemeClr val="tx1"/>
                </a:solidFill>
                <a:latin typeface="+mn-lt"/>
                <a:ea typeface="+mn-ea"/>
                <a:cs typeface="+mn-cs"/>
              </a:rPr>
              <a:t>chúa</a:t>
            </a:r>
            <a:r>
              <a:rPr lang="en-US" dirty="0">
                <a:solidFill>
                  <a:schemeClr val="tx1"/>
                </a:solidFill>
                <a:latin typeface="+mn-lt"/>
                <a:ea typeface="+mn-ea"/>
                <a:cs typeface="+mn-cs"/>
              </a:rPr>
              <a:t> </a:t>
            </a:r>
            <a:r>
              <a:rPr lang="en-US" dirty="0" err="1">
                <a:solidFill>
                  <a:schemeClr val="tx1"/>
                </a:solidFill>
                <a:latin typeface="+mn-lt"/>
                <a:ea typeface="+mn-ea"/>
                <a:cs typeface="+mn-cs"/>
              </a:rPr>
              <a:t>như</a:t>
            </a:r>
            <a:r>
              <a:rPr lang="en-US" dirty="0">
                <a:solidFill>
                  <a:schemeClr val="tx1"/>
                </a:solidFill>
                <a:latin typeface="+mn-lt"/>
                <a:ea typeface="+mn-ea"/>
                <a:cs typeface="+mn-cs"/>
              </a:rPr>
              <a:t> </a:t>
            </a:r>
            <a:r>
              <a:rPr lang="en-US" dirty="0" err="1">
                <a:solidFill>
                  <a:schemeClr val="tx1"/>
                </a:solidFill>
                <a:latin typeface="+mn-lt"/>
                <a:ea typeface="+mn-ea"/>
                <a:cs typeface="+mn-cs"/>
              </a:rPr>
              <a:t>Đấng</a:t>
            </a:r>
            <a:r>
              <a:rPr lang="en-US" dirty="0">
                <a:solidFill>
                  <a:schemeClr val="tx1"/>
                </a:solidFill>
                <a:latin typeface="+mn-lt"/>
                <a:ea typeface="+mn-ea"/>
                <a:cs typeface="+mn-cs"/>
              </a:rPr>
              <a:t> </a:t>
            </a:r>
            <a:r>
              <a:rPr lang="en-US" dirty="0" err="1">
                <a:solidFill>
                  <a:schemeClr val="tx1"/>
                </a:solidFill>
                <a:latin typeface="+mn-lt"/>
                <a:ea typeface="+mn-ea"/>
                <a:cs typeface="+mn-cs"/>
              </a:rPr>
              <a:t>Thần</a:t>
            </a:r>
            <a:r>
              <a:rPr lang="en-US" dirty="0">
                <a:solidFill>
                  <a:schemeClr val="tx1"/>
                </a:solidFill>
                <a:latin typeface="+mn-lt"/>
                <a:ea typeface="+mn-ea"/>
                <a:cs typeface="+mn-cs"/>
              </a:rPr>
              <a:t> </a:t>
            </a:r>
            <a:r>
              <a:rPr lang="en-US" dirty="0" err="1">
                <a:solidFill>
                  <a:schemeClr val="tx1"/>
                </a:solidFill>
                <a:latin typeface="+mn-lt"/>
                <a:ea typeface="+mn-ea"/>
                <a:cs typeface="+mn-cs"/>
              </a:rPr>
              <a:t>Nhân</a:t>
            </a:r>
            <a:r>
              <a:rPr lang="en-US" dirty="0">
                <a:solidFill>
                  <a:schemeClr val="tx1"/>
                </a:solidFill>
                <a:latin typeface="+mn-lt"/>
                <a:ea typeface="+mn-ea"/>
                <a:cs typeface="+mn-cs"/>
              </a:rPr>
              <a:t> – </a:t>
            </a:r>
            <a:r>
              <a:rPr lang="en-US" dirty="0" err="1">
                <a:solidFill>
                  <a:schemeClr val="tx1"/>
                </a:solidFill>
                <a:latin typeface="+mn-lt"/>
                <a:ea typeface="+mn-ea"/>
                <a:cs typeface="+mn-cs"/>
              </a:rPr>
              <a:t>thật</a:t>
            </a:r>
            <a:r>
              <a:rPr lang="en-US" dirty="0">
                <a:solidFill>
                  <a:schemeClr val="tx1"/>
                </a:solidFill>
                <a:latin typeface="+mn-lt"/>
                <a:ea typeface="+mn-ea"/>
                <a:cs typeface="+mn-cs"/>
              </a:rPr>
              <a:t> </a:t>
            </a:r>
            <a:r>
              <a:rPr lang="en-US" dirty="0" err="1">
                <a:solidFill>
                  <a:schemeClr val="tx1"/>
                </a:solidFill>
                <a:latin typeface="+mn-lt"/>
                <a:ea typeface="+mn-ea"/>
                <a:cs typeface="+mn-cs"/>
              </a:rPr>
              <a:t>sự</a:t>
            </a:r>
            <a:r>
              <a:rPr lang="en-US" dirty="0">
                <a:solidFill>
                  <a:schemeClr val="tx1"/>
                </a:solidFill>
                <a:latin typeface="+mn-lt"/>
                <a:ea typeface="+mn-ea"/>
                <a:cs typeface="+mn-cs"/>
              </a:rPr>
              <a:t> </a:t>
            </a:r>
            <a:r>
              <a:rPr lang="en-US" dirty="0" err="1">
                <a:solidFill>
                  <a:schemeClr val="tx1"/>
                </a:solidFill>
                <a:latin typeface="+mn-lt"/>
                <a:ea typeface="+mn-ea"/>
                <a:cs typeface="+mn-cs"/>
              </a:rPr>
              <a:t>là</a:t>
            </a:r>
            <a:r>
              <a:rPr lang="en-US" dirty="0">
                <a:solidFill>
                  <a:schemeClr val="tx1"/>
                </a:solidFill>
                <a:latin typeface="+mn-lt"/>
                <a:ea typeface="+mn-ea"/>
                <a:cs typeface="+mn-cs"/>
              </a:rPr>
              <a:t> </a:t>
            </a:r>
            <a:r>
              <a:rPr lang="en-US" dirty="0" err="1">
                <a:solidFill>
                  <a:schemeClr val="tx1"/>
                </a:solidFill>
                <a:latin typeface="+mn-lt"/>
                <a:ea typeface="+mn-ea"/>
                <a:cs typeface="+mn-cs"/>
              </a:rPr>
              <a:t>Trời</a:t>
            </a:r>
            <a:r>
              <a:rPr lang="en-US" dirty="0">
                <a:solidFill>
                  <a:schemeClr val="tx1"/>
                </a:solidFill>
                <a:latin typeface="+mn-lt"/>
                <a:ea typeface="+mn-ea"/>
                <a:cs typeface="+mn-cs"/>
              </a:rPr>
              <a:t> </a:t>
            </a:r>
            <a:r>
              <a:rPr lang="en-US" dirty="0" err="1">
                <a:solidFill>
                  <a:schemeClr val="tx1"/>
                </a:solidFill>
                <a:latin typeface="+mn-lt"/>
                <a:ea typeface="+mn-ea"/>
                <a:cs typeface="+mn-cs"/>
              </a:rPr>
              <a:t>và</a:t>
            </a:r>
            <a:r>
              <a:rPr lang="en-US" dirty="0">
                <a:solidFill>
                  <a:schemeClr val="tx1"/>
                </a:solidFill>
                <a:latin typeface="+mn-lt"/>
                <a:ea typeface="+mn-ea"/>
                <a:cs typeface="+mn-cs"/>
              </a:rPr>
              <a:t> </a:t>
            </a:r>
            <a:r>
              <a:rPr lang="en-US" dirty="0" err="1">
                <a:solidFill>
                  <a:schemeClr val="tx1"/>
                </a:solidFill>
                <a:latin typeface="+mn-lt"/>
                <a:ea typeface="+mn-ea"/>
                <a:cs typeface="+mn-cs"/>
              </a:rPr>
              <a:t>thật</a:t>
            </a:r>
            <a:r>
              <a:rPr lang="en-US" dirty="0">
                <a:solidFill>
                  <a:schemeClr val="tx1"/>
                </a:solidFill>
                <a:latin typeface="+mn-lt"/>
                <a:ea typeface="+mn-ea"/>
                <a:cs typeface="+mn-cs"/>
              </a:rPr>
              <a:t> </a:t>
            </a:r>
            <a:r>
              <a:rPr lang="en-US" dirty="0" err="1">
                <a:solidFill>
                  <a:schemeClr val="tx1"/>
                </a:solidFill>
                <a:latin typeface="+mn-lt"/>
                <a:ea typeface="+mn-ea"/>
                <a:cs typeface="+mn-cs"/>
              </a:rPr>
              <a:t>sự</a:t>
            </a:r>
            <a:r>
              <a:rPr lang="en-US" dirty="0">
                <a:solidFill>
                  <a:schemeClr val="tx1"/>
                </a:solidFill>
                <a:latin typeface="+mn-lt"/>
                <a:ea typeface="+mn-ea"/>
                <a:cs typeface="+mn-cs"/>
              </a:rPr>
              <a:t> </a:t>
            </a:r>
            <a:r>
              <a:rPr lang="en-US" dirty="0" err="1">
                <a:solidFill>
                  <a:schemeClr val="tx1"/>
                </a:solidFill>
                <a:latin typeface="+mn-lt"/>
                <a:ea typeface="+mn-ea"/>
                <a:cs typeface="+mn-cs"/>
              </a:rPr>
              <a:t>là</a:t>
            </a:r>
            <a:r>
              <a:rPr lang="en-US" dirty="0">
                <a:solidFill>
                  <a:schemeClr val="tx1"/>
                </a:solidFill>
                <a:latin typeface="+mn-lt"/>
                <a:ea typeface="+mn-ea"/>
                <a:cs typeface="+mn-cs"/>
              </a:rPr>
              <a:t> </a:t>
            </a:r>
            <a:r>
              <a:rPr lang="en-US" dirty="0" err="1">
                <a:solidFill>
                  <a:schemeClr val="tx1"/>
                </a:solidFill>
                <a:latin typeface="+mn-lt"/>
                <a:ea typeface="+mn-ea"/>
                <a:cs typeface="+mn-cs"/>
              </a:rPr>
              <a:t>Người</a:t>
            </a:r>
            <a:r>
              <a:rPr lang="en-US" dirty="0">
                <a:solidFill>
                  <a:schemeClr val="tx1"/>
                </a:solidFill>
                <a:latin typeface="+mn-lt"/>
                <a:ea typeface="+mn-ea"/>
                <a:cs typeface="+mn-cs"/>
              </a:rPr>
              <a:t>.  </a:t>
            </a:r>
            <a:r>
              <a:rPr lang="en-US" dirty="0" err="1">
                <a:solidFill>
                  <a:schemeClr val="tx1"/>
                </a:solidFill>
                <a:latin typeface="+mn-lt"/>
                <a:ea typeface="+mn-ea"/>
                <a:cs typeface="+mn-cs"/>
              </a:rPr>
              <a:t>ông</a:t>
            </a:r>
            <a:r>
              <a:rPr lang="en-US" dirty="0">
                <a:solidFill>
                  <a:schemeClr val="tx1"/>
                </a:solidFill>
                <a:latin typeface="+mn-lt"/>
                <a:ea typeface="+mn-ea"/>
                <a:cs typeface="+mn-cs"/>
              </a:rPr>
              <a:t> </a:t>
            </a:r>
            <a:r>
              <a:rPr lang="en-US" dirty="0" err="1">
                <a:solidFill>
                  <a:schemeClr val="tx1"/>
                </a:solidFill>
                <a:latin typeface="+mn-lt"/>
                <a:ea typeface="+mn-ea"/>
                <a:cs typeface="+mn-cs"/>
              </a:rPr>
              <a:t>cho</a:t>
            </a:r>
            <a:r>
              <a:rPr lang="en-US" dirty="0">
                <a:solidFill>
                  <a:schemeClr val="tx1"/>
                </a:solidFill>
                <a:latin typeface="+mn-lt"/>
                <a:ea typeface="+mn-ea"/>
                <a:cs typeface="+mn-cs"/>
              </a:rPr>
              <a:t> </a:t>
            </a:r>
            <a:r>
              <a:rPr lang="en-US" dirty="0" err="1">
                <a:solidFill>
                  <a:schemeClr val="tx1"/>
                </a:solidFill>
                <a:latin typeface="+mn-lt"/>
                <a:ea typeface="+mn-ea"/>
                <a:cs typeface="+mn-cs"/>
              </a:rPr>
              <a:t>người</a:t>
            </a:r>
            <a:r>
              <a:rPr lang="en-US" dirty="0">
                <a:solidFill>
                  <a:schemeClr val="tx1"/>
                </a:solidFill>
                <a:latin typeface="+mn-lt"/>
                <a:ea typeface="+mn-ea"/>
                <a:cs typeface="+mn-cs"/>
              </a:rPr>
              <a:t> </a:t>
            </a:r>
            <a:r>
              <a:rPr lang="en-US" dirty="0" err="1">
                <a:solidFill>
                  <a:schemeClr val="tx1"/>
                </a:solidFill>
                <a:latin typeface="+mn-lt"/>
                <a:ea typeface="+mn-ea"/>
                <a:cs typeface="+mn-cs"/>
              </a:rPr>
              <a:t>Ngoại</a:t>
            </a:r>
            <a:r>
              <a:rPr lang="en-US" dirty="0">
                <a:solidFill>
                  <a:schemeClr val="tx1"/>
                </a:solidFill>
                <a:latin typeface="+mn-lt"/>
                <a:ea typeface="+mn-ea"/>
                <a:cs typeface="+mn-cs"/>
              </a:rPr>
              <a:t> </a:t>
            </a:r>
            <a:r>
              <a:rPr lang="en-US" dirty="0" err="1">
                <a:solidFill>
                  <a:schemeClr val="tx1"/>
                </a:solidFill>
                <a:latin typeface="+mn-lt"/>
                <a:ea typeface="+mn-ea"/>
                <a:cs typeface="+mn-cs"/>
              </a:rPr>
              <a:t>thấy</a:t>
            </a:r>
            <a:r>
              <a:rPr lang="en-US" dirty="0">
                <a:solidFill>
                  <a:schemeClr val="tx1"/>
                </a:solidFill>
                <a:latin typeface="+mn-lt"/>
                <a:ea typeface="+mn-ea"/>
                <a:cs typeface="+mn-cs"/>
              </a:rPr>
              <a:t> Christ </a:t>
            </a:r>
            <a:r>
              <a:rPr lang="en-US" dirty="0" err="1">
                <a:solidFill>
                  <a:schemeClr val="tx1"/>
                </a:solidFill>
                <a:latin typeface="+mn-lt"/>
                <a:ea typeface="+mn-ea"/>
                <a:cs typeface="+mn-cs"/>
              </a:rPr>
              <a:t>là</a:t>
            </a:r>
            <a:r>
              <a:rPr lang="en-US" dirty="0">
                <a:solidFill>
                  <a:schemeClr val="tx1"/>
                </a:solidFill>
                <a:latin typeface="+mn-lt"/>
                <a:ea typeface="+mn-ea"/>
                <a:cs typeface="+mn-cs"/>
              </a:rPr>
              <a:t> con </a:t>
            </a:r>
            <a:r>
              <a:rPr lang="en-US" dirty="0" err="1">
                <a:solidFill>
                  <a:schemeClr val="tx1"/>
                </a:solidFill>
                <a:latin typeface="+mn-lt"/>
                <a:ea typeface="+mn-ea"/>
                <a:cs typeface="+mn-cs"/>
              </a:rPr>
              <a:t>người</a:t>
            </a:r>
            <a:r>
              <a:rPr lang="en-US" dirty="0">
                <a:solidFill>
                  <a:schemeClr val="tx1"/>
                </a:solidFill>
                <a:latin typeface="+mn-lt"/>
                <a:ea typeface="+mn-ea"/>
                <a:cs typeface="+mn-cs"/>
              </a:rPr>
              <a:t> </a:t>
            </a:r>
            <a:r>
              <a:rPr lang="en-US" dirty="0" err="1">
                <a:solidFill>
                  <a:schemeClr val="tx1"/>
                </a:solidFill>
                <a:latin typeface="+mn-lt"/>
                <a:ea typeface="+mn-ea"/>
                <a:cs typeface="+mn-cs"/>
              </a:rPr>
              <a:t>hoàn</a:t>
            </a:r>
            <a:r>
              <a:rPr lang="en-US" dirty="0">
                <a:solidFill>
                  <a:schemeClr val="tx1"/>
                </a:solidFill>
                <a:latin typeface="+mn-lt"/>
                <a:ea typeface="+mn-ea"/>
                <a:cs typeface="+mn-cs"/>
              </a:rPr>
              <a:t> </a:t>
            </a:r>
            <a:r>
              <a:rPr lang="en-US" dirty="0" err="1">
                <a:solidFill>
                  <a:schemeClr val="tx1"/>
                </a:solidFill>
                <a:latin typeface="+mn-lt"/>
                <a:ea typeface="+mn-ea"/>
                <a:cs typeface="+mn-cs"/>
              </a:rPr>
              <a:t>hảo</a:t>
            </a:r>
            <a:r>
              <a:rPr lang="en-US" dirty="0">
                <a:solidFill>
                  <a:schemeClr val="tx1"/>
                </a:solidFill>
                <a:latin typeface="+mn-lt"/>
                <a:ea typeface="+mn-ea"/>
                <a:cs typeface="+mn-cs"/>
              </a:rPr>
              <a:t> </a:t>
            </a:r>
            <a:r>
              <a:rPr lang="en-US" dirty="0" err="1">
                <a:solidFill>
                  <a:schemeClr val="tx1"/>
                </a:solidFill>
                <a:latin typeface="+mn-lt"/>
                <a:ea typeface="+mn-ea"/>
                <a:cs typeface="+mn-cs"/>
              </a:rPr>
              <a:t>mà</a:t>
            </a:r>
            <a:r>
              <a:rPr lang="en-US" dirty="0">
                <a:solidFill>
                  <a:schemeClr val="tx1"/>
                </a:solidFill>
                <a:latin typeface="+mn-lt"/>
                <a:ea typeface="+mn-ea"/>
                <a:cs typeface="+mn-cs"/>
              </a:rPr>
              <a:t> </a:t>
            </a:r>
            <a:r>
              <a:rPr lang="en-US" dirty="0" err="1">
                <a:solidFill>
                  <a:schemeClr val="tx1"/>
                </a:solidFill>
                <a:latin typeface="+mn-lt"/>
                <a:ea typeface="+mn-ea"/>
                <a:cs typeface="+mn-cs"/>
              </a:rPr>
              <a:t>họ</a:t>
            </a:r>
            <a:r>
              <a:rPr lang="en-US" dirty="0">
                <a:solidFill>
                  <a:schemeClr val="tx1"/>
                </a:solidFill>
                <a:latin typeface="+mn-lt"/>
                <a:ea typeface="+mn-ea"/>
                <a:cs typeface="+mn-cs"/>
              </a:rPr>
              <a:t> </a:t>
            </a:r>
            <a:r>
              <a:rPr lang="en-US" dirty="0" err="1">
                <a:solidFill>
                  <a:schemeClr val="tx1"/>
                </a:solidFill>
                <a:latin typeface="+mn-lt"/>
                <a:ea typeface="+mn-ea"/>
                <a:cs typeface="+mn-cs"/>
              </a:rPr>
              <a:t>khao</a:t>
            </a:r>
            <a:r>
              <a:rPr lang="en-US" dirty="0">
                <a:solidFill>
                  <a:schemeClr val="tx1"/>
                </a:solidFill>
                <a:latin typeface="+mn-lt"/>
                <a:ea typeface="+mn-ea"/>
                <a:cs typeface="+mn-cs"/>
              </a:rPr>
              <a:t> </a:t>
            </a:r>
            <a:r>
              <a:rPr lang="en-US" dirty="0" err="1">
                <a:solidFill>
                  <a:schemeClr val="tx1"/>
                </a:solidFill>
                <a:latin typeface="+mn-lt"/>
                <a:ea typeface="+mn-ea"/>
                <a:cs typeface="+mn-cs"/>
              </a:rPr>
              <a:t>khát</a:t>
            </a:r>
            <a:r>
              <a:rPr lang="en-US" dirty="0">
                <a:solidFill>
                  <a:schemeClr val="tx1"/>
                </a:solidFill>
                <a:latin typeface="+mn-lt"/>
                <a:ea typeface="+mn-ea"/>
                <a:cs typeface="+mn-cs"/>
              </a:rPr>
              <a:t>.</a:t>
            </a:r>
          </a:p>
          <a:p>
            <a:pPr defTabSz="457093">
              <a:defRPr/>
            </a:pPr>
            <a:r>
              <a:rPr lang="en-US" dirty="0" err="1">
                <a:solidFill>
                  <a:schemeClr val="tx1"/>
                </a:solidFill>
                <a:latin typeface="+mn-lt"/>
                <a:ea typeface="+mn-ea"/>
                <a:cs typeface="+mn-cs"/>
              </a:rPr>
              <a:t>Cuối</a:t>
            </a:r>
            <a:r>
              <a:rPr lang="en-US" dirty="0">
                <a:solidFill>
                  <a:schemeClr val="tx1"/>
                </a:solidFill>
                <a:latin typeface="+mn-lt"/>
                <a:ea typeface="+mn-ea"/>
                <a:cs typeface="+mn-cs"/>
              </a:rPr>
              <a:t> </a:t>
            </a:r>
            <a:r>
              <a:rPr lang="en-US" dirty="0" err="1">
                <a:solidFill>
                  <a:schemeClr val="tx1"/>
                </a:solidFill>
                <a:latin typeface="+mn-lt"/>
                <a:ea typeface="+mn-ea"/>
                <a:cs typeface="+mn-cs"/>
              </a:rPr>
              <a:t>cùng</a:t>
            </a:r>
            <a:r>
              <a:rPr lang="en-US" dirty="0">
                <a:solidFill>
                  <a:schemeClr val="tx1"/>
                </a:solidFill>
                <a:latin typeface="+mn-lt"/>
                <a:ea typeface="+mn-ea"/>
                <a:cs typeface="+mn-cs"/>
              </a:rPr>
              <a:t> </a:t>
            </a:r>
            <a:r>
              <a:rPr lang="en-US" dirty="0" err="1">
                <a:solidFill>
                  <a:schemeClr val="tx1"/>
                </a:solidFill>
                <a:latin typeface="+mn-lt"/>
                <a:ea typeface="+mn-ea"/>
                <a:cs typeface="+mn-cs"/>
              </a:rPr>
              <a:t>là</a:t>
            </a:r>
            <a:r>
              <a:rPr lang="en-US" dirty="0">
                <a:solidFill>
                  <a:schemeClr val="tx1"/>
                </a:solidFill>
                <a:latin typeface="+mn-lt"/>
                <a:ea typeface="+mn-ea"/>
                <a:cs typeface="+mn-cs"/>
              </a:rPr>
              <a:t> </a:t>
            </a:r>
            <a:r>
              <a:rPr lang="en-US" dirty="0" err="1">
                <a:solidFill>
                  <a:schemeClr val="tx1"/>
                </a:solidFill>
                <a:latin typeface="+mn-lt"/>
                <a:ea typeface="+mn-ea"/>
                <a:cs typeface="+mn-cs"/>
              </a:rPr>
              <a:t>sách</a:t>
            </a:r>
            <a:r>
              <a:rPr lang="en-US" dirty="0">
                <a:solidFill>
                  <a:schemeClr val="tx1"/>
                </a:solidFill>
                <a:latin typeface="+mn-lt"/>
                <a:ea typeface="+mn-ea"/>
                <a:cs typeface="+mn-cs"/>
              </a:rPr>
              <a:t> GIĂNG. </a:t>
            </a:r>
            <a:r>
              <a:rPr lang="en-US" dirty="0" err="1">
                <a:solidFill>
                  <a:schemeClr val="tx1"/>
                </a:solidFill>
                <a:latin typeface="+mn-lt"/>
                <a:ea typeface="+mn-ea"/>
                <a:cs typeface="+mn-cs"/>
              </a:rPr>
              <a:t>Rõ</a:t>
            </a:r>
            <a:r>
              <a:rPr lang="en-US" dirty="0">
                <a:solidFill>
                  <a:schemeClr val="tx1"/>
                </a:solidFill>
                <a:latin typeface="+mn-lt"/>
                <a:ea typeface="+mn-ea"/>
                <a:cs typeface="+mn-cs"/>
              </a:rPr>
              <a:t> </a:t>
            </a:r>
            <a:r>
              <a:rPr lang="en-US" dirty="0" err="1">
                <a:solidFill>
                  <a:schemeClr val="tx1"/>
                </a:solidFill>
                <a:latin typeface="+mn-lt"/>
                <a:ea typeface="+mn-ea"/>
                <a:cs typeface="+mn-cs"/>
              </a:rPr>
              <a:t>ràng</a:t>
            </a:r>
            <a:r>
              <a:rPr lang="en-US" dirty="0">
                <a:solidFill>
                  <a:schemeClr val="tx1"/>
                </a:solidFill>
                <a:latin typeface="+mn-lt"/>
                <a:ea typeface="+mn-ea"/>
                <a:cs typeface="+mn-cs"/>
              </a:rPr>
              <a:t> </a:t>
            </a:r>
            <a:r>
              <a:rPr lang="en-US" dirty="0" err="1">
                <a:solidFill>
                  <a:schemeClr val="tx1"/>
                </a:solidFill>
                <a:latin typeface="+mn-lt"/>
                <a:ea typeface="+mn-ea"/>
                <a:cs typeface="+mn-cs"/>
              </a:rPr>
              <a:t>và</a:t>
            </a:r>
            <a:r>
              <a:rPr lang="en-US" dirty="0">
                <a:solidFill>
                  <a:schemeClr val="tx1"/>
                </a:solidFill>
                <a:latin typeface="+mn-lt"/>
                <a:ea typeface="+mn-ea"/>
                <a:cs typeface="+mn-cs"/>
              </a:rPr>
              <a:t> </a:t>
            </a:r>
            <a:r>
              <a:rPr lang="en-US" dirty="0" err="1">
                <a:solidFill>
                  <a:schemeClr val="tx1"/>
                </a:solidFill>
                <a:latin typeface="+mn-lt"/>
                <a:ea typeface="+mn-ea"/>
                <a:cs typeface="+mn-cs"/>
              </a:rPr>
              <a:t>trên</a:t>
            </a:r>
            <a:r>
              <a:rPr lang="en-US" dirty="0">
                <a:solidFill>
                  <a:schemeClr val="tx1"/>
                </a:solidFill>
                <a:latin typeface="+mn-lt"/>
                <a:ea typeface="+mn-ea"/>
                <a:cs typeface="+mn-cs"/>
              </a:rPr>
              <a:t> </a:t>
            </a:r>
            <a:r>
              <a:rPr lang="en-US" dirty="0" err="1">
                <a:solidFill>
                  <a:schemeClr val="tx1"/>
                </a:solidFill>
                <a:latin typeface="+mn-lt"/>
                <a:ea typeface="+mn-ea"/>
                <a:cs typeface="+mn-cs"/>
              </a:rPr>
              <a:t>hết</a:t>
            </a:r>
            <a:r>
              <a:rPr lang="en-US" dirty="0">
                <a:solidFill>
                  <a:schemeClr val="tx1"/>
                </a:solidFill>
                <a:latin typeface="+mn-lt"/>
                <a:ea typeface="+mn-ea"/>
                <a:cs typeface="+mn-cs"/>
              </a:rPr>
              <a:t> </a:t>
            </a:r>
            <a:r>
              <a:rPr lang="en-US" dirty="0" err="1">
                <a:solidFill>
                  <a:schemeClr val="tx1"/>
                </a:solidFill>
                <a:latin typeface="+mn-lt"/>
                <a:ea typeface="+mn-ea"/>
                <a:cs typeface="+mn-cs"/>
              </a:rPr>
              <a:t>tất</a:t>
            </a:r>
            <a:r>
              <a:rPr lang="en-US" dirty="0">
                <a:solidFill>
                  <a:schemeClr val="tx1"/>
                </a:solidFill>
                <a:latin typeface="+mn-lt"/>
                <a:ea typeface="+mn-ea"/>
                <a:cs typeface="+mn-cs"/>
              </a:rPr>
              <a:t> </a:t>
            </a:r>
            <a:r>
              <a:rPr lang="en-US" dirty="0" err="1">
                <a:solidFill>
                  <a:schemeClr val="tx1"/>
                </a:solidFill>
                <a:latin typeface="+mn-lt"/>
                <a:ea typeface="+mn-ea"/>
                <a:cs typeface="+mn-cs"/>
              </a:rPr>
              <a:t>cả</a:t>
            </a:r>
            <a:r>
              <a:rPr lang="en-US" dirty="0">
                <a:solidFill>
                  <a:schemeClr val="tx1"/>
                </a:solidFill>
                <a:latin typeface="+mn-lt"/>
                <a:ea typeface="+mn-ea"/>
                <a:cs typeface="+mn-cs"/>
              </a:rPr>
              <a:t>…</a:t>
            </a:r>
            <a:r>
              <a:rPr lang="en-US" dirty="0" err="1">
                <a:solidFill>
                  <a:schemeClr val="tx1"/>
                </a:solidFill>
                <a:latin typeface="+mn-lt"/>
                <a:ea typeface="+mn-ea"/>
                <a:cs typeface="+mn-cs"/>
              </a:rPr>
              <a:t>Giăng</a:t>
            </a:r>
            <a:r>
              <a:rPr lang="en-US" dirty="0">
                <a:solidFill>
                  <a:schemeClr val="tx1"/>
                </a:solidFill>
                <a:latin typeface="+mn-lt"/>
                <a:ea typeface="+mn-ea"/>
                <a:cs typeface="+mn-cs"/>
              </a:rPr>
              <a:t> </a:t>
            </a:r>
            <a:r>
              <a:rPr lang="en-US" dirty="0" err="1">
                <a:solidFill>
                  <a:schemeClr val="tx1"/>
                </a:solidFill>
                <a:latin typeface="+mn-lt"/>
                <a:ea typeface="+mn-ea"/>
                <a:cs typeface="+mn-cs"/>
              </a:rPr>
              <a:t>mô</a:t>
            </a:r>
            <a:r>
              <a:rPr lang="en-US" dirty="0">
                <a:solidFill>
                  <a:schemeClr val="tx1"/>
                </a:solidFill>
                <a:latin typeface="+mn-lt"/>
                <a:ea typeface="+mn-ea"/>
                <a:cs typeface="+mn-cs"/>
              </a:rPr>
              <a:t> </a:t>
            </a:r>
            <a:r>
              <a:rPr lang="en-US" dirty="0" err="1">
                <a:solidFill>
                  <a:schemeClr val="tx1"/>
                </a:solidFill>
                <a:latin typeface="+mn-lt"/>
                <a:ea typeface="+mn-ea"/>
                <a:cs typeface="+mn-cs"/>
              </a:rPr>
              <a:t>tả</a:t>
            </a:r>
            <a:r>
              <a:rPr lang="en-US" dirty="0">
                <a:solidFill>
                  <a:schemeClr val="tx1"/>
                </a:solidFill>
                <a:latin typeface="+mn-lt"/>
                <a:ea typeface="+mn-ea"/>
                <a:cs typeface="+mn-cs"/>
              </a:rPr>
              <a:t> Christ </a:t>
            </a:r>
            <a:r>
              <a:rPr lang="en-US" dirty="0" err="1">
                <a:solidFill>
                  <a:schemeClr val="tx1"/>
                </a:solidFill>
                <a:latin typeface="+mn-lt"/>
                <a:ea typeface="+mn-ea"/>
                <a:cs typeface="+mn-cs"/>
              </a:rPr>
              <a:t>như</a:t>
            </a:r>
            <a:r>
              <a:rPr lang="en-US" dirty="0">
                <a:solidFill>
                  <a:schemeClr val="tx1"/>
                </a:solidFill>
                <a:latin typeface="+mn-lt"/>
                <a:ea typeface="+mn-ea"/>
                <a:cs typeface="+mn-cs"/>
              </a:rPr>
              <a:t> </a:t>
            </a:r>
            <a:r>
              <a:rPr lang="en-US" dirty="0" err="1">
                <a:solidFill>
                  <a:schemeClr val="tx1"/>
                </a:solidFill>
                <a:latin typeface="+mn-lt"/>
                <a:ea typeface="+mn-ea"/>
                <a:cs typeface="+mn-cs"/>
              </a:rPr>
              <a:t>là</a:t>
            </a:r>
            <a:r>
              <a:rPr lang="en-US" dirty="0">
                <a:solidFill>
                  <a:schemeClr val="tx1"/>
                </a:solidFill>
                <a:latin typeface="+mn-lt"/>
                <a:ea typeface="+mn-ea"/>
                <a:cs typeface="+mn-cs"/>
              </a:rPr>
              <a:t> </a:t>
            </a:r>
            <a:r>
              <a:rPr lang="en-US" dirty="0" err="1">
                <a:solidFill>
                  <a:schemeClr val="tx1"/>
                </a:solidFill>
                <a:latin typeface="+mn-lt"/>
                <a:ea typeface="+mn-ea"/>
                <a:cs typeface="+mn-cs"/>
              </a:rPr>
              <a:t>Chính</a:t>
            </a:r>
            <a:r>
              <a:rPr lang="en-US" dirty="0">
                <a:solidFill>
                  <a:schemeClr val="tx1"/>
                </a:solidFill>
                <a:latin typeface="+mn-lt"/>
                <a:ea typeface="+mn-ea"/>
                <a:cs typeface="+mn-cs"/>
              </a:rPr>
              <a:t> </a:t>
            </a:r>
            <a:r>
              <a:rPr lang="en-US" dirty="0" err="1">
                <a:solidFill>
                  <a:schemeClr val="tx1"/>
                </a:solidFill>
                <a:latin typeface="+mn-lt"/>
                <a:ea typeface="+mn-ea"/>
                <a:cs typeface="+mn-cs"/>
              </a:rPr>
              <a:t>Đức</a:t>
            </a:r>
            <a:r>
              <a:rPr lang="en-US" dirty="0">
                <a:solidFill>
                  <a:schemeClr val="tx1"/>
                </a:solidFill>
                <a:latin typeface="+mn-lt"/>
                <a:ea typeface="+mn-ea"/>
                <a:cs typeface="+mn-cs"/>
              </a:rPr>
              <a:t> </a:t>
            </a:r>
            <a:r>
              <a:rPr lang="en-US" dirty="0" err="1">
                <a:solidFill>
                  <a:schemeClr val="tx1"/>
                </a:solidFill>
                <a:latin typeface="+mn-lt"/>
                <a:ea typeface="+mn-ea"/>
                <a:cs typeface="+mn-cs"/>
              </a:rPr>
              <a:t>Chúa</a:t>
            </a:r>
            <a:r>
              <a:rPr lang="en-US" dirty="0">
                <a:solidFill>
                  <a:schemeClr val="tx1"/>
                </a:solidFill>
                <a:latin typeface="+mn-lt"/>
                <a:ea typeface="+mn-ea"/>
                <a:cs typeface="+mn-cs"/>
              </a:rPr>
              <a:t> </a:t>
            </a:r>
            <a:r>
              <a:rPr lang="en-US" dirty="0" err="1">
                <a:solidFill>
                  <a:schemeClr val="tx1"/>
                </a:solidFill>
                <a:latin typeface="+mn-lt"/>
                <a:ea typeface="+mn-ea"/>
                <a:cs typeface="+mn-cs"/>
              </a:rPr>
              <a:t>Trời</a:t>
            </a:r>
            <a:r>
              <a:rPr lang="en-US" dirty="0">
                <a:solidFill>
                  <a:schemeClr val="tx1"/>
                </a:solidFill>
                <a:latin typeface="+mn-lt"/>
                <a:ea typeface="+mn-ea"/>
                <a:cs typeface="+mn-cs"/>
              </a:rPr>
              <a:t>.  </a:t>
            </a:r>
            <a:r>
              <a:rPr lang="en-US" dirty="0" err="1">
                <a:solidFill>
                  <a:schemeClr val="tx1"/>
                </a:solidFill>
                <a:latin typeface="+mn-lt"/>
                <a:ea typeface="+mn-ea"/>
                <a:cs typeface="+mn-cs"/>
              </a:rPr>
              <a:t>Ông</a:t>
            </a:r>
            <a:r>
              <a:rPr lang="en-US" dirty="0">
                <a:solidFill>
                  <a:schemeClr val="tx1"/>
                </a:solidFill>
                <a:latin typeface="+mn-lt"/>
                <a:ea typeface="+mn-ea"/>
                <a:cs typeface="+mn-cs"/>
              </a:rPr>
              <a:t> </a:t>
            </a:r>
            <a:r>
              <a:rPr lang="en-US" dirty="0" err="1">
                <a:solidFill>
                  <a:schemeClr val="tx1"/>
                </a:solidFill>
                <a:latin typeface="+mn-lt"/>
                <a:ea typeface="+mn-ea"/>
                <a:cs typeface="+mn-cs"/>
              </a:rPr>
              <a:t>dùng</a:t>
            </a:r>
            <a:r>
              <a:rPr lang="en-US" dirty="0">
                <a:solidFill>
                  <a:schemeClr val="tx1"/>
                </a:solidFill>
                <a:latin typeface="+mn-lt"/>
                <a:ea typeface="+mn-ea"/>
                <a:cs typeface="+mn-cs"/>
              </a:rPr>
              <a:t> </a:t>
            </a:r>
            <a:r>
              <a:rPr lang="en-US" dirty="0" err="1">
                <a:solidFill>
                  <a:schemeClr val="tx1"/>
                </a:solidFill>
                <a:latin typeface="+mn-lt"/>
                <a:ea typeface="+mn-ea"/>
                <a:cs typeface="+mn-cs"/>
              </a:rPr>
              <a:t>bút</a:t>
            </a:r>
            <a:r>
              <a:rPr lang="en-US" dirty="0">
                <a:solidFill>
                  <a:schemeClr val="tx1"/>
                </a:solidFill>
                <a:latin typeface="+mn-lt"/>
                <a:ea typeface="+mn-ea"/>
                <a:cs typeface="+mn-cs"/>
              </a:rPr>
              <a:t> </a:t>
            </a:r>
            <a:r>
              <a:rPr lang="en-US" dirty="0" err="1">
                <a:solidFill>
                  <a:schemeClr val="tx1"/>
                </a:solidFill>
                <a:latin typeface="+mn-lt"/>
                <a:ea typeface="+mn-ea"/>
                <a:cs typeface="+mn-cs"/>
              </a:rPr>
              <a:t>của</a:t>
            </a:r>
            <a:r>
              <a:rPr lang="en-US" dirty="0">
                <a:solidFill>
                  <a:schemeClr val="tx1"/>
                </a:solidFill>
                <a:latin typeface="+mn-lt"/>
                <a:ea typeface="+mn-ea"/>
                <a:cs typeface="+mn-cs"/>
              </a:rPr>
              <a:t> </a:t>
            </a:r>
            <a:r>
              <a:rPr lang="en-US" dirty="0" err="1">
                <a:solidFill>
                  <a:schemeClr val="tx1"/>
                </a:solidFill>
                <a:latin typeface="+mn-lt"/>
                <a:ea typeface="+mn-ea"/>
                <a:cs typeface="+mn-cs"/>
              </a:rPr>
              <a:t>mình</a:t>
            </a:r>
            <a:r>
              <a:rPr lang="en-US" dirty="0">
                <a:solidFill>
                  <a:schemeClr val="tx1"/>
                </a:solidFill>
                <a:latin typeface="+mn-lt"/>
                <a:ea typeface="+mn-ea"/>
                <a:cs typeface="+mn-cs"/>
              </a:rPr>
              <a:t> </a:t>
            </a:r>
            <a:r>
              <a:rPr lang="en-US" dirty="0" err="1">
                <a:solidFill>
                  <a:schemeClr val="tx1"/>
                </a:solidFill>
                <a:latin typeface="+mn-lt"/>
                <a:ea typeface="+mn-ea"/>
                <a:cs typeface="+mn-cs"/>
              </a:rPr>
              <a:t>để</a:t>
            </a:r>
            <a:r>
              <a:rPr lang="en-US" dirty="0">
                <a:solidFill>
                  <a:schemeClr val="tx1"/>
                </a:solidFill>
                <a:latin typeface="+mn-lt"/>
                <a:ea typeface="+mn-ea"/>
                <a:cs typeface="+mn-cs"/>
              </a:rPr>
              <a:t> </a:t>
            </a:r>
            <a:r>
              <a:rPr lang="en-US" dirty="0" err="1">
                <a:solidFill>
                  <a:schemeClr val="tx1"/>
                </a:solidFill>
                <a:latin typeface="+mn-lt"/>
                <a:ea typeface="+mn-ea"/>
                <a:cs typeface="+mn-cs"/>
              </a:rPr>
              <a:t>truyền</a:t>
            </a:r>
            <a:r>
              <a:rPr lang="en-US" dirty="0">
                <a:solidFill>
                  <a:schemeClr val="tx1"/>
                </a:solidFill>
                <a:latin typeface="+mn-lt"/>
                <a:ea typeface="+mn-ea"/>
                <a:cs typeface="+mn-cs"/>
              </a:rPr>
              <a:t> </a:t>
            </a:r>
            <a:r>
              <a:rPr lang="en-US" dirty="0" err="1">
                <a:solidFill>
                  <a:schemeClr val="tx1"/>
                </a:solidFill>
                <a:latin typeface="+mn-lt"/>
                <a:ea typeface="+mn-ea"/>
                <a:cs typeface="+mn-cs"/>
              </a:rPr>
              <a:t>đạt</a:t>
            </a:r>
            <a:r>
              <a:rPr lang="en-US" dirty="0">
                <a:solidFill>
                  <a:schemeClr val="tx1"/>
                </a:solidFill>
                <a:latin typeface="+mn-lt"/>
                <a:ea typeface="+mn-ea"/>
                <a:cs typeface="+mn-cs"/>
              </a:rPr>
              <a:t> </a:t>
            </a:r>
            <a:r>
              <a:rPr lang="en-US" dirty="0" err="1">
                <a:solidFill>
                  <a:schemeClr val="tx1"/>
                </a:solidFill>
                <a:latin typeface="+mn-lt"/>
                <a:ea typeface="+mn-ea"/>
                <a:cs typeface="+mn-cs"/>
              </a:rPr>
              <a:t>sự</a:t>
            </a:r>
            <a:r>
              <a:rPr lang="en-US" dirty="0">
                <a:solidFill>
                  <a:schemeClr val="tx1"/>
                </a:solidFill>
                <a:latin typeface="+mn-lt"/>
                <a:ea typeface="+mn-ea"/>
                <a:cs typeface="+mn-cs"/>
              </a:rPr>
              <a:t> </a:t>
            </a:r>
            <a:r>
              <a:rPr lang="en-US" dirty="0" err="1">
                <a:solidFill>
                  <a:schemeClr val="tx1"/>
                </a:solidFill>
                <a:latin typeface="+mn-lt"/>
                <a:ea typeface="+mn-ea"/>
                <a:cs typeface="+mn-cs"/>
              </a:rPr>
              <a:t>huyền</a:t>
            </a:r>
            <a:r>
              <a:rPr lang="en-US" dirty="0">
                <a:solidFill>
                  <a:schemeClr val="tx1"/>
                </a:solidFill>
                <a:latin typeface="+mn-lt"/>
                <a:ea typeface="+mn-ea"/>
                <a:cs typeface="+mn-cs"/>
              </a:rPr>
              <a:t> </a:t>
            </a:r>
            <a:r>
              <a:rPr lang="en-US" dirty="0" err="1">
                <a:solidFill>
                  <a:schemeClr val="tx1"/>
                </a:solidFill>
                <a:latin typeface="+mn-lt"/>
                <a:ea typeface="+mn-ea"/>
                <a:cs typeface="+mn-cs"/>
              </a:rPr>
              <a:t>bí</a:t>
            </a:r>
            <a:r>
              <a:rPr lang="en-US" dirty="0">
                <a:solidFill>
                  <a:schemeClr val="tx1"/>
                </a:solidFill>
                <a:latin typeface="+mn-lt"/>
                <a:ea typeface="+mn-ea"/>
                <a:cs typeface="+mn-cs"/>
              </a:rPr>
              <a:t> </a:t>
            </a:r>
            <a:r>
              <a:rPr lang="en-US" dirty="0" err="1">
                <a:solidFill>
                  <a:schemeClr val="tx1"/>
                </a:solidFill>
                <a:latin typeface="+mn-lt"/>
                <a:ea typeface="+mn-ea"/>
                <a:cs typeface="+mn-cs"/>
              </a:rPr>
              <a:t>và</a:t>
            </a:r>
            <a:r>
              <a:rPr lang="en-US" dirty="0">
                <a:solidFill>
                  <a:schemeClr val="tx1"/>
                </a:solidFill>
                <a:latin typeface="+mn-lt"/>
                <a:ea typeface="+mn-ea"/>
                <a:cs typeface="+mn-cs"/>
              </a:rPr>
              <a:t> </a:t>
            </a:r>
            <a:r>
              <a:rPr lang="en-US" dirty="0" err="1">
                <a:solidFill>
                  <a:schemeClr val="tx1"/>
                </a:solidFill>
                <a:latin typeface="+mn-lt"/>
                <a:ea typeface="+mn-ea"/>
                <a:cs typeface="+mn-cs"/>
              </a:rPr>
              <a:t>quyền</a:t>
            </a:r>
            <a:r>
              <a:rPr lang="en-US" dirty="0">
                <a:solidFill>
                  <a:schemeClr val="tx1"/>
                </a:solidFill>
                <a:latin typeface="+mn-lt"/>
                <a:ea typeface="+mn-ea"/>
                <a:cs typeface="+mn-cs"/>
              </a:rPr>
              <a:t> </a:t>
            </a:r>
            <a:r>
              <a:rPr lang="en-US" dirty="0" err="1">
                <a:solidFill>
                  <a:schemeClr val="tx1"/>
                </a:solidFill>
                <a:latin typeface="+mn-lt"/>
                <a:ea typeface="+mn-ea"/>
                <a:cs typeface="+mn-cs"/>
              </a:rPr>
              <a:t>năng</a:t>
            </a:r>
            <a:r>
              <a:rPr lang="en-US" dirty="0">
                <a:solidFill>
                  <a:schemeClr val="tx1"/>
                </a:solidFill>
                <a:latin typeface="+mn-lt"/>
                <a:ea typeface="+mn-ea"/>
                <a:cs typeface="+mn-cs"/>
              </a:rPr>
              <a:t> </a:t>
            </a:r>
            <a:r>
              <a:rPr lang="en-US" dirty="0" err="1">
                <a:solidFill>
                  <a:schemeClr val="tx1"/>
                </a:solidFill>
                <a:latin typeface="+mn-lt"/>
                <a:ea typeface="+mn-ea"/>
                <a:cs typeface="+mn-cs"/>
              </a:rPr>
              <a:t>của</a:t>
            </a:r>
            <a:r>
              <a:rPr lang="en-US" dirty="0">
                <a:solidFill>
                  <a:schemeClr val="tx1"/>
                </a:solidFill>
                <a:latin typeface="+mn-lt"/>
                <a:ea typeface="+mn-ea"/>
                <a:cs typeface="+mn-cs"/>
              </a:rPr>
              <a:t> </a:t>
            </a:r>
            <a:r>
              <a:rPr lang="en-US" dirty="0" err="1">
                <a:solidFill>
                  <a:schemeClr val="tx1"/>
                </a:solidFill>
                <a:latin typeface="+mn-lt"/>
                <a:ea typeface="+mn-ea"/>
                <a:cs typeface="+mn-cs"/>
              </a:rPr>
              <a:t>Đấng</a:t>
            </a:r>
            <a:r>
              <a:rPr lang="en-US" dirty="0">
                <a:solidFill>
                  <a:schemeClr val="tx1"/>
                </a:solidFill>
                <a:latin typeface="+mn-lt"/>
                <a:ea typeface="+mn-ea"/>
                <a:cs typeface="+mn-cs"/>
              </a:rPr>
              <a:t> </a:t>
            </a:r>
            <a:r>
              <a:rPr lang="en-US" dirty="0" err="1">
                <a:solidFill>
                  <a:schemeClr val="tx1"/>
                </a:solidFill>
                <a:latin typeface="+mn-lt"/>
                <a:ea typeface="+mn-ea"/>
                <a:cs typeface="+mn-cs"/>
              </a:rPr>
              <a:t>Mêsia</a:t>
            </a:r>
            <a:r>
              <a:rPr lang="en-US" dirty="0">
                <a:solidFill>
                  <a:schemeClr val="tx1"/>
                </a:solidFill>
                <a:latin typeface="+mn-lt"/>
                <a:ea typeface="+mn-ea"/>
                <a:cs typeface="+mn-cs"/>
              </a:rPr>
              <a:t>. </a:t>
            </a:r>
            <a:r>
              <a:rPr lang="en-US" dirty="0" err="1">
                <a:solidFill>
                  <a:schemeClr val="tx1"/>
                </a:solidFill>
                <a:latin typeface="+mn-lt"/>
                <a:ea typeface="+mn-ea"/>
                <a:cs typeface="+mn-cs"/>
              </a:rPr>
              <a:t>Tại</a:t>
            </a:r>
            <a:r>
              <a:rPr lang="en-US" dirty="0">
                <a:solidFill>
                  <a:schemeClr val="tx1"/>
                </a:solidFill>
                <a:latin typeface="+mn-lt"/>
                <a:ea typeface="+mn-ea"/>
                <a:cs typeface="+mn-cs"/>
              </a:rPr>
              <a:t> </a:t>
            </a:r>
            <a:r>
              <a:rPr lang="en-US" dirty="0" err="1">
                <a:solidFill>
                  <a:schemeClr val="tx1"/>
                </a:solidFill>
                <a:latin typeface="+mn-lt"/>
                <a:ea typeface="+mn-ea"/>
                <a:cs typeface="+mn-cs"/>
              </a:rPr>
              <a:t>sao</a:t>
            </a:r>
            <a:r>
              <a:rPr lang="en-US" dirty="0">
                <a:solidFill>
                  <a:schemeClr val="tx1"/>
                </a:solidFill>
                <a:latin typeface="+mn-lt"/>
                <a:ea typeface="+mn-ea"/>
                <a:cs typeface="+mn-cs"/>
              </a:rPr>
              <a:t>? </a:t>
            </a:r>
            <a:r>
              <a:rPr lang="en-US" dirty="0" err="1">
                <a:solidFill>
                  <a:schemeClr val="tx1"/>
                </a:solidFill>
                <a:latin typeface="+mn-lt"/>
                <a:ea typeface="+mn-ea"/>
                <a:cs typeface="+mn-cs"/>
              </a:rPr>
              <a:t>Vì</a:t>
            </a:r>
            <a:r>
              <a:rPr lang="en-US" dirty="0">
                <a:solidFill>
                  <a:schemeClr val="tx1"/>
                </a:solidFill>
                <a:latin typeface="+mn-lt"/>
                <a:ea typeface="+mn-ea"/>
                <a:cs typeface="+mn-cs"/>
              </a:rPr>
              <a:t> </a:t>
            </a:r>
            <a:r>
              <a:rPr lang="en-US" dirty="0" err="1">
                <a:solidFill>
                  <a:schemeClr val="tx1"/>
                </a:solidFill>
                <a:latin typeface="+mn-lt"/>
                <a:ea typeface="+mn-ea"/>
                <a:cs typeface="+mn-cs"/>
              </a:rPr>
              <a:t>ông</a:t>
            </a:r>
            <a:r>
              <a:rPr lang="en-US" dirty="0">
                <a:solidFill>
                  <a:schemeClr val="tx1"/>
                </a:solidFill>
                <a:latin typeface="+mn-lt"/>
                <a:ea typeface="+mn-ea"/>
                <a:cs typeface="+mn-cs"/>
              </a:rPr>
              <a:t> </a:t>
            </a:r>
            <a:r>
              <a:rPr lang="en-US" dirty="0" err="1">
                <a:solidFill>
                  <a:schemeClr val="tx1"/>
                </a:solidFill>
                <a:latin typeface="+mn-lt"/>
                <a:ea typeface="+mn-ea"/>
                <a:cs typeface="+mn-cs"/>
              </a:rPr>
              <a:t>thực</a:t>
            </a:r>
            <a:r>
              <a:rPr lang="en-US" dirty="0">
                <a:solidFill>
                  <a:schemeClr val="tx1"/>
                </a:solidFill>
                <a:latin typeface="+mn-lt"/>
                <a:ea typeface="+mn-ea"/>
                <a:cs typeface="+mn-cs"/>
              </a:rPr>
              <a:t> </a:t>
            </a:r>
            <a:r>
              <a:rPr lang="en-US" dirty="0" err="1">
                <a:solidFill>
                  <a:schemeClr val="tx1"/>
                </a:solidFill>
                <a:latin typeface="+mn-lt"/>
                <a:ea typeface="+mn-ea"/>
                <a:cs typeface="+mn-cs"/>
              </a:rPr>
              <a:t>nghiệm</a:t>
            </a:r>
            <a:r>
              <a:rPr lang="en-US" dirty="0">
                <a:solidFill>
                  <a:schemeClr val="tx1"/>
                </a:solidFill>
                <a:latin typeface="+mn-lt"/>
                <a:ea typeface="+mn-ea"/>
                <a:cs typeface="+mn-cs"/>
              </a:rPr>
              <a:t> </a:t>
            </a:r>
            <a:r>
              <a:rPr lang="en-US" dirty="0" err="1">
                <a:solidFill>
                  <a:schemeClr val="tx1"/>
                </a:solidFill>
                <a:latin typeface="+mn-lt"/>
                <a:ea typeface="+mn-ea"/>
                <a:cs typeface="+mn-cs"/>
              </a:rPr>
              <a:t>một</a:t>
            </a:r>
            <a:r>
              <a:rPr lang="en-US" dirty="0">
                <a:solidFill>
                  <a:schemeClr val="tx1"/>
                </a:solidFill>
                <a:latin typeface="+mn-lt"/>
                <a:ea typeface="+mn-ea"/>
                <a:cs typeface="+mn-cs"/>
              </a:rPr>
              <a:t> </a:t>
            </a:r>
            <a:r>
              <a:rPr lang="en-US" dirty="0" err="1">
                <a:solidFill>
                  <a:schemeClr val="tx1"/>
                </a:solidFill>
                <a:latin typeface="+mn-lt"/>
                <a:ea typeface="+mn-ea"/>
                <a:cs typeface="+mn-cs"/>
              </a:rPr>
              <a:t>sự</a:t>
            </a:r>
            <a:r>
              <a:rPr lang="en-US" dirty="0">
                <a:solidFill>
                  <a:schemeClr val="tx1"/>
                </a:solidFill>
                <a:latin typeface="+mn-lt"/>
                <a:ea typeface="+mn-ea"/>
                <a:cs typeface="+mn-cs"/>
              </a:rPr>
              <a:t> </a:t>
            </a:r>
            <a:r>
              <a:rPr lang="en-US" dirty="0" err="1">
                <a:solidFill>
                  <a:schemeClr val="tx1"/>
                </a:solidFill>
                <a:latin typeface="+mn-lt"/>
                <a:ea typeface="+mn-ea"/>
                <a:cs typeface="+mn-cs"/>
              </a:rPr>
              <a:t>gần</a:t>
            </a:r>
            <a:r>
              <a:rPr lang="en-US" dirty="0">
                <a:solidFill>
                  <a:schemeClr val="tx1"/>
                </a:solidFill>
                <a:latin typeface="+mn-lt"/>
                <a:ea typeface="+mn-ea"/>
                <a:cs typeface="+mn-cs"/>
              </a:rPr>
              <a:t> </a:t>
            </a:r>
            <a:r>
              <a:rPr lang="en-US" dirty="0" err="1">
                <a:solidFill>
                  <a:schemeClr val="tx1"/>
                </a:solidFill>
                <a:latin typeface="+mn-lt"/>
                <a:ea typeface="+mn-ea"/>
                <a:cs typeface="+mn-cs"/>
              </a:rPr>
              <a:t>gũi</a:t>
            </a:r>
            <a:r>
              <a:rPr lang="en-US" dirty="0">
                <a:solidFill>
                  <a:schemeClr val="tx1"/>
                </a:solidFill>
                <a:latin typeface="+mn-lt"/>
                <a:ea typeface="+mn-ea"/>
                <a:cs typeface="+mn-cs"/>
              </a:rPr>
              <a:t> </a:t>
            </a:r>
            <a:r>
              <a:rPr lang="en-US" dirty="0" err="1">
                <a:solidFill>
                  <a:schemeClr val="tx1"/>
                </a:solidFill>
                <a:latin typeface="+mn-lt"/>
                <a:ea typeface="+mn-ea"/>
                <a:cs typeface="+mn-cs"/>
              </a:rPr>
              <a:t>thân</a:t>
            </a:r>
            <a:r>
              <a:rPr lang="en-US" dirty="0">
                <a:solidFill>
                  <a:schemeClr val="tx1"/>
                </a:solidFill>
                <a:latin typeface="+mn-lt"/>
                <a:ea typeface="+mn-ea"/>
                <a:cs typeface="+mn-cs"/>
              </a:rPr>
              <a:t> </a:t>
            </a:r>
            <a:r>
              <a:rPr lang="en-US" dirty="0" err="1">
                <a:solidFill>
                  <a:schemeClr val="tx1"/>
                </a:solidFill>
                <a:latin typeface="+mn-lt"/>
                <a:ea typeface="+mn-ea"/>
                <a:cs typeface="+mn-cs"/>
              </a:rPr>
              <a:t>cận</a:t>
            </a:r>
            <a:r>
              <a:rPr lang="en-US" dirty="0">
                <a:solidFill>
                  <a:schemeClr val="tx1"/>
                </a:solidFill>
                <a:latin typeface="+mn-lt"/>
                <a:ea typeface="+mn-ea"/>
                <a:cs typeface="+mn-cs"/>
              </a:rPr>
              <a:t> </a:t>
            </a:r>
            <a:r>
              <a:rPr lang="en-US" dirty="0" err="1">
                <a:solidFill>
                  <a:schemeClr val="tx1"/>
                </a:solidFill>
                <a:latin typeface="+mn-lt"/>
                <a:ea typeface="+mn-ea"/>
                <a:cs typeface="+mn-cs"/>
              </a:rPr>
              <a:t>với</a:t>
            </a:r>
            <a:r>
              <a:rPr lang="en-US" dirty="0">
                <a:solidFill>
                  <a:schemeClr val="tx1"/>
                </a:solidFill>
                <a:latin typeface="+mn-lt"/>
                <a:ea typeface="+mn-ea"/>
                <a:cs typeface="+mn-cs"/>
              </a:rPr>
              <a:t> </a:t>
            </a:r>
            <a:r>
              <a:rPr lang="en-US" dirty="0" err="1">
                <a:solidFill>
                  <a:schemeClr val="tx1"/>
                </a:solidFill>
                <a:latin typeface="+mn-lt"/>
                <a:ea typeface="+mn-ea"/>
                <a:cs typeface="+mn-cs"/>
              </a:rPr>
              <a:t>Thầy</a:t>
            </a:r>
            <a:r>
              <a:rPr lang="en-US" dirty="0">
                <a:solidFill>
                  <a:schemeClr val="tx1"/>
                </a:solidFill>
                <a:latin typeface="+mn-lt"/>
                <a:ea typeface="+mn-ea"/>
                <a:cs typeface="+mn-cs"/>
              </a:rPr>
              <a:t>, </a:t>
            </a:r>
            <a:r>
              <a:rPr lang="en-US" dirty="0" err="1">
                <a:solidFill>
                  <a:schemeClr val="tx1"/>
                </a:solidFill>
                <a:latin typeface="+mn-lt"/>
                <a:ea typeface="+mn-ea"/>
                <a:cs typeface="+mn-cs"/>
              </a:rPr>
              <a:t>một</a:t>
            </a:r>
            <a:r>
              <a:rPr lang="en-US" dirty="0">
                <a:solidFill>
                  <a:schemeClr val="tx1"/>
                </a:solidFill>
                <a:latin typeface="+mn-lt"/>
                <a:ea typeface="+mn-ea"/>
                <a:cs typeface="+mn-cs"/>
              </a:rPr>
              <a:t> </a:t>
            </a:r>
            <a:r>
              <a:rPr lang="en-US" dirty="0" err="1">
                <a:solidFill>
                  <a:schemeClr val="tx1"/>
                </a:solidFill>
                <a:latin typeface="+mn-lt"/>
                <a:ea typeface="+mn-ea"/>
                <a:cs typeface="+mn-cs"/>
              </a:rPr>
              <a:t>người</a:t>
            </a:r>
            <a:r>
              <a:rPr lang="en-US" dirty="0">
                <a:solidFill>
                  <a:schemeClr val="tx1"/>
                </a:solidFill>
                <a:latin typeface="+mn-lt"/>
                <a:ea typeface="+mn-ea"/>
                <a:cs typeface="+mn-cs"/>
              </a:rPr>
              <a:t> </a:t>
            </a:r>
            <a:r>
              <a:rPr lang="en-US" dirty="0" err="1">
                <a:solidFill>
                  <a:schemeClr val="tx1"/>
                </a:solidFill>
                <a:latin typeface="+mn-lt"/>
                <a:ea typeface="+mn-ea"/>
                <a:cs typeface="+mn-cs"/>
              </a:rPr>
              <a:t>rõ</a:t>
            </a:r>
            <a:r>
              <a:rPr lang="en-US" dirty="0">
                <a:solidFill>
                  <a:schemeClr val="tx1"/>
                </a:solidFill>
                <a:latin typeface="+mn-lt"/>
                <a:ea typeface="+mn-ea"/>
                <a:cs typeface="+mn-cs"/>
              </a:rPr>
              <a:t> </a:t>
            </a:r>
            <a:r>
              <a:rPr lang="en-US" dirty="0" err="1">
                <a:solidFill>
                  <a:schemeClr val="tx1"/>
                </a:solidFill>
                <a:latin typeface="+mn-lt"/>
                <a:ea typeface="+mn-ea"/>
                <a:cs typeface="+mn-cs"/>
              </a:rPr>
              <a:t>ràng</a:t>
            </a:r>
            <a:r>
              <a:rPr lang="en-US" dirty="0">
                <a:solidFill>
                  <a:schemeClr val="tx1"/>
                </a:solidFill>
                <a:latin typeface="+mn-lt"/>
                <a:ea typeface="+mn-ea"/>
                <a:cs typeface="+mn-cs"/>
              </a:rPr>
              <a:t> </a:t>
            </a:r>
            <a:r>
              <a:rPr lang="en-US" dirty="0" err="1">
                <a:solidFill>
                  <a:schemeClr val="tx1"/>
                </a:solidFill>
                <a:latin typeface="+mn-lt"/>
                <a:ea typeface="+mn-ea"/>
                <a:cs typeface="+mn-cs"/>
              </a:rPr>
              <a:t>là</a:t>
            </a:r>
            <a:r>
              <a:rPr lang="en-US" dirty="0">
                <a:solidFill>
                  <a:schemeClr val="tx1"/>
                </a:solidFill>
                <a:latin typeface="+mn-lt"/>
                <a:ea typeface="+mn-ea"/>
                <a:cs typeface="+mn-cs"/>
              </a:rPr>
              <a:t> </a:t>
            </a:r>
            <a:r>
              <a:rPr lang="en-US" dirty="0" err="1">
                <a:solidFill>
                  <a:schemeClr val="tx1"/>
                </a:solidFill>
                <a:latin typeface="+mn-lt"/>
                <a:ea typeface="+mn-ea"/>
                <a:cs typeface="+mn-cs"/>
              </a:rPr>
              <a:t>độc</a:t>
            </a:r>
            <a:r>
              <a:rPr lang="en-US" dirty="0">
                <a:solidFill>
                  <a:schemeClr val="tx1"/>
                </a:solidFill>
                <a:latin typeface="+mn-lt"/>
                <a:ea typeface="+mn-ea"/>
                <a:cs typeface="+mn-cs"/>
              </a:rPr>
              <a:t> </a:t>
            </a:r>
            <a:r>
              <a:rPr lang="en-US" dirty="0" err="1">
                <a:solidFill>
                  <a:schemeClr val="tx1"/>
                </a:solidFill>
                <a:latin typeface="+mn-lt"/>
                <a:ea typeface="+mn-ea"/>
                <a:cs typeface="+mn-cs"/>
              </a:rPr>
              <a:t>đáo</a:t>
            </a:r>
            <a:r>
              <a:rPr lang="en-US" dirty="0">
                <a:solidFill>
                  <a:schemeClr val="tx1"/>
                </a:solidFill>
                <a:latin typeface="+mn-lt"/>
                <a:ea typeface="+mn-ea"/>
                <a:cs typeface="+mn-cs"/>
              </a:rPr>
              <a:t> </a:t>
            </a:r>
            <a:r>
              <a:rPr lang="en-US" dirty="0" err="1">
                <a:solidFill>
                  <a:schemeClr val="tx1"/>
                </a:solidFill>
                <a:latin typeface="+mn-lt"/>
                <a:ea typeface="+mn-ea"/>
                <a:cs typeface="+mn-cs"/>
              </a:rPr>
              <a:t>trong</a:t>
            </a:r>
            <a:r>
              <a:rPr lang="en-US" dirty="0">
                <a:solidFill>
                  <a:schemeClr val="tx1"/>
                </a:solidFill>
                <a:latin typeface="+mn-lt"/>
                <a:ea typeface="+mn-ea"/>
                <a:cs typeface="+mn-cs"/>
              </a:rPr>
              <a:t> </a:t>
            </a:r>
            <a:r>
              <a:rPr lang="en-US" dirty="0" err="1">
                <a:solidFill>
                  <a:schemeClr val="tx1"/>
                </a:solidFill>
                <a:latin typeface="+mn-lt"/>
                <a:ea typeface="+mn-ea"/>
                <a:cs typeface="+mn-cs"/>
              </a:rPr>
              <a:t>số</a:t>
            </a:r>
            <a:r>
              <a:rPr lang="en-US" dirty="0">
                <a:solidFill>
                  <a:schemeClr val="tx1"/>
                </a:solidFill>
                <a:latin typeface="+mn-lt"/>
                <a:ea typeface="+mn-ea"/>
                <a:cs typeface="+mn-cs"/>
              </a:rPr>
              <a:t> </a:t>
            </a:r>
            <a:r>
              <a:rPr lang="en-US" dirty="0" err="1">
                <a:solidFill>
                  <a:schemeClr val="tx1"/>
                </a:solidFill>
                <a:latin typeface="+mn-lt"/>
                <a:ea typeface="+mn-ea"/>
                <a:cs typeface="+mn-cs"/>
              </a:rPr>
              <a:t>các</a:t>
            </a:r>
            <a:r>
              <a:rPr lang="en-US" dirty="0">
                <a:solidFill>
                  <a:schemeClr val="tx1"/>
                </a:solidFill>
                <a:latin typeface="+mn-lt"/>
                <a:ea typeface="+mn-ea"/>
                <a:cs typeface="+mn-cs"/>
              </a:rPr>
              <a:t> </a:t>
            </a:r>
            <a:r>
              <a:rPr lang="en-US" dirty="0" err="1">
                <a:solidFill>
                  <a:schemeClr val="tx1"/>
                </a:solidFill>
                <a:latin typeface="+mn-lt"/>
                <a:ea typeface="+mn-ea"/>
                <a:cs typeface="+mn-cs"/>
              </a:rPr>
              <a:t>môn</a:t>
            </a:r>
            <a:r>
              <a:rPr lang="en-US" dirty="0">
                <a:solidFill>
                  <a:schemeClr val="tx1"/>
                </a:solidFill>
                <a:latin typeface="+mn-lt"/>
                <a:ea typeface="+mn-ea"/>
                <a:cs typeface="+mn-cs"/>
              </a:rPr>
              <a:t> </a:t>
            </a:r>
            <a:r>
              <a:rPr lang="en-US" dirty="0" err="1">
                <a:solidFill>
                  <a:schemeClr val="tx1"/>
                </a:solidFill>
                <a:latin typeface="+mn-lt"/>
                <a:ea typeface="+mn-ea"/>
                <a:cs typeface="+mn-cs"/>
              </a:rPr>
              <a:t>đồ</a:t>
            </a:r>
            <a:r>
              <a:rPr lang="en-US" dirty="0">
                <a:solidFill>
                  <a:schemeClr val="tx1"/>
                </a:solidFill>
                <a:latin typeface="+mn-lt"/>
                <a:ea typeface="+mn-ea"/>
                <a:cs typeface="+mn-cs"/>
              </a:rPr>
              <a:t>.  </a:t>
            </a:r>
            <a:r>
              <a:rPr lang="en-US" dirty="0" err="1">
                <a:solidFill>
                  <a:schemeClr val="tx1"/>
                </a:solidFill>
                <a:latin typeface="+mn-lt"/>
                <a:ea typeface="+mn-ea"/>
                <a:cs typeface="+mn-cs"/>
              </a:rPr>
              <a:t>Xin</a:t>
            </a:r>
            <a:r>
              <a:rPr lang="en-US" dirty="0">
                <a:solidFill>
                  <a:schemeClr val="tx1"/>
                </a:solidFill>
                <a:latin typeface="+mn-lt"/>
                <a:ea typeface="+mn-ea"/>
                <a:cs typeface="+mn-cs"/>
              </a:rPr>
              <a:t> </a:t>
            </a:r>
            <a:r>
              <a:rPr lang="en-US" dirty="0" err="1">
                <a:solidFill>
                  <a:schemeClr val="tx1"/>
                </a:solidFill>
                <a:latin typeface="+mn-lt"/>
                <a:ea typeface="+mn-ea"/>
                <a:cs typeface="+mn-cs"/>
              </a:rPr>
              <a:t>đừng</a:t>
            </a:r>
            <a:r>
              <a:rPr lang="en-US" dirty="0">
                <a:solidFill>
                  <a:schemeClr val="tx1"/>
                </a:solidFill>
                <a:latin typeface="+mn-lt"/>
                <a:ea typeface="+mn-ea"/>
                <a:cs typeface="+mn-cs"/>
              </a:rPr>
              <a:t> </a:t>
            </a:r>
            <a:r>
              <a:rPr lang="en-US" dirty="0" err="1">
                <a:solidFill>
                  <a:schemeClr val="tx1"/>
                </a:solidFill>
                <a:latin typeface="+mn-lt"/>
                <a:ea typeface="+mn-ea"/>
                <a:cs typeface="+mn-cs"/>
              </a:rPr>
              <a:t>quên</a:t>
            </a:r>
            <a:r>
              <a:rPr lang="en-US" dirty="0">
                <a:solidFill>
                  <a:schemeClr val="tx1"/>
                </a:solidFill>
                <a:latin typeface="+mn-lt"/>
                <a:ea typeface="+mn-ea"/>
                <a:cs typeface="+mn-cs"/>
              </a:rPr>
              <a:t> </a:t>
            </a:r>
            <a:r>
              <a:rPr lang="en-US" dirty="0" err="1">
                <a:solidFill>
                  <a:schemeClr val="tx1"/>
                </a:solidFill>
                <a:latin typeface="+mn-lt"/>
                <a:ea typeface="+mn-ea"/>
                <a:cs typeface="+mn-cs"/>
              </a:rPr>
              <a:t>rằng</a:t>
            </a:r>
            <a:r>
              <a:rPr lang="en-US" dirty="0">
                <a:solidFill>
                  <a:schemeClr val="tx1"/>
                </a:solidFill>
                <a:latin typeface="+mn-lt"/>
                <a:ea typeface="+mn-ea"/>
                <a:cs typeface="+mn-cs"/>
              </a:rPr>
              <a:t> </a:t>
            </a:r>
            <a:r>
              <a:rPr lang="en-US" dirty="0" err="1">
                <a:solidFill>
                  <a:schemeClr val="tx1"/>
                </a:solidFill>
                <a:latin typeface="+mn-lt"/>
                <a:ea typeface="+mn-ea"/>
                <a:cs typeface="+mn-cs"/>
              </a:rPr>
              <a:t>cũng</a:t>
            </a:r>
            <a:r>
              <a:rPr lang="en-US" dirty="0">
                <a:solidFill>
                  <a:schemeClr val="tx1"/>
                </a:solidFill>
                <a:latin typeface="+mn-lt"/>
                <a:ea typeface="+mn-ea"/>
                <a:cs typeface="+mn-cs"/>
              </a:rPr>
              <a:t> </a:t>
            </a:r>
            <a:r>
              <a:rPr lang="en-US" dirty="0" err="1">
                <a:solidFill>
                  <a:schemeClr val="tx1"/>
                </a:solidFill>
                <a:latin typeface="+mn-lt"/>
                <a:ea typeface="+mn-ea"/>
                <a:cs typeface="+mn-cs"/>
              </a:rPr>
              <a:t>chính</a:t>
            </a:r>
            <a:r>
              <a:rPr lang="en-US" dirty="0">
                <a:solidFill>
                  <a:schemeClr val="tx1"/>
                </a:solidFill>
                <a:latin typeface="+mn-lt"/>
                <a:ea typeface="+mn-ea"/>
                <a:cs typeface="+mn-cs"/>
              </a:rPr>
              <a:t> </a:t>
            </a:r>
            <a:r>
              <a:rPr lang="en-US" dirty="0" err="1">
                <a:solidFill>
                  <a:schemeClr val="tx1"/>
                </a:solidFill>
                <a:latin typeface="+mn-lt"/>
                <a:ea typeface="+mn-ea"/>
                <a:cs typeface="+mn-cs"/>
              </a:rPr>
              <a:t>ông</a:t>
            </a:r>
            <a:r>
              <a:rPr lang="en-US" dirty="0">
                <a:solidFill>
                  <a:schemeClr val="tx1"/>
                </a:solidFill>
                <a:latin typeface="+mn-lt"/>
                <a:ea typeface="+mn-ea"/>
                <a:cs typeface="+mn-cs"/>
              </a:rPr>
              <a:t> </a:t>
            </a:r>
            <a:r>
              <a:rPr lang="en-US" dirty="0" err="1">
                <a:solidFill>
                  <a:schemeClr val="tx1"/>
                </a:solidFill>
                <a:latin typeface="+mn-lt"/>
                <a:ea typeface="+mn-ea"/>
                <a:cs typeface="+mn-cs"/>
              </a:rPr>
              <a:t>Giăng</a:t>
            </a:r>
            <a:r>
              <a:rPr lang="en-US" dirty="0">
                <a:solidFill>
                  <a:schemeClr val="tx1"/>
                </a:solidFill>
                <a:latin typeface="+mn-lt"/>
                <a:ea typeface="+mn-ea"/>
                <a:cs typeface="+mn-cs"/>
              </a:rPr>
              <a:t> </a:t>
            </a:r>
            <a:r>
              <a:rPr lang="en-US" dirty="0" err="1">
                <a:solidFill>
                  <a:schemeClr val="tx1"/>
                </a:solidFill>
                <a:latin typeface="+mn-lt"/>
                <a:ea typeface="+mn-ea"/>
                <a:cs typeface="+mn-cs"/>
              </a:rPr>
              <a:t>này</a:t>
            </a:r>
            <a:r>
              <a:rPr lang="en-US" dirty="0">
                <a:solidFill>
                  <a:schemeClr val="tx1"/>
                </a:solidFill>
                <a:latin typeface="+mn-lt"/>
                <a:ea typeface="+mn-ea"/>
                <a:cs typeface="+mn-cs"/>
              </a:rPr>
              <a:t> </a:t>
            </a:r>
            <a:r>
              <a:rPr lang="en-US" dirty="0" err="1">
                <a:solidFill>
                  <a:schemeClr val="tx1"/>
                </a:solidFill>
                <a:latin typeface="+mn-lt"/>
                <a:ea typeface="+mn-ea"/>
                <a:cs typeface="+mn-cs"/>
              </a:rPr>
              <a:t>được</a:t>
            </a:r>
            <a:r>
              <a:rPr lang="en-US" dirty="0">
                <a:solidFill>
                  <a:schemeClr val="tx1"/>
                </a:solidFill>
                <a:latin typeface="+mn-lt"/>
                <a:ea typeface="+mn-ea"/>
                <a:cs typeface="+mn-cs"/>
              </a:rPr>
              <a:t> </a:t>
            </a:r>
            <a:r>
              <a:rPr lang="en-US" dirty="0" err="1">
                <a:solidFill>
                  <a:schemeClr val="tx1"/>
                </a:solidFill>
                <a:latin typeface="+mn-lt"/>
                <a:ea typeface="+mn-ea"/>
                <a:cs typeface="+mn-cs"/>
              </a:rPr>
              <a:t>định</a:t>
            </a:r>
            <a:r>
              <a:rPr lang="en-US" dirty="0">
                <a:solidFill>
                  <a:schemeClr val="tx1"/>
                </a:solidFill>
                <a:latin typeface="+mn-lt"/>
                <a:ea typeface="+mn-ea"/>
                <a:cs typeface="+mn-cs"/>
              </a:rPr>
              <a:t> </a:t>
            </a:r>
            <a:r>
              <a:rPr lang="en-US" dirty="0" err="1">
                <a:solidFill>
                  <a:schemeClr val="tx1"/>
                </a:solidFill>
                <a:latin typeface="+mn-lt"/>
                <a:ea typeface="+mn-ea"/>
                <a:cs typeface="+mn-cs"/>
              </a:rPr>
              <a:t>trước</a:t>
            </a:r>
            <a:r>
              <a:rPr lang="en-US" dirty="0">
                <a:solidFill>
                  <a:schemeClr val="tx1"/>
                </a:solidFill>
                <a:latin typeface="+mn-lt"/>
                <a:ea typeface="+mn-ea"/>
                <a:cs typeface="+mn-cs"/>
              </a:rPr>
              <a:t> </a:t>
            </a:r>
            <a:r>
              <a:rPr lang="en-US" dirty="0" err="1">
                <a:solidFill>
                  <a:schemeClr val="tx1"/>
                </a:solidFill>
                <a:latin typeface="+mn-lt"/>
                <a:ea typeface="+mn-ea"/>
                <a:cs typeface="+mn-cs"/>
              </a:rPr>
              <a:t>phải</a:t>
            </a:r>
            <a:r>
              <a:rPr lang="en-US" dirty="0">
                <a:solidFill>
                  <a:schemeClr val="tx1"/>
                </a:solidFill>
                <a:latin typeface="+mn-lt"/>
                <a:ea typeface="+mn-ea"/>
                <a:cs typeface="+mn-cs"/>
              </a:rPr>
              <a:t> </a:t>
            </a:r>
            <a:r>
              <a:rPr lang="en-US" dirty="0" err="1">
                <a:solidFill>
                  <a:schemeClr val="tx1"/>
                </a:solidFill>
                <a:latin typeface="+mn-lt"/>
                <a:ea typeface="+mn-ea"/>
                <a:cs typeface="+mn-cs"/>
              </a:rPr>
              <a:t>thấy</a:t>
            </a:r>
            <a:r>
              <a:rPr lang="en-US" dirty="0">
                <a:solidFill>
                  <a:schemeClr val="tx1"/>
                </a:solidFill>
                <a:latin typeface="+mn-lt"/>
                <a:ea typeface="+mn-ea"/>
                <a:cs typeface="+mn-cs"/>
              </a:rPr>
              <a:t> </a:t>
            </a:r>
            <a:r>
              <a:rPr lang="en-US" dirty="0" err="1">
                <a:solidFill>
                  <a:schemeClr val="tx1"/>
                </a:solidFill>
                <a:latin typeface="+mn-lt"/>
                <a:ea typeface="+mn-ea"/>
                <a:cs typeface="+mn-cs"/>
              </a:rPr>
              <a:t>và</a:t>
            </a:r>
            <a:r>
              <a:rPr lang="en-US" dirty="0">
                <a:solidFill>
                  <a:schemeClr val="tx1"/>
                </a:solidFill>
                <a:latin typeface="+mn-lt"/>
                <a:ea typeface="+mn-ea"/>
                <a:cs typeface="+mn-cs"/>
              </a:rPr>
              <a:t> </a:t>
            </a:r>
            <a:r>
              <a:rPr lang="en-US" dirty="0" err="1">
                <a:solidFill>
                  <a:schemeClr val="tx1"/>
                </a:solidFill>
                <a:latin typeface="+mn-lt"/>
                <a:ea typeface="+mn-ea"/>
                <a:cs typeface="+mn-cs"/>
              </a:rPr>
              <a:t>viết</a:t>
            </a:r>
            <a:r>
              <a:rPr lang="en-US" dirty="0">
                <a:solidFill>
                  <a:schemeClr val="tx1"/>
                </a:solidFill>
                <a:latin typeface="+mn-lt"/>
                <a:ea typeface="+mn-ea"/>
                <a:cs typeface="+mn-cs"/>
              </a:rPr>
              <a:t> </a:t>
            </a:r>
            <a:r>
              <a:rPr lang="en-US" dirty="0" err="1">
                <a:solidFill>
                  <a:schemeClr val="tx1"/>
                </a:solidFill>
                <a:latin typeface="+mn-lt"/>
                <a:ea typeface="+mn-ea"/>
                <a:cs typeface="+mn-cs"/>
              </a:rPr>
              <a:t>xuống</a:t>
            </a:r>
            <a:r>
              <a:rPr lang="en-US" dirty="0">
                <a:solidFill>
                  <a:schemeClr val="tx1"/>
                </a:solidFill>
                <a:latin typeface="+mn-lt"/>
                <a:ea typeface="+mn-ea"/>
                <a:cs typeface="+mn-cs"/>
              </a:rPr>
              <a:t> </a:t>
            </a:r>
            <a:r>
              <a:rPr lang="en-US" dirty="0" err="1">
                <a:solidFill>
                  <a:schemeClr val="tx1"/>
                </a:solidFill>
                <a:latin typeface="+mn-lt"/>
                <a:ea typeface="+mn-ea"/>
                <a:cs typeface="+mn-cs"/>
              </a:rPr>
              <a:t>khải</a:t>
            </a:r>
            <a:r>
              <a:rPr lang="en-US" dirty="0">
                <a:solidFill>
                  <a:schemeClr val="tx1"/>
                </a:solidFill>
                <a:latin typeface="+mn-lt"/>
                <a:ea typeface="+mn-ea"/>
                <a:cs typeface="+mn-cs"/>
              </a:rPr>
              <a:t> </a:t>
            </a:r>
            <a:r>
              <a:rPr lang="en-US" dirty="0" err="1">
                <a:solidFill>
                  <a:schemeClr val="tx1"/>
                </a:solidFill>
                <a:latin typeface="+mn-lt"/>
                <a:ea typeface="+mn-ea"/>
                <a:cs typeface="+mn-cs"/>
              </a:rPr>
              <a:t>tượng</a:t>
            </a:r>
            <a:r>
              <a:rPr lang="en-US" dirty="0">
                <a:solidFill>
                  <a:schemeClr val="tx1"/>
                </a:solidFill>
                <a:latin typeface="+mn-lt"/>
                <a:ea typeface="+mn-ea"/>
                <a:cs typeface="+mn-cs"/>
              </a:rPr>
              <a:t>  </a:t>
            </a:r>
            <a:r>
              <a:rPr lang="en-US" dirty="0" err="1">
                <a:solidFill>
                  <a:schemeClr val="tx1"/>
                </a:solidFill>
                <a:latin typeface="+mn-lt"/>
                <a:ea typeface="+mn-ea"/>
                <a:cs typeface="+mn-cs"/>
              </a:rPr>
              <a:t>thời</a:t>
            </a:r>
            <a:r>
              <a:rPr lang="en-US" dirty="0">
                <a:solidFill>
                  <a:schemeClr val="tx1"/>
                </a:solidFill>
                <a:latin typeface="+mn-lt"/>
                <a:ea typeface="+mn-ea"/>
                <a:cs typeface="+mn-cs"/>
              </a:rPr>
              <a:t> </a:t>
            </a:r>
            <a:r>
              <a:rPr lang="en-US" dirty="0" err="1">
                <a:solidFill>
                  <a:schemeClr val="tx1"/>
                </a:solidFill>
                <a:latin typeface="+mn-lt"/>
                <a:ea typeface="+mn-ea"/>
                <a:cs typeface="+mn-cs"/>
              </a:rPr>
              <a:t>Tận</a:t>
            </a:r>
            <a:r>
              <a:rPr lang="en-US" dirty="0">
                <a:solidFill>
                  <a:schemeClr val="tx1"/>
                </a:solidFill>
                <a:latin typeface="+mn-lt"/>
                <a:ea typeface="+mn-ea"/>
                <a:cs typeface="+mn-cs"/>
              </a:rPr>
              <a:t> </a:t>
            </a:r>
            <a:r>
              <a:rPr lang="en-US" dirty="0" err="1">
                <a:solidFill>
                  <a:schemeClr val="tx1"/>
                </a:solidFill>
                <a:latin typeface="+mn-lt"/>
                <a:ea typeface="+mn-ea"/>
                <a:cs typeface="+mn-cs"/>
              </a:rPr>
              <a:t>thế</a:t>
            </a:r>
            <a:r>
              <a:rPr lang="en-US" dirty="0">
                <a:solidFill>
                  <a:schemeClr val="tx1"/>
                </a:solidFill>
                <a:latin typeface="+mn-lt"/>
                <a:ea typeface="+mn-ea"/>
                <a:cs typeface="+mn-cs"/>
              </a:rPr>
              <a:t> </a:t>
            </a:r>
            <a:r>
              <a:rPr lang="en-US" dirty="0" err="1">
                <a:solidFill>
                  <a:schemeClr val="tx1"/>
                </a:solidFill>
                <a:latin typeface="+mn-lt"/>
                <a:ea typeface="+mn-ea"/>
                <a:cs typeface="+mn-cs"/>
              </a:rPr>
              <a:t>mà</a:t>
            </a:r>
            <a:r>
              <a:rPr lang="en-US" dirty="0">
                <a:solidFill>
                  <a:schemeClr val="tx1"/>
                </a:solidFill>
                <a:latin typeface="+mn-lt"/>
                <a:ea typeface="+mn-ea"/>
                <a:cs typeface="+mn-cs"/>
              </a:rPr>
              <a:t> </a:t>
            </a:r>
            <a:r>
              <a:rPr lang="en-US" dirty="0" err="1">
                <a:solidFill>
                  <a:schemeClr val="tx1"/>
                </a:solidFill>
                <a:latin typeface="+mn-lt"/>
                <a:ea typeface="+mn-ea"/>
                <a:cs typeface="+mn-cs"/>
              </a:rPr>
              <a:t>chúng</a:t>
            </a:r>
            <a:r>
              <a:rPr lang="en-US" dirty="0">
                <a:solidFill>
                  <a:schemeClr val="tx1"/>
                </a:solidFill>
                <a:latin typeface="+mn-lt"/>
                <a:ea typeface="+mn-ea"/>
                <a:cs typeface="+mn-cs"/>
              </a:rPr>
              <a:t> </a:t>
            </a:r>
            <a:r>
              <a:rPr lang="en-US" dirty="0" err="1">
                <a:solidFill>
                  <a:schemeClr val="tx1"/>
                </a:solidFill>
                <a:latin typeface="+mn-lt"/>
                <a:ea typeface="+mn-ea"/>
                <a:cs typeface="+mn-cs"/>
              </a:rPr>
              <a:t>ta</a:t>
            </a:r>
            <a:r>
              <a:rPr lang="en-US" dirty="0">
                <a:solidFill>
                  <a:schemeClr val="tx1"/>
                </a:solidFill>
                <a:latin typeface="+mn-lt"/>
                <a:ea typeface="+mn-ea"/>
                <a:cs typeface="+mn-cs"/>
              </a:rPr>
              <a:t> </a:t>
            </a:r>
            <a:r>
              <a:rPr lang="en-US" dirty="0" err="1">
                <a:solidFill>
                  <a:schemeClr val="tx1"/>
                </a:solidFill>
                <a:latin typeface="+mn-lt"/>
                <a:ea typeface="+mn-ea"/>
                <a:cs typeface="+mn-cs"/>
              </a:rPr>
              <a:t>gọi</a:t>
            </a:r>
            <a:r>
              <a:rPr lang="en-US" dirty="0">
                <a:solidFill>
                  <a:schemeClr val="tx1"/>
                </a:solidFill>
                <a:latin typeface="+mn-lt"/>
                <a:ea typeface="+mn-ea"/>
                <a:cs typeface="+mn-cs"/>
              </a:rPr>
              <a:t> </a:t>
            </a:r>
            <a:r>
              <a:rPr lang="en-US" dirty="0" err="1">
                <a:solidFill>
                  <a:schemeClr val="tx1"/>
                </a:solidFill>
                <a:latin typeface="+mn-lt"/>
                <a:ea typeface="+mn-ea"/>
                <a:cs typeface="+mn-cs"/>
              </a:rPr>
              <a:t>là</a:t>
            </a:r>
            <a:r>
              <a:rPr lang="en-US" dirty="0">
                <a:solidFill>
                  <a:schemeClr val="tx1"/>
                </a:solidFill>
                <a:latin typeface="+mn-lt"/>
                <a:ea typeface="+mn-ea"/>
                <a:cs typeface="+mn-cs"/>
              </a:rPr>
              <a:t> </a:t>
            </a:r>
            <a:r>
              <a:rPr lang="en-US" dirty="0" err="1">
                <a:solidFill>
                  <a:schemeClr val="tx1"/>
                </a:solidFill>
                <a:latin typeface="+mn-lt"/>
                <a:ea typeface="+mn-ea"/>
                <a:cs typeface="+mn-cs"/>
              </a:rPr>
              <a:t>sách</a:t>
            </a:r>
            <a:r>
              <a:rPr lang="en-US" dirty="0">
                <a:solidFill>
                  <a:schemeClr val="tx1"/>
                </a:solidFill>
                <a:latin typeface="+mn-lt"/>
                <a:ea typeface="+mn-ea"/>
                <a:cs typeface="+mn-cs"/>
              </a:rPr>
              <a:t> </a:t>
            </a:r>
            <a:r>
              <a:rPr lang="en-US" dirty="0" err="1">
                <a:solidFill>
                  <a:schemeClr val="tx1"/>
                </a:solidFill>
                <a:latin typeface="+mn-lt"/>
                <a:ea typeface="+mn-ea"/>
                <a:cs typeface="+mn-cs"/>
              </a:rPr>
              <a:t>Khải</a:t>
            </a:r>
            <a:r>
              <a:rPr lang="en-US" dirty="0">
                <a:solidFill>
                  <a:schemeClr val="tx1"/>
                </a:solidFill>
                <a:latin typeface="+mn-lt"/>
                <a:ea typeface="+mn-ea"/>
                <a:cs typeface="+mn-cs"/>
              </a:rPr>
              <a:t> </a:t>
            </a:r>
            <a:r>
              <a:rPr lang="en-US" dirty="0" err="1">
                <a:solidFill>
                  <a:schemeClr val="tx1"/>
                </a:solidFill>
                <a:latin typeface="+mn-lt"/>
                <a:ea typeface="+mn-ea"/>
                <a:cs typeface="+mn-cs"/>
              </a:rPr>
              <a:t>huyền</a:t>
            </a:r>
            <a:r>
              <a:rPr lang="en-US" dirty="0">
                <a:solidFill>
                  <a:schemeClr val="tx1"/>
                </a:solidFill>
                <a:latin typeface="+mn-lt"/>
                <a:ea typeface="+mn-ea"/>
                <a:cs typeface="+mn-cs"/>
              </a:rPr>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solidFill>
                <a:srgbClr val="FFFFFF"/>
              </a:solidFill>
            </a:endParaRPr>
          </a:p>
        </p:txBody>
      </p:sp>
      <p:sp>
        <p:nvSpPr>
          <p:cNvPr id="36867" name="Rectangle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r>
              <a:rPr lang="en-US" b="1">
                <a:latin typeface="Times" charset="0"/>
              </a:rPr>
              <a:t>Here is a last set of interesting ideas, with thanks to some anonymous believer who developed them years ago.  </a:t>
            </a:r>
          </a:p>
          <a:p>
            <a:r>
              <a:rPr lang="en-US" b="1">
                <a:latin typeface="Times" charset="0"/>
              </a:rPr>
              <a:t>////	Call it </a:t>
            </a:r>
            <a:r>
              <a:rPr lang="ja-JP" altLang="en-US" b="1">
                <a:latin typeface="Times" charset="0"/>
              </a:rPr>
              <a:t>“</a:t>
            </a:r>
            <a:r>
              <a:rPr lang="en-US" altLang="ja-JP" b="1">
                <a:latin typeface="Times" charset="0"/>
              </a:rPr>
              <a:t>the message in a nutshell.</a:t>
            </a:r>
            <a:r>
              <a:rPr lang="ja-JP" altLang="en-US" b="1">
                <a:latin typeface="Times" charset="0"/>
              </a:rPr>
              <a:t>”</a:t>
            </a:r>
            <a:r>
              <a:rPr lang="en-US" altLang="ja-JP" b="1">
                <a:latin typeface="Times" charset="0"/>
              </a:rPr>
              <a:t>  Question: what is the one single word that might characterize the message of each Gospel?</a:t>
            </a:r>
          </a:p>
          <a:p>
            <a:r>
              <a:rPr lang="en-US" b="1">
                <a:latin typeface="Times" charset="0"/>
              </a:rPr>
              <a:t>////	For MATTHEW...that book tells us what Jesus Christ SAID.</a:t>
            </a:r>
          </a:p>
          <a:p>
            <a:r>
              <a:rPr lang="en-US" b="1">
                <a:latin typeface="Times" charset="0"/>
              </a:rPr>
              <a:t>////	MARK tells us what He DID.</a:t>
            </a:r>
          </a:p>
          <a:p>
            <a:r>
              <a:rPr lang="en-US" b="1">
                <a:latin typeface="Times" charset="0"/>
              </a:rPr>
              <a:t>////	LUKE shows us clearly what the Messiah FELT.</a:t>
            </a:r>
          </a:p>
          <a:p>
            <a:r>
              <a:rPr lang="en-US" b="1">
                <a:latin typeface="Times" charset="0"/>
              </a:rPr>
              <a:t>////	And JOHN, with enormous clarity, tells us what Christ MEANT!</a:t>
            </a:r>
          </a:p>
          <a:p>
            <a:r>
              <a:rPr lang="en-US" b="1">
                <a:latin typeface="Times" charset="0"/>
              </a:rPr>
              <a:t>What he SAID...what He DID...what He FELT...and what He MEANT!</a:t>
            </a:r>
          </a:p>
          <a:p>
            <a:r>
              <a:rPr lang="en-US" b="1">
                <a:latin typeface="Times" charset="0"/>
              </a:rPr>
              <a:t>These single-word ideas help us to tightly focus on the remarkable differences that exist among the Gospel writings.  For many Bible readers, such distinctives are unfamiliar territory.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38915" name="Rectangle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4339" name="Rectangle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1970"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eaLnBrk="1" hangingPunct="1"/>
            <a:endParaRPr lang="en-US" sz="2400">
              <a:solidFill>
                <a:srgbClr val="000000"/>
              </a:solidFill>
              <a:ea typeface="ＭＳ Ｐゴシック" charset="0"/>
              <a:cs typeface="ＭＳ Ｐゴシック" charset="0"/>
            </a:endParaRPr>
          </a:p>
        </p:txBody>
      </p:sp>
      <p:sp>
        <p:nvSpPr>
          <p:cNvPr id="211971"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eaLnBrk="1" hangingPunct="1"/>
            <a:r>
              <a:rPr lang="en-US" b="1">
                <a:latin typeface="Times" charset="0"/>
              </a:rPr>
              <a:t> Follow the arrows as they link together the gospels of MATTHEW, MARK and LUKE.  Again…you</a:t>
            </a:r>
            <a:r>
              <a:rPr lang="fr-FR" altLang="ja-JP" b="1">
                <a:latin typeface="Times" charset="0"/>
              </a:rPr>
              <a:t>'</a:t>
            </a:r>
            <a:r>
              <a:rPr lang="en-US" altLang="ja-JP" b="1">
                <a:latin typeface="Times" charset="0"/>
              </a:rPr>
              <a:t>ll notice that JOHN is not among them.  Those three are the so-called SYNOPTIC Gospels...THEY ARE SEEN TOGETHER...in that these works take on that ground-level view of the human history of Jesus Christ just as he walked about Palestine in the days of his ministry.   The Man…and his Mission among his People.</a:t>
            </a:r>
          </a:p>
          <a:p>
            <a:r>
              <a:rPr lang="en-US" b="1">
                <a:latin typeface="Times" charset="0"/>
              </a:rPr>
              <a:t>	</a:t>
            </a:r>
            <a:r>
              <a:rPr lang="vi-VN">
                <a:solidFill>
                  <a:schemeClr val="tx1"/>
                </a:solidFill>
                <a:latin typeface="Arial" charset="0"/>
              </a:rPr>
              <a:t>Ở một phươngdiện khác... Phúc-âm Giăng - ởđây được xemxét với một dấu TỔNG (SUMMA) quenthuộc của toán-học - đạidiện cho toànbộ những gì Chúa Giêxu Cơđốc MUỐN NÓI - tổng của tấtcả những gì Người giảng và bàytỏ - cả ở nơi côngcộng và ở chỗ riêngtư.  Cho rằng Chúa Giêxu rõràng là chính ĐCT, nên Giăng đã nâng tầm chântrời thuộclinh của chúngta trong những cáchthức mà ba phúc-âm kia không làm được.</a:t>
            </a:r>
          </a:p>
          <a:p>
            <a:br>
              <a:rPr lang="vi-VN">
                <a:solidFill>
                  <a:schemeClr val="tx1"/>
                </a:solidFill>
                <a:latin typeface="Arial" charset="0"/>
              </a:rPr>
            </a:br>
            <a:endParaRPr lang="vi-VN">
              <a:solidFill>
                <a:schemeClr val="tx1"/>
              </a:solidFill>
              <a:latin typeface="Arial" charset="0"/>
            </a:endParaRPr>
          </a:p>
          <a:p>
            <a:r>
              <a:rPr lang="vi-VN">
                <a:solidFill>
                  <a:schemeClr val="tx1"/>
                </a:solidFill>
                <a:latin typeface="Arial" charset="0"/>
              </a:rPr>
              <a:t>**Chữcái Sigma của Hilạp là kýhiệu toánhọc quốctế để chỉ Tổng/Tổngsố (Sum)</a:t>
            </a:r>
          </a:p>
          <a:p>
            <a:pPr eaLnBrk="1" hangingPunct="1"/>
            <a:endParaRPr lang="en-US" b="1">
              <a:latin typeface="Times" charset="0"/>
            </a:endParaRPr>
          </a:p>
          <a:p>
            <a:pPr eaLnBrk="1" hangingPunct="1"/>
            <a:endParaRPr lang="en-US" b="1">
              <a:latin typeface="Times"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299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eaLnBrk="1" hangingPunct="1"/>
            <a:endParaRPr lang="en-US" sz="2400">
              <a:solidFill>
                <a:srgbClr val="000000"/>
              </a:solidFill>
              <a:ea typeface="ＭＳ Ｐゴシック" charset="0"/>
              <a:cs typeface="ＭＳ Ｐゴシック" charset="0"/>
            </a:endParaRPr>
          </a:p>
        </p:txBody>
      </p:sp>
      <p:sp>
        <p:nvSpPr>
          <p:cNvPr id="212995"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nchor="ctr"/>
          <a:lstStyle/>
          <a:p>
            <a:r>
              <a:rPr lang="en-US" b="1">
                <a:latin typeface="Times" charset="0"/>
              </a:rPr>
              <a:t>So, in summation, then…John wrote to UNBELIEVERS THROUGH THAT NEW ORGANISM, THE CHURCH, envisioning Christ as God Himself…</a:t>
            </a:r>
          </a:p>
          <a:p>
            <a:r>
              <a:rPr lang="en-US" b="1">
                <a:latin typeface="Times" charset="0"/>
              </a:rPr>
              <a:t>But what did John SAY that Jesus meant in his preaching? </a:t>
            </a:r>
            <a:endParaRPr lang="en-US">
              <a:latin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41987" name="Rectangle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4018"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eaLnBrk="1" hangingPunct="1"/>
            <a:endParaRPr lang="en-US"/>
          </a:p>
        </p:txBody>
      </p:sp>
      <p:sp>
        <p:nvSpPr>
          <p:cNvPr id="214019"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nchor="ctr"/>
          <a:lstStyle/>
          <a:p>
            <a:r>
              <a:rPr lang="en-US" b="1">
                <a:latin typeface="Times" charset="0"/>
              </a:rPr>
              <a:t>Verse 2: He is Eternally co-existent in that…</a:t>
            </a:r>
          </a:p>
          <a:p>
            <a:r>
              <a:rPr lang="en-US" b="1">
                <a:latin typeface="Times" charset="0"/>
              </a:rPr>
              <a:t>////	</a:t>
            </a:r>
            <a:r>
              <a:rPr lang="ja-JP" altLang="en-US" b="1">
                <a:latin typeface="Times" charset="0"/>
              </a:rPr>
              <a:t>“</a:t>
            </a:r>
            <a:r>
              <a:rPr lang="en-US" altLang="ja-JP" b="1">
                <a:latin typeface="Times" charset="0"/>
              </a:rPr>
              <a:t>He was with God in the Beginning.</a:t>
            </a:r>
            <a:r>
              <a:rPr lang="ja-JP" altLang="en-US" b="1">
                <a:latin typeface="Times" charset="0"/>
              </a:rPr>
              <a:t>”</a:t>
            </a:r>
            <a:endParaRPr lang="en-US" b="1">
              <a:latin typeface="Times"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4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eaLnBrk="1" hangingPunct="1"/>
            <a:endParaRPr lang="en-US"/>
          </a:p>
        </p:txBody>
      </p:sp>
      <p:sp>
        <p:nvSpPr>
          <p:cNvPr id="215043"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nchor="ctr"/>
          <a:lstStyle/>
          <a:p>
            <a:r>
              <a:rPr lang="en-US" b="1">
                <a:latin typeface="Times" charset="0"/>
              </a:rPr>
              <a:t>Verse 3: He is the Creator of the Universe…</a:t>
            </a:r>
          </a:p>
          <a:p>
            <a:r>
              <a:rPr lang="en-US" b="1">
                <a:latin typeface="Times" charset="0"/>
              </a:rPr>
              <a:t>////	</a:t>
            </a:r>
            <a:r>
              <a:rPr lang="ja-JP" altLang="en-US" b="1">
                <a:latin typeface="Times" charset="0"/>
              </a:rPr>
              <a:t>“</a:t>
            </a:r>
            <a:r>
              <a:rPr lang="en-US" altLang="ja-JP" b="1">
                <a:latin typeface="Times" charset="0"/>
              </a:rPr>
              <a:t>Through him all things were made; without him nothing was made that has been made.</a:t>
            </a:r>
            <a:r>
              <a:rPr lang="ja-JP" altLang="en-US" b="1">
                <a:latin typeface="Times" charset="0"/>
              </a:rPr>
              <a:t>”</a:t>
            </a:r>
            <a:endParaRPr lang="en-US" altLang="ja-JP" b="1">
              <a:latin typeface="Times" charset="0"/>
            </a:endParaRPr>
          </a:p>
          <a:p>
            <a:endParaRPr lang="en-US">
              <a:latin typeface="Times New Roman"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44035" name="Rectangle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46083" name="Rectangle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48131" name="Rectangle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50179" name="Rectangle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52227" name="Rectangle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54275" name="Rectangle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56323" name="Rectangle 2"/>
          <p:cNvSpPr>
            <a:spLocks noGrp="1" noChangeArrowheads="1"/>
          </p:cNvSpPr>
          <p:nvPr>
            <p:ph type="body"/>
          </p:nvPr>
        </p:nvSpPr>
        <p:spPr>
          <a:xfrm>
            <a:off x="914400" y="4343400"/>
            <a:ext cx="5029200" cy="4125913"/>
          </a:xfrm>
          <a:solidFill>
            <a:srgbClr val="FFFFFF"/>
          </a:solidFill>
          <a:ln w="9360">
            <a:solidFill>
              <a:srgbClr val="000000"/>
            </a:solidFill>
            <a:miter lim="800000"/>
          </a:ln>
          <a:extLs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58371" name="Rectangle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1"/>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
        <p:nvSpPr>
          <p:cNvPr id="60419" name="Text Box 2"/>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62467" name="Rectangle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
        <p:nvSpPr>
          <p:cNvPr id="64515" name="Text Box 2"/>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1"/>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
        <p:nvSpPr>
          <p:cNvPr id="66563" name="Text Box 2"/>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1"/>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
        <p:nvSpPr>
          <p:cNvPr id="68611" name="Text Box 2"/>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1"/>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
        <p:nvSpPr>
          <p:cNvPr id="70659" name="Text Box 2"/>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72707" name="Rectangle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8435" name="Rectangle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74755" name="Rectangle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76803" name="Rectangle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78851" name="Rectangle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80899" name="Rectangle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82947" name="Rectangle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84995" name="Rectangle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87043" name="Rectangle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89091" name="Rectangle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91139" name="Rectangle 2"/>
          <p:cNvSpPr>
            <a:spLocks noGrp="1" noChangeArrowheads="1"/>
          </p:cNvSpPr>
          <p:nvPr>
            <p:ph type="body"/>
          </p:nvPr>
        </p:nvSpPr>
        <p:spPr>
          <a:xfrm>
            <a:off x="914400" y="4343400"/>
            <a:ext cx="5029200" cy="4125913"/>
          </a:xfrm>
          <a:solidFill>
            <a:srgbClr val="FFFFFF"/>
          </a:solidFill>
          <a:ln w="9360">
            <a:solidFill>
              <a:srgbClr val="000000"/>
            </a:solidFill>
            <a:miter lim="800000"/>
          </a:ln>
          <a:extLs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93187" name="Rectangle 2"/>
          <p:cNvSpPr>
            <a:spLocks noGrp="1" noChangeArrowheads="1"/>
          </p:cNvSpPr>
          <p:nvPr>
            <p:ph type="body"/>
          </p:nvPr>
        </p:nvSpPr>
        <p:spPr>
          <a:xfrm>
            <a:off x="914400" y="4343400"/>
            <a:ext cx="5029200" cy="4125913"/>
          </a:xfrm>
          <a:solidFill>
            <a:srgbClr val="FFFFFF"/>
          </a:solidFill>
          <a:ln w="9360">
            <a:solidFill>
              <a:srgbClr val="000000"/>
            </a:solidFill>
            <a:miter lim="800000"/>
          </a:ln>
          <a:extLs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20483" name="Rectangle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1"/>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
        <p:nvSpPr>
          <p:cNvPr id="95235" name="Text Box 2"/>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1"/>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
        <p:nvSpPr>
          <p:cNvPr id="97283" name="Text Box 2"/>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
        <p:nvSpPr>
          <p:cNvPr id="99331" name="Text Box 3"/>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
        <p:nvSpPr>
          <p:cNvPr id="101379" name="Text Box 3"/>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
        <p:nvSpPr>
          <p:cNvPr id="103427" name="Text Box 3"/>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
        <p:nvSpPr>
          <p:cNvPr id="105475" name="Text Box 3"/>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1"/>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
        <p:nvSpPr>
          <p:cNvPr id="107523" name="Text Box 2"/>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
        <p:nvSpPr>
          <p:cNvPr id="109571" name="Text Box 3"/>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
        <p:nvSpPr>
          <p:cNvPr id="111619" name="Text Box 3"/>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
        <p:nvSpPr>
          <p:cNvPr id="113667" name="Text Box 3"/>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22531" name="Rectangle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1"/>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
        <p:nvSpPr>
          <p:cNvPr id="115715" name="Text Box 2"/>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2" name="Rectangle 1"/>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
        <p:nvSpPr>
          <p:cNvPr id="117763" name="Text Box 2"/>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1"/>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
        <p:nvSpPr>
          <p:cNvPr id="119811" name="Text Box 2"/>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
        <p:nvSpPr>
          <p:cNvPr id="121859" name="Text Box 3"/>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
        <p:nvSpPr>
          <p:cNvPr id="123907" name="Text Box 3"/>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
        <p:nvSpPr>
          <p:cNvPr id="125955" name="Text Box 3"/>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28003" name="Rectangle 2"/>
          <p:cNvSpPr>
            <a:spLocks noGrp="1" noChangeArrowheads="1"/>
          </p:cNvSpPr>
          <p:nvPr>
            <p:ph type="body"/>
          </p:nvPr>
        </p:nvSpPr>
        <p:spPr>
          <a:xfrm>
            <a:off x="914400" y="4343400"/>
            <a:ext cx="5029200" cy="4125913"/>
          </a:xfrm>
          <a:solidFill>
            <a:srgbClr val="FFFFFF"/>
          </a:solidFill>
          <a:ln w="9360">
            <a:solidFill>
              <a:srgbClr val="000000"/>
            </a:solidFill>
            <a:miter lim="800000"/>
          </a:ln>
          <a:extLs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0050"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30051" name="Rectangle 2"/>
          <p:cNvSpPr>
            <a:spLocks noGrp="1" noChangeArrowheads="1"/>
          </p:cNvSpPr>
          <p:nvPr>
            <p:ph type="body"/>
          </p:nvPr>
        </p:nvSpPr>
        <p:spPr>
          <a:xfrm>
            <a:off x="914400" y="4343400"/>
            <a:ext cx="5029200" cy="4125913"/>
          </a:xfrm>
          <a:solidFill>
            <a:srgbClr val="FFFFFF"/>
          </a:solidFill>
          <a:ln w="9360">
            <a:solidFill>
              <a:srgbClr val="000000"/>
            </a:solidFill>
            <a:miter lim="800000"/>
          </a:ln>
          <a:extLs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2098"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32099" name="Rectangle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4146"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34147" name="Rectangle 2"/>
          <p:cNvSpPr>
            <a:spLocks noGrp="1" noChangeArrowheads="1"/>
          </p:cNvSpPr>
          <p:nvPr>
            <p:ph type="body"/>
          </p:nvPr>
        </p:nvSpPr>
        <p:spPr>
          <a:xfrm>
            <a:off x="914400" y="4343400"/>
            <a:ext cx="5029200" cy="4125913"/>
          </a:xfrm>
          <a:solidFill>
            <a:srgbClr val="FFFFFF"/>
          </a:solidFill>
          <a:ln w="9360">
            <a:solidFill>
              <a:srgbClr val="000000"/>
            </a:solidFill>
            <a:miter lim="800000"/>
          </a:ln>
          <a:extLs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24579" name="Rectangle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619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36195" name="Rectangle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824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38243" name="Rectangle 2"/>
          <p:cNvSpPr>
            <a:spLocks noGrp="1" noChangeArrowheads="1"/>
          </p:cNvSpPr>
          <p:nvPr>
            <p:ph type="body"/>
          </p:nvPr>
        </p:nvSpPr>
        <p:spPr>
          <a:xfrm>
            <a:off x="914400" y="4343400"/>
            <a:ext cx="5029200" cy="4125913"/>
          </a:xfrm>
          <a:solidFill>
            <a:srgbClr val="FFFFFF"/>
          </a:solidFill>
          <a:ln w="9360">
            <a:solidFill>
              <a:srgbClr val="000000"/>
            </a:solidFill>
            <a:miter lim="800000"/>
          </a:ln>
          <a:extLs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0290"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40291" name="Rectangle 2"/>
          <p:cNvSpPr>
            <a:spLocks noGrp="1" noChangeArrowheads="1"/>
          </p:cNvSpPr>
          <p:nvPr>
            <p:ph type="body"/>
          </p:nvPr>
        </p:nvSpPr>
        <p:spPr>
          <a:xfrm>
            <a:off x="914400" y="4343400"/>
            <a:ext cx="5029200" cy="4125913"/>
          </a:xfrm>
          <a:solidFill>
            <a:srgbClr val="FFFFFF"/>
          </a:solidFill>
          <a:ln w="9360">
            <a:solidFill>
              <a:srgbClr val="000000"/>
            </a:solidFill>
            <a:miter lim="800000"/>
          </a:ln>
          <a:extLs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2338" name="Text Box 2"/>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42339" name="Rectangle 3"/>
          <p:cNvSpPr>
            <a:spLocks noGrp="1" noChangeArrowheads="1"/>
          </p:cNvSpPr>
          <p:nvPr>
            <p:ph type="body"/>
          </p:nvPr>
        </p:nvSpPr>
        <p:spPr>
          <a:xfrm>
            <a:off x="914400" y="4343400"/>
            <a:ext cx="5029200" cy="4125913"/>
          </a:xfrm>
          <a:solidFill>
            <a:srgbClr val="FFFFFF"/>
          </a:solidFill>
          <a:ln w="9360">
            <a:solidFill>
              <a:srgbClr val="000000"/>
            </a:solidFill>
            <a:miter lim="800000"/>
          </a:ln>
          <a:extLs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4386" name="Text Box 2"/>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44387" name="Rectangle 3"/>
          <p:cNvSpPr>
            <a:spLocks noGrp="1" noChangeArrowheads="1"/>
          </p:cNvSpPr>
          <p:nvPr>
            <p:ph type="body"/>
          </p:nvPr>
        </p:nvSpPr>
        <p:spPr>
          <a:xfrm>
            <a:off x="914400" y="4343400"/>
            <a:ext cx="5029200" cy="4125913"/>
          </a:xfrm>
          <a:solidFill>
            <a:srgbClr val="FFFFFF"/>
          </a:solidFill>
          <a:ln w="9360">
            <a:solidFill>
              <a:srgbClr val="000000"/>
            </a:solidFill>
            <a:miter lim="800000"/>
          </a:ln>
          <a:extLs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6434" name="Text Box 2"/>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46435" name="Rectangle 3"/>
          <p:cNvSpPr>
            <a:spLocks noGrp="1" noChangeArrowheads="1"/>
          </p:cNvSpPr>
          <p:nvPr>
            <p:ph type="body"/>
          </p:nvPr>
        </p:nvSpPr>
        <p:spPr>
          <a:xfrm>
            <a:off x="914400" y="4343400"/>
            <a:ext cx="5029200" cy="4125913"/>
          </a:xfrm>
          <a:solidFill>
            <a:srgbClr val="FFFFFF"/>
          </a:solidFill>
          <a:ln w="9360">
            <a:solidFill>
              <a:srgbClr val="000000"/>
            </a:solidFill>
            <a:miter lim="800000"/>
          </a:ln>
          <a:extLs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8482" name="Text Box 2"/>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48483" name="Rectangle 3"/>
          <p:cNvSpPr>
            <a:spLocks noGrp="1" noChangeArrowheads="1"/>
          </p:cNvSpPr>
          <p:nvPr>
            <p:ph type="body"/>
          </p:nvPr>
        </p:nvSpPr>
        <p:spPr>
          <a:xfrm>
            <a:off x="914400" y="4343400"/>
            <a:ext cx="5029200" cy="4125913"/>
          </a:xfrm>
          <a:solidFill>
            <a:srgbClr val="FFFFFF"/>
          </a:solidFill>
          <a:ln w="9360">
            <a:solidFill>
              <a:srgbClr val="000000"/>
            </a:solidFill>
            <a:miter lim="800000"/>
          </a:ln>
          <a:extLs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0530"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50531" name="Rectangle 2"/>
          <p:cNvSpPr>
            <a:spLocks noGrp="1" noChangeArrowheads="1"/>
          </p:cNvSpPr>
          <p:nvPr>
            <p:ph type="body"/>
          </p:nvPr>
        </p:nvSpPr>
        <p:spPr>
          <a:xfrm>
            <a:off x="914400" y="4343400"/>
            <a:ext cx="5029200" cy="4125913"/>
          </a:xfrm>
          <a:solidFill>
            <a:srgbClr val="FFFFFF"/>
          </a:solidFill>
          <a:ln w="9360">
            <a:solidFill>
              <a:srgbClr val="000000"/>
            </a:solidFill>
            <a:miter lim="800000"/>
          </a:ln>
          <a:extLs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2578" name="Rectangle 1"/>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
        <p:nvSpPr>
          <p:cNvPr id="152579" name="Text Box 2"/>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626" name="Rectangle 1"/>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
        <p:nvSpPr>
          <p:cNvPr id="154627" name="Text Box 2"/>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26627" name="Rectangle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667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56675" name="Rectangle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872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58723" name="Rectangle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0770"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60771" name="Rectangle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2818" name="Text Box 2"/>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62819" name="Rectangle 3"/>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4866"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64867" name="Rectangle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691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66915" name="Rectangle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8962" name="Text Box 2"/>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68963" name="Rectangle 3"/>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1010" name="Text Box 2"/>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71011" name="Rectangle 3"/>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3058" name="Text Box 2"/>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73059" name="Rectangle 3"/>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5106" name="Text Box 2"/>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75107" name="Rectangle 3"/>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28675" name="Rectangle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7154" name="Text Box 2"/>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77155" name="Rectangle 3"/>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9202" name="Text Box 2"/>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79203" name="Rectangle 3"/>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1250" name="Text Box 2"/>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81251" name="Rectangle 3"/>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3298" name="Text Box 2"/>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83299" name="Rectangle 3"/>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5346"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85347" name="Rectangle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8418"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88419" name="Rectangle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bwMode="auto">
          <a:xfrm>
            <a:off x="0" y="0"/>
            <a:ext cx="4343400" cy="1371600"/>
          </a:xfrm>
          <a:prstGeom prst="rect">
            <a:avLst/>
          </a:prstGeom>
          <a:solidFill>
            <a:schemeClr val="accent2">
              <a:lumMod val="50000"/>
            </a:schemeClr>
          </a:solidFill>
          <a:ln w="9525" cap="flat" cmpd="sng" algn="ctr">
            <a:noFill/>
            <a:prstDash val="solid"/>
            <a:round/>
            <a:headEnd type="none" w="med" len="med"/>
            <a:tailEnd type="none" w="med" len="med"/>
          </a:ln>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 name="TextBox 12"/>
          <p:cNvSpPr txBox="1">
            <a:spLocks noChangeArrowheads="1"/>
          </p:cNvSpPr>
          <p:nvPr userDrawn="1"/>
        </p:nvSpPr>
        <p:spPr bwMode="auto">
          <a:xfrm>
            <a:off x="228600" y="228600"/>
            <a:ext cx="3236913"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8" tIns="45710" rIns="91418" bIns="45710">
            <a:spAutoFit/>
          </a:bodyP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r>
              <a:rPr lang="en-US" b="1">
                <a:solidFill>
                  <a:srgbClr val="FFFF00"/>
                </a:solidFill>
                <a:latin typeface="Arial" charset="0"/>
              </a:rPr>
              <a:t>TÂN ƯỚC KẾT HỢP</a:t>
            </a:r>
          </a:p>
        </p:txBody>
      </p:sp>
      <p:sp>
        <p:nvSpPr>
          <p:cNvPr id="6" name="Rectangle 1"/>
          <p:cNvSpPr>
            <a:spLocks noChangeArrowheads="1"/>
          </p:cNvSpPr>
          <p:nvPr userDrawn="1"/>
        </p:nvSpPr>
        <p:spPr bwMode="auto">
          <a:xfrm>
            <a:off x="0" y="0"/>
            <a:ext cx="10058400" cy="7772400"/>
          </a:xfrm>
          <a:prstGeom prst="rect">
            <a:avLst/>
          </a:prstGeom>
          <a:gradFill rotWithShape="0">
            <a:gsLst>
              <a:gs pos="0">
                <a:srgbClr val="000000"/>
              </a:gs>
              <a:gs pos="50000">
                <a:srgbClr val="161AFD"/>
              </a:gs>
              <a:gs pos="100000">
                <a:srgbClr val="000000"/>
              </a:gs>
            </a:gsLst>
            <a:lin ang="5400000" scaled="1"/>
          </a:gradFill>
          <a:ln w="12600">
            <a:solidFill>
              <a:srgbClr val="000000"/>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7" name="Text Box 6"/>
          <p:cNvSpPr txBox="1">
            <a:spLocks noChangeArrowheads="1"/>
          </p:cNvSpPr>
          <p:nvPr userDrawn="1"/>
        </p:nvSpPr>
        <p:spPr bwMode="auto">
          <a:xfrm>
            <a:off x="835025" y="7432675"/>
            <a:ext cx="922338" cy="231775"/>
          </a:xfrm>
          <a:prstGeom prst="rect">
            <a:avLst/>
          </a:prstGeom>
          <a:noFill/>
          <a:ln w="9525">
            <a:noFill/>
            <a:round/>
            <a:headEnd/>
            <a:tailEnd/>
          </a:ln>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9pPr>
          </a:lstStyle>
          <a:p>
            <a:pPr algn="ctr" defTabSz="457093">
              <a:spcBef>
                <a:spcPts val="563"/>
              </a:spcBef>
              <a:buClr>
                <a:srgbClr val="FFFFFF"/>
              </a:buClr>
              <a:buSzPct val="100000"/>
              <a:buFont typeface="Arial" charset="0"/>
              <a:buNone/>
              <a:defRPr/>
            </a:pPr>
            <a:r>
              <a:rPr lang="en-GB" sz="900" b="1">
                <a:solidFill>
                  <a:srgbClr val="FFFFFF"/>
                </a:solidFill>
                <a:latin typeface="Arial" charset="0"/>
              </a:rPr>
              <a:t>©2006 TBBMI</a:t>
            </a:r>
          </a:p>
        </p:txBody>
      </p:sp>
      <p:sp>
        <p:nvSpPr>
          <p:cNvPr id="8" name="Rectangle 16"/>
          <p:cNvSpPr>
            <a:spLocks noChangeArrowheads="1"/>
          </p:cNvSpPr>
          <p:nvPr userDrawn="1"/>
        </p:nvSpPr>
        <p:spPr bwMode="auto">
          <a:xfrm>
            <a:off x="8683625" y="7373938"/>
            <a:ext cx="661988"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p>
            <a:pPr algn="ctr" eaLnBrk="0" hangingPunct="0">
              <a:buClr>
                <a:srgbClr val="FFFFFF"/>
              </a:buClr>
              <a:buSzPct val="100000"/>
              <a:buFont typeface="Comic Sans MS" charset="0"/>
              <a:buNone/>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000" b="1">
                <a:solidFill>
                  <a:srgbClr val="FFFFFF"/>
                </a:solidFill>
                <a:latin typeface="Comic Sans MS" charset="0"/>
              </a:rPr>
              <a:t>9.6.08.</a:t>
            </a:r>
          </a:p>
        </p:txBody>
      </p:sp>
      <p:sp>
        <p:nvSpPr>
          <p:cNvPr id="9" name="TextBox 16"/>
          <p:cNvSpPr txBox="1">
            <a:spLocks noChangeArrowheads="1"/>
          </p:cNvSpPr>
          <p:nvPr userDrawn="1"/>
        </p:nvSpPr>
        <p:spPr bwMode="auto">
          <a:xfrm>
            <a:off x="304800" y="228600"/>
            <a:ext cx="2541588" cy="42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8" tIns="45710" rIns="91418" bIns="45710">
            <a:spAutoFit/>
          </a:bodyP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r>
              <a:rPr lang="en-US" sz="2200" b="1">
                <a:solidFill>
                  <a:srgbClr val="FFFF00"/>
                </a:solidFill>
                <a:latin typeface="Arial" charset="0"/>
              </a:rPr>
              <a:t>Tân Ước Kết Hợp</a:t>
            </a:r>
          </a:p>
        </p:txBody>
      </p:sp>
      <p:sp>
        <p:nvSpPr>
          <p:cNvPr id="2" name="Title 1"/>
          <p:cNvSpPr>
            <a:spLocks noGrp="1"/>
          </p:cNvSpPr>
          <p:nvPr>
            <p:ph type="ctrTitle"/>
          </p:nvPr>
        </p:nvSpPr>
        <p:spPr>
          <a:xfrm>
            <a:off x="754065" y="2414590"/>
            <a:ext cx="8550275" cy="1665287"/>
          </a:xfrm>
          <a:prstGeom prst="rect">
            <a:avLst/>
          </a:prstGeom>
        </p:spPr>
        <p:txBody>
          <a:bodyPr lIns="91418" tIns="45710" rIns="91418" bIns="45710"/>
          <a:lstStyle/>
          <a:p>
            <a:r>
              <a:rPr lang="en-US"/>
              <a:t>Click to edit Master title style</a:t>
            </a:r>
          </a:p>
        </p:txBody>
      </p:sp>
      <p:sp>
        <p:nvSpPr>
          <p:cNvPr id="3" name="Subtitle 2"/>
          <p:cNvSpPr>
            <a:spLocks noGrp="1"/>
          </p:cNvSpPr>
          <p:nvPr>
            <p:ph type="subTitle" idx="1"/>
          </p:nvPr>
        </p:nvSpPr>
        <p:spPr>
          <a:xfrm>
            <a:off x="1508127" y="4403726"/>
            <a:ext cx="7042151" cy="1987550"/>
          </a:xfrm>
          <a:prstGeom prst="rect">
            <a:avLst/>
          </a:prstGeom>
        </p:spPr>
        <p:txBody>
          <a:bodyPr lIns="91418" tIns="45710" rIns="91418" bIns="45710"/>
          <a:lstStyle>
            <a:lvl1pPr marL="0" indent="0" algn="ctr">
              <a:buNone/>
              <a:defRPr/>
            </a:lvl1pPr>
            <a:lvl2pPr marL="457093" indent="0" algn="ctr">
              <a:buNone/>
              <a:defRPr/>
            </a:lvl2pPr>
            <a:lvl3pPr marL="914187" indent="0" algn="ctr">
              <a:buNone/>
              <a:defRPr/>
            </a:lvl3pPr>
            <a:lvl4pPr marL="1371279" indent="0" algn="ctr">
              <a:buNone/>
              <a:defRPr/>
            </a:lvl4pPr>
            <a:lvl5pPr marL="1828372" indent="0" algn="ctr">
              <a:buNone/>
              <a:defRPr/>
            </a:lvl5pPr>
            <a:lvl6pPr marL="2285465" indent="0" algn="ctr">
              <a:buNone/>
              <a:defRPr/>
            </a:lvl6pPr>
            <a:lvl7pPr marL="2742560" indent="0" algn="ctr">
              <a:buNone/>
              <a:defRPr/>
            </a:lvl7pPr>
            <a:lvl8pPr marL="3199651" indent="0" algn="ctr">
              <a:buNone/>
              <a:defRPr/>
            </a:lvl8pPr>
            <a:lvl9pPr marL="3656744" indent="0" algn="ctr">
              <a:buNone/>
              <a:defRPr/>
            </a:lvl9pPr>
          </a:lstStyle>
          <a:p>
            <a:r>
              <a:rPr lang="en-US"/>
              <a:t>Click to edit Master subtitle style</a:t>
            </a:r>
          </a:p>
        </p:txBody>
      </p:sp>
    </p:spTree>
    <p:extLst>
      <p:ext uri="{BB962C8B-B14F-4D97-AF65-F5344CB8AC3E}">
        <p14:creationId xmlns:p14="http://schemas.microsoft.com/office/powerpoint/2010/main" val="2906347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userDrawn="1"/>
        </p:nvSpPr>
        <p:spPr bwMode="auto">
          <a:xfrm>
            <a:off x="0" y="0"/>
            <a:ext cx="4343400" cy="1371600"/>
          </a:xfrm>
          <a:prstGeom prst="rect">
            <a:avLst/>
          </a:prstGeom>
          <a:solidFill>
            <a:schemeClr val="accent2">
              <a:lumMod val="50000"/>
            </a:schemeClr>
          </a:solidFill>
          <a:ln w="9525" cap="flat" cmpd="sng" algn="ctr">
            <a:noFill/>
            <a:prstDash val="solid"/>
            <a:round/>
            <a:headEnd type="none" w="med" len="med"/>
            <a:tailEnd type="none" w="med" len="med"/>
          </a:ln>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 name="TextBox 12"/>
          <p:cNvSpPr txBox="1">
            <a:spLocks noChangeArrowheads="1"/>
          </p:cNvSpPr>
          <p:nvPr userDrawn="1"/>
        </p:nvSpPr>
        <p:spPr bwMode="auto">
          <a:xfrm>
            <a:off x="228600" y="228600"/>
            <a:ext cx="3236913"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8" tIns="45710" rIns="91418" bIns="45710">
            <a:spAutoFit/>
          </a:bodyP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r>
              <a:rPr lang="en-US" b="1">
                <a:solidFill>
                  <a:srgbClr val="FFFF00"/>
                </a:solidFill>
                <a:latin typeface="Arial" charset="0"/>
              </a:rPr>
              <a:t>TÂN ƯỚC KẾT HỢP</a:t>
            </a:r>
          </a:p>
        </p:txBody>
      </p:sp>
      <p:sp>
        <p:nvSpPr>
          <p:cNvPr id="6" name="Rectangle 1"/>
          <p:cNvSpPr>
            <a:spLocks noChangeArrowheads="1"/>
          </p:cNvSpPr>
          <p:nvPr userDrawn="1"/>
        </p:nvSpPr>
        <p:spPr bwMode="auto">
          <a:xfrm>
            <a:off x="0" y="0"/>
            <a:ext cx="10058400" cy="7772400"/>
          </a:xfrm>
          <a:prstGeom prst="rect">
            <a:avLst/>
          </a:prstGeom>
          <a:gradFill rotWithShape="0">
            <a:gsLst>
              <a:gs pos="0">
                <a:srgbClr val="000000"/>
              </a:gs>
              <a:gs pos="50000">
                <a:srgbClr val="161AFD"/>
              </a:gs>
              <a:gs pos="100000">
                <a:srgbClr val="000000"/>
              </a:gs>
            </a:gsLst>
            <a:lin ang="5400000" scaled="1"/>
          </a:gradFill>
          <a:ln w="12600">
            <a:solidFill>
              <a:srgbClr val="000000"/>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7" name="Text Box 6"/>
          <p:cNvSpPr txBox="1">
            <a:spLocks noChangeArrowheads="1"/>
          </p:cNvSpPr>
          <p:nvPr userDrawn="1"/>
        </p:nvSpPr>
        <p:spPr bwMode="auto">
          <a:xfrm>
            <a:off x="835025" y="7432675"/>
            <a:ext cx="922338" cy="231775"/>
          </a:xfrm>
          <a:prstGeom prst="rect">
            <a:avLst/>
          </a:prstGeom>
          <a:noFill/>
          <a:ln w="9525">
            <a:noFill/>
            <a:round/>
            <a:headEnd/>
            <a:tailEnd/>
          </a:ln>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9pPr>
          </a:lstStyle>
          <a:p>
            <a:pPr algn="ctr" defTabSz="457093">
              <a:spcBef>
                <a:spcPts val="563"/>
              </a:spcBef>
              <a:buClr>
                <a:srgbClr val="FFFFFF"/>
              </a:buClr>
              <a:buSzPct val="100000"/>
              <a:buFont typeface="Arial" charset="0"/>
              <a:buNone/>
              <a:defRPr/>
            </a:pPr>
            <a:r>
              <a:rPr lang="en-GB" sz="900" b="1">
                <a:solidFill>
                  <a:srgbClr val="FFFFFF"/>
                </a:solidFill>
                <a:latin typeface="Arial" charset="0"/>
              </a:rPr>
              <a:t>©2006 TBBMI</a:t>
            </a:r>
          </a:p>
        </p:txBody>
      </p:sp>
      <p:sp>
        <p:nvSpPr>
          <p:cNvPr id="8" name="Rectangle 16"/>
          <p:cNvSpPr>
            <a:spLocks noChangeArrowheads="1"/>
          </p:cNvSpPr>
          <p:nvPr userDrawn="1"/>
        </p:nvSpPr>
        <p:spPr bwMode="auto">
          <a:xfrm>
            <a:off x="8777288" y="7340600"/>
            <a:ext cx="661987"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p>
            <a:pPr algn="ctr" eaLnBrk="0" hangingPunct="0">
              <a:buClr>
                <a:srgbClr val="FFFFFF"/>
              </a:buClr>
              <a:buSzPct val="100000"/>
              <a:buFont typeface="Comic Sans MS" charset="0"/>
              <a:buNone/>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000" b="1">
                <a:solidFill>
                  <a:srgbClr val="FFFFFF"/>
                </a:solidFill>
                <a:latin typeface="Comic Sans MS" charset="0"/>
              </a:rPr>
              <a:t>9.6.08.</a:t>
            </a:r>
          </a:p>
        </p:txBody>
      </p:sp>
      <p:sp>
        <p:nvSpPr>
          <p:cNvPr id="2" name="Title 1"/>
          <p:cNvSpPr>
            <a:spLocks noGrp="1"/>
          </p:cNvSpPr>
          <p:nvPr>
            <p:ph type="title"/>
          </p:nvPr>
        </p:nvSpPr>
        <p:spPr>
          <a:xfrm>
            <a:off x="503240" y="311150"/>
            <a:ext cx="9051925" cy="1295400"/>
          </a:xfrm>
          <a:prstGeom prst="rect">
            <a:avLst/>
          </a:prstGeom>
        </p:spPr>
        <p:txBody>
          <a:bodyPr lIns="91418" tIns="45710" rIns="91418" bIns="45710"/>
          <a:lstStyle/>
          <a:p>
            <a:r>
              <a:rPr lang="en-US" dirty="0"/>
              <a:t>Click to edit Master title style</a:t>
            </a:r>
          </a:p>
        </p:txBody>
      </p:sp>
      <p:sp>
        <p:nvSpPr>
          <p:cNvPr id="3" name="Vertical Text Placeholder 2"/>
          <p:cNvSpPr>
            <a:spLocks noGrp="1"/>
          </p:cNvSpPr>
          <p:nvPr>
            <p:ph type="body" orient="vert" idx="1"/>
          </p:nvPr>
        </p:nvSpPr>
        <p:spPr>
          <a:xfrm>
            <a:off x="503240" y="1812927"/>
            <a:ext cx="9051925" cy="5130799"/>
          </a:xfrm>
          <a:prstGeom prst="rect">
            <a:avLst/>
          </a:prstGeom>
        </p:spPr>
        <p:txBody>
          <a:bodyPr vert="eaVert" lIns="91418" tIns="45710" rIns="91418" bIns="4571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449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userDrawn="1"/>
        </p:nvSpPr>
        <p:spPr bwMode="auto">
          <a:xfrm>
            <a:off x="0" y="0"/>
            <a:ext cx="4343400" cy="1371600"/>
          </a:xfrm>
          <a:prstGeom prst="rect">
            <a:avLst/>
          </a:prstGeom>
          <a:solidFill>
            <a:schemeClr val="accent2">
              <a:lumMod val="50000"/>
            </a:schemeClr>
          </a:solidFill>
          <a:ln w="9525" cap="flat" cmpd="sng" algn="ctr">
            <a:noFill/>
            <a:prstDash val="solid"/>
            <a:round/>
            <a:headEnd type="none" w="med" len="med"/>
            <a:tailEnd type="none" w="med" len="med"/>
          </a:ln>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 name="TextBox 12"/>
          <p:cNvSpPr txBox="1">
            <a:spLocks noChangeArrowheads="1"/>
          </p:cNvSpPr>
          <p:nvPr userDrawn="1"/>
        </p:nvSpPr>
        <p:spPr bwMode="auto">
          <a:xfrm>
            <a:off x="228600" y="228600"/>
            <a:ext cx="3236913"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8" tIns="45710" rIns="91418" bIns="45710">
            <a:spAutoFit/>
          </a:bodyP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r>
              <a:rPr lang="en-US" b="1">
                <a:solidFill>
                  <a:srgbClr val="FFFF00"/>
                </a:solidFill>
                <a:latin typeface="Arial" charset="0"/>
              </a:rPr>
              <a:t>TÂN ƯỚC KẾT HỢP</a:t>
            </a:r>
          </a:p>
        </p:txBody>
      </p:sp>
      <p:sp>
        <p:nvSpPr>
          <p:cNvPr id="6" name="Rectangle 1"/>
          <p:cNvSpPr>
            <a:spLocks noChangeArrowheads="1"/>
          </p:cNvSpPr>
          <p:nvPr userDrawn="1"/>
        </p:nvSpPr>
        <p:spPr bwMode="auto">
          <a:xfrm>
            <a:off x="0" y="0"/>
            <a:ext cx="10058400" cy="7772400"/>
          </a:xfrm>
          <a:prstGeom prst="rect">
            <a:avLst/>
          </a:prstGeom>
          <a:gradFill rotWithShape="0">
            <a:gsLst>
              <a:gs pos="0">
                <a:srgbClr val="000000"/>
              </a:gs>
              <a:gs pos="50000">
                <a:srgbClr val="161AFD"/>
              </a:gs>
              <a:gs pos="100000">
                <a:srgbClr val="000000"/>
              </a:gs>
            </a:gsLst>
            <a:lin ang="5400000" scaled="1"/>
          </a:gradFill>
          <a:ln w="12600">
            <a:solidFill>
              <a:srgbClr val="000000"/>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7" name="Text Box 6"/>
          <p:cNvSpPr txBox="1">
            <a:spLocks noChangeArrowheads="1"/>
          </p:cNvSpPr>
          <p:nvPr userDrawn="1"/>
        </p:nvSpPr>
        <p:spPr bwMode="auto">
          <a:xfrm>
            <a:off x="835025" y="7432675"/>
            <a:ext cx="922338" cy="231775"/>
          </a:xfrm>
          <a:prstGeom prst="rect">
            <a:avLst/>
          </a:prstGeom>
          <a:noFill/>
          <a:ln w="9525">
            <a:noFill/>
            <a:round/>
            <a:headEnd/>
            <a:tailEnd/>
          </a:ln>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9pPr>
          </a:lstStyle>
          <a:p>
            <a:pPr algn="ctr" defTabSz="457093">
              <a:spcBef>
                <a:spcPts val="563"/>
              </a:spcBef>
              <a:buClr>
                <a:srgbClr val="FFFFFF"/>
              </a:buClr>
              <a:buSzPct val="100000"/>
              <a:buFont typeface="Arial" charset="0"/>
              <a:buNone/>
              <a:defRPr/>
            </a:pPr>
            <a:r>
              <a:rPr lang="en-GB" sz="900" b="1">
                <a:solidFill>
                  <a:srgbClr val="FFFFFF"/>
                </a:solidFill>
                <a:latin typeface="Arial" charset="0"/>
              </a:rPr>
              <a:t>©2006 TBBMI</a:t>
            </a:r>
          </a:p>
        </p:txBody>
      </p:sp>
      <p:sp>
        <p:nvSpPr>
          <p:cNvPr id="8" name="Rectangle 16"/>
          <p:cNvSpPr>
            <a:spLocks noChangeArrowheads="1"/>
          </p:cNvSpPr>
          <p:nvPr userDrawn="1"/>
        </p:nvSpPr>
        <p:spPr bwMode="auto">
          <a:xfrm>
            <a:off x="8777288" y="7340600"/>
            <a:ext cx="661987"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p>
            <a:pPr algn="ctr" eaLnBrk="0" hangingPunct="0">
              <a:buClr>
                <a:srgbClr val="FFFFFF"/>
              </a:buClr>
              <a:buSzPct val="100000"/>
              <a:buFont typeface="Comic Sans MS" charset="0"/>
              <a:buNone/>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000" b="1">
                <a:solidFill>
                  <a:srgbClr val="FFFFFF"/>
                </a:solidFill>
                <a:latin typeface="Comic Sans MS" charset="0"/>
              </a:rPr>
              <a:t>9.6.08.</a:t>
            </a:r>
          </a:p>
        </p:txBody>
      </p:sp>
      <p:sp>
        <p:nvSpPr>
          <p:cNvPr id="2" name="Vertical Title 1"/>
          <p:cNvSpPr>
            <a:spLocks noGrp="1"/>
          </p:cNvSpPr>
          <p:nvPr>
            <p:ph type="title" orient="vert"/>
          </p:nvPr>
        </p:nvSpPr>
        <p:spPr>
          <a:xfrm>
            <a:off x="7292976" y="311151"/>
            <a:ext cx="2262189" cy="6632575"/>
          </a:xfrm>
          <a:prstGeom prst="rect">
            <a:avLst/>
          </a:prstGeom>
        </p:spPr>
        <p:txBody>
          <a:bodyPr vert="eaVert" lIns="91418" tIns="45710" rIns="91418" bIns="45710"/>
          <a:lstStyle/>
          <a:p>
            <a:r>
              <a:rPr lang="en-US"/>
              <a:t>Click to edit Master title style</a:t>
            </a:r>
          </a:p>
        </p:txBody>
      </p:sp>
      <p:sp>
        <p:nvSpPr>
          <p:cNvPr id="3" name="Vertical Text Placeholder 2"/>
          <p:cNvSpPr>
            <a:spLocks noGrp="1"/>
          </p:cNvSpPr>
          <p:nvPr>
            <p:ph type="body" orient="vert" idx="1"/>
          </p:nvPr>
        </p:nvSpPr>
        <p:spPr>
          <a:xfrm>
            <a:off x="503240" y="311151"/>
            <a:ext cx="6637337" cy="6632575"/>
          </a:xfrm>
          <a:prstGeom prst="rect">
            <a:avLst/>
          </a:prstGeom>
        </p:spPr>
        <p:txBody>
          <a:bodyPr vert="eaVert" lIns="91418" tIns="45710" rIns="91418" bIns="4571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8776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7020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6942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bwMode="auto">
          <a:xfrm>
            <a:off x="0" y="0"/>
            <a:ext cx="4343400" cy="1371600"/>
          </a:xfrm>
          <a:prstGeom prst="rect">
            <a:avLst/>
          </a:prstGeom>
          <a:solidFill>
            <a:schemeClr val="accent2">
              <a:lumMod val="50000"/>
            </a:schemeClr>
          </a:solidFill>
          <a:ln w="9525" cap="flat" cmpd="sng" algn="ctr">
            <a:noFill/>
            <a:prstDash val="solid"/>
            <a:round/>
            <a:headEnd type="none" w="med" len="med"/>
            <a:tailEnd type="none" w="med" len="med"/>
          </a:ln>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 name="TextBox 12"/>
          <p:cNvSpPr txBox="1">
            <a:spLocks noChangeArrowheads="1"/>
          </p:cNvSpPr>
          <p:nvPr userDrawn="1"/>
        </p:nvSpPr>
        <p:spPr bwMode="auto">
          <a:xfrm>
            <a:off x="228600" y="228600"/>
            <a:ext cx="3236913"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8" tIns="45710" rIns="91418" bIns="45710">
            <a:spAutoFit/>
          </a:bodyP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r>
              <a:rPr lang="en-US" b="1">
                <a:solidFill>
                  <a:srgbClr val="FFFF00"/>
                </a:solidFill>
                <a:latin typeface="Arial" charset="0"/>
              </a:rPr>
              <a:t>TÂN ƯỚC KẾT HỢP</a:t>
            </a:r>
          </a:p>
        </p:txBody>
      </p:sp>
      <p:sp>
        <p:nvSpPr>
          <p:cNvPr id="6" name="Rectangle 1"/>
          <p:cNvSpPr>
            <a:spLocks noChangeArrowheads="1"/>
          </p:cNvSpPr>
          <p:nvPr userDrawn="1"/>
        </p:nvSpPr>
        <p:spPr bwMode="auto">
          <a:xfrm>
            <a:off x="0" y="0"/>
            <a:ext cx="10058400" cy="7772400"/>
          </a:xfrm>
          <a:prstGeom prst="rect">
            <a:avLst/>
          </a:prstGeom>
          <a:gradFill rotWithShape="0">
            <a:gsLst>
              <a:gs pos="0">
                <a:srgbClr val="000000"/>
              </a:gs>
              <a:gs pos="50000">
                <a:srgbClr val="161AFD"/>
              </a:gs>
              <a:gs pos="100000">
                <a:srgbClr val="000000"/>
              </a:gs>
            </a:gsLst>
            <a:lin ang="5400000" scaled="1"/>
          </a:gradFill>
          <a:ln w="12600">
            <a:solidFill>
              <a:srgbClr val="000000"/>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7" name="Text Box 6"/>
          <p:cNvSpPr txBox="1">
            <a:spLocks noChangeArrowheads="1"/>
          </p:cNvSpPr>
          <p:nvPr userDrawn="1"/>
        </p:nvSpPr>
        <p:spPr bwMode="auto">
          <a:xfrm>
            <a:off x="833438" y="7389813"/>
            <a:ext cx="922337" cy="231775"/>
          </a:xfrm>
          <a:prstGeom prst="rect">
            <a:avLst/>
          </a:prstGeom>
          <a:noFill/>
          <a:ln w="9525">
            <a:noFill/>
            <a:round/>
            <a:headEnd/>
            <a:tailEnd/>
          </a:ln>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9pPr>
          </a:lstStyle>
          <a:p>
            <a:pPr algn="ctr" defTabSz="457093">
              <a:spcBef>
                <a:spcPts val="563"/>
              </a:spcBef>
              <a:buClr>
                <a:srgbClr val="FFFFFF"/>
              </a:buClr>
              <a:buSzPct val="100000"/>
              <a:buFont typeface="Arial" charset="0"/>
              <a:buNone/>
              <a:defRPr/>
            </a:pPr>
            <a:r>
              <a:rPr lang="en-GB" sz="900" b="1">
                <a:solidFill>
                  <a:srgbClr val="FFFFFF"/>
                </a:solidFill>
                <a:latin typeface="Arial" charset="0"/>
              </a:rPr>
              <a:t>©2006 TBBMI</a:t>
            </a:r>
          </a:p>
        </p:txBody>
      </p:sp>
      <p:sp>
        <p:nvSpPr>
          <p:cNvPr id="8" name="Rectangle 16"/>
          <p:cNvSpPr>
            <a:spLocks noChangeArrowheads="1"/>
          </p:cNvSpPr>
          <p:nvPr userDrawn="1"/>
        </p:nvSpPr>
        <p:spPr bwMode="auto">
          <a:xfrm>
            <a:off x="8637588" y="7389813"/>
            <a:ext cx="661987"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p>
            <a:pPr algn="ctr" eaLnBrk="0" hangingPunct="0">
              <a:buClr>
                <a:srgbClr val="FFFFFF"/>
              </a:buClr>
              <a:buSzPct val="100000"/>
              <a:buFont typeface="Comic Sans MS" charset="0"/>
              <a:buNone/>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000" b="1">
                <a:solidFill>
                  <a:srgbClr val="FFFFFF"/>
                </a:solidFill>
                <a:latin typeface="Comic Sans MS" charset="0"/>
              </a:rPr>
              <a:t>9.6.08.</a:t>
            </a:r>
          </a:p>
        </p:txBody>
      </p:sp>
      <p:sp>
        <p:nvSpPr>
          <p:cNvPr id="9" name="TextBox 16"/>
          <p:cNvSpPr txBox="1">
            <a:spLocks noChangeArrowheads="1"/>
          </p:cNvSpPr>
          <p:nvPr userDrawn="1"/>
        </p:nvSpPr>
        <p:spPr bwMode="auto">
          <a:xfrm>
            <a:off x="304800" y="228600"/>
            <a:ext cx="2541588" cy="42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8" tIns="45710" rIns="91418" bIns="45710">
            <a:spAutoFit/>
          </a:bodyP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r>
              <a:rPr lang="en-US" sz="2200" b="1">
                <a:solidFill>
                  <a:srgbClr val="FFFF00"/>
                </a:solidFill>
                <a:latin typeface="Arial" charset="0"/>
              </a:rPr>
              <a:t>Tân Ước Kết Hợp</a:t>
            </a:r>
          </a:p>
        </p:txBody>
      </p:sp>
      <p:sp>
        <p:nvSpPr>
          <p:cNvPr id="2" name="Title 1"/>
          <p:cNvSpPr>
            <a:spLocks noGrp="1"/>
          </p:cNvSpPr>
          <p:nvPr>
            <p:ph type="title"/>
          </p:nvPr>
        </p:nvSpPr>
        <p:spPr>
          <a:xfrm>
            <a:off x="503240" y="311150"/>
            <a:ext cx="9051925" cy="1295400"/>
          </a:xfrm>
          <a:prstGeom prst="rect">
            <a:avLst/>
          </a:prstGeom>
        </p:spPr>
        <p:txBody>
          <a:bodyPr lIns="91418" tIns="45710" rIns="91418" bIns="45710"/>
          <a:lstStyle/>
          <a:p>
            <a:r>
              <a:rPr lang="en-US"/>
              <a:t>Click to edit Master title style</a:t>
            </a:r>
          </a:p>
        </p:txBody>
      </p:sp>
      <p:sp>
        <p:nvSpPr>
          <p:cNvPr id="3" name="Content Placeholder 2"/>
          <p:cNvSpPr>
            <a:spLocks noGrp="1"/>
          </p:cNvSpPr>
          <p:nvPr>
            <p:ph idx="1"/>
          </p:nvPr>
        </p:nvSpPr>
        <p:spPr>
          <a:xfrm>
            <a:off x="503240" y="1812927"/>
            <a:ext cx="9051925" cy="5130799"/>
          </a:xfrm>
          <a:prstGeom prst="rect">
            <a:avLst/>
          </a:prstGeom>
        </p:spPr>
        <p:txBody>
          <a:bodyPr lIns="91418" tIns="45710" rIns="91418" bIns="4571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7084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40" y="4994275"/>
            <a:ext cx="8548687" cy="1544638"/>
          </a:xfrm>
          <a:prstGeom prst="rect">
            <a:avLst/>
          </a:prstGeom>
        </p:spPr>
        <p:txBody>
          <a:bodyPr lIns="91418" tIns="45710" rIns="91418" bIns="4571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5340" y="3294063"/>
            <a:ext cx="8548687" cy="1700212"/>
          </a:xfrm>
          <a:prstGeom prst="rect">
            <a:avLst/>
          </a:prstGeom>
        </p:spPr>
        <p:txBody>
          <a:bodyPr lIns="91418" tIns="45710" rIns="91418" bIns="45710" anchor="b"/>
          <a:lstStyle>
            <a:lvl1pPr marL="0" indent="0">
              <a:buNone/>
              <a:defRPr sz="2000"/>
            </a:lvl1pPr>
            <a:lvl2pPr marL="457093" indent="0">
              <a:buNone/>
              <a:defRPr sz="1800"/>
            </a:lvl2pPr>
            <a:lvl3pPr marL="914187" indent="0">
              <a:buNone/>
              <a:defRPr sz="1600"/>
            </a:lvl3pPr>
            <a:lvl4pPr marL="1371279" indent="0">
              <a:buNone/>
              <a:defRPr sz="1400"/>
            </a:lvl4pPr>
            <a:lvl5pPr marL="1828372" indent="0">
              <a:buNone/>
              <a:defRPr sz="1400"/>
            </a:lvl5pPr>
            <a:lvl6pPr marL="2285465" indent="0">
              <a:buNone/>
              <a:defRPr sz="1400"/>
            </a:lvl6pPr>
            <a:lvl7pPr marL="2742560" indent="0">
              <a:buNone/>
              <a:defRPr sz="1400"/>
            </a:lvl7pPr>
            <a:lvl8pPr marL="3199651" indent="0">
              <a:buNone/>
              <a:defRPr sz="1400"/>
            </a:lvl8pPr>
            <a:lvl9pPr marL="3656744" indent="0">
              <a:buNone/>
              <a:defRPr sz="1400"/>
            </a:lvl9pPr>
          </a:lstStyle>
          <a:p>
            <a:pPr lvl="0"/>
            <a:r>
              <a:rPr lang="en-US"/>
              <a:t>Click to edit Master text styles</a:t>
            </a:r>
          </a:p>
        </p:txBody>
      </p:sp>
    </p:spTree>
    <p:extLst>
      <p:ext uri="{BB962C8B-B14F-4D97-AF65-F5344CB8AC3E}">
        <p14:creationId xmlns:p14="http://schemas.microsoft.com/office/powerpoint/2010/main" val="2290220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40" y="311150"/>
            <a:ext cx="9051925" cy="1295400"/>
          </a:xfrm>
          <a:prstGeom prst="rect">
            <a:avLst/>
          </a:prstGeom>
        </p:spPr>
        <p:txBody>
          <a:bodyPr lIns="91418" tIns="45710" rIns="91418" bIns="45710"/>
          <a:lstStyle/>
          <a:p>
            <a:r>
              <a:rPr lang="en-US"/>
              <a:t>Click to edit Master title style</a:t>
            </a:r>
          </a:p>
        </p:txBody>
      </p:sp>
      <p:sp>
        <p:nvSpPr>
          <p:cNvPr id="3" name="Content Placeholder 2"/>
          <p:cNvSpPr>
            <a:spLocks noGrp="1"/>
          </p:cNvSpPr>
          <p:nvPr>
            <p:ph sz="half" idx="1"/>
          </p:nvPr>
        </p:nvSpPr>
        <p:spPr>
          <a:xfrm>
            <a:off x="503238" y="1812927"/>
            <a:ext cx="4449762" cy="5130799"/>
          </a:xfrm>
          <a:prstGeom prst="rect">
            <a:avLst/>
          </a:prstGeom>
        </p:spPr>
        <p:txBody>
          <a:bodyPr lIns="91418" tIns="45710" rIns="91418" bIns="45710"/>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2" y="1812927"/>
            <a:ext cx="4449763" cy="5130799"/>
          </a:xfrm>
          <a:prstGeom prst="rect">
            <a:avLst/>
          </a:prstGeom>
        </p:spPr>
        <p:txBody>
          <a:bodyPr lIns="91418" tIns="45710" rIns="91418" bIns="45710"/>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3724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40" y="311150"/>
            <a:ext cx="9051925" cy="1295400"/>
          </a:xfrm>
          <a:prstGeom prst="rect">
            <a:avLst/>
          </a:prstGeom>
        </p:spPr>
        <p:txBody>
          <a:bodyPr lIns="91418" tIns="45710" rIns="91418" bIns="45710"/>
          <a:lstStyle>
            <a:lvl1pPr>
              <a:defRPr/>
            </a:lvl1pPr>
          </a:lstStyle>
          <a:p>
            <a:r>
              <a:rPr lang="en-US"/>
              <a:t>Click to edit Master title style</a:t>
            </a:r>
          </a:p>
        </p:txBody>
      </p:sp>
      <p:sp>
        <p:nvSpPr>
          <p:cNvPr id="3" name="Text Placeholder 2"/>
          <p:cNvSpPr>
            <a:spLocks noGrp="1"/>
          </p:cNvSpPr>
          <p:nvPr>
            <p:ph type="body" idx="1"/>
          </p:nvPr>
        </p:nvSpPr>
        <p:spPr>
          <a:xfrm>
            <a:off x="503238" y="1739900"/>
            <a:ext cx="4443412" cy="725487"/>
          </a:xfrm>
          <a:prstGeom prst="rect">
            <a:avLst/>
          </a:prstGeom>
        </p:spPr>
        <p:txBody>
          <a:bodyPr lIns="91418" tIns="45710" rIns="91418" bIns="45710" anchor="b"/>
          <a:lstStyle>
            <a:lvl1pPr marL="0" indent="0">
              <a:buNone/>
              <a:defRPr sz="2500" b="1"/>
            </a:lvl1pPr>
            <a:lvl2pPr marL="457093" indent="0">
              <a:buNone/>
              <a:defRPr sz="2000" b="1"/>
            </a:lvl2pPr>
            <a:lvl3pPr marL="914187" indent="0">
              <a:buNone/>
              <a:defRPr sz="1800" b="1"/>
            </a:lvl3pPr>
            <a:lvl4pPr marL="1371279" indent="0">
              <a:buNone/>
              <a:defRPr sz="1600" b="1"/>
            </a:lvl4pPr>
            <a:lvl5pPr marL="1828372" indent="0">
              <a:buNone/>
              <a:defRPr sz="1600" b="1"/>
            </a:lvl5pPr>
            <a:lvl6pPr marL="2285465" indent="0">
              <a:buNone/>
              <a:defRPr sz="1600" b="1"/>
            </a:lvl6pPr>
            <a:lvl7pPr marL="2742560" indent="0">
              <a:buNone/>
              <a:defRPr sz="1600" b="1"/>
            </a:lvl7pPr>
            <a:lvl8pPr marL="3199651" indent="0">
              <a:buNone/>
              <a:defRPr sz="1600" b="1"/>
            </a:lvl8pPr>
            <a:lvl9pPr marL="3656744" indent="0">
              <a:buNone/>
              <a:defRPr sz="1600" b="1"/>
            </a:lvl9pPr>
          </a:lstStyle>
          <a:p>
            <a:pPr lvl="0"/>
            <a:r>
              <a:rPr lang="en-US"/>
              <a:t>Click to edit Master text styles</a:t>
            </a:r>
          </a:p>
        </p:txBody>
      </p:sp>
      <p:sp>
        <p:nvSpPr>
          <p:cNvPr id="4" name="Content Placeholder 3"/>
          <p:cNvSpPr>
            <a:spLocks noGrp="1"/>
          </p:cNvSpPr>
          <p:nvPr>
            <p:ph sz="half" idx="2"/>
          </p:nvPr>
        </p:nvSpPr>
        <p:spPr>
          <a:xfrm>
            <a:off x="503238" y="2465390"/>
            <a:ext cx="4443412" cy="4478337"/>
          </a:xfrm>
          <a:prstGeom prst="rect">
            <a:avLst/>
          </a:prstGeom>
        </p:spPr>
        <p:txBody>
          <a:bodyPr lIns="91418" tIns="45710" rIns="91418" bIns="45710"/>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0165" y="1739900"/>
            <a:ext cx="4445000" cy="725487"/>
          </a:xfrm>
          <a:prstGeom prst="rect">
            <a:avLst/>
          </a:prstGeom>
        </p:spPr>
        <p:txBody>
          <a:bodyPr lIns="91418" tIns="45710" rIns="91418" bIns="45710" anchor="b"/>
          <a:lstStyle>
            <a:lvl1pPr marL="0" indent="0">
              <a:buNone/>
              <a:defRPr sz="2500" b="1"/>
            </a:lvl1pPr>
            <a:lvl2pPr marL="457093" indent="0">
              <a:buNone/>
              <a:defRPr sz="2000" b="1"/>
            </a:lvl2pPr>
            <a:lvl3pPr marL="914187" indent="0">
              <a:buNone/>
              <a:defRPr sz="1800" b="1"/>
            </a:lvl3pPr>
            <a:lvl4pPr marL="1371279" indent="0">
              <a:buNone/>
              <a:defRPr sz="1600" b="1"/>
            </a:lvl4pPr>
            <a:lvl5pPr marL="1828372" indent="0">
              <a:buNone/>
              <a:defRPr sz="1600" b="1"/>
            </a:lvl5pPr>
            <a:lvl6pPr marL="2285465" indent="0">
              <a:buNone/>
              <a:defRPr sz="1600" b="1"/>
            </a:lvl6pPr>
            <a:lvl7pPr marL="2742560" indent="0">
              <a:buNone/>
              <a:defRPr sz="1600" b="1"/>
            </a:lvl7pPr>
            <a:lvl8pPr marL="3199651" indent="0">
              <a:buNone/>
              <a:defRPr sz="1600" b="1"/>
            </a:lvl8pPr>
            <a:lvl9pPr marL="365674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0165" y="2465390"/>
            <a:ext cx="4445000" cy="4478337"/>
          </a:xfrm>
          <a:prstGeom prst="rect">
            <a:avLst/>
          </a:prstGeom>
        </p:spPr>
        <p:txBody>
          <a:bodyPr lIns="91418" tIns="45710" rIns="91418" bIns="45710"/>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4157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3240" y="311150"/>
            <a:ext cx="9051925" cy="1295400"/>
          </a:xfrm>
          <a:prstGeom prst="rect">
            <a:avLst/>
          </a:prstGeom>
        </p:spPr>
        <p:txBody>
          <a:bodyPr lIns="91418" tIns="45710" rIns="91418" bIns="45710"/>
          <a:lstStyle/>
          <a:p>
            <a:r>
              <a:rPr lang="en-US"/>
              <a:t>Click to edit Master title style</a:t>
            </a:r>
          </a:p>
        </p:txBody>
      </p:sp>
    </p:spTree>
    <p:extLst>
      <p:ext uri="{BB962C8B-B14F-4D97-AF65-F5344CB8AC3E}">
        <p14:creationId xmlns:p14="http://schemas.microsoft.com/office/powerpoint/2010/main" val="733213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bwMode="auto">
          <a:xfrm>
            <a:off x="0" y="0"/>
            <a:ext cx="4343400" cy="1371600"/>
          </a:xfrm>
          <a:prstGeom prst="rect">
            <a:avLst/>
          </a:prstGeom>
          <a:solidFill>
            <a:schemeClr val="accent2">
              <a:lumMod val="50000"/>
            </a:schemeClr>
          </a:solidFill>
          <a:ln w="9525" cap="flat" cmpd="sng" algn="ctr">
            <a:noFill/>
            <a:prstDash val="solid"/>
            <a:round/>
            <a:headEnd type="none" w="med" len="med"/>
            <a:tailEnd type="none" w="med" len="med"/>
          </a:ln>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3" name="TextBox 12"/>
          <p:cNvSpPr txBox="1">
            <a:spLocks noChangeArrowheads="1"/>
          </p:cNvSpPr>
          <p:nvPr userDrawn="1"/>
        </p:nvSpPr>
        <p:spPr bwMode="auto">
          <a:xfrm>
            <a:off x="228600" y="228600"/>
            <a:ext cx="3236913"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8" tIns="45710" rIns="91418" bIns="45710">
            <a:spAutoFit/>
          </a:bodyP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r>
              <a:rPr lang="en-US" b="1">
                <a:solidFill>
                  <a:srgbClr val="FFFF00"/>
                </a:solidFill>
                <a:latin typeface="Arial" charset="0"/>
              </a:rPr>
              <a:t>TÂN ƯỚC KẾT HỢP</a:t>
            </a:r>
          </a:p>
        </p:txBody>
      </p:sp>
      <p:sp>
        <p:nvSpPr>
          <p:cNvPr id="4" name="Rectangle 1"/>
          <p:cNvSpPr>
            <a:spLocks noChangeArrowheads="1"/>
          </p:cNvSpPr>
          <p:nvPr userDrawn="1"/>
        </p:nvSpPr>
        <p:spPr bwMode="auto">
          <a:xfrm>
            <a:off x="0" y="0"/>
            <a:ext cx="10058400" cy="7772400"/>
          </a:xfrm>
          <a:prstGeom prst="rect">
            <a:avLst/>
          </a:prstGeom>
          <a:gradFill rotWithShape="0">
            <a:gsLst>
              <a:gs pos="0">
                <a:srgbClr val="000000"/>
              </a:gs>
              <a:gs pos="50000">
                <a:srgbClr val="161AFD"/>
              </a:gs>
              <a:gs pos="100000">
                <a:srgbClr val="000000"/>
              </a:gs>
            </a:gsLst>
            <a:lin ang="5400000" scaled="1"/>
          </a:gradFill>
          <a:ln w="12600">
            <a:solidFill>
              <a:srgbClr val="000000"/>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5" name="Text Box 6"/>
          <p:cNvSpPr txBox="1">
            <a:spLocks noChangeArrowheads="1"/>
          </p:cNvSpPr>
          <p:nvPr userDrawn="1"/>
        </p:nvSpPr>
        <p:spPr bwMode="auto">
          <a:xfrm>
            <a:off x="835025" y="7432675"/>
            <a:ext cx="922338" cy="231775"/>
          </a:xfrm>
          <a:prstGeom prst="rect">
            <a:avLst/>
          </a:prstGeom>
          <a:noFill/>
          <a:ln w="9525">
            <a:noFill/>
            <a:round/>
            <a:headEnd/>
            <a:tailEnd/>
          </a:ln>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9pPr>
          </a:lstStyle>
          <a:p>
            <a:pPr algn="ctr" defTabSz="457093">
              <a:spcBef>
                <a:spcPts val="563"/>
              </a:spcBef>
              <a:buClr>
                <a:srgbClr val="FFFFFF"/>
              </a:buClr>
              <a:buSzPct val="100000"/>
              <a:buFont typeface="Arial" charset="0"/>
              <a:buNone/>
              <a:defRPr/>
            </a:pPr>
            <a:r>
              <a:rPr lang="en-GB" sz="900" b="1">
                <a:solidFill>
                  <a:srgbClr val="FFFFFF"/>
                </a:solidFill>
                <a:latin typeface="Arial" charset="0"/>
              </a:rPr>
              <a:t>©2006 TBBMI</a:t>
            </a:r>
          </a:p>
        </p:txBody>
      </p:sp>
      <p:sp>
        <p:nvSpPr>
          <p:cNvPr id="6" name="Rectangle 16"/>
          <p:cNvSpPr>
            <a:spLocks noChangeArrowheads="1"/>
          </p:cNvSpPr>
          <p:nvPr userDrawn="1"/>
        </p:nvSpPr>
        <p:spPr bwMode="auto">
          <a:xfrm>
            <a:off x="8777288" y="7373938"/>
            <a:ext cx="661987"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p>
            <a:pPr algn="ctr" eaLnBrk="0" hangingPunct="0">
              <a:buClr>
                <a:srgbClr val="FFFFFF"/>
              </a:buClr>
              <a:buSzPct val="100000"/>
              <a:buFont typeface="Comic Sans MS" charset="0"/>
              <a:buNone/>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000" b="1">
                <a:solidFill>
                  <a:srgbClr val="FFFFFF"/>
                </a:solidFill>
                <a:latin typeface="Comic Sans MS" charset="0"/>
              </a:rPr>
              <a:t>9.6.08.</a:t>
            </a:r>
          </a:p>
        </p:txBody>
      </p:sp>
      <p:sp>
        <p:nvSpPr>
          <p:cNvPr id="7" name="TextBox 16"/>
          <p:cNvSpPr txBox="1">
            <a:spLocks noChangeArrowheads="1"/>
          </p:cNvSpPr>
          <p:nvPr userDrawn="1"/>
        </p:nvSpPr>
        <p:spPr bwMode="auto">
          <a:xfrm>
            <a:off x="304800" y="228600"/>
            <a:ext cx="2541588" cy="42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8" tIns="45710" rIns="91418" bIns="45710">
            <a:spAutoFit/>
          </a:bodyP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r>
              <a:rPr lang="en-US" sz="2200" b="1">
                <a:solidFill>
                  <a:srgbClr val="FFFF00"/>
                </a:solidFill>
                <a:latin typeface="Arial" charset="0"/>
              </a:rPr>
              <a:t>Tân Ước Kết Hợp</a:t>
            </a:r>
          </a:p>
        </p:txBody>
      </p:sp>
    </p:spTree>
    <p:extLst>
      <p:ext uri="{BB962C8B-B14F-4D97-AF65-F5344CB8AC3E}">
        <p14:creationId xmlns:p14="http://schemas.microsoft.com/office/powerpoint/2010/main" val="3731263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userDrawn="1"/>
        </p:nvSpPr>
        <p:spPr bwMode="auto">
          <a:xfrm>
            <a:off x="0" y="0"/>
            <a:ext cx="4343400" cy="1371600"/>
          </a:xfrm>
          <a:prstGeom prst="rect">
            <a:avLst/>
          </a:prstGeom>
          <a:solidFill>
            <a:schemeClr val="accent2">
              <a:lumMod val="50000"/>
            </a:schemeClr>
          </a:solidFill>
          <a:ln w="9525" cap="flat" cmpd="sng" algn="ctr">
            <a:noFill/>
            <a:prstDash val="solid"/>
            <a:round/>
            <a:headEnd type="none" w="med" len="med"/>
            <a:tailEnd type="none" w="med" len="med"/>
          </a:ln>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6" name="TextBox 12"/>
          <p:cNvSpPr txBox="1">
            <a:spLocks noChangeArrowheads="1"/>
          </p:cNvSpPr>
          <p:nvPr userDrawn="1"/>
        </p:nvSpPr>
        <p:spPr bwMode="auto">
          <a:xfrm>
            <a:off x="228600" y="228600"/>
            <a:ext cx="3236913"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8" tIns="45710" rIns="91418" bIns="45710">
            <a:spAutoFit/>
          </a:bodyP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r>
              <a:rPr lang="en-US" b="1">
                <a:solidFill>
                  <a:srgbClr val="FFFF00"/>
                </a:solidFill>
                <a:latin typeface="Arial" charset="0"/>
              </a:rPr>
              <a:t>TÂN ƯỚC KẾT HỢP</a:t>
            </a:r>
          </a:p>
        </p:txBody>
      </p:sp>
      <p:sp>
        <p:nvSpPr>
          <p:cNvPr id="7" name="Rectangle 1"/>
          <p:cNvSpPr>
            <a:spLocks noChangeArrowheads="1"/>
          </p:cNvSpPr>
          <p:nvPr userDrawn="1"/>
        </p:nvSpPr>
        <p:spPr bwMode="auto">
          <a:xfrm>
            <a:off x="0" y="0"/>
            <a:ext cx="10058400" cy="7772400"/>
          </a:xfrm>
          <a:prstGeom prst="rect">
            <a:avLst/>
          </a:prstGeom>
          <a:gradFill rotWithShape="0">
            <a:gsLst>
              <a:gs pos="0">
                <a:srgbClr val="000000"/>
              </a:gs>
              <a:gs pos="50000">
                <a:srgbClr val="161AFD"/>
              </a:gs>
              <a:gs pos="100000">
                <a:srgbClr val="000000"/>
              </a:gs>
            </a:gsLst>
            <a:lin ang="5400000" scaled="1"/>
          </a:gradFill>
          <a:ln w="12600">
            <a:solidFill>
              <a:srgbClr val="000000"/>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8" name="Text Box 6"/>
          <p:cNvSpPr txBox="1">
            <a:spLocks noChangeArrowheads="1"/>
          </p:cNvSpPr>
          <p:nvPr userDrawn="1"/>
        </p:nvSpPr>
        <p:spPr bwMode="auto">
          <a:xfrm>
            <a:off x="835025" y="7432675"/>
            <a:ext cx="922338" cy="231775"/>
          </a:xfrm>
          <a:prstGeom prst="rect">
            <a:avLst/>
          </a:prstGeom>
          <a:noFill/>
          <a:ln w="9525">
            <a:noFill/>
            <a:round/>
            <a:headEnd/>
            <a:tailEnd/>
          </a:ln>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9pPr>
          </a:lstStyle>
          <a:p>
            <a:pPr algn="ctr" defTabSz="457093">
              <a:spcBef>
                <a:spcPts val="563"/>
              </a:spcBef>
              <a:buClr>
                <a:srgbClr val="FFFFFF"/>
              </a:buClr>
              <a:buSzPct val="100000"/>
              <a:buFont typeface="Arial" charset="0"/>
              <a:buNone/>
              <a:defRPr/>
            </a:pPr>
            <a:r>
              <a:rPr lang="en-GB" sz="900" b="1">
                <a:solidFill>
                  <a:srgbClr val="FFFFFF"/>
                </a:solidFill>
                <a:latin typeface="Arial" charset="0"/>
              </a:rPr>
              <a:t>©2006 TBBMI</a:t>
            </a:r>
          </a:p>
        </p:txBody>
      </p:sp>
      <p:sp>
        <p:nvSpPr>
          <p:cNvPr id="9" name="Rectangle 16"/>
          <p:cNvSpPr>
            <a:spLocks noChangeArrowheads="1"/>
          </p:cNvSpPr>
          <p:nvPr userDrawn="1"/>
        </p:nvSpPr>
        <p:spPr bwMode="auto">
          <a:xfrm>
            <a:off x="8777288" y="7340600"/>
            <a:ext cx="661987"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p>
            <a:pPr algn="ctr" eaLnBrk="0" hangingPunct="0">
              <a:buClr>
                <a:srgbClr val="FFFFFF"/>
              </a:buClr>
              <a:buSzPct val="100000"/>
              <a:buFont typeface="Comic Sans MS" charset="0"/>
              <a:buNone/>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000" b="1">
                <a:solidFill>
                  <a:srgbClr val="FFFFFF"/>
                </a:solidFill>
                <a:latin typeface="Comic Sans MS" charset="0"/>
              </a:rPr>
              <a:t>9.6.08.</a:t>
            </a:r>
          </a:p>
        </p:txBody>
      </p:sp>
      <p:sp>
        <p:nvSpPr>
          <p:cNvPr id="2" name="Title 1"/>
          <p:cNvSpPr>
            <a:spLocks noGrp="1"/>
          </p:cNvSpPr>
          <p:nvPr>
            <p:ph type="title"/>
          </p:nvPr>
        </p:nvSpPr>
        <p:spPr>
          <a:xfrm>
            <a:off x="503240" y="309563"/>
            <a:ext cx="3308350" cy="1317625"/>
          </a:xfrm>
          <a:prstGeom prst="rect">
            <a:avLst/>
          </a:prstGeom>
        </p:spPr>
        <p:txBody>
          <a:bodyPr lIns="91418" tIns="45710" rIns="91418" bIns="45710"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932238" y="309563"/>
            <a:ext cx="5622925" cy="6634162"/>
          </a:xfrm>
          <a:prstGeom prst="rect">
            <a:avLst/>
          </a:prstGeom>
        </p:spPr>
        <p:txBody>
          <a:bodyPr lIns="91418" tIns="45710" rIns="91418" bIns="45710"/>
          <a:lstStyle>
            <a:lvl1pPr>
              <a:defRPr sz="3200"/>
            </a:lvl1pPr>
            <a:lvl2pPr>
              <a:defRPr sz="2800"/>
            </a:lvl2pPr>
            <a:lvl3pPr>
              <a:defRPr sz="25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3240" y="1627189"/>
            <a:ext cx="3308350" cy="5316537"/>
          </a:xfrm>
          <a:prstGeom prst="rect">
            <a:avLst/>
          </a:prstGeom>
        </p:spPr>
        <p:txBody>
          <a:bodyPr lIns="91418" tIns="45710" rIns="91418" bIns="45710"/>
          <a:lstStyle>
            <a:lvl1pPr marL="0" indent="0">
              <a:buNone/>
              <a:defRPr sz="1400"/>
            </a:lvl1pPr>
            <a:lvl2pPr marL="457093" indent="0">
              <a:buNone/>
              <a:defRPr sz="1200"/>
            </a:lvl2pPr>
            <a:lvl3pPr marL="914187" indent="0">
              <a:buNone/>
              <a:defRPr sz="1000"/>
            </a:lvl3pPr>
            <a:lvl4pPr marL="1371279" indent="0">
              <a:buNone/>
              <a:defRPr sz="900"/>
            </a:lvl4pPr>
            <a:lvl5pPr marL="1828372" indent="0">
              <a:buNone/>
              <a:defRPr sz="900"/>
            </a:lvl5pPr>
            <a:lvl6pPr marL="2285465" indent="0">
              <a:buNone/>
              <a:defRPr sz="900"/>
            </a:lvl6pPr>
            <a:lvl7pPr marL="2742560" indent="0">
              <a:buNone/>
              <a:defRPr sz="900"/>
            </a:lvl7pPr>
            <a:lvl8pPr marL="3199651" indent="0">
              <a:buNone/>
              <a:defRPr sz="900"/>
            </a:lvl8pPr>
            <a:lvl9pPr marL="3656744" indent="0">
              <a:buNone/>
              <a:defRPr sz="900"/>
            </a:lvl9pPr>
          </a:lstStyle>
          <a:p>
            <a:pPr lvl="0"/>
            <a:r>
              <a:rPr lang="en-US"/>
              <a:t>Click to edit Master text styles</a:t>
            </a:r>
          </a:p>
        </p:txBody>
      </p:sp>
    </p:spTree>
    <p:extLst>
      <p:ext uri="{BB962C8B-B14F-4D97-AF65-F5344CB8AC3E}">
        <p14:creationId xmlns:p14="http://schemas.microsoft.com/office/powerpoint/2010/main" val="1132551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userDrawn="1"/>
        </p:nvSpPr>
        <p:spPr bwMode="auto">
          <a:xfrm>
            <a:off x="0" y="0"/>
            <a:ext cx="4343400" cy="1371600"/>
          </a:xfrm>
          <a:prstGeom prst="rect">
            <a:avLst/>
          </a:prstGeom>
          <a:solidFill>
            <a:schemeClr val="accent2">
              <a:lumMod val="50000"/>
            </a:schemeClr>
          </a:solidFill>
          <a:ln w="9525" cap="flat" cmpd="sng" algn="ctr">
            <a:noFill/>
            <a:prstDash val="solid"/>
            <a:round/>
            <a:headEnd type="none" w="med" len="med"/>
            <a:tailEnd type="none" w="med" len="med"/>
          </a:ln>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6" name="TextBox 12"/>
          <p:cNvSpPr txBox="1">
            <a:spLocks noChangeArrowheads="1"/>
          </p:cNvSpPr>
          <p:nvPr userDrawn="1"/>
        </p:nvSpPr>
        <p:spPr bwMode="auto">
          <a:xfrm>
            <a:off x="228600" y="228600"/>
            <a:ext cx="3236913"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8" tIns="45710" rIns="91418" bIns="45710">
            <a:spAutoFit/>
          </a:bodyP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r>
              <a:rPr lang="en-US" b="1">
                <a:solidFill>
                  <a:srgbClr val="FFFF00"/>
                </a:solidFill>
                <a:latin typeface="Arial" charset="0"/>
              </a:rPr>
              <a:t>TÂN ƯỚC KẾT HỢP</a:t>
            </a:r>
          </a:p>
        </p:txBody>
      </p:sp>
      <p:sp>
        <p:nvSpPr>
          <p:cNvPr id="7" name="Rectangle 1"/>
          <p:cNvSpPr>
            <a:spLocks noChangeArrowheads="1"/>
          </p:cNvSpPr>
          <p:nvPr userDrawn="1"/>
        </p:nvSpPr>
        <p:spPr bwMode="auto">
          <a:xfrm>
            <a:off x="0" y="0"/>
            <a:ext cx="10058400" cy="7772400"/>
          </a:xfrm>
          <a:prstGeom prst="rect">
            <a:avLst/>
          </a:prstGeom>
          <a:gradFill rotWithShape="0">
            <a:gsLst>
              <a:gs pos="0">
                <a:srgbClr val="000000"/>
              </a:gs>
              <a:gs pos="50000">
                <a:srgbClr val="161AFD"/>
              </a:gs>
              <a:gs pos="100000">
                <a:srgbClr val="000000"/>
              </a:gs>
            </a:gsLst>
            <a:lin ang="5400000" scaled="1"/>
          </a:gradFill>
          <a:ln w="12600">
            <a:solidFill>
              <a:srgbClr val="000000"/>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8" name="Text Box 6"/>
          <p:cNvSpPr txBox="1">
            <a:spLocks noChangeArrowheads="1"/>
          </p:cNvSpPr>
          <p:nvPr userDrawn="1"/>
        </p:nvSpPr>
        <p:spPr bwMode="auto">
          <a:xfrm>
            <a:off x="835025" y="7432675"/>
            <a:ext cx="922338" cy="231775"/>
          </a:xfrm>
          <a:prstGeom prst="rect">
            <a:avLst/>
          </a:prstGeom>
          <a:noFill/>
          <a:ln w="9525">
            <a:noFill/>
            <a:round/>
            <a:headEnd/>
            <a:tailEnd/>
          </a:ln>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9pPr>
          </a:lstStyle>
          <a:p>
            <a:pPr algn="ctr" defTabSz="457093">
              <a:spcBef>
                <a:spcPts val="563"/>
              </a:spcBef>
              <a:buClr>
                <a:srgbClr val="FFFFFF"/>
              </a:buClr>
              <a:buSzPct val="100000"/>
              <a:buFont typeface="Arial" charset="0"/>
              <a:buNone/>
              <a:defRPr/>
            </a:pPr>
            <a:r>
              <a:rPr lang="en-GB" sz="900" b="1">
                <a:solidFill>
                  <a:srgbClr val="FFFFFF"/>
                </a:solidFill>
                <a:latin typeface="Arial" charset="0"/>
              </a:rPr>
              <a:t>©2006 TBBMI</a:t>
            </a:r>
          </a:p>
        </p:txBody>
      </p:sp>
      <p:sp>
        <p:nvSpPr>
          <p:cNvPr id="9" name="Rectangle 16"/>
          <p:cNvSpPr>
            <a:spLocks noChangeArrowheads="1"/>
          </p:cNvSpPr>
          <p:nvPr userDrawn="1"/>
        </p:nvSpPr>
        <p:spPr bwMode="auto">
          <a:xfrm>
            <a:off x="8777288" y="7340600"/>
            <a:ext cx="661987"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p>
            <a:pPr algn="ctr" eaLnBrk="0" hangingPunct="0">
              <a:buClr>
                <a:srgbClr val="FFFFFF"/>
              </a:buClr>
              <a:buSzPct val="100000"/>
              <a:buFont typeface="Comic Sans MS" charset="0"/>
              <a:buNone/>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000" b="1">
                <a:solidFill>
                  <a:srgbClr val="FFFFFF"/>
                </a:solidFill>
                <a:latin typeface="Comic Sans MS" charset="0"/>
              </a:rPr>
              <a:t>9.6.08.</a:t>
            </a:r>
          </a:p>
        </p:txBody>
      </p:sp>
      <p:sp>
        <p:nvSpPr>
          <p:cNvPr id="2" name="Title 1"/>
          <p:cNvSpPr>
            <a:spLocks noGrp="1"/>
          </p:cNvSpPr>
          <p:nvPr>
            <p:ph type="title"/>
          </p:nvPr>
        </p:nvSpPr>
        <p:spPr>
          <a:xfrm>
            <a:off x="1971677" y="5440365"/>
            <a:ext cx="6035675" cy="642937"/>
          </a:xfrm>
          <a:prstGeom prst="rect">
            <a:avLst/>
          </a:prstGeom>
        </p:spPr>
        <p:txBody>
          <a:bodyPr lIns="91418" tIns="45710" rIns="91418" bIns="4571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1677" y="693738"/>
            <a:ext cx="6035675" cy="4664075"/>
          </a:xfrm>
          <a:prstGeom prst="rect">
            <a:avLst/>
          </a:prstGeom>
        </p:spPr>
        <p:txBody>
          <a:bodyPr lIns="91418" tIns="45710" rIns="91418" bIns="45710"/>
          <a:lstStyle>
            <a:lvl1pPr marL="0" indent="0">
              <a:buNone/>
              <a:defRPr sz="3200"/>
            </a:lvl1pPr>
            <a:lvl2pPr marL="457093" indent="0">
              <a:buNone/>
              <a:defRPr sz="2800"/>
            </a:lvl2pPr>
            <a:lvl3pPr marL="914187" indent="0">
              <a:buNone/>
              <a:defRPr sz="2500"/>
            </a:lvl3pPr>
            <a:lvl4pPr marL="1371279" indent="0">
              <a:buNone/>
              <a:defRPr sz="2000"/>
            </a:lvl4pPr>
            <a:lvl5pPr marL="1828372" indent="0">
              <a:buNone/>
              <a:defRPr sz="2000"/>
            </a:lvl5pPr>
            <a:lvl6pPr marL="2285465" indent="0">
              <a:buNone/>
              <a:defRPr sz="2000"/>
            </a:lvl6pPr>
            <a:lvl7pPr marL="2742560" indent="0">
              <a:buNone/>
              <a:defRPr sz="2000"/>
            </a:lvl7pPr>
            <a:lvl8pPr marL="3199651" indent="0">
              <a:buNone/>
              <a:defRPr sz="2000"/>
            </a:lvl8pPr>
            <a:lvl9pPr marL="3656744" indent="0">
              <a:buNone/>
              <a:defRPr sz="2000"/>
            </a:lvl9pPr>
          </a:lstStyle>
          <a:p>
            <a:pPr lvl="0"/>
            <a:endParaRPr lang="en-US" noProof="0"/>
          </a:p>
        </p:txBody>
      </p:sp>
      <p:sp>
        <p:nvSpPr>
          <p:cNvPr id="4" name="Text Placeholder 3"/>
          <p:cNvSpPr>
            <a:spLocks noGrp="1"/>
          </p:cNvSpPr>
          <p:nvPr>
            <p:ph type="body" sz="half" idx="2"/>
          </p:nvPr>
        </p:nvSpPr>
        <p:spPr>
          <a:xfrm>
            <a:off x="1971677" y="6083300"/>
            <a:ext cx="6035675" cy="911225"/>
          </a:xfrm>
          <a:prstGeom prst="rect">
            <a:avLst/>
          </a:prstGeom>
        </p:spPr>
        <p:txBody>
          <a:bodyPr lIns="91418" tIns="45710" rIns="91418" bIns="45710"/>
          <a:lstStyle>
            <a:lvl1pPr marL="0" indent="0">
              <a:buNone/>
              <a:defRPr sz="1400"/>
            </a:lvl1pPr>
            <a:lvl2pPr marL="457093" indent="0">
              <a:buNone/>
              <a:defRPr sz="1200"/>
            </a:lvl2pPr>
            <a:lvl3pPr marL="914187" indent="0">
              <a:buNone/>
              <a:defRPr sz="1000"/>
            </a:lvl3pPr>
            <a:lvl4pPr marL="1371279" indent="0">
              <a:buNone/>
              <a:defRPr sz="900"/>
            </a:lvl4pPr>
            <a:lvl5pPr marL="1828372" indent="0">
              <a:buNone/>
              <a:defRPr sz="900"/>
            </a:lvl5pPr>
            <a:lvl6pPr marL="2285465" indent="0">
              <a:buNone/>
              <a:defRPr sz="900"/>
            </a:lvl6pPr>
            <a:lvl7pPr marL="2742560" indent="0">
              <a:buNone/>
              <a:defRPr sz="900"/>
            </a:lvl7pPr>
            <a:lvl8pPr marL="3199651" indent="0">
              <a:buNone/>
              <a:defRPr sz="900"/>
            </a:lvl8pPr>
            <a:lvl9pPr marL="3656744" indent="0">
              <a:buNone/>
              <a:defRPr sz="900"/>
            </a:lvl9pPr>
          </a:lstStyle>
          <a:p>
            <a:pPr lvl="0"/>
            <a:r>
              <a:rPr lang="en-US"/>
              <a:t>Click to edit Master text styles</a:t>
            </a:r>
          </a:p>
        </p:txBody>
      </p:sp>
    </p:spTree>
    <p:extLst>
      <p:ext uri="{BB962C8B-B14F-4D97-AF65-F5344CB8AC3E}">
        <p14:creationId xmlns:p14="http://schemas.microsoft.com/office/powerpoint/2010/main" val="3385485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ChangeArrowheads="1"/>
          </p:cNvSpPr>
          <p:nvPr/>
        </p:nvSpPr>
        <p:spPr bwMode="auto">
          <a:xfrm>
            <a:off x="0" y="0"/>
            <a:ext cx="10058400" cy="77724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2" name="Text Box 2"/>
          <p:cNvSpPr txBox="1">
            <a:spLocks noChangeArrowheads="1"/>
          </p:cNvSpPr>
          <p:nvPr/>
        </p:nvSpPr>
        <p:spPr bwMode="auto">
          <a:xfrm>
            <a:off x="828675" y="7435850"/>
            <a:ext cx="981075" cy="249238"/>
          </a:xfrm>
          <a:prstGeom prst="rect">
            <a:avLst/>
          </a:prstGeom>
          <a:noFill/>
          <a:ln w="9525">
            <a:noFill/>
            <a:round/>
            <a:headEnd/>
            <a:tailEnd/>
          </a:ln>
          <a:effec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9pPr>
          </a:lstStyle>
          <a:p>
            <a:pPr algn="ctr" defTabSz="457093">
              <a:spcBef>
                <a:spcPts val="563"/>
              </a:spcBef>
              <a:buClr>
                <a:srgbClr val="FFFFFF"/>
              </a:buClr>
              <a:buSzPct val="100000"/>
              <a:buFont typeface="Arial" charset="0"/>
              <a:buNone/>
              <a:defRPr/>
            </a:pPr>
            <a:r>
              <a:rPr lang="en-GB" sz="900" b="1">
                <a:solidFill>
                  <a:srgbClr val="FFFFFF"/>
                </a:solidFill>
                <a:latin typeface="Arial" charset="0"/>
              </a:rPr>
              <a:t>© </a:t>
            </a:r>
            <a:r>
              <a:rPr lang="en-GB" sz="1000" b="1">
                <a:solidFill>
                  <a:srgbClr val="FFFFFF"/>
                </a:solidFill>
                <a:latin typeface="Arial" charset="0"/>
              </a:rPr>
              <a:t>2006</a:t>
            </a:r>
            <a:r>
              <a:rPr lang="en-GB" sz="900" b="1">
                <a:solidFill>
                  <a:srgbClr val="FFFFFF"/>
                </a:solidFill>
                <a:latin typeface="Arial" charset="0"/>
              </a:rPr>
              <a:t> TBBMI</a:t>
            </a:r>
          </a:p>
        </p:txBody>
      </p:sp>
      <p:sp>
        <p:nvSpPr>
          <p:cNvPr id="1028" name="Rectangle 3"/>
          <p:cNvSpPr>
            <a:spLocks noChangeArrowheads="1"/>
          </p:cNvSpPr>
          <p:nvPr/>
        </p:nvSpPr>
        <p:spPr bwMode="auto">
          <a:xfrm>
            <a:off x="8731250" y="7416800"/>
            <a:ext cx="660400" cy="249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p>
            <a:pPr algn="ctr" eaLnBrk="0" hangingPunct="0">
              <a:buClr>
                <a:srgbClr val="FFFFFF"/>
              </a:buClr>
              <a:buSzPct val="100000"/>
              <a:buFont typeface="Comic Sans MS" charset="0"/>
              <a:buNone/>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000" b="1">
                <a:solidFill>
                  <a:srgbClr val="FFFFFF"/>
                </a:solidFill>
                <a:latin typeface="Comic Sans MS" charset="0"/>
              </a:rPr>
              <a:t>9.6.08.</a:t>
            </a:r>
          </a:p>
        </p:txBody>
      </p:sp>
      <p:sp>
        <p:nvSpPr>
          <p:cNvPr id="1029" name="Rectangle 4"/>
          <p:cNvSpPr>
            <a:spLocks noChangeArrowheads="1"/>
          </p:cNvSpPr>
          <p:nvPr/>
        </p:nvSpPr>
        <p:spPr bwMode="auto">
          <a:xfrm>
            <a:off x="130175" y="120650"/>
            <a:ext cx="4467225" cy="1243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ctr" eaLnBrk="0" hangingPunct="0">
              <a:lnSpc>
                <a:spcPct val="125000"/>
              </a:lnSpc>
              <a:spcBef>
                <a:spcPts val="1500"/>
              </a:spcBef>
              <a:buClr>
                <a:srgbClr val="FFFF00"/>
              </a:buClr>
              <a:buSzPct val="100000"/>
              <a:buFont typeface="Helvetica" charset="0"/>
              <a:buNone/>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b="1">
                <a:solidFill>
                  <a:srgbClr val="FFFF00"/>
                </a:solidFill>
                <a:latin typeface="Arial" charset="0"/>
              </a:rPr>
              <a:t>ĐEM CÁC SÁCH </a:t>
            </a:r>
          </a:p>
          <a:p>
            <a:pPr algn="ctr" eaLnBrk="0" hangingPunct="0">
              <a:lnSpc>
                <a:spcPct val="125000"/>
              </a:lnSpc>
              <a:spcBef>
                <a:spcPts val="1500"/>
              </a:spcBef>
              <a:buClr>
                <a:srgbClr val="FFFF00"/>
              </a:buClr>
              <a:buSzPct val="100000"/>
              <a:buFont typeface="Helvetica" charset="0"/>
              <a:buNone/>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b="1">
                <a:solidFill>
                  <a:srgbClr val="FFFF00"/>
                </a:solidFill>
                <a:latin typeface="Arial" charset="0"/>
              </a:rPr>
              <a:t>TÂN ƯỚC LẠI CÙNG NHAU</a:t>
            </a:r>
          </a:p>
        </p:txBody>
      </p:sp>
      <p:sp>
        <p:nvSpPr>
          <p:cNvPr id="6" name="Rectangle 5"/>
          <p:cNvSpPr/>
          <p:nvPr/>
        </p:nvSpPr>
        <p:spPr bwMode="auto">
          <a:xfrm>
            <a:off x="0" y="0"/>
            <a:ext cx="4343400" cy="1371600"/>
          </a:xfrm>
          <a:prstGeom prst="rect">
            <a:avLst/>
          </a:prstGeom>
          <a:solidFill>
            <a:schemeClr val="accent2">
              <a:lumMod val="50000"/>
            </a:schemeClr>
          </a:solidFill>
          <a:ln w="9525" cap="flat" cmpd="sng" algn="ctr">
            <a:noFill/>
            <a:prstDash val="solid"/>
            <a:round/>
            <a:headEnd type="none" w="med" len="med"/>
            <a:tailEnd type="none" w="med" len="med"/>
          </a:ln>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031" name="TextBox 6"/>
          <p:cNvSpPr txBox="1">
            <a:spLocks noChangeArrowheads="1"/>
          </p:cNvSpPr>
          <p:nvPr/>
        </p:nvSpPr>
        <p:spPr bwMode="auto">
          <a:xfrm>
            <a:off x="228600" y="228600"/>
            <a:ext cx="3236913"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8" tIns="45710" rIns="91418" bIns="45710">
            <a:spAutoFit/>
          </a:bodyP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r>
              <a:rPr lang="en-US" b="1">
                <a:solidFill>
                  <a:srgbClr val="FFFF00"/>
                </a:solidFill>
                <a:latin typeface="Arial" charset="0"/>
              </a:rPr>
              <a:t>TÂN ƯỚC KẾT HỢP</a:t>
            </a:r>
          </a:p>
        </p:txBody>
      </p:sp>
      <p:sp>
        <p:nvSpPr>
          <p:cNvPr id="1032" name="Rectangle 1"/>
          <p:cNvSpPr>
            <a:spLocks noChangeArrowheads="1"/>
          </p:cNvSpPr>
          <p:nvPr/>
        </p:nvSpPr>
        <p:spPr bwMode="auto">
          <a:xfrm>
            <a:off x="0" y="0"/>
            <a:ext cx="10058400" cy="7772400"/>
          </a:xfrm>
          <a:prstGeom prst="rect">
            <a:avLst/>
          </a:prstGeom>
          <a:gradFill rotWithShape="0">
            <a:gsLst>
              <a:gs pos="0">
                <a:srgbClr val="000000"/>
              </a:gs>
              <a:gs pos="50000">
                <a:srgbClr val="161AFD"/>
              </a:gs>
              <a:gs pos="100000">
                <a:srgbClr val="000000"/>
              </a:gs>
            </a:gsLst>
            <a:lin ang="5400000" scaled="1"/>
          </a:gradFill>
          <a:ln w="12600">
            <a:solidFill>
              <a:srgbClr val="000000"/>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9" name="Text Box 6"/>
          <p:cNvSpPr txBox="1">
            <a:spLocks noChangeArrowheads="1"/>
          </p:cNvSpPr>
          <p:nvPr/>
        </p:nvSpPr>
        <p:spPr bwMode="auto">
          <a:xfrm>
            <a:off x="833438" y="7432675"/>
            <a:ext cx="922337" cy="231775"/>
          </a:xfrm>
          <a:prstGeom prst="rect">
            <a:avLst/>
          </a:prstGeom>
          <a:noFill/>
          <a:ln w="9525">
            <a:noFill/>
            <a:round/>
            <a:headEnd/>
            <a:tailEnd/>
          </a:ln>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MS Gothic" charset="0"/>
                <a:cs typeface="MS Gothic" charset="0"/>
              </a:defRPr>
            </a:lvl9pPr>
          </a:lstStyle>
          <a:p>
            <a:pPr algn="ctr" defTabSz="457093">
              <a:spcBef>
                <a:spcPts val="563"/>
              </a:spcBef>
              <a:buClr>
                <a:srgbClr val="FFFFFF"/>
              </a:buClr>
              <a:buSzPct val="100000"/>
              <a:buFont typeface="Arial" charset="0"/>
              <a:buNone/>
              <a:defRPr/>
            </a:pPr>
            <a:r>
              <a:rPr lang="en-GB" sz="900" b="1">
                <a:solidFill>
                  <a:srgbClr val="FFFFFF"/>
                </a:solidFill>
                <a:latin typeface="Arial" charset="0"/>
              </a:rPr>
              <a:t>©2006 TBBMI</a:t>
            </a:r>
          </a:p>
        </p:txBody>
      </p:sp>
      <p:sp>
        <p:nvSpPr>
          <p:cNvPr id="1034" name="Rectangle 16"/>
          <p:cNvSpPr>
            <a:spLocks noChangeArrowheads="1"/>
          </p:cNvSpPr>
          <p:nvPr/>
        </p:nvSpPr>
        <p:spPr bwMode="auto">
          <a:xfrm>
            <a:off x="8777288" y="7340600"/>
            <a:ext cx="661987"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p>
            <a:pPr algn="ctr" eaLnBrk="0" hangingPunct="0">
              <a:buClr>
                <a:srgbClr val="FFFFFF"/>
              </a:buClr>
              <a:buSzPct val="100000"/>
              <a:buFont typeface="Comic Sans MS" charset="0"/>
              <a:buNone/>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000" b="1">
                <a:solidFill>
                  <a:srgbClr val="FFFFFF"/>
                </a:solidFill>
                <a:latin typeface="Comic Sans MS" charset="0"/>
              </a:rPr>
              <a:t>9.6.08.</a:t>
            </a:r>
          </a:p>
        </p:txBody>
      </p:sp>
      <p:sp>
        <p:nvSpPr>
          <p:cNvPr id="1035" name="TextBox 10"/>
          <p:cNvSpPr txBox="1">
            <a:spLocks noChangeArrowheads="1"/>
          </p:cNvSpPr>
          <p:nvPr/>
        </p:nvSpPr>
        <p:spPr bwMode="auto">
          <a:xfrm>
            <a:off x="304800" y="228600"/>
            <a:ext cx="2541588" cy="42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8" tIns="45710" rIns="91418" bIns="45710">
            <a:spAutoFit/>
          </a:bodyP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r>
              <a:rPr lang="en-US" sz="2200" b="1">
                <a:solidFill>
                  <a:srgbClr val="FFFF00"/>
                </a:solidFill>
                <a:latin typeface="Arial" charset="0"/>
              </a:rPr>
              <a:t>Tân Ước Kết Hợp</a:t>
            </a:r>
          </a:p>
        </p:txBody>
      </p:sp>
    </p:spTree>
  </p:cSld>
  <p:clrMap bg1="lt1" tx1="dk1" bg2="lt2" tx2="dk2" accent1="accent1" accent2="accent2" accent3="accent3" accent4="accent4" accent5="accent5" accent6="accent6" hlink="hlink" folHlink="folHlink"/>
  <p:sldLayoutIdLst>
    <p:sldLayoutId id="2147483875" r:id="rId1"/>
    <p:sldLayoutId id="2147483876" r:id="rId2"/>
    <p:sldLayoutId id="2147483869" r:id="rId3"/>
    <p:sldLayoutId id="2147483870" r:id="rId4"/>
    <p:sldLayoutId id="2147483871" r:id="rId5"/>
    <p:sldLayoutId id="2147483872" r:id="rId6"/>
    <p:sldLayoutId id="2147483877" r:id="rId7"/>
    <p:sldLayoutId id="2147483878" r:id="rId8"/>
    <p:sldLayoutId id="2147483879" r:id="rId9"/>
    <p:sldLayoutId id="2147483880" r:id="rId10"/>
    <p:sldLayoutId id="2147483881" r:id="rId11"/>
  </p:sldLayoutIdLst>
  <p:txStyles>
    <p:titleStyle>
      <a:lvl1pPr algn="ctr" defTabSz="455613" rtl="0" eaLnBrk="0" fontAlgn="base" hangingPunct="0">
        <a:lnSpc>
          <a:spcPct val="93000"/>
        </a:lnSpc>
        <a:spcBef>
          <a:spcPct val="0"/>
        </a:spcBef>
        <a:spcAft>
          <a:spcPct val="0"/>
        </a:spcAft>
        <a:buClr>
          <a:srgbClr val="000000"/>
        </a:buClr>
        <a:buSzPct val="100000"/>
        <a:buFont typeface="Times New Roman" charset="0"/>
        <a:defRPr sz="4800">
          <a:solidFill>
            <a:srgbClr val="000000"/>
          </a:solidFill>
          <a:latin typeface="+mj-lt"/>
          <a:ea typeface="+mj-ea"/>
          <a:cs typeface="MS Gothic" charset="0"/>
        </a:defRPr>
      </a:lvl1pPr>
      <a:lvl2pPr algn="ctr" defTabSz="455613" rtl="0" eaLnBrk="0" fontAlgn="base" hangingPunct="0">
        <a:lnSpc>
          <a:spcPct val="93000"/>
        </a:lnSpc>
        <a:spcBef>
          <a:spcPct val="0"/>
        </a:spcBef>
        <a:spcAft>
          <a:spcPct val="0"/>
        </a:spcAft>
        <a:buClr>
          <a:srgbClr val="000000"/>
        </a:buClr>
        <a:buSzPct val="100000"/>
        <a:buFont typeface="Times New Roman" charset="0"/>
        <a:defRPr sz="4800">
          <a:solidFill>
            <a:srgbClr val="000000"/>
          </a:solidFill>
          <a:latin typeface="Times New Roman" pitchFamily="-128" charset="0"/>
          <a:ea typeface="MS Gothic" charset="-128"/>
          <a:cs typeface="MS Gothic" charset="0"/>
        </a:defRPr>
      </a:lvl2pPr>
      <a:lvl3pPr algn="ctr" defTabSz="455613" rtl="0" eaLnBrk="0" fontAlgn="base" hangingPunct="0">
        <a:lnSpc>
          <a:spcPct val="93000"/>
        </a:lnSpc>
        <a:spcBef>
          <a:spcPct val="0"/>
        </a:spcBef>
        <a:spcAft>
          <a:spcPct val="0"/>
        </a:spcAft>
        <a:buClr>
          <a:srgbClr val="000000"/>
        </a:buClr>
        <a:buSzPct val="100000"/>
        <a:buFont typeface="Times New Roman" charset="0"/>
        <a:defRPr sz="4800">
          <a:solidFill>
            <a:srgbClr val="000000"/>
          </a:solidFill>
          <a:latin typeface="Times New Roman" pitchFamily="-128" charset="0"/>
          <a:ea typeface="MS Gothic" charset="-128"/>
          <a:cs typeface="MS Gothic" charset="0"/>
        </a:defRPr>
      </a:lvl3pPr>
      <a:lvl4pPr algn="ctr" defTabSz="455613" rtl="0" eaLnBrk="0" fontAlgn="base" hangingPunct="0">
        <a:lnSpc>
          <a:spcPct val="93000"/>
        </a:lnSpc>
        <a:spcBef>
          <a:spcPct val="0"/>
        </a:spcBef>
        <a:spcAft>
          <a:spcPct val="0"/>
        </a:spcAft>
        <a:buClr>
          <a:srgbClr val="000000"/>
        </a:buClr>
        <a:buSzPct val="100000"/>
        <a:buFont typeface="Times New Roman" charset="0"/>
        <a:defRPr sz="4800">
          <a:solidFill>
            <a:srgbClr val="000000"/>
          </a:solidFill>
          <a:latin typeface="Times New Roman" pitchFamily="-128" charset="0"/>
          <a:ea typeface="MS Gothic" charset="-128"/>
          <a:cs typeface="MS Gothic" charset="0"/>
        </a:defRPr>
      </a:lvl4pPr>
      <a:lvl5pPr algn="ctr" defTabSz="455613" rtl="0" eaLnBrk="0" fontAlgn="base" hangingPunct="0">
        <a:lnSpc>
          <a:spcPct val="93000"/>
        </a:lnSpc>
        <a:spcBef>
          <a:spcPct val="0"/>
        </a:spcBef>
        <a:spcAft>
          <a:spcPct val="0"/>
        </a:spcAft>
        <a:buClr>
          <a:srgbClr val="000000"/>
        </a:buClr>
        <a:buSzPct val="100000"/>
        <a:buFont typeface="Times New Roman" charset="0"/>
        <a:defRPr sz="4800">
          <a:solidFill>
            <a:srgbClr val="000000"/>
          </a:solidFill>
          <a:latin typeface="Times New Roman" pitchFamily="-128" charset="0"/>
          <a:ea typeface="MS Gothic" charset="-128"/>
          <a:cs typeface="MS Gothic" charset="0"/>
        </a:defRPr>
      </a:lvl5pPr>
      <a:lvl6pPr marL="457093" algn="ctr" defTabSz="457093" rtl="0" eaLnBrk="0" fontAlgn="base" hangingPunct="0">
        <a:lnSpc>
          <a:spcPct val="93000"/>
        </a:lnSpc>
        <a:spcBef>
          <a:spcPct val="0"/>
        </a:spcBef>
        <a:spcAft>
          <a:spcPct val="0"/>
        </a:spcAft>
        <a:buClr>
          <a:srgbClr val="000000"/>
        </a:buClr>
        <a:buSzPct val="100000"/>
        <a:buFont typeface="Times New Roman" pitchFamily="-128" charset="0"/>
        <a:defRPr sz="4800">
          <a:solidFill>
            <a:srgbClr val="000000"/>
          </a:solidFill>
          <a:latin typeface="Times New Roman" pitchFamily="-128" charset="0"/>
          <a:ea typeface="MS Gothic" charset="-128"/>
        </a:defRPr>
      </a:lvl6pPr>
      <a:lvl7pPr marL="914187" algn="ctr" defTabSz="457093" rtl="0" eaLnBrk="0" fontAlgn="base" hangingPunct="0">
        <a:lnSpc>
          <a:spcPct val="93000"/>
        </a:lnSpc>
        <a:spcBef>
          <a:spcPct val="0"/>
        </a:spcBef>
        <a:spcAft>
          <a:spcPct val="0"/>
        </a:spcAft>
        <a:buClr>
          <a:srgbClr val="000000"/>
        </a:buClr>
        <a:buSzPct val="100000"/>
        <a:buFont typeface="Times New Roman" pitchFamily="-128" charset="0"/>
        <a:defRPr sz="4800">
          <a:solidFill>
            <a:srgbClr val="000000"/>
          </a:solidFill>
          <a:latin typeface="Times New Roman" pitchFamily="-128" charset="0"/>
          <a:ea typeface="MS Gothic" charset="-128"/>
        </a:defRPr>
      </a:lvl7pPr>
      <a:lvl8pPr marL="1371279" algn="ctr" defTabSz="457093" rtl="0" eaLnBrk="0" fontAlgn="base" hangingPunct="0">
        <a:lnSpc>
          <a:spcPct val="93000"/>
        </a:lnSpc>
        <a:spcBef>
          <a:spcPct val="0"/>
        </a:spcBef>
        <a:spcAft>
          <a:spcPct val="0"/>
        </a:spcAft>
        <a:buClr>
          <a:srgbClr val="000000"/>
        </a:buClr>
        <a:buSzPct val="100000"/>
        <a:buFont typeface="Times New Roman" pitchFamily="-128" charset="0"/>
        <a:defRPr sz="4800">
          <a:solidFill>
            <a:srgbClr val="000000"/>
          </a:solidFill>
          <a:latin typeface="Times New Roman" pitchFamily="-128" charset="0"/>
          <a:ea typeface="MS Gothic" charset="-128"/>
        </a:defRPr>
      </a:lvl8pPr>
      <a:lvl9pPr marL="1828372" algn="ctr" defTabSz="457093" rtl="0" eaLnBrk="0" fontAlgn="base" hangingPunct="0">
        <a:lnSpc>
          <a:spcPct val="93000"/>
        </a:lnSpc>
        <a:spcBef>
          <a:spcPct val="0"/>
        </a:spcBef>
        <a:spcAft>
          <a:spcPct val="0"/>
        </a:spcAft>
        <a:buClr>
          <a:srgbClr val="000000"/>
        </a:buClr>
        <a:buSzPct val="100000"/>
        <a:buFont typeface="Times New Roman" pitchFamily="-128" charset="0"/>
        <a:defRPr sz="4800">
          <a:solidFill>
            <a:srgbClr val="000000"/>
          </a:solidFill>
          <a:latin typeface="Times New Roman" pitchFamily="-128" charset="0"/>
          <a:ea typeface="MS Gothic" charset="-128"/>
        </a:defRPr>
      </a:lvl9pPr>
    </p:titleStyle>
    <p:bodyStyle>
      <a:lvl1pPr marL="374650" indent="-374650" algn="l" defTabSz="455613" rtl="0" eaLnBrk="0" fontAlgn="base" hangingPunct="0">
        <a:lnSpc>
          <a:spcPct val="93000"/>
        </a:lnSpc>
        <a:spcBef>
          <a:spcPts val="875"/>
        </a:spcBef>
        <a:spcAft>
          <a:spcPct val="0"/>
        </a:spcAft>
        <a:buClr>
          <a:srgbClr val="000000"/>
        </a:buClr>
        <a:buSzPct val="100000"/>
        <a:buFont typeface="Times New Roman" charset="0"/>
        <a:buChar char="•"/>
        <a:defRPr sz="3500">
          <a:solidFill>
            <a:srgbClr val="000000"/>
          </a:solidFill>
          <a:latin typeface="+mn-lt"/>
          <a:ea typeface="+mn-ea"/>
          <a:cs typeface="MS Gothic" charset="0"/>
        </a:defRPr>
      </a:lvl1pPr>
      <a:lvl2pPr marL="814388" indent="-312738" algn="l" defTabSz="455613" rtl="0" eaLnBrk="0" fontAlgn="base" hangingPunct="0">
        <a:lnSpc>
          <a:spcPct val="93000"/>
        </a:lnSpc>
        <a:spcBef>
          <a:spcPts val="775"/>
        </a:spcBef>
        <a:spcAft>
          <a:spcPct val="0"/>
        </a:spcAft>
        <a:buClr>
          <a:srgbClr val="000000"/>
        </a:buClr>
        <a:buSzPct val="100000"/>
        <a:buFont typeface="Times New Roman" charset="0"/>
        <a:buChar char="–"/>
        <a:defRPr sz="3100">
          <a:solidFill>
            <a:srgbClr val="000000"/>
          </a:solidFill>
          <a:latin typeface="+mn-lt"/>
          <a:ea typeface="+mn-ea"/>
          <a:cs typeface="MS Gothic" charset="0"/>
        </a:defRPr>
      </a:lvl2pPr>
      <a:lvl3pPr marL="1254125" indent="-249238" algn="l" defTabSz="455613" rtl="0" eaLnBrk="0" fontAlgn="base" hangingPunct="0">
        <a:lnSpc>
          <a:spcPct val="93000"/>
        </a:lnSpc>
        <a:spcBef>
          <a:spcPts val="650"/>
        </a:spcBef>
        <a:spcAft>
          <a:spcPct val="0"/>
        </a:spcAft>
        <a:buClr>
          <a:srgbClr val="000000"/>
        </a:buClr>
        <a:buSzPct val="100000"/>
        <a:buFont typeface="Times New Roman" charset="0"/>
        <a:buChar char="•"/>
        <a:defRPr sz="2600">
          <a:solidFill>
            <a:srgbClr val="000000"/>
          </a:solidFill>
          <a:latin typeface="+mn-lt"/>
          <a:ea typeface="+mn-ea"/>
          <a:cs typeface="MS Gothic" charset="0"/>
        </a:defRPr>
      </a:lvl3pPr>
      <a:lvl4pPr marL="1757363" indent="-249238" algn="l" defTabSz="455613" rtl="0" eaLnBrk="0" fontAlgn="base" hangingPunct="0">
        <a:lnSpc>
          <a:spcPct val="93000"/>
        </a:lnSpc>
        <a:spcBef>
          <a:spcPts val="550"/>
        </a:spcBef>
        <a:spcAft>
          <a:spcPct val="0"/>
        </a:spcAft>
        <a:buClr>
          <a:srgbClr val="000000"/>
        </a:buClr>
        <a:buSzPct val="100000"/>
        <a:buFont typeface="Times New Roman" charset="0"/>
        <a:buChar char="–"/>
        <a:defRPr sz="2200">
          <a:solidFill>
            <a:srgbClr val="000000"/>
          </a:solidFill>
          <a:latin typeface="+mn-lt"/>
          <a:ea typeface="+mn-ea"/>
          <a:cs typeface="MS Gothic" charset="0"/>
        </a:defRPr>
      </a:lvl4pPr>
      <a:lvl5pPr marL="2260600" indent="-249238" algn="l" defTabSz="455613" rtl="0" eaLnBrk="0" fontAlgn="base" hangingPunct="0">
        <a:lnSpc>
          <a:spcPct val="93000"/>
        </a:lnSpc>
        <a:spcBef>
          <a:spcPts val="550"/>
        </a:spcBef>
        <a:spcAft>
          <a:spcPct val="0"/>
        </a:spcAft>
        <a:buClr>
          <a:srgbClr val="000000"/>
        </a:buClr>
        <a:buSzPct val="100000"/>
        <a:buFont typeface="Times New Roman" charset="0"/>
        <a:buChar char="•"/>
        <a:defRPr sz="2200">
          <a:solidFill>
            <a:srgbClr val="000000"/>
          </a:solidFill>
          <a:latin typeface="+mn-lt"/>
          <a:ea typeface="+mn-ea"/>
          <a:cs typeface="MS Gothic" charset="0"/>
        </a:defRPr>
      </a:lvl5pPr>
      <a:lvl6pPr marL="2718752" indent="-250765" algn="l" defTabSz="457093" rtl="0" eaLnBrk="0" fontAlgn="base" hangingPunct="0">
        <a:lnSpc>
          <a:spcPct val="93000"/>
        </a:lnSpc>
        <a:spcBef>
          <a:spcPts val="550"/>
        </a:spcBef>
        <a:spcAft>
          <a:spcPct val="0"/>
        </a:spcAft>
        <a:buClr>
          <a:srgbClr val="000000"/>
        </a:buClr>
        <a:buSzPct val="100000"/>
        <a:buFont typeface="Times New Roman" pitchFamily="-128" charset="0"/>
        <a:buChar char="•"/>
        <a:defRPr sz="2200">
          <a:solidFill>
            <a:srgbClr val="000000"/>
          </a:solidFill>
          <a:latin typeface="+mn-lt"/>
          <a:ea typeface="+mn-ea"/>
        </a:defRPr>
      </a:lvl6pPr>
      <a:lvl7pPr marL="3175845" indent="-250765" algn="l" defTabSz="457093" rtl="0" eaLnBrk="0" fontAlgn="base" hangingPunct="0">
        <a:lnSpc>
          <a:spcPct val="93000"/>
        </a:lnSpc>
        <a:spcBef>
          <a:spcPts val="550"/>
        </a:spcBef>
        <a:spcAft>
          <a:spcPct val="0"/>
        </a:spcAft>
        <a:buClr>
          <a:srgbClr val="000000"/>
        </a:buClr>
        <a:buSzPct val="100000"/>
        <a:buFont typeface="Times New Roman" pitchFamily="-128" charset="0"/>
        <a:buChar char="•"/>
        <a:defRPr sz="2200">
          <a:solidFill>
            <a:srgbClr val="000000"/>
          </a:solidFill>
          <a:latin typeface="+mn-lt"/>
          <a:ea typeface="+mn-ea"/>
        </a:defRPr>
      </a:lvl7pPr>
      <a:lvl8pPr marL="3632938" indent="-250765" algn="l" defTabSz="457093" rtl="0" eaLnBrk="0" fontAlgn="base" hangingPunct="0">
        <a:lnSpc>
          <a:spcPct val="93000"/>
        </a:lnSpc>
        <a:spcBef>
          <a:spcPts val="550"/>
        </a:spcBef>
        <a:spcAft>
          <a:spcPct val="0"/>
        </a:spcAft>
        <a:buClr>
          <a:srgbClr val="000000"/>
        </a:buClr>
        <a:buSzPct val="100000"/>
        <a:buFont typeface="Times New Roman" pitchFamily="-128" charset="0"/>
        <a:buChar char="•"/>
        <a:defRPr sz="2200">
          <a:solidFill>
            <a:srgbClr val="000000"/>
          </a:solidFill>
          <a:latin typeface="+mn-lt"/>
          <a:ea typeface="+mn-ea"/>
        </a:defRPr>
      </a:lvl8pPr>
      <a:lvl9pPr marL="4090032" indent="-250765" algn="l" defTabSz="457093" rtl="0" eaLnBrk="0" fontAlgn="base" hangingPunct="0">
        <a:lnSpc>
          <a:spcPct val="93000"/>
        </a:lnSpc>
        <a:spcBef>
          <a:spcPts val="550"/>
        </a:spcBef>
        <a:spcAft>
          <a:spcPct val="0"/>
        </a:spcAft>
        <a:buClr>
          <a:srgbClr val="000000"/>
        </a:buClr>
        <a:buSzPct val="100000"/>
        <a:buFont typeface="Times New Roman" pitchFamily="-128" charset="0"/>
        <a:buChar char="•"/>
        <a:defRPr sz="2200">
          <a:solidFill>
            <a:srgbClr val="000000"/>
          </a:solidFill>
          <a:latin typeface="+mn-lt"/>
          <a:ea typeface="+mn-ea"/>
        </a:defRPr>
      </a:lvl9pPr>
    </p:bodyStyle>
    <p:otherStyle>
      <a:defPPr>
        <a:defRPr lang="en-US"/>
      </a:defPPr>
      <a:lvl1pPr marL="0" algn="l" defTabSz="914187" rtl="0" eaLnBrk="1" latinLnBrk="0" hangingPunct="1">
        <a:defRPr sz="1800" kern="1200">
          <a:solidFill>
            <a:schemeClr val="tx1"/>
          </a:solidFill>
          <a:latin typeface="+mn-lt"/>
          <a:ea typeface="+mn-ea"/>
          <a:cs typeface="+mn-cs"/>
        </a:defRPr>
      </a:lvl1pPr>
      <a:lvl2pPr marL="457093" algn="l" defTabSz="914187" rtl="0" eaLnBrk="1" latinLnBrk="0" hangingPunct="1">
        <a:defRPr sz="1800" kern="1200">
          <a:solidFill>
            <a:schemeClr val="tx1"/>
          </a:solidFill>
          <a:latin typeface="+mn-lt"/>
          <a:ea typeface="+mn-ea"/>
          <a:cs typeface="+mn-cs"/>
        </a:defRPr>
      </a:lvl2pPr>
      <a:lvl3pPr marL="914187" algn="l" defTabSz="914187" rtl="0" eaLnBrk="1" latinLnBrk="0" hangingPunct="1">
        <a:defRPr sz="1800" kern="1200">
          <a:solidFill>
            <a:schemeClr val="tx1"/>
          </a:solidFill>
          <a:latin typeface="+mn-lt"/>
          <a:ea typeface="+mn-ea"/>
          <a:cs typeface="+mn-cs"/>
        </a:defRPr>
      </a:lvl3pPr>
      <a:lvl4pPr marL="1371279" algn="l" defTabSz="914187" rtl="0" eaLnBrk="1" latinLnBrk="0" hangingPunct="1">
        <a:defRPr sz="1800" kern="1200">
          <a:solidFill>
            <a:schemeClr val="tx1"/>
          </a:solidFill>
          <a:latin typeface="+mn-lt"/>
          <a:ea typeface="+mn-ea"/>
          <a:cs typeface="+mn-cs"/>
        </a:defRPr>
      </a:lvl4pPr>
      <a:lvl5pPr marL="1828372" algn="l" defTabSz="914187" rtl="0" eaLnBrk="1" latinLnBrk="0" hangingPunct="1">
        <a:defRPr sz="1800" kern="1200">
          <a:solidFill>
            <a:schemeClr val="tx1"/>
          </a:solidFill>
          <a:latin typeface="+mn-lt"/>
          <a:ea typeface="+mn-ea"/>
          <a:cs typeface="+mn-cs"/>
        </a:defRPr>
      </a:lvl5pPr>
      <a:lvl6pPr marL="2285465" algn="l" defTabSz="914187" rtl="0" eaLnBrk="1" latinLnBrk="0" hangingPunct="1">
        <a:defRPr sz="1800" kern="1200">
          <a:solidFill>
            <a:schemeClr val="tx1"/>
          </a:solidFill>
          <a:latin typeface="+mn-lt"/>
          <a:ea typeface="+mn-ea"/>
          <a:cs typeface="+mn-cs"/>
        </a:defRPr>
      </a:lvl6pPr>
      <a:lvl7pPr marL="2742560" algn="l" defTabSz="914187" rtl="0" eaLnBrk="1" latinLnBrk="0" hangingPunct="1">
        <a:defRPr sz="1800" kern="1200">
          <a:solidFill>
            <a:schemeClr val="tx1"/>
          </a:solidFill>
          <a:latin typeface="+mn-lt"/>
          <a:ea typeface="+mn-ea"/>
          <a:cs typeface="+mn-cs"/>
        </a:defRPr>
      </a:lvl7pPr>
      <a:lvl8pPr marL="3199651" algn="l" defTabSz="914187" rtl="0" eaLnBrk="1" latinLnBrk="0" hangingPunct="1">
        <a:defRPr sz="1800" kern="1200">
          <a:solidFill>
            <a:schemeClr val="tx1"/>
          </a:solidFill>
          <a:latin typeface="+mn-lt"/>
          <a:ea typeface="+mn-ea"/>
          <a:cs typeface="+mn-cs"/>
        </a:defRPr>
      </a:lvl8pPr>
      <a:lvl9pPr marL="3656744" algn="l" defTabSz="91418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6610" name="Rectangle 1"/>
          <p:cNvSpPr>
            <a:spLocks noChangeArrowheads="1"/>
          </p:cNvSpPr>
          <p:nvPr/>
        </p:nvSpPr>
        <p:spPr bwMode="auto">
          <a:xfrm>
            <a:off x="0" y="0"/>
            <a:ext cx="10058400" cy="77724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91398" tIns="45699" rIns="91398" bIns="45699" anchor="ctr"/>
          <a:lstStyle/>
          <a:p>
            <a:pPr defTabSz="1017588"/>
            <a:endParaRPr lang="en-US" sz="2000">
              <a:solidFill>
                <a:srgbClr val="000000"/>
              </a:solidFill>
            </a:endParaRPr>
          </a:p>
        </p:txBody>
      </p:sp>
      <p:sp>
        <p:nvSpPr>
          <p:cNvPr id="1026" name="Text Box 2"/>
          <p:cNvSpPr txBox="1">
            <a:spLocks noChangeArrowheads="1"/>
          </p:cNvSpPr>
          <p:nvPr/>
        </p:nvSpPr>
        <p:spPr bwMode="auto">
          <a:xfrm>
            <a:off x="825500" y="7439025"/>
            <a:ext cx="981075" cy="249238"/>
          </a:xfrm>
          <a:prstGeom prst="rect">
            <a:avLst/>
          </a:prstGeom>
          <a:noFill/>
          <a:ln w="9525">
            <a:noFill/>
            <a:round/>
            <a:headEnd/>
            <a:tailEnd/>
          </a:ln>
          <a:effectLst/>
        </p:spPr>
        <p:txBody>
          <a:bodyPr wrap="none" lIns="89956" tIns="46777" rIns="89956" bIns="46777"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algn="ctr" defTabSz="1018467" eaLnBrk="1" fontAlgn="auto" hangingPunct="1">
              <a:spcBef>
                <a:spcPts val="557"/>
              </a:spcBef>
              <a:spcAft>
                <a:spcPts val="0"/>
              </a:spcAft>
              <a:buClr>
                <a:srgbClr val="FFFFFF"/>
              </a:buClr>
              <a:buFont typeface="Arial" charset="0"/>
              <a:buNone/>
              <a:defRPr/>
            </a:pPr>
            <a:r>
              <a:rPr lang="en-GB" sz="900" b="1">
                <a:solidFill>
                  <a:srgbClr val="FFFFFF"/>
                </a:solidFill>
                <a:latin typeface="Arial" charset="0"/>
                <a:cs typeface="MS Gothic" charset="0"/>
              </a:rPr>
              <a:t>© </a:t>
            </a:r>
            <a:r>
              <a:rPr lang="en-GB" sz="1000" b="1">
                <a:solidFill>
                  <a:srgbClr val="FFFFFF"/>
                </a:solidFill>
                <a:latin typeface="Arial" charset="0"/>
                <a:cs typeface="MS Gothic" charset="0"/>
              </a:rPr>
              <a:t>2006</a:t>
            </a:r>
            <a:r>
              <a:rPr lang="en-GB" sz="900" b="1">
                <a:solidFill>
                  <a:srgbClr val="FFFFFF"/>
                </a:solidFill>
                <a:latin typeface="Arial" charset="0"/>
                <a:cs typeface="MS Gothic" charset="0"/>
              </a:rPr>
              <a:t> TBBMI</a:t>
            </a:r>
          </a:p>
        </p:txBody>
      </p:sp>
      <p:sp>
        <p:nvSpPr>
          <p:cNvPr id="196612" name="Rectangle 3"/>
          <p:cNvSpPr>
            <a:spLocks noChangeArrowheads="1"/>
          </p:cNvSpPr>
          <p:nvPr/>
        </p:nvSpPr>
        <p:spPr bwMode="auto">
          <a:xfrm>
            <a:off x="8629650" y="7423150"/>
            <a:ext cx="73977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56" tIns="46777" rIns="89956" bIns="46777" anchor="ctr">
            <a:spAutoFit/>
          </a:bodyPr>
          <a:lstStyle/>
          <a:p>
            <a:pPr algn="ctr" defTabSz="1017588">
              <a:buClr>
                <a:srgbClr val="FFFFFF"/>
              </a:buClr>
              <a:buFont typeface="Comic Sans MS" charset="0"/>
              <a:buNone/>
              <a:tabLst>
                <a:tab pos="0" algn="l"/>
                <a:tab pos="911225" algn="l"/>
                <a:tab pos="1825625" algn="l"/>
                <a:tab pos="2740025" algn="l"/>
                <a:tab pos="3654425" algn="l"/>
                <a:tab pos="4568825" algn="l"/>
                <a:tab pos="5481638" algn="l"/>
                <a:tab pos="6396038" algn="l"/>
                <a:tab pos="7310438" algn="l"/>
                <a:tab pos="8224838" algn="l"/>
                <a:tab pos="9139238" algn="l"/>
                <a:tab pos="10052050" algn="l"/>
              </a:tabLst>
            </a:pPr>
            <a:r>
              <a:rPr lang="en-GB" sz="1000" b="1">
                <a:solidFill>
                  <a:srgbClr val="FFFFFF"/>
                </a:solidFill>
                <a:latin typeface="Comic Sans MS" charset="0"/>
              </a:rPr>
              <a:t>9.65.08.</a:t>
            </a:r>
          </a:p>
        </p:txBody>
      </p:sp>
      <p:sp>
        <p:nvSpPr>
          <p:cNvPr id="196613" name="Rectangle 4"/>
          <p:cNvSpPr>
            <a:spLocks noChangeArrowheads="1"/>
          </p:cNvSpPr>
          <p:nvPr/>
        </p:nvSpPr>
        <p:spPr bwMode="auto">
          <a:xfrm>
            <a:off x="508000" y="120650"/>
            <a:ext cx="4467225"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74" tIns="50736" rIns="101474" bIns="50736">
            <a:spAutoFit/>
          </a:bodyPr>
          <a:lstStyle/>
          <a:p>
            <a:pPr defTabSz="1017588">
              <a:lnSpc>
                <a:spcPct val="125000"/>
              </a:lnSpc>
              <a:spcBef>
                <a:spcPts val="1500"/>
              </a:spcBef>
              <a:buClr>
                <a:srgbClr val="FFFF00"/>
              </a:buClr>
              <a:buFont typeface="Helvetica" charset="0"/>
              <a:buNone/>
              <a:tabLst>
                <a:tab pos="0" algn="l"/>
                <a:tab pos="911225" algn="l"/>
                <a:tab pos="1825625" algn="l"/>
                <a:tab pos="2740025" algn="l"/>
                <a:tab pos="3654425" algn="l"/>
                <a:tab pos="4568825" algn="l"/>
                <a:tab pos="5481638" algn="l"/>
                <a:tab pos="6396038" algn="l"/>
                <a:tab pos="7310438" algn="l"/>
                <a:tab pos="8224838" algn="l"/>
                <a:tab pos="9139238" algn="l"/>
                <a:tab pos="10052050" algn="l"/>
              </a:tabLst>
            </a:pPr>
            <a:r>
              <a:rPr lang="en-GB" sz="2000" b="1">
                <a:solidFill>
                  <a:srgbClr val="FFFF00"/>
                </a:solidFill>
                <a:latin typeface="Helvetica" charset="0"/>
              </a:rPr>
              <a:t>The  New Testament          Comes Together</a:t>
            </a:r>
          </a:p>
        </p:txBody>
      </p:sp>
    </p:spTree>
  </p:cSld>
  <p:clrMap bg1="lt1" tx1="dk1" bg2="lt2" tx2="dk2" accent1="accent1" accent2="accent2" accent3="accent3" accent4="accent4" accent5="accent5" accent6="accent6" hlink="hlink" folHlink="folHlink"/>
  <p:sldLayoutIdLst>
    <p:sldLayoutId id="2147483873" r:id="rId1"/>
  </p:sldLayoutIdLst>
  <p:txStyles>
    <p:titleStyle>
      <a:lvl1pPr algn="ctr" defTabSz="455613" rtl="0" eaLnBrk="0" fontAlgn="base" hangingPunct="0">
        <a:lnSpc>
          <a:spcPct val="93000"/>
        </a:lnSpc>
        <a:spcBef>
          <a:spcPct val="0"/>
        </a:spcBef>
        <a:spcAft>
          <a:spcPct val="0"/>
        </a:spcAft>
        <a:buClr>
          <a:srgbClr val="000000"/>
        </a:buClr>
        <a:buSzPct val="100000"/>
        <a:buFont typeface="Times New Roman" charset="0"/>
        <a:defRPr sz="4800">
          <a:solidFill>
            <a:srgbClr val="000000"/>
          </a:solidFill>
          <a:latin typeface="+mj-lt"/>
          <a:ea typeface="ＭＳ Ｐゴシック" charset="0"/>
          <a:cs typeface="+mj-cs"/>
        </a:defRPr>
      </a:lvl1pPr>
      <a:lvl2pPr algn="ctr" defTabSz="455613" rtl="0" eaLnBrk="0" fontAlgn="base" hangingPunct="0">
        <a:lnSpc>
          <a:spcPct val="93000"/>
        </a:lnSpc>
        <a:spcBef>
          <a:spcPct val="0"/>
        </a:spcBef>
        <a:spcAft>
          <a:spcPct val="0"/>
        </a:spcAft>
        <a:buClr>
          <a:srgbClr val="000000"/>
        </a:buClr>
        <a:buSzPct val="100000"/>
        <a:buFont typeface="Times New Roman" charset="0"/>
        <a:defRPr sz="4800">
          <a:solidFill>
            <a:srgbClr val="000000"/>
          </a:solidFill>
          <a:latin typeface="Times New Roman" pitchFamily="-108" charset="0"/>
          <a:ea typeface="ＭＳ Ｐゴシック" charset="0"/>
          <a:cs typeface="MS Gothic" charset="0"/>
        </a:defRPr>
      </a:lvl2pPr>
      <a:lvl3pPr algn="ctr" defTabSz="455613" rtl="0" eaLnBrk="0" fontAlgn="base" hangingPunct="0">
        <a:lnSpc>
          <a:spcPct val="93000"/>
        </a:lnSpc>
        <a:spcBef>
          <a:spcPct val="0"/>
        </a:spcBef>
        <a:spcAft>
          <a:spcPct val="0"/>
        </a:spcAft>
        <a:buClr>
          <a:srgbClr val="000000"/>
        </a:buClr>
        <a:buSzPct val="100000"/>
        <a:buFont typeface="Times New Roman" charset="0"/>
        <a:defRPr sz="4800">
          <a:solidFill>
            <a:srgbClr val="000000"/>
          </a:solidFill>
          <a:latin typeface="Times New Roman" pitchFamily="-108" charset="0"/>
          <a:ea typeface="ＭＳ Ｐゴシック" charset="0"/>
          <a:cs typeface="MS Gothic" charset="0"/>
        </a:defRPr>
      </a:lvl3pPr>
      <a:lvl4pPr algn="ctr" defTabSz="455613" rtl="0" eaLnBrk="0" fontAlgn="base" hangingPunct="0">
        <a:lnSpc>
          <a:spcPct val="93000"/>
        </a:lnSpc>
        <a:spcBef>
          <a:spcPct val="0"/>
        </a:spcBef>
        <a:spcAft>
          <a:spcPct val="0"/>
        </a:spcAft>
        <a:buClr>
          <a:srgbClr val="000000"/>
        </a:buClr>
        <a:buSzPct val="100000"/>
        <a:buFont typeface="Times New Roman" charset="0"/>
        <a:defRPr sz="4800">
          <a:solidFill>
            <a:srgbClr val="000000"/>
          </a:solidFill>
          <a:latin typeface="Times New Roman" pitchFamily="-108" charset="0"/>
          <a:ea typeface="ＭＳ Ｐゴシック" charset="0"/>
          <a:cs typeface="MS Gothic" charset="0"/>
        </a:defRPr>
      </a:lvl4pPr>
      <a:lvl5pPr algn="ctr" defTabSz="455613" rtl="0" eaLnBrk="0" fontAlgn="base" hangingPunct="0">
        <a:lnSpc>
          <a:spcPct val="93000"/>
        </a:lnSpc>
        <a:spcBef>
          <a:spcPct val="0"/>
        </a:spcBef>
        <a:spcAft>
          <a:spcPct val="0"/>
        </a:spcAft>
        <a:buClr>
          <a:srgbClr val="000000"/>
        </a:buClr>
        <a:buSzPct val="100000"/>
        <a:buFont typeface="Times New Roman" charset="0"/>
        <a:defRPr sz="4800">
          <a:solidFill>
            <a:srgbClr val="000000"/>
          </a:solidFill>
          <a:latin typeface="Times New Roman" pitchFamily="-108" charset="0"/>
          <a:ea typeface="ＭＳ Ｐゴシック" charset="0"/>
          <a:cs typeface="MS Gothic" charset="0"/>
        </a:defRPr>
      </a:lvl5pPr>
      <a:lvl6pPr marL="456986" algn="ctr" defTabSz="456986" rtl="0" eaLnBrk="0" fontAlgn="base" hangingPunct="0">
        <a:lnSpc>
          <a:spcPct val="93000"/>
        </a:lnSpc>
        <a:spcBef>
          <a:spcPct val="0"/>
        </a:spcBef>
        <a:spcAft>
          <a:spcPct val="0"/>
        </a:spcAft>
        <a:buClr>
          <a:srgbClr val="000000"/>
        </a:buClr>
        <a:buSzPct val="100000"/>
        <a:buFont typeface="Times New Roman" pitchFamily="-108" charset="0"/>
        <a:defRPr sz="4800">
          <a:solidFill>
            <a:srgbClr val="000000"/>
          </a:solidFill>
          <a:latin typeface="Times New Roman" pitchFamily="-108" charset="0"/>
          <a:ea typeface="MS Gothic" charset="0"/>
          <a:cs typeface="MS Gothic" charset="0"/>
        </a:defRPr>
      </a:lvl6pPr>
      <a:lvl7pPr marL="913973" algn="ctr" defTabSz="456986" rtl="0" eaLnBrk="0" fontAlgn="base" hangingPunct="0">
        <a:lnSpc>
          <a:spcPct val="93000"/>
        </a:lnSpc>
        <a:spcBef>
          <a:spcPct val="0"/>
        </a:spcBef>
        <a:spcAft>
          <a:spcPct val="0"/>
        </a:spcAft>
        <a:buClr>
          <a:srgbClr val="000000"/>
        </a:buClr>
        <a:buSzPct val="100000"/>
        <a:buFont typeface="Times New Roman" pitchFamily="-108" charset="0"/>
        <a:defRPr sz="4800">
          <a:solidFill>
            <a:srgbClr val="000000"/>
          </a:solidFill>
          <a:latin typeface="Times New Roman" pitchFamily="-108" charset="0"/>
          <a:ea typeface="MS Gothic" charset="0"/>
          <a:cs typeface="MS Gothic" charset="0"/>
        </a:defRPr>
      </a:lvl7pPr>
      <a:lvl8pPr marL="1370958" algn="ctr" defTabSz="456986" rtl="0" eaLnBrk="0" fontAlgn="base" hangingPunct="0">
        <a:lnSpc>
          <a:spcPct val="93000"/>
        </a:lnSpc>
        <a:spcBef>
          <a:spcPct val="0"/>
        </a:spcBef>
        <a:spcAft>
          <a:spcPct val="0"/>
        </a:spcAft>
        <a:buClr>
          <a:srgbClr val="000000"/>
        </a:buClr>
        <a:buSzPct val="100000"/>
        <a:buFont typeface="Times New Roman" pitchFamily="-108" charset="0"/>
        <a:defRPr sz="4800">
          <a:solidFill>
            <a:srgbClr val="000000"/>
          </a:solidFill>
          <a:latin typeface="Times New Roman" pitchFamily="-108" charset="0"/>
          <a:ea typeface="MS Gothic" charset="0"/>
          <a:cs typeface="MS Gothic" charset="0"/>
        </a:defRPr>
      </a:lvl8pPr>
      <a:lvl9pPr marL="1827944" algn="ctr" defTabSz="456986" rtl="0" eaLnBrk="0" fontAlgn="base" hangingPunct="0">
        <a:lnSpc>
          <a:spcPct val="93000"/>
        </a:lnSpc>
        <a:spcBef>
          <a:spcPct val="0"/>
        </a:spcBef>
        <a:spcAft>
          <a:spcPct val="0"/>
        </a:spcAft>
        <a:buClr>
          <a:srgbClr val="000000"/>
        </a:buClr>
        <a:buSzPct val="100000"/>
        <a:buFont typeface="Times New Roman" pitchFamily="-108" charset="0"/>
        <a:defRPr sz="4800">
          <a:solidFill>
            <a:srgbClr val="000000"/>
          </a:solidFill>
          <a:latin typeface="Times New Roman" pitchFamily="-108" charset="0"/>
          <a:ea typeface="MS Gothic" charset="0"/>
          <a:cs typeface="MS Gothic" charset="0"/>
        </a:defRPr>
      </a:lvl9pPr>
    </p:titleStyle>
    <p:bodyStyle>
      <a:lvl1pPr marL="374650" indent="-374650" algn="l" defTabSz="455613" rtl="0" eaLnBrk="0" fontAlgn="base" hangingPunct="0">
        <a:lnSpc>
          <a:spcPct val="93000"/>
        </a:lnSpc>
        <a:spcBef>
          <a:spcPts val="875"/>
        </a:spcBef>
        <a:spcAft>
          <a:spcPct val="0"/>
        </a:spcAft>
        <a:buClr>
          <a:srgbClr val="000000"/>
        </a:buClr>
        <a:buSzPct val="100000"/>
        <a:buFont typeface="Times New Roman" charset="0"/>
        <a:buChar char="•"/>
        <a:defRPr sz="3500">
          <a:solidFill>
            <a:srgbClr val="000000"/>
          </a:solidFill>
          <a:latin typeface="+mn-lt"/>
          <a:ea typeface="ＭＳ Ｐゴシック" charset="0"/>
          <a:cs typeface="+mn-cs"/>
        </a:defRPr>
      </a:lvl1pPr>
      <a:lvl2pPr marL="814388" indent="-312738" algn="l" defTabSz="455613" rtl="0" eaLnBrk="0" fontAlgn="base" hangingPunct="0">
        <a:lnSpc>
          <a:spcPct val="93000"/>
        </a:lnSpc>
        <a:spcBef>
          <a:spcPts val="775"/>
        </a:spcBef>
        <a:spcAft>
          <a:spcPct val="0"/>
        </a:spcAft>
        <a:buClr>
          <a:srgbClr val="000000"/>
        </a:buClr>
        <a:buSzPct val="100000"/>
        <a:buFont typeface="Times New Roman" charset="0"/>
        <a:buChar char="–"/>
        <a:defRPr sz="3100">
          <a:solidFill>
            <a:srgbClr val="000000"/>
          </a:solidFill>
          <a:latin typeface="+mn-lt"/>
          <a:ea typeface="+mn-ea"/>
          <a:cs typeface="+mn-cs"/>
        </a:defRPr>
      </a:lvl2pPr>
      <a:lvl3pPr marL="1252538" indent="-249238" algn="l" defTabSz="455613" rtl="0" eaLnBrk="0" fontAlgn="base" hangingPunct="0">
        <a:lnSpc>
          <a:spcPct val="93000"/>
        </a:lnSpc>
        <a:spcBef>
          <a:spcPts val="650"/>
        </a:spcBef>
        <a:spcAft>
          <a:spcPct val="0"/>
        </a:spcAft>
        <a:buClr>
          <a:srgbClr val="000000"/>
        </a:buClr>
        <a:buSzPct val="100000"/>
        <a:buFont typeface="Times New Roman" charset="0"/>
        <a:buChar char="•"/>
        <a:defRPr sz="2600">
          <a:solidFill>
            <a:srgbClr val="000000"/>
          </a:solidFill>
          <a:latin typeface="+mn-lt"/>
          <a:ea typeface="+mn-ea"/>
          <a:cs typeface="+mn-cs"/>
        </a:defRPr>
      </a:lvl3pPr>
      <a:lvl4pPr marL="1757363" indent="-249238" algn="l" defTabSz="455613" rtl="0" eaLnBrk="0" fontAlgn="base" hangingPunct="0">
        <a:lnSpc>
          <a:spcPct val="93000"/>
        </a:lnSpc>
        <a:spcBef>
          <a:spcPts val="563"/>
        </a:spcBef>
        <a:spcAft>
          <a:spcPct val="0"/>
        </a:spcAft>
        <a:buClr>
          <a:srgbClr val="000000"/>
        </a:buClr>
        <a:buSzPct val="100000"/>
        <a:buFont typeface="Times New Roman" charset="0"/>
        <a:buChar char="–"/>
        <a:defRPr sz="2200">
          <a:solidFill>
            <a:srgbClr val="000000"/>
          </a:solidFill>
          <a:latin typeface="+mn-lt"/>
          <a:ea typeface="+mn-ea"/>
          <a:cs typeface="+mn-cs"/>
        </a:defRPr>
      </a:lvl4pPr>
      <a:lvl5pPr marL="2259013" indent="-249238" algn="l" defTabSz="455613" rtl="0" eaLnBrk="0" fontAlgn="base" hangingPunct="0">
        <a:lnSpc>
          <a:spcPct val="93000"/>
        </a:lnSpc>
        <a:spcBef>
          <a:spcPts val="563"/>
        </a:spcBef>
        <a:spcAft>
          <a:spcPct val="0"/>
        </a:spcAft>
        <a:buClr>
          <a:srgbClr val="000000"/>
        </a:buClr>
        <a:buSzPct val="100000"/>
        <a:buFont typeface="Times New Roman" charset="0"/>
        <a:buChar char="•"/>
        <a:defRPr sz="2200">
          <a:solidFill>
            <a:srgbClr val="000000"/>
          </a:solidFill>
          <a:latin typeface="+mn-lt"/>
          <a:ea typeface="+mn-ea"/>
          <a:cs typeface="+mn-cs"/>
        </a:defRPr>
      </a:lvl5pPr>
      <a:lvl6pPr marL="2718117" indent="-250706" algn="l" defTabSz="456986" rtl="0" eaLnBrk="0" fontAlgn="base" hangingPunct="0">
        <a:lnSpc>
          <a:spcPct val="93000"/>
        </a:lnSpc>
        <a:spcBef>
          <a:spcPts val="550"/>
        </a:spcBef>
        <a:spcAft>
          <a:spcPct val="0"/>
        </a:spcAft>
        <a:buClr>
          <a:srgbClr val="000000"/>
        </a:buClr>
        <a:buSzPct val="100000"/>
        <a:buFont typeface="Times New Roman" pitchFamily="-108" charset="0"/>
        <a:buChar char="•"/>
        <a:defRPr sz="2200">
          <a:solidFill>
            <a:srgbClr val="000000"/>
          </a:solidFill>
          <a:latin typeface="+mn-lt"/>
          <a:ea typeface="+mn-ea"/>
          <a:cs typeface="+mn-cs"/>
        </a:defRPr>
      </a:lvl6pPr>
      <a:lvl7pPr marL="3175101" indent="-250706" algn="l" defTabSz="456986" rtl="0" eaLnBrk="0" fontAlgn="base" hangingPunct="0">
        <a:lnSpc>
          <a:spcPct val="93000"/>
        </a:lnSpc>
        <a:spcBef>
          <a:spcPts val="550"/>
        </a:spcBef>
        <a:spcAft>
          <a:spcPct val="0"/>
        </a:spcAft>
        <a:buClr>
          <a:srgbClr val="000000"/>
        </a:buClr>
        <a:buSzPct val="100000"/>
        <a:buFont typeface="Times New Roman" pitchFamily="-108" charset="0"/>
        <a:buChar char="•"/>
        <a:defRPr sz="2200">
          <a:solidFill>
            <a:srgbClr val="000000"/>
          </a:solidFill>
          <a:latin typeface="+mn-lt"/>
          <a:ea typeface="+mn-ea"/>
          <a:cs typeface="+mn-cs"/>
        </a:defRPr>
      </a:lvl7pPr>
      <a:lvl8pPr marL="3632089" indent="-250706" algn="l" defTabSz="456986" rtl="0" eaLnBrk="0" fontAlgn="base" hangingPunct="0">
        <a:lnSpc>
          <a:spcPct val="93000"/>
        </a:lnSpc>
        <a:spcBef>
          <a:spcPts val="550"/>
        </a:spcBef>
        <a:spcAft>
          <a:spcPct val="0"/>
        </a:spcAft>
        <a:buClr>
          <a:srgbClr val="000000"/>
        </a:buClr>
        <a:buSzPct val="100000"/>
        <a:buFont typeface="Times New Roman" pitchFamily="-108" charset="0"/>
        <a:buChar char="•"/>
        <a:defRPr sz="2200">
          <a:solidFill>
            <a:srgbClr val="000000"/>
          </a:solidFill>
          <a:latin typeface="+mn-lt"/>
          <a:ea typeface="+mn-ea"/>
          <a:cs typeface="+mn-cs"/>
        </a:defRPr>
      </a:lvl8pPr>
      <a:lvl9pPr marL="4089076" indent="-250706" algn="l" defTabSz="456986" rtl="0" eaLnBrk="0" fontAlgn="base" hangingPunct="0">
        <a:lnSpc>
          <a:spcPct val="93000"/>
        </a:lnSpc>
        <a:spcBef>
          <a:spcPts val="550"/>
        </a:spcBef>
        <a:spcAft>
          <a:spcPct val="0"/>
        </a:spcAft>
        <a:buClr>
          <a:srgbClr val="000000"/>
        </a:buClr>
        <a:buSzPct val="100000"/>
        <a:buFont typeface="Times New Roman" pitchFamily="-108" charset="0"/>
        <a:buChar char="•"/>
        <a:defRPr sz="2200">
          <a:solidFill>
            <a:srgbClr val="000000"/>
          </a:solidFill>
          <a:latin typeface="+mn-lt"/>
          <a:ea typeface="+mn-ea"/>
          <a:cs typeface="+mn-cs"/>
        </a:defRPr>
      </a:lvl9pPr>
    </p:bodyStyle>
    <p:otherStyle>
      <a:defPPr>
        <a:defRPr lang="en-US"/>
      </a:defPPr>
      <a:lvl1pPr marL="0" algn="l" defTabSz="456986" rtl="0" eaLnBrk="1" latinLnBrk="0" hangingPunct="1">
        <a:defRPr sz="1800" kern="1200">
          <a:solidFill>
            <a:schemeClr val="tx1"/>
          </a:solidFill>
          <a:latin typeface="+mn-lt"/>
          <a:ea typeface="+mn-ea"/>
          <a:cs typeface="+mn-cs"/>
        </a:defRPr>
      </a:lvl1pPr>
      <a:lvl2pPr marL="456986" algn="l" defTabSz="456986" rtl="0" eaLnBrk="1" latinLnBrk="0" hangingPunct="1">
        <a:defRPr sz="1800" kern="1200">
          <a:solidFill>
            <a:schemeClr val="tx1"/>
          </a:solidFill>
          <a:latin typeface="+mn-lt"/>
          <a:ea typeface="+mn-ea"/>
          <a:cs typeface="+mn-cs"/>
        </a:defRPr>
      </a:lvl2pPr>
      <a:lvl3pPr marL="913973" algn="l" defTabSz="456986" rtl="0" eaLnBrk="1" latinLnBrk="0" hangingPunct="1">
        <a:defRPr sz="1800" kern="1200">
          <a:solidFill>
            <a:schemeClr val="tx1"/>
          </a:solidFill>
          <a:latin typeface="+mn-lt"/>
          <a:ea typeface="+mn-ea"/>
          <a:cs typeface="+mn-cs"/>
        </a:defRPr>
      </a:lvl3pPr>
      <a:lvl4pPr marL="1370958" algn="l" defTabSz="456986" rtl="0" eaLnBrk="1" latinLnBrk="0" hangingPunct="1">
        <a:defRPr sz="1800" kern="1200">
          <a:solidFill>
            <a:schemeClr val="tx1"/>
          </a:solidFill>
          <a:latin typeface="+mn-lt"/>
          <a:ea typeface="+mn-ea"/>
          <a:cs typeface="+mn-cs"/>
        </a:defRPr>
      </a:lvl4pPr>
      <a:lvl5pPr marL="1827944" algn="l" defTabSz="456986" rtl="0" eaLnBrk="1" latinLnBrk="0" hangingPunct="1">
        <a:defRPr sz="1800" kern="1200">
          <a:solidFill>
            <a:schemeClr val="tx1"/>
          </a:solidFill>
          <a:latin typeface="+mn-lt"/>
          <a:ea typeface="+mn-ea"/>
          <a:cs typeface="+mn-cs"/>
        </a:defRPr>
      </a:lvl5pPr>
      <a:lvl6pPr marL="2284930" algn="l" defTabSz="456986" rtl="0" eaLnBrk="1" latinLnBrk="0" hangingPunct="1">
        <a:defRPr sz="1800" kern="1200">
          <a:solidFill>
            <a:schemeClr val="tx1"/>
          </a:solidFill>
          <a:latin typeface="+mn-lt"/>
          <a:ea typeface="+mn-ea"/>
          <a:cs typeface="+mn-cs"/>
        </a:defRPr>
      </a:lvl6pPr>
      <a:lvl7pPr marL="2741918" algn="l" defTabSz="456986" rtl="0" eaLnBrk="1" latinLnBrk="0" hangingPunct="1">
        <a:defRPr sz="1800" kern="1200">
          <a:solidFill>
            <a:schemeClr val="tx1"/>
          </a:solidFill>
          <a:latin typeface="+mn-lt"/>
          <a:ea typeface="+mn-ea"/>
          <a:cs typeface="+mn-cs"/>
        </a:defRPr>
      </a:lvl7pPr>
      <a:lvl8pPr marL="3198903" algn="l" defTabSz="456986" rtl="0" eaLnBrk="1" latinLnBrk="0" hangingPunct="1">
        <a:defRPr sz="1800" kern="1200">
          <a:solidFill>
            <a:schemeClr val="tx1"/>
          </a:solidFill>
          <a:latin typeface="+mn-lt"/>
          <a:ea typeface="+mn-ea"/>
          <a:cs typeface="+mn-cs"/>
        </a:defRPr>
      </a:lvl8pPr>
      <a:lvl9pPr marL="3655889" algn="l" defTabSz="45698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7634" name="Rectangle 1"/>
          <p:cNvSpPr>
            <a:spLocks noChangeArrowheads="1"/>
          </p:cNvSpPr>
          <p:nvPr/>
        </p:nvSpPr>
        <p:spPr bwMode="auto">
          <a:xfrm>
            <a:off x="0" y="0"/>
            <a:ext cx="10058400" cy="77724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91358" tIns="45677" rIns="91358" bIns="45677" anchor="ctr"/>
          <a:lstStyle/>
          <a:p>
            <a:pPr defTabSz="1017588"/>
            <a:endParaRPr lang="en-US" sz="2000">
              <a:solidFill>
                <a:srgbClr val="000000"/>
              </a:solidFill>
            </a:endParaRPr>
          </a:p>
        </p:txBody>
      </p:sp>
      <p:sp>
        <p:nvSpPr>
          <p:cNvPr id="1026" name="Text Box 2"/>
          <p:cNvSpPr txBox="1">
            <a:spLocks noChangeArrowheads="1"/>
          </p:cNvSpPr>
          <p:nvPr/>
        </p:nvSpPr>
        <p:spPr bwMode="auto">
          <a:xfrm>
            <a:off x="825500" y="7439025"/>
            <a:ext cx="981075" cy="249238"/>
          </a:xfrm>
          <a:prstGeom prst="rect">
            <a:avLst/>
          </a:prstGeom>
          <a:noFill/>
          <a:ln w="9525">
            <a:noFill/>
            <a:round/>
            <a:headEnd/>
            <a:tailEnd/>
          </a:ln>
          <a:effectLst/>
        </p:spPr>
        <p:txBody>
          <a:bodyPr wrap="none" lIns="89916" tIns="46755" rIns="89916" bIns="46755"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algn="ctr" defTabSz="1017990" eaLnBrk="1" fontAlgn="auto" hangingPunct="1">
              <a:spcBef>
                <a:spcPts val="557"/>
              </a:spcBef>
              <a:spcAft>
                <a:spcPts val="0"/>
              </a:spcAft>
              <a:buClr>
                <a:srgbClr val="FFFFFF"/>
              </a:buClr>
              <a:buFont typeface="Arial" charset="0"/>
              <a:buNone/>
              <a:defRPr/>
            </a:pPr>
            <a:r>
              <a:rPr lang="en-GB" sz="900" b="1">
                <a:solidFill>
                  <a:srgbClr val="FFFFFF"/>
                </a:solidFill>
                <a:latin typeface="Arial" charset="0"/>
                <a:cs typeface="MS Gothic" charset="0"/>
              </a:rPr>
              <a:t>© </a:t>
            </a:r>
            <a:r>
              <a:rPr lang="en-GB" sz="1000" b="1">
                <a:solidFill>
                  <a:srgbClr val="FFFFFF"/>
                </a:solidFill>
                <a:latin typeface="Arial" charset="0"/>
                <a:cs typeface="MS Gothic" charset="0"/>
              </a:rPr>
              <a:t>2006</a:t>
            </a:r>
            <a:r>
              <a:rPr lang="en-GB" sz="900" b="1">
                <a:solidFill>
                  <a:srgbClr val="FFFFFF"/>
                </a:solidFill>
                <a:latin typeface="Arial" charset="0"/>
                <a:cs typeface="MS Gothic" charset="0"/>
              </a:rPr>
              <a:t> TBBMI</a:t>
            </a:r>
          </a:p>
        </p:txBody>
      </p:sp>
      <p:sp>
        <p:nvSpPr>
          <p:cNvPr id="197636" name="Rectangle 3"/>
          <p:cNvSpPr>
            <a:spLocks noChangeArrowheads="1"/>
          </p:cNvSpPr>
          <p:nvPr/>
        </p:nvSpPr>
        <p:spPr bwMode="auto">
          <a:xfrm>
            <a:off x="8629650" y="7423150"/>
            <a:ext cx="73977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16" tIns="46755" rIns="89916" bIns="46755" anchor="ctr">
            <a:spAutoFit/>
          </a:bodyPr>
          <a:lstStyle/>
          <a:p>
            <a:pPr algn="ctr" defTabSz="1017588">
              <a:buClr>
                <a:srgbClr val="FFFFFF"/>
              </a:buClr>
              <a:buFont typeface="Comic Sans MS" charset="0"/>
              <a:buNone/>
              <a:tabLst>
                <a:tab pos="0" algn="l"/>
                <a:tab pos="911225" algn="l"/>
                <a:tab pos="1825625" algn="l"/>
                <a:tab pos="2738438" algn="l"/>
                <a:tab pos="3652838" algn="l"/>
                <a:tab pos="4565650" algn="l"/>
                <a:tab pos="5480050" algn="l"/>
                <a:tab pos="6392863" algn="l"/>
                <a:tab pos="7307263" algn="l"/>
                <a:tab pos="8221663" algn="l"/>
                <a:tab pos="9134475" algn="l"/>
                <a:tab pos="10047288" algn="l"/>
              </a:tabLst>
            </a:pPr>
            <a:r>
              <a:rPr lang="en-GB" sz="1000" b="1">
                <a:solidFill>
                  <a:srgbClr val="FFFFFF"/>
                </a:solidFill>
                <a:latin typeface="Comic Sans MS" charset="0"/>
              </a:rPr>
              <a:t>9.65.08.</a:t>
            </a:r>
          </a:p>
        </p:txBody>
      </p:sp>
      <p:sp>
        <p:nvSpPr>
          <p:cNvPr id="197637" name="Rectangle 4"/>
          <p:cNvSpPr>
            <a:spLocks noChangeArrowheads="1"/>
          </p:cNvSpPr>
          <p:nvPr/>
        </p:nvSpPr>
        <p:spPr bwMode="auto">
          <a:xfrm>
            <a:off x="508000" y="120650"/>
            <a:ext cx="4467225"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26" tIns="50712" rIns="101426" bIns="50712">
            <a:spAutoFit/>
          </a:bodyPr>
          <a:lstStyle/>
          <a:p>
            <a:pPr defTabSz="1017588">
              <a:lnSpc>
                <a:spcPct val="125000"/>
              </a:lnSpc>
              <a:spcBef>
                <a:spcPts val="1500"/>
              </a:spcBef>
              <a:buClr>
                <a:srgbClr val="FFFF00"/>
              </a:buClr>
              <a:buFont typeface="Helvetica" charset="0"/>
              <a:buNone/>
              <a:tabLst>
                <a:tab pos="0" algn="l"/>
                <a:tab pos="911225" algn="l"/>
                <a:tab pos="1825625" algn="l"/>
                <a:tab pos="2738438" algn="l"/>
                <a:tab pos="3652838" algn="l"/>
                <a:tab pos="4565650" algn="l"/>
                <a:tab pos="5480050" algn="l"/>
                <a:tab pos="6392863" algn="l"/>
                <a:tab pos="7307263" algn="l"/>
                <a:tab pos="8221663" algn="l"/>
                <a:tab pos="9134475" algn="l"/>
                <a:tab pos="10047288" algn="l"/>
              </a:tabLst>
            </a:pPr>
            <a:r>
              <a:rPr lang="en-GB" sz="2000" b="1">
                <a:solidFill>
                  <a:srgbClr val="FFFF00"/>
                </a:solidFill>
                <a:latin typeface="Helvetica" charset="0"/>
              </a:rPr>
              <a:t>The  New Testament          Comes Together</a:t>
            </a:r>
          </a:p>
        </p:txBody>
      </p:sp>
    </p:spTree>
  </p:cSld>
  <p:clrMap bg1="lt1" tx1="dk1" bg2="lt2" tx2="dk2" accent1="accent1" accent2="accent2" accent3="accent3" accent4="accent4" accent5="accent5" accent6="accent6" hlink="hlink" folHlink="folHlink"/>
  <p:sldLayoutIdLst>
    <p:sldLayoutId id="2147483874" r:id="rId1"/>
  </p:sldLayoutIdLst>
  <p:txStyles>
    <p:titleStyle>
      <a:lvl1pPr algn="ctr" defTabSz="455613" rtl="0" eaLnBrk="0" fontAlgn="base" hangingPunct="0">
        <a:lnSpc>
          <a:spcPct val="93000"/>
        </a:lnSpc>
        <a:spcBef>
          <a:spcPct val="0"/>
        </a:spcBef>
        <a:spcAft>
          <a:spcPct val="0"/>
        </a:spcAft>
        <a:buClr>
          <a:srgbClr val="000000"/>
        </a:buClr>
        <a:buSzPct val="100000"/>
        <a:buFont typeface="Times New Roman" charset="0"/>
        <a:defRPr sz="4800">
          <a:solidFill>
            <a:srgbClr val="000000"/>
          </a:solidFill>
          <a:latin typeface="+mj-lt"/>
          <a:ea typeface="ＭＳ Ｐゴシック" charset="0"/>
          <a:cs typeface="+mj-cs"/>
        </a:defRPr>
      </a:lvl1pPr>
      <a:lvl2pPr algn="ctr" defTabSz="455613" rtl="0" eaLnBrk="0" fontAlgn="base" hangingPunct="0">
        <a:lnSpc>
          <a:spcPct val="93000"/>
        </a:lnSpc>
        <a:spcBef>
          <a:spcPct val="0"/>
        </a:spcBef>
        <a:spcAft>
          <a:spcPct val="0"/>
        </a:spcAft>
        <a:buClr>
          <a:srgbClr val="000000"/>
        </a:buClr>
        <a:buSzPct val="100000"/>
        <a:buFont typeface="Times New Roman" charset="0"/>
        <a:defRPr sz="4800">
          <a:solidFill>
            <a:srgbClr val="000000"/>
          </a:solidFill>
          <a:latin typeface="Times New Roman" pitchFamily="-108" charset="0"/>
          <a:ea typeface="ＭＳ Ｐゴシック" charset="0"/>
          <a:cs typeface="MS Gothic" charset="0"/>
        </a:defRPr>
      </a:lvl2pPr>
      <a:lvl3pPr algn="ctr" defTabSz="455613" rtl="0" eaLnBrk="0" fontAlgn="base" hangingPunct="0">
        <a:lnSpc>
          <a:spcPct val="93000"/>
        </a:lnSpc>
        <a:spcBef>
          <a:spcPct val="0"/>
        </a:spcBef>
        <a:spcAft>
          <a:spcPct val="0"/>
        </a:spcAft>
        <a:buClr>
          <a:srgbClr val="000000"/>
        </a:buClr>
        <a:buSzPct val="100000"/>
        <a:buFont typeface="Times New Roman" charset="0"/>
        <a:defRPr sz="4800">
          <a:solidFill>
            <a:srgbClr val="000000"/>
          </a:solidFill>
          <a:latin typeface="Times New Roman" pitchFamily="-108" charset="0"/>
          <a:ea typeface="ＭＳ Ｐゴシック" charset="0"/>
          <a:cs typeface="MS Gothic" charset="0"/>
        </a:defRPr>
      </a:lvl3pPr>
      <a:lvl4pPr algn="ctr" defTabSz="455613" rtl="0" eaLnBrk="0" fontAlgn="base" hangingPunct="0">
        <a:lnSpc>
          <a:spcPct val="93000"/>
        </a:lnSpc>
        <a:spcBef>
          <a:spcPct val="0"/>
        </a:spcBef>
        <a:spcAft>
          <a:spcPct val="0"/>
        </a:spcAft>
        <a:buClr>
          <a:srgbClr val="000000"/>
        </a:buClr>
        <a:buSzPct val="100000"/>
        <a:buFont typeface="Times New Roman" charset="0"/>
        <a:defRPr sz="4800">
          <a:solidFill>
            <a:srgbClr val="000000"/>
          </a:solidFill>
          <a:latin typeface="Times New Roman" pitchFamily="-108" charset="0"/>
          <a:ea typeface="ＭＳ Ｐゴシック" charset="0"/>
          <a:cs typeface="MS Gothic" charset="0"/>
        </a:defRPr>
      </a:lvl4pPr>
      <a:lvl5pPr algn="ctr" defTabSz="455613" rtl="0" eaLnBrk="0" fontAlgn="base" hangingPunct="0">
        <a:lnSpc>
          <a:spcPct val="93000"/>
        </a:lnSpc>
        <a:spcBef>
          <a:spcPct val="0"/>
        </a:spcBef>
        <a:spcAft>
          <a:spcPct val="0"/>
        </a:spcAft>
        <a:buClr>
          <a:srgbClr val="000000"/>
        </a:buClr>
        <a:buSzPct val="100000"/>
        <a:buFont typeface="Times New Roman" charset="0"/>
        <a:defRPr sz="4800">
          <a:solidFill>
            <a:srgbClr val="000000"/>
          </a:solidFill>
          <a:latin typeface="Times New Roman" pitchFamily="-108" charset="0"/>
          <a:ea typeface="ＭＳ Ｐゴシック" charset="0"/>
          <a:cs typeface="MS Gothic" charset="0"/>
        </a:defRPr>
      </a:lvl5pPr>
      <a:lvl6pPr marL="456772" algn="ctr" defTabSz="456772" rtl="0" eaLnBrk="0" fontAlgn="base" hangingPunct="0">
        <a:lnSpc>
          <a:spcPct val="93000"/>
        </a:lnSpc>
        <a:spcBef>
          <a:spcPct val="0"/>
        </a:spcBef>
        <a:spcAft>
          <a:spcPct val="0"/>
        </a:spcAft>
        <a:buClr>
          <a:srgbClr val="000000"/>
        </a:buClr>
        <a:buSzPct val="100000"/>
        <a:buFont typeface="Times New Roman" pitchFamily="-108" charset="0"/>
        <a:defRPr sz="4800">
          <a:solidFill>
            <a:srgbClr val="000000"/>
          </a:solidFill>
          <a:latin typeface="Times New Roman" pitchFamily="-108" charset="0"/>
          <a:ea typeface="MS Gothic" charset="0"/>
          <a:cs typeface="MS Gothic" charset="0"/>
        </a:defRPr>
      </a:lvl6pPr>
      <a:lvl7pPr marL="913545" algn="ctr" defTabSz="456772" rtl="0" eaLnBrk="0" fontAlgn="base" hangingPunct="0">
        <a:lnSpc>
          <a:spcPct val="93000"/>
        </a:lnSpc>
        <a:spcBef>
          <a:spcPct val="0"/>
        </a:spcBef>
        <a:spcAft>
          <a:spcPct val="0"/>
        </a:spcAft>
        <a:buClr>
          <a:srgbClr val="000000"/>
        </a:buClr>
        <a:buSzPct val="100000"/>
        <a:buFont typeface="Times New Roman" pitchFamily="-108" charset="0"/>
        <a:defRPr sz="4800">
          <a:solidFill>
            <a:srgbClr val="000000"/>
          </a:solidFill>
          <a:latin typeface="Times New Roman" pitchFamily="-108" charset="0"/>
          <a:ea typeface="MS Gothic" charset="0"/>
          <a:cs typeface="MS Gothic" charset="0"/>
        </a:defRPr>
      </a:lvl7pPr>
      <a:lvl8pPr marL="1370318" algn="ctr" defTabSz="456772" rtl="0" eaLnBrk="0" fontAlgn="base" hangingPunct="0">
        <a:lnSpc>
          <a:spcPct val="93000"/>
        </a:lnSpc>
        <a:spcBef>
          <a:spcPct val="0"/>
        </a:spcBef>
        <a:spcAft>
          <a:spcPct val="0"/>
        </a:spcAft>
        <a:buClr>
          <a:srgbClr val="000000"/>
        </a:buClr>
        <a:buSzPct val="100000"/>
        <a:buFont typeface="Times New Roman" pitchFamily="-108" charset="0"/>
        <a:defRPr sz="4800">
          <a:solidFill>
            <a:srgbClr val="000000"/>
          </a:solidFill>
          <a:latin typeface="Times New Roman" pitchFamily="-108" charset="0"/>
          <a:ea typeface="MS Gothic" charset="0"/>
          <a:cs typeface="MS Gothic" charset="0"/>
        </a:defRPr>
      </a:lvl8pPr>
      <a:lvl9pPr marL="1827089" algn="ctr" defTabSz="456772" rtl="0" eaLnBrk="0" fontAlgn="base" hangingPunct="0">
        <a:lnSpc>
          <a:spcPct val="93000"/>
        </a:lnSpc>
        <a:spcBef>
          <a:spcPct val="0"/>
        </a:spcBef>
        <a:spcAft>
          <a:spcPct val="0"/>
        </a:spcAft>
        <a:buClr>
          <a:srgbClr val="000000"/>
        </a:buClr>
        <a:buSzPct val="100000"/>
        <a:buFont typeface="Times New Roman" pitchFamily="-108" charset="0"/>
        <a:defRPr sz="4800">
          <a:solidFill>
            <a:srgbClr val="000000"/>
          </a:solidFill>
          <a:latin typeface="Times New Roman" pitchFamily="-108" charset="0"/>
          <a:ea typeface="MS Gothic" charset="0"/>
          <a:cs typeface="MS Gothic" charset="0"/>
        </a:defRPr>
      </a:lvl9pPr>
    </p:titleStyle>
    <p:bodyStyle>
      <a:lvl1pPr marL="374650" indent="-374650" algn="l" defTabSz="455613" rtl="0" eaLnBrk="0" fontAlgn="base" hangingPunct="0">
        <a:lnSpc>
          <a:spcPct val="93000"/>
        </a:lnSpc>
        <a:spcBef>
          <a:spcPts val="875"/>
        </a:spcBef>
        <a:spcAft>
          <a:spcPct val="0"/>
        </a:spcAft>
        <a:buClr>
          <a:srgbClr val="000000"/>
        </a:buClr>
        <a:buSzPct val="100000"/>
        <a:buFont typeface="Times New Roman" charset="0"/>
        <a:buChar char="•"/>
        <a:defRPr sz="3500">
          <a:solidFill>
            <a:srgbClr val="000000"/>
          </a:solidFill>
          <a:latin typeface="+mn-lt"/>
          <a:ea typeface="ＭＳ Ｐゴシック" charset="0"/>
          <a:cs typeface="+mn-cs"/>
        </a:defRPr>
      </a:lvl1pPr>
      <a:lvl2pPr marL="814388" indent="-312738" algn="l" defTabSz="455613" rtl="0" eaLnBrk="0" fontAlgn="base" hangingPunct="0">
        <a:lnSpc>
          <a:spcPct val="93000"/>
        </a:lnSpc>
        <a:spcBef>
          <a:spcPts val="775"/>
        </a:spcBef>
        <a:spcAft>
          <a:spcPct val="0"/>
        </a:spcAft>
        <a:buClr>
          <a:srgbClr val="000000"/>
        </a:buClr>
        <a:buSzPct val="100000"/>
        <a:buFont typeface="Times New Roman" charset="0"/>
        <a:buChar char="–"/>
        <a:defRPr sz="3100">
          <a:solidFill>
            <a:srgbClr val="000000"/>
          </a:solidFill>
          <a:latin typeface="+mn-lt"/>
          <a:ea typeface="+mn-ea"/>
          <a:cs typeface="+mn-cs"/>
        </a:defRPr>
      </a:lvl2pPr>
      <a:lvl3pPr marL="1252538" indent="-247650" algn="l" defTabSz="455613" rtl="0" eaLnBrk="0" fontAlgn="base" hangingPunct="0">
        <a:lnSpc>
          <a:spcPct val="93000"/>
        </a:lnSpc>
        <a:spcBef>
          <a:spcPts val="650"/>
        </a:spcBef>
        <a:spcAft>
          <a:spcPct val="0"/>
        </a:spcAft>
        <a:buClr>
          <a:srgbClr val="000000"/>
        </a:buClr>
        <a:buSzPct val="100000"/>
        <a:buFont typeface="Times New Roman" charset="0"/>
        <a:buChar char="•"/>
        <a:defRPr sz="2600">
          <a:solidFill>
            <a:srgbClr val="000000"/>
          </a:solidFill>
          <a:latin typeface="+mn-lt"/>
          <a:ea typeface="+mn-ea"/>
          <a:cs typeface="+mn-cs"/>
        </a:defRPr>
      </a:lvl3pPr>
      <a:lvl4pPr marL="1755775" indent="-247650" algn="l" defTabSz="455613" rtl="0" eaLnBrk="0" fontAlgn="base" hangingPunct="0">
        <a:lnSpc>
          <a:spcPct val="93000"/>
        </a:lnSpc>
        <a:spcBef>
          <a:spcPts val="563"/>
        </a:spcBef>
        <a:spcAft>
          <a:spcPct val="0"/>
        </a:spcAft>
        <a:buClr>
          <a:srgbClr val="000000"/>
        </a:buClr>
        <a:buSzPct val="100000"/>
        <a:buFont typeface="Times New Roman" charset="0"/>
        <a:buChar char="–"/>
        <a:defRPr sz="2200">
          <a:solidFill>
            <a:srgbClr val="000000"/>
          </a:solidFill>
          <a:latin typeface="+mn-lt"/>
          <a:ea typeface="+mn-ea"/>
          <a:cs typeface="+mn-cs"/>
        </a:defRPr>
      </a:lvl4pPr>
      <a:lvl5pPr marL="2257425" indent="-247650" algn="l" defTabSz="455613" rtl="0" eaLnBrk="0" fontAlgn="base" hangingPunct="0">
        <a:lnSpc>
          <a:spcPct val="93000"/>
        </a:lnSpc>
        <a:spcBef>
          <a:spcPts val="563"/>
        </a:spcBef>
        <a:spcAft>
          <a:spcPct val="0"/>
        </a:spcAft>
        <a:buClr>
          <a:srgbClr val="000000"/>
        </a:buClr>
        <a:buSzPct val="100000"/>
        <a:buFont typeface="Times New Roman" charset="0"/>
        <a:buChar char="•"/>
        <a:defRPr sz="2200">
          <a:solidFill>
            <a:srgbClr val="000000"/>
          </a:solidFill>
          <a:latin typeface="+mn-lt"/>
          <a:ea typeface="+mn-ea"/>
          <a:cs typeface="+mn-cs"/>
        </a:defRPr>
      </a:lvl5pPr>
      <a:lvl6pPr marL="2716845" indent="-250589" algn="l" defTabSz="456772" rtl="0" eaLnBrk="0" fontAlgn="base" hangingPunct="0">
        <a:lnSpc>
          <a:spcPct val="93000"/>
        </a:lnSpc>
        <a:spcBef>
          <a:spcPts val="550"/>
        </a:spcBef>
        <a:spcAft>
          <a:spcPct val="0"/>
        </a:spcAft>
        <a:buClr>
          <a:srgbClr val="000000"/>
        </a:buClr>
        <a:buSzPct val="100000"/>
        <a:buFont typeface="Times New Roman" pitchFamily="-108" charset="0"/>
        <a:buChar char="•"/>
        <a:defRPr sz="2200">
          <a:solidFill>
            <a:srgbClr val="000000"/>
          </a:solidFill>
          <a:latin typeface="+mn-lt"/>
          <a:ea typeface="+mn-ea"/>
          <a:cs typeface="+mn-cs"/>
        </a:defRPr>
      </a:lvl6pPr>
      <a:lvl7pPr marL="3173617" indent="-250589" algn="l" defTabSz="456772" rtl="0" eaLnBrk="0" fontAlgn="base" hangingPunct="0">
        <a:lnSpc>
          <a:spcPct val="93000"/>
        </a:lnSpc>
        <a:spcBef>
          <a:spcPts val="550"/>
        </a:spcBef>
        <a:spcAft>
          <a:spcPct val="0"/>
        </a:spcAft>
        <a:buClr>
          <a:srgbClr val="000000"/>
        </a:buClr>
        <a:buSzPct val="100000"/>
        <a:buFont typeface="Times New Roman" pitchFamily="-108" charset="0"/>
        <a:buChar char="•"/>
        <a:defRPr sz="2200">
          <a:solidFill>
            <a:srgbClr val="000000"/>
          </a:solidFill>
          <a:latin typeface="+mn-lt"/>
          <a:ea typeface="+mn-ea"/>
          <a:cs typeface="+mn-cs"/>
        </a:defRPr>
      </a:lvl7pPr>
      <a:lvl8pPr marL="3630391" indent="-250589" algn="l" defTabSz="456772" rtl="0" eaLnBrk="0" fontAlgn="base" hangingPunct="0">
        <a:lnSpc>
          <a:spcPct val="93000"/>
        </a:lnSpc>
        <a:spcBef>
          <a:spcPts val="550"/>
        </a:spcBef>
        <a:spcAft>
          <a:spcPct val="0"/>
        </a:spcAft>
        <a:buClr>
          <a:srgbClr val="000000"/>
        </a:buClr>
        <a:buSzPct val="100000"/>
        <a:buFont typeface="Times New Roman" pitchFamily="-108" charset="0"/>
        <a:buChar char="•"/>
        <a:defRPr sz="2200">
          <a:solidFill>
            <a:srgbClr val="000000"/>
          </a:solidFill>
          <a:latin typeface="+mn-lt"/>
          <a:ea typeface="+mn-ea"/>
          <a:cs typeface="+mn-cs"/>
        </a:defRPr>
      </a:lvl8pPr>
      <a:lvl9pPr marL="4087164" indent="-250589" algn="l" defTabSz="456772" rtl="0" eaLnBrk="0" fontAlgn="base" hangingPunct="0">
        <a:lnSpc>
          <a:spcPct val="93000"/>
        </a:lnSpc>
        <a:spcBef>
          <a:spcPts val="550"/>
        </a:spcBef>
        <a:spcAft>
          <a:spcPct val="0"/>
        </a:spcAft>
        <a:buClr>
          <a:srgbClr val="000000"/>
        </a:buClr>
        <a:buSzPct val="100000"/>
        <a:buFont typeface="Times New Roman" pitchFamily="-108" charset="0"/>
        <a:buChar char="•"/>
        <a:defRPr sz="2200">
          <a:solidFill>
            <a:srgbClr val="000000"/>
          </a:solidFill>
          <a:latin typeface="+mn-lt"/>
          <a:ea typeface="+mn-ea"/>
          <a:cs typeface="+mn-cs"/>
        </a:defRPr>
      </a:lvl9pPr>
    </p:bodyStyle>
    <p:otherStyle>
      <a:defPPr>
        <a:defRPr lang="en-US"/>
      </a:defPPr>
      <a:lvl1pPr marL="0" algn="l" defTabSz="456772" rtl="0" eaLnBrk="1" latinLnBrk="0" hangingPunct="1">
        <a:defRPr sz="1800" kern="1200">
          <a:solidFill>
            <a:schemeClr val="tx1"/>
          </a:solidFill>
          <a:latin typeface="+mn-lt"/>
          <a:ea typeface="+mn-ea"/>
          <a:cs typeface="+mn-cs"/>
        </a:defRPr>
      </a:lvl1pPr>
      <a:lvl2pPr marL="456772" algn="l" defTabSz="456772" rtl="0" eaLnBrk="1" latinLnBrk="0" hangingPunct="1">
        <a:defRPr sz="1800" kern="1200">
          <a:solidFill>
            <a:schemeClr val="tx1"/>
          </a:solidFill>
          <a:latin typeface="+mn-lt"/>
          <a:ea typeface="+mn-ea"/>
          <a:cs typeface="+mn-cs"/>
        </a:defRPr>
      </a:lvl2pPr>
      <a:lvl3pPr marL="913545" algn="l" defTabSz="456772" rtl="0" eaLnBrk="1" latinLnBrk="0" hangingPunct="1">
        <a:defRPr sz="1800" kern="1200">
          <a:solidFill>
            <a:schemeClr val="tx1"/>
          </a:solidFill>
          <a:latin typeface="+mn-lt"/>
          <a:ea typeface="+mn-ea"/>
          <a:cs typeface="+mn-cs"/>
        </a:defRPr>
      </a:lvl3pPr>
      <a:lvl4pPr marL="1370318" algn="l" defTabSz="456772" rtl="0" eaLnBrk="1" latinLnBrk="0" hangingPunct="1">
        <a:defRPr sz="1800" kern="1200">
          <a:solidFill>
            <a:schemeClr val="tx1"/>
          </a:solidFill>
          <a:latin typeface="+mn-lt"/>
          <a:ea typeface="+mn-ea"/>
          <a:cs typeface="+mn-cs"/>
        </a:defRPr>
      </a:lvl4pPr>
      <a:lvl5pPr marL="1827089" algn="l" defTabSz="456772" rtl="0" eaLnBrk="1" latinLnBrk="0" hangingPunct="1">
        <a:defRPr sz="1800" kern="1200">
          <a:solidFill>
            <a:schemeClr val="tx1"/>
          </a:solidFill>
          <a:latin typeface="+mn-lt"/>
          <a:ea typeface="+mn-ea"/>
          <a:cs typeface="+mn-cs"/>
        </a:defRPr>
      </a:lvl5pPr>
      <a:lvl6pPr marL="2283862" algn="l" defTabSz="456772" rtl="0" eaLnBrk="1" latinLnBrk="0" hangingPunct="1">
        <a:defRPr sz="1800" kern="1200">
          <a:solidFill>
            <a:schemeClr val="tx1"/>
          </a:solidFill>
          <a:latin typeface="+mn-lt"/>
          <a:ea typeface="+mn-ea"/>
          <a:cs typeface="+mn-cs"/>
        </a:defRPr>
      </a:lvl6pPr>
      <a:lvl7pPr marL="2740635" algn="l" defTabSz="456772" rtl="0" eaLnBrk="1" latinLnBrk="0" hangingPunct="1">
        <a:defRPr sz="1800" kern="1200">
          <a:solidFill>
            <a:schemeClr val="tx1"/>
          </a:solidFill>
          <a:latin typeface="+mn-lt"/>
          <a:ea typeface="+mn-ea"/>
          <a:cs typeface="+mn-cs"/>
        </a:defRPr>
      </a:lvl7pPr>
      <a:lvl8pPr marL="3197407" algn="l" defTabSz="456772" rtl="0" eaLnBrk="1" latinLnBrk="0" hangingPunct="1">
        <a:defRPr sz="1800" kern="1200">
          <a:solidFill>
            <a:schemeClr val="tx1"/>
          </a:solidFill>
          <a:latin typeface="+mn-lt"/>
          <a:ea typeface="+mn-ea"/>
          <a:cs typeface="+mn-cs"/>
        </a:defRPr>
      </a:lvl8pPr>
      <a:lvl9pPr marL="3654179" algn="l" defTabSz="45677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hemeOverride" Target="../theme/themeOverride1.xml"/><Relationship Id="rId5" Type="http://schemas.openxmlformats.org/officeDocument/2006/relationships/image" Target="../media/image11.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hemeOverride" Target="../theme/themeOverride2.xml"/><Relationship Id="rId5" Type="http://schemas.openxmlformats.org/officeDocument/2006/relationships/image" Target="../media/image11.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hemeOverride" Target="../theme/themeOverride3.xml"/><Relationship Id="rId5" Type="http://schemas.openxmlformats.org/officeDocument/2006/relationships/image" Target="../media/image11.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hemeOverride" Target="../theme/themeOverride4.xml"/><Relationship Id="rId5" Type="http://schemas.openxmlformats.org/officeDocument/2006/relationships/image" Target="../media/image11.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hemeOverride" Target="../theme/themeOverride5.xml"/><Relationship Id="rId5" Type="http://schemas.openxmlformats.org/officeDocument/2006/relationships/image" Target="../media/image11.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3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9.jpeg"/></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9.png"/><Relationship Id="rId4" Type="http://schemas.openxmlformats.org/officeDocument/2006/relationships/image" Target="../media/image9.jpeg"/></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7.png"/><Relationship Id="rId4" Type="http://schemas.openxmlformats.org/officeDocument/2006/relationships/image" Target="../media/image9.jpeg"/></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17.png"/><Relationship Id="rId4" Type="http://schemas.openxmlformats.org/officeDocument/2006/relationships/image" Target="../media/image9.jpeg"/></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17.png"/><Relationship Id="rId4" Type="http://schemas.openxmlformats.org/officeDocument/2006/relationships/image" Target="../media/image9.jpeg"/></Relationships>
</file>

<file path=ppt/slides/_rels/slide4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20.jpeg"/><Relationship Id="rId4" Type="http://schemas.openxmlformats.org/officeDocument/2006/relationships/image" Target="../media/image9.jpeg"/><Relationship Id="rId9" Type="http://schemas.openxmlformats.org/officeDocument/2006/relationships/image" Target="../media/image22.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jpe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70.xml"/><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7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2.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81.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39.jpeg"/></Relationships>
</file>

<file path=ppt/slides/_rels/slide8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jpe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82.xml"/><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84.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jpe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83.xml"/><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8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6.xml"/><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8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7.xml"/><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8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9.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jpeg"/></Relationships>
</file>

<file path=ppt/slides/_rels/slide9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0.xml"/><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5.png"/><Relationship Id="rId4" Type="http://schemas.openxmlformats.org/officeDocument/2006/relationships/image" Target="../media/image46.png"/></Relationships>
</file>

<file path=ppt/slides/_rels/slide92.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8.jpeg"/><Relationship Id="rId2" Type="http://schemas.openxmlformats.org/officeDocument/2006/relationships/notesSlide" Target="../notesSlides/notesSlide91.xml"/><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5.png"/><Relationship Id="rId4" Type="http://schemas.openxmlformats.org/officeDocument/2006/relationships/image" Target="../media/image46.png"/></Relationships>
</file>

<file path=ppt/slides/_rels/slide9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3.jpeg"/><Relationship Id="rId2" Type="http://schemas.openxmlformats.org/officeDocument/2006/relationships/notesSlide" Target="../notesSlides/notesSlide93.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10" Type="http://schemas.openxmlformats.org/officeDocument/2006/relationships/image" Target="../media/image48.jpeg"/><Relationship Id="rId4" Type="http://schemas.openxmlformats.org/officeDocument/2006/relationships/image" Target="../media/image46.png"/><Relationship Id="rId9" Type="http://schemas.openxmlformats.org/officeDocument/2006/relationships/image" Target="../media/image47.jpe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23" descr="untitle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10058400" cy="7747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2" name="WordArt 29"/>
          <p:cNvSpPr>
            <a:spLocks noChangeArrowheads="1" noChangeShapeType="1" noTextEdit="1"/>
          </p:cNvSpPr>
          <p:nvPr/>
        </p:nvSpPr>
        <p:spPr bwMode="auto">
          <a:xfrm rot="-224769">
            <a:off x="806450" y="706438"/>
            <a:ext cx="7764463" cy="2254250"/>
          </a:xfrm>
          <a:prstGeom prst="rect">
            <a:avLst/>
          </a:prstGeom>
        </p:spPr>
        <p:txBody>
          <a:bodyPr wrap="none" fromWordArt="1">
            <a:prstTxWarp prst="textFadeLeft">
              <a:avLst>
                <a:gd name="adj" fmla="val 17273"/>
              </a:avLst>
            </a:prstTxWarp>
            <a:scene3d>
              <a:camera prst="legacyObliqueBottomRight"/>
              <a:lightRig rig="legacyFlat3" dir="b"/>
            </a:scene3d>
            <a:sp3d extrusionH="430200" prstMaterial="legacyMatte">
              <a:extrusionClr>
                <a:srgbClr val="040404"/>
              </a:extrusionClr>
            </a:sp3d>
          </a:bodyPr>
          <a:lstStyle/>
          <a:p>
            <a:pPr algn="r"/>
            <a:r>
              <a:rPr lang="en-US" sz="4000" i="1" kern="10">
                <a:ln w="9525">
                  <a:round/>
                  <a:headEnd/>
                  <a:tailEnd/>
                </a:ln>
                <a:solidFill>
                  <a:srgbClr val="FFFF00"/>
                </a:solidFill>
                <a:latin typeface="Cooper Black"/>
                <a:ea typeface="Cooper Black"/>
                <a:cs typeface="Cooper Black"/>
              </a:rPr>
              <a:t>KINH THÁNH...</a:t>
            </a:r>
          </a:p>
        </p:txBody>
      </p:sp>
      <p:sp>
        <p:nvSpPr>
          <p:cNvPr id="10243" name="Text Box 13"/>
          <p:cNvSpPr txBox="1">
            <a:spLocks noChangeArrowheads="1"/>
          </p:cNvSpPr>
          <p:nvPr/>
        </p:nvSpPr>
        <p:spPr bwMode="auto">
          <a:xfrm>
            <a:off x="239713" y="7412038"/>
            <a:ext cx="1011237" cy="249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01858" tIns="50929" rIns="101858" bIns="50929" anchor="ctr">
            <a:spAutoFit/>
          </a:bodyP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gn="r">
              <a:lnSpc>
                <a:spcPct val="93000"/>
              </a:lnSpc>
              <a:spcBef>
                <a:spcPct val="50000"/>
              </a:spcBef>
              <a:buClr>
                <a:srgbClr val="000000"/>
              </a:buClr>
              <a:buSzPct val="100000"/>
              <a:buFont typeface="Times New Roman" charset="0"/>
              <a:buNone/>
            </a:pPr>
            <a:r>
              <a:rPr lang="en-US" sz="1000">
                <a:solidFill>
                  <a:srgbClr val="FFFFFF"/>
                </a:solidFill>
                <a:latin typeface="VNI-Times" charset="0"/>
              </a:rPr>
              <a:t>©2006 TBBMI</a:t>
            </a:r>
          </a:p>
        </p:txBody>
      </p:sp>
      <p:sp>
        <p:nvSpPr>
          <p:cNvPr id="10244" name="WordArt 28"/>
          <p:cNvSpPr>
            <a:spLocks noChangeArrowheads="1" noChangeShapeType="1" noTextEdit="1"/>
          </p:cNvSpPr>
          <p:nvPr/>
        </p:nvSpPr>
        <p:spPr bwMode="auto">
          <a:xfrm rot="-264660">
            <a:off x="2109788" y="3032125"/>
            <a:ext cx="6457950" cy="1700213"/>
          </a:xfrm>
          <a:prstGeom prst="rect">
            <a:avLst/>
          </a:prstGeom>
        </p:spPr>
        <p:txBody>
          <a:bodyPr wrap="none" fromWordArt="1">
            <a:prstTxWarp prst="textFadeLeft">
              <a:avLst>
                <a:gd name="adj" fmla="val 17606"/>
              </a:avLst>
            </a:prstTxWarp>
          </a:bodyPr>
          <a:lstStyle/>
          <a:p>
            <a:pPr algn="r"/>
            <a:r>
              <a:rPr lang="en-US" sz="4000" i="1" kern="10">
                <a:ln w="9525">
                  <a:solidFill>
                    <a:srgbClr val="000000"/>
                  </a:solidFill>
                  <a:round/>
                  <a:headEnd/>
                  <a:tailEnd/>
                </a:ln>
                <a:solidFill>
                  <a:srgbClr val="FFFF00"/>
                </a:solidFill>
                <a:effectLst>
                  <a:outerShdw blurRad="63500" dist="38099" dir="2700000" algn="ctr" rotWithShape="0">
                    <a:srgbClr val="000000">
                      <a:alpha val="79999"/>
                    </a:srgbClr>
                  </a:outerShdw>
                </a:effectLst>
                <a:latin typeface="Algerian"/>
                <a:ea typeface="Algerian"/>
                <a:cs typeface="Algerian"/>
              </a:rPr>
              <a:t>CĂN BẢN</a:t>
            </a:r>
          </a:p>
        </p:txBody>
      </p:sp>
      <p:sp>
        <p:nvSpPr>
          <p:cNvPr id="10245" name="Text Box 6"/>
          <p:cNvSpPr txBox="1">
            <a:spLocks noChangeArrowheads="1"/>
          </p:cNvSpPr>
          <p:nvPr/>
        </p:nvSpPr>
        <p:spPr bwMode="auto">
          <a:xfrm>
            <a:off x="714375" y="6161088"/>
            <a:ext cx="8824913" cy="757237"/>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01858" tIns="50929" rIns="101858" bIns="50929">
            <a:spAutoFit/>
          </a:bodyP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gn="ctr">
              <a:lnSpc>
                <a:spcPct val="93000"/>
              </a:lnSpc>
              <a:buClr>
                <a:srgbClr val="000000"/>
              </a:buClr>
              <a:buSzPct val="100000"/>
              <a:buFont typeface="Times New Roman" charset="0"/>
              <a:buNone/>
            </a:pPr>
            <a:r>
              <a:rPr lang="en-US" altLang="ko-KR" sz="2200" i="1">
                <a:solidFill>
                  <a:srgbClr val="FAFD00"/>
                </a:solidFill>
                <a:ea typeface="Gulim" charset="0"/>
                <a:cs typeface="Gulim" charset="0"/>
              </a:rPr>
              <a:t>Phần trình bày  của Hội Kinh Thánh… Căn Bản Toàn Cầu</a:t>
            </a:r>
          </a:p>
          <a:p>
            <a:pPr algn="ctr">
              <a:lnSpc>
                <a:spcPct val="93000"/>
              </a:lnSpc>
              <a:buClr>
                <a:srgbClr val="000000"/>
              </a:buClr>
              <a:buSzPct val="100000"/>
              <a:buFont typeface="Times New Roman" charset="0"/>
              <a:buNone/>
            </a:pPr>
            <a:r>
              <a:rPr lang="en-US" altLang="ko-KR" sz="2200" i="1">
                <a:solidFill>
                  <a:srgbClr val="FAFD00"/>
                </a:solidFill>
                <a:ea typeface="Gulim" charset="0"/>
                <a:cs typeface="Gulim" charset="0"/>
              </a:rPr>
              <a:t>(The Bible ...Basically International Ministries Inc.), Fort Worth, Texas</a:t>
            </a:r>
          </a:p>
        </p:txBody>
      </p:sp>
      <p:sp>
        <p:nvSpPr>
          <p:cNvPr id="15" name="Text Box 7"/>
          <p:cNvSpPr txBox="1">
            <a:spLocks noChangeArrowheads="1"/>
          </p:cNvSpPr>
          <p:nvPr/>
        </p:nvSpPr>
        <p:spPr bwMode="auto">
          <a:xfrm>
            <a:off x="3417888" y="6954838"/>
            <a:ext cx="3424237" cy="433387"/>
          </a:xfrm>
          <a:prstGeom prst="rect">
            <a:avLst/>
          </a:prstGeom>
          <a:noFill/>
          <a:ln w="9525">
            <a:noFill/>
            <a:miter lim="800000"/>
            <a:headEnd/>
            <a:tailEnd/>
          </a:ln>
          <a:effectLst>
            <a:outerShdw dist="53882" dir="2700000" algn="ctr" rotWithShape="0">
              <a:srgbClr val="080435"/>
            </a:outerShdw>
          </a:effectLst>
        </p:spPr>
        <p:txBody>
          <a:bodyPr lIns="101858" tIns="50929" rIns="101858" bIns="50929">
            <a:spAutoFit/>
          </a:bodyPr>
          <a:lstStyle/>
          <a:p>
            <a:pPr algn="r" defTabSz="457093" eaLnBrk="0" hangingPunct="0">
              <a:lnSpc>
                <a:spcPct val="93000"/>
              </a:lnSpc>
              <a:spcBef>
                <a:spcPct val="50000"/>
              </a:spcBef>
              <a:buClr>
                <a:srgbClr val="000000"/>
              </a:buClr>
              <a:buSzPct val="100000"/>
              <a:buFont typeface="Times New Roman" pitchFamily="-128" charset="0"/>
              <a:buNone/>
              <a:defRPr/>
            </a:pPr>
            <a:r>
              <a:rPr lang="en-US" altLang="ko-KR" sz="2200" dirty="0">
                <a:solidFill>
                  <a:srgbClr val="FFFB0C"/>
                </a:solidFill>
                <a:latin typeface="Helvetica" pitchFamily="-128" charset="0"/>
                <a:ea typeface="굴림" pitchFamily="34" charset="-127"/>
                <a:cs typeface="+mn-cs"/>
              </a:rPr>
              <a:t>www.biblebasically.com</a:t>
            </a:r>
          </a:p>
        </p:txBody>
      </p:sp>
      <p:sp>
        <p:nvSpPr>
          <p:cNvPr id="10247" name="Text Box 10"/>
          <p:cNvSpPr txBox="1">
            <a:spLocks noChangeArrowheads="1"/>
          </p:cNvSpPr>
          <p:nvPr/>
        </p:nvSpPr>
        <p:spPr bwMode="auto">
          <a:xfrm>
            <a:off x="8607425" y="3027363"/>
            <a:ext cx="481013"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01858" tIns="50929" rIns="101858" bIns="50929" anchor="ctr">
            <a:spAutoFit/>
          </a:bodyP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gn="ctr">
              <a:lnSpc>
                <a:spcPct val="93000"/>
              </a:lnSpc>
              <a:spcBef>
                <a:spcPct val="50000"/>
              </a:spcBef>
              <a:buClr>
                <a:srgbClr val="000000"/>
              </a:buClr>
              <a:buSzPct val="100000"/>
              <a:buFont typeface="Times New Roman" charset="0"/>
              <a:buNone/>
            </a:pPr>
            <a:r>
              <a:rPr lang="en-US" sz="2200" i="1">
                <a:solidFill>
                  <a:srgbClr val="FFFC1E"/>
                </a:solidFill>
                <a:latin typeface="Arial" charset="0"/>
              </a:rPr>
              <a:t>®</a:t>
            </a:r>
          </a:p>
        </p:txBody>
      </p:sp>
      <p:sp>
        <p:nvSpPr>
          <p:cNvPr id="10248" name="Rectangle 16"/>
          <p:cNvSpPr>
            <a:spLocks noChangeArrowheads="1"/>
          </p:cNvSpPr>
          <p:nvPr/>
        </p:nvSpPr>
        <p:spPr bwMode="auto">
          <a:xfrm>
            <a:off x="8777288" y="7340600"/>
            <a:ext cx="661987"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p>
            <a:pPr algn="ctr" eaLnBrk="0" hangingPunct="0">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000" b="1">
                <a:solidFill>
                  <a:srgbClr val="FFFFFF"/>
                </a:solidFill>
                <a:latin typeface="Comic Sans MS" charset="0"/>
              </a:rPr>
              <a:t>9.6.08.</a:t>
            </a:r>
          </a:p>
        </p:txBody>
      </p:sp>
      <p:sp>
        <p:nvSpPr>
          <p:cNvPr id="10249" name="Text Box 17"/>
          <p:cNvSpPr txBox="1">
            <a:spLocks noChangeArrowheads="1"/>
          </p:cNvSpPr>
          <p:nvPr/>
        </p:nvSpPr>
        <p:spPr bwMode="auto">
          <a:xfrm>
            <a:off x="9248775" y="7343775"/>
            <a:ext cx="3397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01</a:t>
            </a:r>
          </a:p>
        </p:txBody>
      </p:sp>
    </p:spTree>
  </p:cSld>
  <p:clrMapOvr>
    <a:masterClrMapping/>
  </p:clrMapOvr>
  <p:transition spd="slow">
    <p:wheel spokes="0"/>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7"/>
          <p:cNvSpPr>
            <a:spLocks noChangeArrowheads="1"/>
          </p:cNvSpPr>
          <p:nvPr/>
        </p:nvSpPr>
        <p:spPr bwMode="auto">
          <a:xfrm>
            <a:off x="7840663" y="5462588"/>
            <a:ext cx="900112" cy="59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0776" tIns="49668" rIns="100776" bIns="49668">
            <a:spAutoFit/>
          </a:bodyPr>
          <a:lstStyle/>
          <a:p>
            <a:pPr eaLnBrk="0" hangingPunct="0">
              <a:spcBef>
                <a:spcPts val="1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3100" b="1">
                <a:solidFill>
                  <a:srgbClr val="FFFF00"/>
                </a:solidFill>
              </a:rPr>
              <a:t>8</a:t>
            </a:r>
          </a:p>
        </p:txBody>
      </p:sp>
      <p:grpSp>
        <p:nvGrpSpPr>
          <p:cNvPr id="27650" name="Group 25"/>
          <p:cNvGrpSpPr>
            <a:grpSpLocks/>
          </p:cNvGrpSpPr>
          <p:nvPr/>
        </p:nvGrpSpPr>
        <p:grpSpPr bwMode="auto">
          <a:xfrm>
            <a:off x="6073775" y="719138"/>
            <a:ext cx="1004888" cy="1423987"/>
            <a:chOff x="3826" y="453"/>
            <a:chExt cx="633" cy="897"/>
          </a:xfrm>
        </p:grpSpPr>
        <p:sp>
          <p:nvSpPr>
            <p:cNvPr id="5146" name="Rectangle 26"/>
            <p:cNvSpPr>
              <a:spLocks noChangeArrowheads="1"/>
            </p:cNvSpPr>
            <p:nvPr/>
          </p:nvSpPr>
          <p:spPr bwMode="auto">
            <a:xfrm>
              <a:off x="4064" y="453"/>
              <a:ext cx="167" cy="898"/>
            </a:xfrm>
            <a:prstGeom prst="rect">
              <a:avLst/>
            </a:prstGeom>
            <a:solidFill>
              <a:srgbClr val="FC0128"/>
            </a:solidFill>
            <a:ln w="12600">
              <a:solidFill>
                <a:srgbClr val="000000"/>
              </a:solidFill>
              <a:miter lim="800000"/>
              <a:headEnd/>
              <a:tailEnd/>
            </a:ln>
            <a:effectLst>
              <a:outerShdw dist="17819" dir="2700000"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147" name="Rectangle 27"/>
            <p:cNvSpPr>
              <a:spLocks noChangeArrowheads="1"/>
            </p:cNvSpPr>
            <p:nvPr/>
          </p:nvSpPr>
          <p:spPr bwMode="auto">
            <a:xfrm>
              <a:off x="3826" y="607"/>
              <a:ext cx="634" cy="163"/>
            </a:xfrm>
            <a:prstGeom prst="rect">
              <a:avLst/>
            </a:prstGeom>
            <a:solidFill>
              <a:srgbClr val="FC0128"/>
            </a:solidFill>
            <a:ln w="12600">
              <a:solidFill>
                <a:srgbClr val="000000"/>
              </a:solidFill>
              <a:miter lim="800000"/>
              <a:headEnd/>
              <a:tailEnd/>
            </a:ln>
            <a:effectLst>
              <a:outerShdw dist="17819" dir="2700000"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grpSp>
      <p:sp>
        <p:nvSpPr>
          <p:cNvPr id="27651" name="Text Box 30"/>
          <p:cNvSpPr txBox="1">
            <a:spLocks noChangeArrowheads="1"/>
          </p:cNvSpPr>
          <p:nvPr/>
        </p:nvSpPr>
        <p:spPr bwMode="auto">
          <a:xfrm>
            <a:off x="9696450" y="3175"/>
            <a:ext cx="18097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A27C"/>
              </a:buClr>
              <a:buSzPct val="100000"/>
            </a:pPr>
            <a:r>
              <a:rPr lang="en-GB" sz="2000">
                <a:solidFill>
                  <a:srgbClr val="FFA27C"/>
                </a:solidFill>
                <a:latin typeface="Comic Sans MS" charset="0"/>
              </a:rPr>
              <a:t> </a:t>
            </a:r>
          </a:p>
        </p:txBody>
      </p:sp>
      <p:sp>
        <p:nvSpPr>
          <p:cNvPr id="27652" name="Rectangle 31"/>
          <p:cNvSpPr>
            <a:spLocks noChangeArrowheads="1"/>
          </p:cNvSpPr>
          <p:nvPr/>
        </p:nvSpPr>
        <p:spPr bwMode="auto">
          <a:xfrm>
            <a:off x="6470650" y="938213"/>
            <a:ext cx="212725" cy="377825"/>
          </a:xfrm>
          <a:prstGeom prst="rect">
            <a:avLst/>
          </a:prstGeom>
          <a:solidFill>
            <a:srgbClr val="FC0128"/>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grpSp>
        <p:nvGrpSpPr>
          <p:cNvPr id="27653" name="Group 40"/>
          <p:cNvGrpSpPr>
            <a:grpSpLocks/>
          </p:cNvGrpSpPr>
          <p:nvPr/>
        </p:nvGrpSpPr>
        <p:grpSpPr bwMode="auto">
          <a:xfrm>
            <a:off x="1385888" y="1254125"/>
            <a:ext cx="7138987" cy="4957763"/>
            <a:chOff x="873" y="790"/>
            <a:chExt cx="4497" cy="3123"/>
          </a:xfrm>
        </p:grpSpPr>
        <p:pic>
          <p:nvPicPr>
            <p:cNvPr id="2766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 y="790"/>
              <a:ext cx="4497" cy="3123"/>
            </a:xfrm>
            <a:prstGeom prst="rect">
              <a:avLst/>
            </a:prstGeom>
            <a:noFill/>
            <a:ln>
              <a:noFill/>
            </a:ln>
            <a:effectLst>
              <a:outerShdw dist="81185" dir="2321969"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27662" name="Rectangle 2"/>
            <p:cNvSpPr>
              <a:spLocks noChangeArrowheads="1"/>
            </p:cNvSpPr>
            <p:nvPr/>
          </p:nvSpPr>
          <p:spPr bwMode="auto">
            <a:xfrm>
              <a:off x="1330" y="3205"/>
              <a:ext cx="566" cy="3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0800" tIns="49680" rIns="100800" bIns="49680">
              <a:spAutoFit/>
            </a:bodyPr>
            <a:lstStyle/>
            <a:p>
              <a:pPr eaLnBrk="0" hangingPunct="0">
                <a:spcBef>
                  <a:spcPts val="168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700" b="1">
                  <a:solidFill>
                    <a:srgbClr val="FFFF00"/>
                  </a:solidFill>
                </a:rPr>
                <a:t>1</a:t>
              </a:r>
            </a:p>
          </p:txBody>
        </p:sp>
        <p:sp>
          <p:nvSpPr>
            <p:cNvPr id="27663" name="Rectangle 3"/>
            <p:cNvSpPr>
              <a:spLocks noChangeArrowheads="1"/>
            </p:cNvSpPr>
            <p:nvPr/>
          </p:nvSpPr>
          <p:spPr bwMode="auto">
            <a:xfrm>
              <a:off x="1607" y="2552"/>
              <a:ext cx="567" cy="3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0800" tIns="49680" rIns="100800" bIns="49680">
              <a:spAutoFit/>
            </a:bodyPr>
            <a:lstStyle/>
            <a:p>
              <a:pPr eaLnBrk="0" hangingPunct="0">
                <a:spcBef>
                  <a:spcPts val="1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3100" b="1">
                  <a:solidFill>
                    <a:srgbClr val="FFFF00"/>
                  </a:solidFill>
                </a:rPr>
                <a:t>2</a:t>
              </a:r>
            </a:p>
          </p:txBody>
        </p:sp>
        <p:sp>
          <p:nvSpPr>
            <p:cNvPr id="27664" name="Rectangle 4"/>
            <p:cNvSpPr>
              <a:spLocks noChangeArrowheads="1"/>
            </p:cNvSpPr>
            <p:nvPr/>
          </p:nvSpPr>
          <p:spPr bwMode="auto">
            <a:xfrm>
              <a:off x="2096" y="2045"/>
              <a:ext cx="566" cy="3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0800" tIns="49680" rIns="100800" bIns="49680">
              <a:spAutoFit/>
            </a:bodyPr>
            <a:lstStyle/>
            <a:p>
              <a:pPr eaLnBrk="0" hangingPunct="0">
                <a:spcBef>
                  <a:spcPts val="1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3100" b="1">
                  <a:solidFill>
                    <a:srgbClr val="FFFF00"/>
                  </a:solidFill>
                </a:rPr>
                <a:t>3</a:t>
              </a:r>
            </a:p>
          </p:txBody>
        </p:sp>
        <p:sp>
          <p:nvSpPr>
            <p:cNvPr id="27665" name="Rectangle 5"/>
            <p:cNvSpPr>
              <a:spLocks noChangeArrowheads="1"/>
            </p:cNvSpPr>
            <p:nvPr/>
          </p:nvSpPr>
          <p:spPr bwMode="auto">
            <a:xfrm>
              <a:off x="3031" y="1784"/>
              <a:ext cx="566" cy="3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0800" tIns="49680" rIns="100800" bIns="49680">
              <a:spAutoFit/>
            </a:bodyPr>
            <a:lstStyle/>
            <a:p>
              <a:pPr eaLnBrk="0" hangingPunct="0">
                <a:spcBef>
                  <a:spcPts val="1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3100" b="1">
                  <a:solidFill>
                    <a:srgbClr val="FFFF00"/>
                  </a:solidFill>
                </a:rPr>
                <a:t>4</a:t>
              </a:r>
            </a:p>
          </p:txBody>
        </p:sp>
        <p:sp>
          <p:nvSpPr>
            <p:cNvPr id="27666" name="Rectangle 6"/>
            <p:cNvSpPr>
              <a:spLocks noChangeArrowheads="1"/>
            </p:cNvSpPr>
            <p:nvPr/>
          </p:nvSpPr>
          <p:spPr bwMode="auto">
            <a:xfrm>
              <a:off x="3727" y="2009"/>
              <a:ext cx="566" cy="3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0800" tIns="49680" rIns="100800" bIns="49680">
              <a:spAutoFit/>
            </a:bodyPr>
            <a:lstStyle/>
            <a:p>
              <a:pPr eaLnBrk="0" hangingPunct="0">
                <a:spcBef>
                  <a:spcPts val="1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3100" b="1">
                  <a:solidFill>
                    <a:srgbClr val="FFFF00"/>
                  </a:solidFill>
                </a:rPr>
                <a:t>5</a:t>
              </a:r>
            </a:p>
          </p:txBody>
        </p:sp>
        <p:sp>
          <p:nvSpPr>
            <p:cNvPr id="27667" name="Rectangle 7"/>
            <p:cNvSpPr>
              <a:spLocks noChangeArrowheads="1"/>
            </p:cNvSpPr>
            <p:nvPr/>
          </p:nvSpPr>
          <p:spPr bwMode="auto">
            <a:xfrm>
              <a:off x="4132" y="2337"/>
              <a:ext cx="566" cy="3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0800" tIns="49680" rIns="100800" bIns="49680">
              <a:spAutoFit/>
            </a:bodyPr>
            <a:lstStyle/>
            <a:p>
              <a:pPr eaLnBrk="0" hangingPunct="0">
                <a:spcBef>
                  <a:spcPts val="1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3100" b="1">
                  <a:solidFill>
                    <a:srgbClr val="FFFF00"/>
                  </a:solidFill>
                </a:rPr>
                <a:t>6</a:t>
              </a:r>
            </a:p>
          </p:txBody>
        </p:sp>
        <p:sp>
          <p:nvSpPr>
            <p:cNvPr id="27668" name="Rectangle 8"/>
            <p:cNvSpPr>
              <a:spLocks noChangeArrowheads="1"/>
            </p:cNvSpPr>
            <p:nvPr/>
          </p:nvSpPr>
          <p:spPr bwMode="auto">
            <a:xfrm>
              <a:off x="4473" y="2777"/>
              <a:ext cx="566" cy="3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0800" tIns="49680" rIns="100800" bIns="49680">
              <a:spAutoFit/>
            </a:bodyPr>
            <a:lstStyle/>
            <a:p>
              <a:pPr eaLnBrk="0" hangingPunct="0">
                <a:spcBef>
                  <a:spcPts val="1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3100" b="1">
                  <a:solidFill>
                    <a:srgbClr val="FFFF00"/>
                  </a:solidFill>
                </a:rPr>
                <a:t>7</a:t>
              </a:r>
            </a:p>
          </p:txBody>
        </p:sp>
        <p:sp>
          <p:nvSpPr>
            <p:cNvPr id="27669" name="Line 9"/>
            <p:cNvSpPr>
              <a:spLocks noChangeShapeType="1"/>
            </p:cNvSpPr>
            <p:nvPr/>
          </p:nvSpPr>
          <p:spPr bwMode="auto">
            <a:xfrm>
              <a:off x="1471" y="3552"/>
              <a:ext cx="1012" cy="49"/>
            </a:xfrm>
            <a:prstGeom prst="line">
              <a:avLst/>
            </a:prstGeom>
            <a:noFill/>
            <a:ln w="255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7670" name="Line 10"/>
            <p:cNvSpPr>
              <a:spLocks noChangeShapeType="1"/>
            </p:cNvSpPr>
            <p:nvPr/>
          </p:nvSpPr>
          <p:spPr bwMode="auto">
            <a:xfrm>
              <a:off x="1653" y="2977"/>
              <a:ext cx="938" cy="391"/>
            </a:xfrm>
            <a:prstGeom prst="line">
              <a:avLst/>
            </a:prstGeom>
            <a:noFill/>
            <a:ln w="255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7671" name="Line 11"/>
            <p:cNvSpPr>
              <a:spLocks noChangeShapeType="1"/>
            </p:cNvSpPr>
            <p:nvPr/>
          </p:nvSpPr>
          <p:spPr bwMode="auto">
            <a:xfrm>
              <a:off x="2071" y="2424"/>
              <a:ext cx="702" cy="833"/>
            </a:xfrm>
            <a:prstGeom prst="line">
              <a:avLst/>
            </a:prstGeom>
            <a:noFill/>
            <a:ln w="255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7672" name="Line 12"/>
            <p:cNvSpPr>
              <a:spLocks noChangeShapeType="1"/>
            </p:cNvSpPr>
            <p:nvPr/>
          </p:nvSpPr>
          <p:spPr bwMode="auto">
            <a:xfrm>
              <a:off x="2769" y="2159"/>
              <a:ext cx="273" cy="1154"/>
            </a:xfrm>
            <a:prstGeom prst="line">
              <a:avLst/>
            </a:prstGeom>
            <a:noFill/>
            <a:ln w="255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7673" name="Line 13"/>
            <p:cNvSpPr>
              <a:spLocks noChangeShapeType="1"/>
            </p:cNvSpPr>
            <p:nvPr/>
          </p:nvSpPr>
          <p:spPr bwMode="auto">
            <a:xfrm flipH="1">
              <a:off x="3382" y="2402"/>
              <a:ext cx="581" cy="755"/>
            </a:xfrm>
            <a:prstGeom prst="line">
              <a:avLst/>
            </a:prstGeom>
            <a:noFill/>
            <a:ln w="255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7674" name="Line 14"/>
            <p:cNvSpPr>
              <a:spLocks noChangeShapeType="1"/>
            </p:cNvSpPr>
            <p:nvPr/>
          </p:nvSpPr>
          <p:spPr bwMode="auto">
            <a:xfrm flipH="1">
              <a:off x="3553" y="2689"/>
              <a:ext cx="785" cy="568"/>
            </a:xfrm>
            <a:prstGeom prst="line">
              <a:avLst/>
            </a:prstGeom>
            <a:noFill/>
            <a:ln w="255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7675" name="Line 15"/>
            <p:cNvSpPr>
              <a:spLocks noChangeShapeType="1"/>
            </p:cNvSpPr>
            <p:nvPr/>
          </p:nvSpPr>
          <p:spPr bwMode="auto">
            <a:xfrm flipV="1">
              <a:off x="3617" y="3221"/>
              <a:ext cx="1109" cy="256"/>
            </a:xfrm>
            <a:prstGeom prst="line">
              <a:avLst/>
            </a:prstGeom>
            <a:noFill/>
            <a:ln w="255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7676" name="Line 16"/>
            <p:cNvSpPr>
              <a:spLocks noChangeShapeType="1"/>
            </p:cNvSpPr>
            <p:nvPr/>
          </p:nvSpPr>
          <p:spPr bwMode="auto">
            <a:xfrm flipV="1">
              <a:off x="3735" y="3646"/>
              <a:ext cx="988" cy="17"/>
            </a:xfrm>
            <a:prstGeom prst="line">
              <a:avLst/>
            </a:prstGeom>
            <a:noFill/>
            <a:ln w="255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7677" name="Rectangle 18"/>
            <p:cNvSpPr>
              <a:spLocks noChangeArrowheads="1"/>
            </p:cNvSpPr>
            <p:nvPr/>
          </p:nvSpPr>
          <p:spPr bwMode="auto">
            <a:xfrm rot="240000">
              <a:off x="1448" y="3354"/>
              <a:ext cx="1070" cy="2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0800" tIns="49680" rIns="100800" bIns="49680">
              <a:spAutoFit/>
            </a:bodyPr>
            <a:lstStyle/>
            <a:p>
              <a:pPr eaLnBrk="0" hangingPunct="0">
                <a:spcBef>
                  <a:spcPts val="1250"/>
                </a:spcBef>
                <a:buClr>
                  <a:srgbClr val="FC0128"/>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000" b="1">
                  <a:solidFill>
                    <a:srgbClr val="FC0128"/>
                  </a:solidFill>
                  <a:latin typeface="Helvetica BlackOblique" charset="0"/>
                </a:rPr>
                <a:t>LUẬT PHÁP</a:t>
              </a:r>
            </a:p>
          </p:txBody>
        </p:sp>
        <p:sp>
          <p:nvSpPr>
            <p:cNvPr id="27678" name="Rectangle 19"/>
            <p:cNvSpPr>
              <a:spLocks noChangeArrowheads="1"/>
            </p:cNvSpPr>
            <p:nvPr/>
          </p:nvSpPr>
          <p:spPr bwMode="auto">
            <a:xfrm rot="3060000">
              <a:off x="1869" y="2697"/>
              <a:ext cx="1267" cy="2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0800" tIns="49680" rIns="100800" bIns="49680">
              <a:spAutoFit/>
            </a:bodyPr>
            <a:lstStyle/>
            <a:p>
              <a:pPr eaLnBrk="0" hangingPunct="0">
                <a:spcBef>
                  <a:spcPts val="1250"/>
                </a:spcBef>
                <a:buClr>
                  <a:srgbClr val="FC0128"/>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000" b="1">
                  <a:solidFill>
                    <a:srgbClr val="FC0128"/>
                  </a:solidFill>
                  <a:latin typeface="Helvetica BlackOblique" charset="0"/>
                </a:rPr>
                <a:t>THI CA</a:t>
              </a:r>
            </a:p>
          </p:txBody>
        </p:sp>
        <p:sp>
          <p:nvSpPr>
            <p:cNvPr id="27679" name="Rectangle 20"/>
            <p:cNvSpPr>
              <a:spLocks noChangeArrowheads="1"/>
            </p:cNvSpPr>
            <p:nvPr/>
          </p:nvSpPr>
          <p:spPr bwMode="auto">
            <a:xfrm rot="4560000">
              <a:off x="2250" y="2619"/>
              <a:ext cx="1462" cy="2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0800" tIns="49680" rIns="100800" bIns="49680">
              <a:spAutoFit/>
            </a:bodyPr>
            <a:lstStyle/>
            <a:p>
              <a:pPr eaLnBrk="0" hangingPunct="0">
                <a:spcBef>
                  <a:spcPts val="1250"/>
                </a:spcBef>
                <a:buClr>
                  <a:srgbClr val="FC0128"/>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000" b="1">
                  <a:solidFill>
                    <a:srgbClr val="FC0128"/>
                  </a:solidFill>
                  <a:latin typeface="Helvetica BlackOblique" charset="0"/>
                </a:rPr>
                <a:t>TIÊN TRI</a:t>
              </a:r>
            </a:p>
          </p:txBody>
        </p:sp>
        <p:sp>
          <p:nvSpPr>
            <p:cNvPr id="27680" name="Rectangle 21"/>
            <p:cNvSpPr>
              <a:spLocks noChangeArrowheads="1"/>
            </p:cNvSpPr>
            <p:nvPr/>
          </p:nvSpPr>
          <p:spPr bwMode="auto">
            <a:xfrm rot="-3120000">
              <a:off x="2971" y="2531"/>
              <a:ext cx="1385" cy="2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0800" tIns="49680" rIns="100800" bIns="49680">
              <a:spAutoFit/>
            </a:bodyPr>
            <a:lstStyle/>
            <a:p>
              <a:pPr algn="ctr" eaLnBrk="0" hangingPunct="0">
                <a:spcBef>
                  <a:spcPts val="1250"/>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000" b="1">
                  <a:solidFill>
                    <a:srgbClr val="FFFF00"/>
                  </a:solidFill>
                  <a:latin typeface="Helvetica BlackOblique" charset="0"/>
                </a:rPr>
                <a:t>PHÚC ÂM</a:t>
              </a:r>
            </a:p>
          </p:txBody>
        </p:sp>
        <p:sp>
          <p:nvSpPr>
            <p:cNvPr id="27681" name="Rectangle 22"/>
            <p:cNvSpPr>
              <a:spLocks noChangeArrowheads="1"/>
            </p:cNvSpPr>
            <p:nvPr/>
          </p:nvSpPr>
          <p:spPr bwMode="auto">
            <a:xfrm rot="-2160000">
              <a:off x="3690" y="2581"/>
              <a:ext cx="953" cy="4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0800" tIns="49680" rIns="100800" bIns="49680">
              <a:spAutoFit/>
            </a:bodyPr>
            <a:lstStyle/>
            <a:p>
              <a:pPr eaLnBrk="0" hangingPunct="0">
                <a:spcBef>
                  <a:spcPts val="1250"/>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000" b="1">
                  <a:solidFill>
                    <a:srgbClr val="FFFF00"/>
                  </a:solidFill>
                  <a:latin typeface="Helvetica BlackOblique" charset="0"/>
                </a:rPr>
                <a:t>CÔNG VỤ VỤ</a:t>
              </a:r>
            </a:p>
          </p:txBody>
        </p:sp>
        <p:sp>
          <p:nvSpPr>
            <p:cNvPr id="27682" name="Rectangle 23"/>
            <p:cNvSpPr>
              <a:spLocks noChangeArrowheads="1"/>
            </p:cNvSpPr>
            <p:nvPr/>
          </p:nvSpPr>
          <p:spPr bwMode="auto">
            <a:xfrm rot="-720000">
              <a:off x="3767" y="3068"/>
              <a:ext cx="992" cy="2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0800" tIns="49680" rIns="100800" bIns="49680">
              <a:spAutoFit/>
            </a:bodyPr>
            <a:lstStyle/>
            <a:p>
              <a:pPr eaLnBrk="0" hangingPunct="0">
                <a:spcBef>
                  <a:spcPts val="1250"/>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000" b="1">
                  <a:solidFill>
                    <a:srgbClr val="FFFF00"/>
                  </a:solidFill>
                  <a:latin typeface="Helvetica BlackOblique" charset="0"/>
                </a:rPr>
                <a:t>THƯ TÍN</a:t>
              </a:r>
            </a:p>
          </p:txBody>
        </p:sp>
        <p:sp>
          <p:nvSpPr>
            <p:cNvPr id="27683" name="Rectangle 24"/>
            <p:cNvSpPr>
              <a:spLocks noChangeArrowheads="1"/>
            </p:cNvSpPr>
            <p:nvPr/>
          </p:nvSpPr>
          <p:spPr bwMode="auto">
            <a:xfrm rot="1560000">
              <a:off x="1678" y="2974"/>
              <a:ext cx="1309" cy="2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0800" tIns="49680" rIns="100800" bIns="49680">
              <a:spAutoFit/>
            </a:bodyPr>
            <a:lstStyle/>
            <a:p>
              <a:pPr eaLnBrk="0" hangingPunct="0">
                <a:spcBef>
                  <a:spcPts val="1250"/>
                </a:spcBef>
                <a:buClr>
                  <a:srgbClr val="FC0128"/>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000" b="1">
                  <a:solidFill>
                    <a:srgbClr val="FC0128"/>
                  </a:solidFill>
                  <a:latin typeface="Helvetica BlackOblique" charset="0"/>
                </a:rPr>
                <a:t>LỊCH SỬ</a:t>
              </a:r>
            </a:p>
          </p:txBody>
        </p:sp>
        <p:sp>
          <p:nvSpPr>
            <p:cNvPr id="27684" name="Rectangle 28"/>
            <p:cNvSpPr>
              <a:spLocks noChangeArrowheads="1"/>
            </p:cNvSpPr>
            <p:nvPr/>
          </p:nvSpPr>
          <p:spPr bwMode="auto">
            <a:xfrm>
              <a:off x="3515" y="3398"/>
              <a:ext cx="1459" cy="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0800" tIns="49680" rIns="100800" bIns="49680">
              <a:spAutoFit/>
            </a:bodyPr>
            <a:lstStyle/>
            <a:p>
              <a:pPr algn="ctr" eaLnBrk="0" hangingPunct="0">
                <a:spcBef>
                  <a:spcPts val="1000"/>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600" b="1">
                  <a:solidFill>
                    <a:srgbClr val="FFFF00"/>
                  </a:solidFill>
                  <a:latin typeface="Helvetica BlackOblique" charset="0"/>
                </a:rPr>
                <a:t>KHẢI HUYỀN</a:t>
              </a:r>
            </a:p>
          </p:txBody>
        </p:sp>
        <p:sp>
          <p:nvSpPr>
            <p:cNvPr id="27685" name="Line 33"/>
            <p:cNvSpPr>
              <a:spLocks noChangeShapeType="1"/>
            </p:cNvSpPr>
            <p:nvPr/>
          </p:nvSpPr>
          <p:spPr bwMode="auto">
            <a:xfrm flipV="1">
              <a:off x="3697" y="2875"/>
              <a:ext cx="486" cy="326"/>
            </a:xfrm>
            <a:prstGeom prst="line">
              <a:avLst/>
            </a:prstGeom>
            <a:noFill/>
            <a:ln w="76320">
              <a:solidFill>
                <a:srgbClr val="FFFFFF"/>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7686" name="Line 34"/>
            <p:cNvSpPr>
              <a:spLocks noChangeShapeType="1"/>
            </p:cNvSpPr>
            <p:nvPr/>
          </p:nvSpPr>
          <p:spPr bwMode="auto">
            <a:xfrm flipV="1">
              <a:off x="3846" y="2850"/>
              <a:ext cx="417" cy="295"/>
            </a:xfrm>
            <a:prstGeom prst="line">
              <a:avLst/>
            </a:prstGeom>
            <a:noFill/>
            <a:ln w="76320">
              <a:solidFill>
                <a:srgbClr val="FFFFFF"/>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7687" name="Line 35"/>
            <p:cNvSpPr>
              <a:spLocks noChangeShapeType="1"/>
            </p:cNvSpPr>
            <p:nvPr/>
          </p:nvSpPr>
          <p:spPr bwMode="auto">
            <a:xfrm flipV="1">
              <a:off x="3872" y="2856"/>
              <a:ext cx="417" cy="295"/>
            </a:xfrm>
            <a:prstGeom prst="line">
              <a:avLst/>
            </a:prstGeom>
            <a:noFill/>
            <a:ln w="76320">
              <a:solidFill>
                <a:srgbClr val="FFFFFF"/>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grpSp>
      <p:sp>
        <p:nvSpPr>
          <p:cNvPr id="27654" name="Text Box 36"/>
          <p:cNvSpPr txBox="1">
            <a:spLocks noChangeArrowheads="1"/>
          </p:cNvSpPr>
          <p:nvPr/>
        </p:nvSpPr>
        <p:spPr bwMode="auto">
          <a:xfrm>
            <a:off x="9296400" y="7375525"/>
            <a:ext cx="338138"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10</a:t>
            </a:r>
          </a:p>
        </p:txBody>
      </p:sp>
      <p:sp>
        <p:nvSpPr>
          <p:cNvPr id="27655" name="Text Box 38"/>
          <p:cNvSpPr txBox="1">
            <a:spLocks noChangeArrowheads="1"/>
          </p:cNvSpPr>
          <p:nvPr/>
        </p:nvSpPr>
        <p:spPr bwMode="auto">
          <a:xfrm>
            <a:off x="9569450" y="7345363"/>
            <a:ext cx="307975"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000"/>
              </a:spcBef>
              <a:buClr>
                <a:srgbClr val="FFFFFF"/>
              </a:buClr>
              <a:buSzPct val="100000"/>
            </a:pPr>
            <a:r>
              <a:rPr lang="en-GB" sz="1600" b="1">
                <a:solidFill>
                  <a:srgbClr val="FFFFFF"/>
                </a:solidFill>
                <a:latin typeface="Comic Sans MS" charset="0"/>
              </a:rPr>
              <a:t>1</a:t>
            </a:r>
          </a:p>
        </p:txBody>
      </p:sp>
      <p:sp>
        <p:nvSpPr>
          <p:cNvPr id="42" name="AutoShape 27"/>
          <p:cNvSpPr>
            <a:spLocks noChangeArrowheads="1"/>
          </p:cNvSpPr>
          <p:nvPr/>
        </p:nvSpPr>
        <p:spPr bwMode="auto">
          <a:xfrm>
            <a:off x="1825625" y="2376488"/>
            <a:ext cx="3525838" cy="3643312"/>
          </a:xfrm>
          <a:prstGeom prst="roundRect">
            <a:avLst>
              <a:gd name="adj" fmla="val 16667"/>
            </a:avLst>
          </a:prstGeom>
          <a:noFill/>
          <a:ln w="76320">
            <a:solidFill>
              <a:srgbClr val="00279F"/>
            </a:solidFill>
            <a:miter lim="800000"/>
            <a:headEnd/>
            <a:tailEnd/>
          </a:ln>
          <a:effectLst>
            <a:outerShdw dist="99193" dir="3018056"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43" name="AutoShape 35"/>
          <p:cNvSpPr>
            <a:spLocks noChangeArrowheads="1"/>
          </p:cNvSpPr>
          <p:nvPr/>
        </p:nvSpPr>
        <p:spPr bwMode="auto">
          <a:xfrm>
            <a:off x="4940300" y="3200400"/>
            <a:ext cx="2984500" cy="2746375"/>
          </a:xfrm>
          <a:prstGeom prst="roundRect">
            <a:avLst>
              <a:gd name="adj" fmla="val 16667"/>
            </a:avLst>
          </a:prstGeom>
          <a:noFill/>
          <a:ln w="76320">
            <a:solidFill>
              <a:srgbClr val="5BFF5B"/>
            </a:solidFill>
            <a:miter lim="800000"/>
            <a:headEnd/>
            <a:tailEnd/>
          </a:ln>
          <a:effectLst>
            <a:outerShdw dist="99193" dir="3018056"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44" name="Text Box 26"/>
          <p:cNvSpPr txBox="1">
            <a:spLocks noChangeArrowheads="1"/>
          </p:cNvSpPr>
          <p:nvPr/>
        </p:nvSpPr>
        <p:spPr bwMode="auto">
          <a:xfrm>
            <a:off x="1168400" y="1419225"/>
            <a:ext cx="3163888" cy="833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500"/>
              </a:spcBef>
              <a:buClr>
                <a:srgbClr val="FFFFFF"/>
              </a:buClr>
              <a:buSzPct val="100000"/>
            </a:pPr>
            <a:r>
              <a:rPr lang="en-GB" sz="2400" b="1">
                <a:solidFill>
                  <a:srgbClr val="FFFFFF"/>
                </a:solidFill>
                <a:latin typeface="Comic Sans MS" charset="0"/>
                <a:cs typeface="Times New Roman" charset="0"/>
              </a:rPr>
              <a:t>CỰU </a:t>
            </a:r>
            <a:r>
              <a:rPr lang="en-GB" sz="2400" b="1">
                <a:solidFill>
                  <a:srgbClr val="FFFFFF"/>
                </a:solidFill>
                <a:latin typeface="Arial" charset="0"/>
                <a:cs typeface="Times New Roman" charset="0"/>
              </a:rPr>
              <a:t>Ư</a:t>
            </a:r>
            <a:r>
              <a:rPr lang="en-GB" sz="2400" b="1">
                <a:solidFill>
                  <a:srgbClr val="FFFFFF"/>
                </a:solidFill>
                <a:latin typeface="Comic Sans MS" charset="0"/>
                <a:cs typeface="Times New Roman" charset="0"/>
              </a:rPr>
              <a:t>ỚC:                 1,500 YEARS</a:t>
            </a:r>
          </a:p>
        </p:txBody>
      </p:sp>
      <p:sp>
        <p:nvSpPr>
          <p:cNvPr id="45" name="Text Box 28"/>
          <p:cNvSpPr txBox="1">
            <a:spLocks noChangeArrowheads="1"/>
          </p:cNvSpPr>
          <p:nvPr/>
        </p:nvSpPr>
        <p:spPr bwMode="auto">
          <a:xfrm>
            <a:off x="6724650" y="1344613"/>
            <a:ext cx="3016250" cy="833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500"/>
              </a:spcBef>
              <a:buClr>
                <a:srgbClr val="67E00A"/>
              </a:buClr>
              <a:buSzPct val="100000"/>
            </a:pPr>
            <a:r>
              <a:rPr lang="en-GB" sz="2400" b="1">
                <a:solidFill>
                  <a:srgbClr val="67E00A"/>
                </a:solidFill>
                <a:latin typeface="Comic Sans MS" charset="0"/>
                <a:cs typeface="Times New Roman" charset="0"/>
              </a:rPr>
              <a:t>TÂN </a:t>
            </a:r>
            <a:r>
              <a:rPr lang="en-GB" sz="2400" b="1">
                <a:solidFill>
                  <a:srgbClr val="67E00A"/>
                </a:solidFill>
                <a:latin typeface="Arial" charset="0"/>
                <a:cs typeface="Times New Roman" charset="0"/>
              </a:rPr>
              <a:t>Ư</a:t>
            </a:r>
            <a:r>
              <a:rPr lang="en-GB" sz="2400" b="1">
                <a:solidFill>
                  <a:srgbClr val="67E00A"/>
                </a:solidFill>
                <a:latin typeface="Comic Sans MS" charset="0"/>
                <a:cs typeface="Times New Roman" charset="0"/>
              </a:rPr>
              <a:t>ỚC:                 40-50 N</a:t>
            </a:r>
            <a:r>
              <a:rPr lang="en-GB" sz="2400" b="1">
                <a:solidFill>
                  <a:srgbClr val="67E00A"/>
                </a:solidFill>
                <a:latin typeface="Apple Chancery" charset="0"/>
                <a:cs typeface="Times New Roman" charset="0"/>
              </a:rPr>
              <a:t>Ă</a:t>
            </a:r>
            <a:r>
              <a:rPr lang="en-GB" sz="2400" b="1">
                <a:solidFill>
                  <a:srgbClr val="67E00A"/>
                </a:solidFill>
                <a:latin typeface="Comic Sans MS" charset="0"/>
                <a:cs typeface="Times New Roman" charset="0"/>
              </a:rPr>
              <a:t>M</a:t>
            </a:r>
          </a:p>
        </p:txBody>
      </p:sp>
      <p:sp>
        <p:nvSpPr>
          <p:cNvPr id="27660" name="Text Box 25"/>
          <p:cNvSpPr txBox="1">
            <a:spLocks noChangeArrowheads="1"/>
          </p:cNvSpPr>
          <p:nvPr/>
        </p:nvSpPr>
        <p:spPr bwMode="auto">
          <a:xfrm>
            <a:off x="276225" y="6680200"/>
            <a:ext cx="9505950" cy="531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750"/>
              </a:spcBef>
              <a:buClr>
                <a:srgbClr val="FFFFFF"/>
              </a:buClr>
              <a:buSzPct val="100000"/>
            </a:pPr>
            <a:r>
              <a:rPr lang="en-GB" sz="2800" b="1">
                <a:solidFill>
                  <a:srgbClr val="FFFFFF"/>
                </a:solidFill>
                <a:latin typeface="Comic Sans MS" charset="0"/>
                <a:cs typeface="Times New Roman" charset="0"/>
              </a:rPr>
              <a:t>THỜI GIAN CẦN CÓ ĐỂ VIẾT KINH THÁNH...</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100000">
                                          <p:val>
                                            <p:fltVal val="0"/>
                                          </p:val>
                                        </p:tav>
                                        <p:tav tm="100000">
                                          <p:val>
                                            <p:strVal val="#ppt_w"/>
                                          </p:val>
                                        </p:tav>
                                      </p:tavLst>
                                    </p:anim>
                                    <p:anim calcmode="lin" valueType="num">
                                      <p:cBhvr>
                                        <p:cTn id="8" dur="500" fill="hold"/>
                                        <p:tgtEl>
                                          <p:spTgt spid="42"/>
                                        </p:tgtEl>
                                        <p:attrNameLst>
                                          <p:attrName>ppt_h</p:attrName>
                                        </p:attrNameLst>
                                      </p:cBhvr>
                                      <p:tavLst>
                                        <p:tav tm="100000">
                                          <p:val>
                                            <p:fltVal val="0"/>
                                          </p:val>
                                        </p:tav>
                                        <p:tav tm="100000">
                                          <p:val>
                                            <p:strVal val="#ppt_h"/>
                                          </p:val>
                                        </p:tav>
                                      </p:tavLst>
                                    </p:anim>
                                    <p:anim calcmode="lin" valueType="num">
                                      <p:cBhvr>
                                        <p:cTn id="9" dur="500" fill="hold"/>
                                        <p:tgtEl>
                                          <p:spTgt spid="42"/>
                                        </p:tgtEl>
                                        <p:attrNameLst>
                                          <p:attrName>ppt_x</p:attrName>
                                        </p:attrNameLst>
                                      </p:cBhvr>
                                      <p:tavLst>
                                        <p:tav tm="100000">
                                          <p:val>
                                            <p:fltVal val="0.5"/>
                                          </p:val>
                                        </p:tav>
                                        <p:tav tm="100000">
                                          <p:val>
                                            <p:strVal val="#ppt_x"/>
                                          </p:val>
                                        </p:tav>
                                      </p:tavLst>
                                    </p:anim>
                                    <p:anim calcmode="lin" valueType="num">
                                      <p:cBhvr>
                                        <p:cTn id="10" dur="500" fill="hold"/>
                                        <p:tgtEl>
                                          <p:spTgt spid="42"/>
                                        </p:tgtEl>
                                        <p:attrNameLst>
                                          <p:attrName>ppt_y</p:attrName>
                                        </p:attrNameLst>
                                      </p:cBhvr>
                                      <p:tavLst>
                                        <p:tav tm="100000">
                                          <p:val>
                                            <p:fltVal val="0.5"/>
                                          </p:val>
                                        </p:tav>
                                        <p:tav tm="100000">
                                          <p:val>
                                            <p:strVal val="#ppt_y"/>
                                          </p:val>
                                        </p:tav>
                                      </p:tavLst>
                                    </p:anim>
                                  </p:childTnLst>
                                </p:cTn>
                              </p:par>
                            </p:childTnLst>
                          </p:cTn>
                        </p:par>
                        <p:par>
                          <p:cTn id="11" fill="hold" nodeType="afterGroup">
                            <p:stCondLst>
                              <p:cond delay="500"/>
                            </p:stCondLst>
                            <p:childTnLst>
                              <p:par>
                                <p:cTn id="12" presetID="23" presetClass="entr" presetSubtype="528" fill="hold" grpId="0" nodeType="afterEffect">
                                  <p:stCondLst>
                                    <p:cond delay="0"/>
                                  </p:stCondLst>
                                  <p:childTnLst>
                                    <p:set>
                                      <p:cBhvr>
                                        <p:cTn id="13" dur="1" fill="hold">
                                          <p:stCondLst>
                                            <p:cond delay="0"/>
                                          </p:stCondLst>
                                        </p:cTn>
                                        <p:tgtEl>
                                          <p:spTgt spid="43"/>
                                        </p:tgtEl>
                                        <p:attrNameLst>
                                          <p:attrName>style.visibility</p:attrName>
                                        </p:attrNameLst>
                                      </p:cBhvr>
                                      <p:to>
                                        <p:strVal val="visible"/>
                                      </p:to>
                                    </p:set>
                                    <p:anim calcmode="lin" valueType="num">
                                      <p:cBhvr>
                                        <p:cTn id="14" dur="500" fill="hold"/>
                                        <p:tgtEl>
                                          <p:spTgt spid="43"/>
                                        </p:tgtEl>
                                        <p:attrNameLst>
                                          <p:attrName>ppt_w</p:attrName>
                                        </p:attrNameLst>
                                      </p:cBhvr>
                                      <p:tavLst>
                                        <p:tav tm="100000">
                                          <p:val>
                                            <p:fltVal val="0"/>
                                          </p:val>
                                        </p:tav>
                                        <p:tav tm="100000">
                                          <p:val>
                                            <p:strVal val="#ppt_w"/>
                                          </p:val>
                                        </p:tav>
                                      </p:tavLst>
                                    </p:anim>
                                    <p:anim calcmode="lin" valueType="num">
                                      <p:cBhvr>
                                        <p:cTn id="15" dur="500" fill="hold"/>
                                        <p:tgtEl>
                                          <p:spTgt spid="43"/>
                                        </p:tgtEl>
                                        <p:attrNameLst>
                                          <p:attrName>ppt_h</p:attrName>
                                        </p:attrNameLst>
                                      </p:cBhvr>
                                      <p:tavLst>
                                        <p:tav tm="100000">
                                          <p:val>
                                            <p:fltVal val="0"/>
                                          </p:val>
                                        </p:tav>
                                        <p:tav tm="100000">
                                          <p:val>
                                            <p:strVal val="#ppt_h"/>
                                          </p:val>
                                        </p:tav>
                                      </p:tavLst>
                                    </p:anim>
                                    <p:anim calcmode="lin" valueType="num">
                                      <p:cBhvr>
                                        <p:cTn id="16" dur="500" fill="hold"/>
                                        <p:tgtEl>
                                          <p:spTgt spid="43"/>
                                        </p:tgtEl>
                                        <p:attrNameLst>
                                          <p:attrName>ppt_x</p:attrName>
                                        </p:attrNameLst>
                                      </p:cBhvr>
                                      <p:tavLst>
                                        <p:tav tm="100000">
                                          <p:val>
                                            <p:fltVal val="0.5"/>
                                          </p:val>
                                        </p:tav>
                                        <p:tav tm="100000">
                                          <p:val>
                                            <p:strVal val="#ppt_x"/>
                                          </p:val>
                                        </p:tav>
                                      </p:tavLst>
                                    </p:anim>
                                    <p:anim calcmode="lin" valueType="num">
                                      <p:cBhvr>
                                        <p:cTn id="17" dur="500" fill="hold"/>
                                        <p:tgtEl>
                                          <p:spTgt spid="43"/>
                                        </p:tgtEl>
                                        <p:attrNameLst>
                                          <p:attrName>ppt_y</p:attrName>
                                        </p:attrNameLst>
                                      </p:cBhvr>
                                      <p:tavLst>
                                        <p:tav tm="100000">
                                          <p:val>
                                            <p:fltVal val="0.5"/>
                                          </p:val>
                                        </p:tav>
                                        <p:tav tm="100000">
                                          <p:val>
                                            <p:strVal val="#ppt_y"/>
                                          </p:val>
                                        </p:tav>
                                      </p:tavLst>
                                    </p:anim>
                                  </p:childTnLst>
                                </p:cTn>
                              </p:par>
                            </p:childTnLst>
                          </p:cTn>
                        </p:par>
                        <p:par>
                          <p:cTn id="18" fill="hold" nodeType="afterGroup">
                            <p:stCondLst>
                              <p:cond delay="1000"/>
                            </p:stCondLst>
                            <p:childTnLst>
                              <p:par>
                                <p:cTn id="19" presetID="23" presetClass="entr" presetSubtype="528"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p:cTn id="21" dur="500" fill="hold"/>
                                        <p:tgtEl>
                                          <p:spTgt spid="44"/>
                                        </p:tgtEl>
                                        <p:attrNameLst>
                                          <p:attrName>ppt_w</p:attrName>
                                        </p:attrNameLst>
                                      </p:cBhvr>
                                      <p:tavLst>
                                        <p:tav tm="100000">
                                          <p:val>
                                            <p:fltVal val="0"/>
                                          </p:val>
                                        </p:tav>
                                        <p:tav tm="100000">
                                          <p:val>
                                            <p:strVal val="#ppt_w"/>
                                          </p:val>
                                        </p:tav>
                                      </p:tavLst>
                                    </p:anim>
                                    <p:anim calcmode="lin" valueType="num">
                                      <p:cBhvr>
                                        <p:cTn id="22" dur="500" fill="hold"/>
                                        <p:tgtEl>
                                          <p:spTgt spid="44"/>
                                        </p:tgtEl>
                                        <p:attrNameLst>
                                          <p:attrName>ppt_h</p:attrName>
                                        </p:attrNameLst>
                                      </p:cBhvr>
                                      <p:tavLst>
                                        <p:tav tm="100000">
                                          <p:val>
                                            <p:fltVal val="0"/>
                                          </p:val>
                                        </p:tav>
                                        <p:tav tm="100000">
                                          <p:val>
                                            <p:strVal val="#ppt_h"/>
                                          </p:val>
                                        </p:tav>
                                      </p:tavLst>
                                    </p:anim>
                                    <p:anim calcmode="lin" valueType="num">
                                      <p:cBhvr>
                                        <p:cTn id="23" dur="500" fill="hold"/>
                                        <p:tgtEl>
                                          <p:spTgt spid="44"/>
                                        </p:tgtEl>
                                        <p:attrNameLst>
                                          <p:attrName>ppt_x</p:attrName>
                                        </p:attrNameLst>
                                      </p:cBhvr>
                                      <p:tavLst>
                                        <p:tav tm="100000">
                                          <p:val>
                                            <p:fltVal val="0.5"/>
                                          </p:val>
                                        </p:tav>
                                        <p:tav tm="100000">
                                          <p:val>
                                            <p:strVal val="#ppt_x"/>
                                          </p:val>
                                        </p:tav>
                                      </p:tavLst>
                                    </p:anim>
                                    <p:anim calcmode="lin" valueType="num">
                                      <p:cBhvr>
                                        <p:cTn id="24" dur="500" fill="hold"/>
                                        <p:tgtEl>
                                          <p:spTgt spid="44"/>
                                        </p:tgtEl>
                                        <p:attrNameLst>
                                          <p:attrName>ppt_y</p:attrName>
                                        </p:attrNameLst>
                                      </p:cBhvr>
                                      <p:tavLst>
                                        <p:tav tm="100000">
                                          <p:val>
                                            <p:fltVal val="0.5"/>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528" fill="hold" nodeType="click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ppt_w</p:attrName>
                                        </p:attrNameLst>
                                      </p:cBhvr>
                                      <p:tavLst>
                                        <p:tav tm="100000">
                                          <p:val>
                                            <p:fltVal val="0"/>
                                          </p:val>
                                        </p:tav>
                                        <p:tav tm="100000">
                                          <p:val>
                                            <p:strVal val="#ppt_w"/>
                                          </p:val>
                                        </p:tav>
                                      </p:tavLst>
                                    </p:anim>
                                    <p:anim calcmode="lin" valueType="num">
                                      <p:cBhvr>
                                        <p:cTn id="30" dur="500" fill="hold"/>
                                        <p:tgtEl>
                                          <p:spTgt spid="45"/>
                                        </p:tgtEl>
                                        <p:attrNameLst>
                                          <p:attrName>ppt_h</p:attrName>
                                        </p:attrNameLst>
                                      </p:cBhvr>
                                      <p:tavLst>
                                        <p:tav tm="100000">
                                          <p:val>
                                            <p:fltVal val="0"/>
                                          </p:val>
                                        </p:tav>
                                        <p:tav tm="100000">
                                          <p:val>
                                            <p:strVal val="#ppt_h"/>
                                          </p:val>
                                        </p:tav>
                                      </p:tavLst>
                                    </p:anim>
                                    <p:anim calcmode="lin" valueType="num">
                                      <p:cBhvr>
                                        <p:cTn id="31" dur="500" fill="hold"/>
                                        <p:tgtEl>
                                          <p:spTgt spid="45"/>
                                        </p:tgtEl>
                                        <p:attrNameLst>
                                          <p:attrName>ppt_x</p:attrName>
                                        </p:attrNameLst>
                                      </p:cBhvr>
                                      <p:tavLst>
                                        <p:tav tm="100000">
                                          <p:val>
                                            <p:fltVal val="0.5"/>
                                          </p:val>
                                        </p:tav>
                                        <p:tav tm="100000">
                                          <p:val>
                                            <p:strVal val="#ppt_x"/>
                                          </p:val>
                                        </p:tav>
                                      </p:tavLst>
                                    </p:anim>
                                    <p:anim calcmode="lin" valueType="num">
                                      <p:cBhvr>
                                        <p:cTn id="32" dur="500" fill="hold"/>
                                        <p:tgtEl>
                                          <p:spTgt spid="45"/>
                                        </p:tgtEl>
                                        <p:attrNameLst>
                                          <p:attrName>ppt_y</p:attrName>
                                        </p:attrNameLst>
                                      </p:cBhvr>
                                      <p:tavLst>
                                        <p:tav tm="10000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901700" y="3641725"/>
            <a:ext cx="1862138" cy="909638"/>
          </a:xfrm>
          <a:prstGeom prst="rect">
            <a:avLst/>
          </a:prstGeom>
          <a:gradFill rotWithShape="0">
            <a:gsLst>
              <a:gs pos="0">
                <a:srgbClr val="2C4174"/>
              </a:gs>
              <a:gs pos="100000">
                <a:srgbClr val="618FFD"/>
              </a:gs>
            </a:gsLst>
            <a:lin ang="5400000" scaled="1"/>
          </a:gradFill>
          <a:ln w="25560">
            <a:solidFill>
              <a:srgbClr val="000000"/>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29698" name="Rectangle 2"/>
          <p:cNvSpPr>
            <a:spLocks noChangeArrowheads="1"/>
          </p:cNvSpPr>
          <p:nvPr/>
        </p:nvSpPr>
        <p:spPr bwMode="auto">
          <a:xfrm>
            <a:off x="508000" y="3201988"/>
            <a:ext cx="2047875" cy="41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r" eaLnBrk="0" hangingPunct="0">
              <a:spcBef>
                <a:spcPts val="1250"/>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000" b="1">
                <a:solidFill>
                  <a:srgbClr val="FFFFFF"/>
                </a:solidFill>
                <a:latin typeface="Helvetica" charset="0"/>
              </a:rPr>
              <a:t>(4 Sách)</a:t>
            </a:r>
            <a:r>
              <a:rPr lang="ar-sa" sz="2000" b="1">
                <a:solidFill>
                  <a:srgbClr val="FFFFFF"/>
                </a:solidFill>
                <a:latin typeface="Helvetica" charset="0"/>
              </a:rPr>
              <a:t>‏</a:t>
            </a:r>
            <a:endParaRPr lang="en-GB" sz="2000" b="1">
              <a:solidFill>
                <a:srgbClr val="FFFFFF"/>
              </a:solidFill>
              <a:latin typeface="Helvetica" charset="0"/>
            </a:endParaRPr>
          </a:p>
        </p:txBody>
      </p:sp>
      <p:sp>
        <p:nvSpPr>
          <p:cNvPr id="29699" name="Rectangle 3"/>
          <p:cNvSpPr>
            <a:spLocks noChangeArrowheads="1"/>
          </p:cNvSpPr>
          <p:nvPr/>
        </p:nvSpPr>
        <p:spPr bwMode="auto">
          <a:xfrm>
            <a:off x="1066800" y="3657600"/>
            <a:ext cx="1490663" cy="933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ctr" eaLnBrk="0" hangingPunct="0">
              <a:buClr>
                <a:srgbClr val="FFB3C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800" b="1">
                <a:solidFill>
                  <a:srgbClr val="FFB3C0"/>
                </a:solidFill>
                <a:latin typeface="Helvetica" charset="0"/>
              </a:rPr>
              <a:t>SỰ KIỆN</a:t>
            </a:r>
          </a:p>
          <a:p>
            <a:pPr algn="ctr" eaLnBrk="0" hangingPunct="0">
              <a:buClr>
                <a:srgbClr val="FFB3C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800" b="1">
                <a:solidFill>
                  <a:srgbClr val="FFB3C0"/>
                </a:solidFill>
                <a:latin typeface="Helvetica" charset="0"/>
              </a:rPr>
              <a:t>VÀ</a:t>
            </a:r>
          </a:p>
          <a:p>
            <a:pPr algn="ctr" eaLnBrk="0" hangingPunct="0">
              <a:buClr>
                <a:srgbClr val="FFB3C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800" b="1">
                <a:solidFill>
                  <a:srgbClr val="FFB3C0"/>
                </a:solidFill>
                <a:latin typeface="Helvetica" charset="0"/>
              </a:rPr>
              <a:t>THẦN HỌC</a:t>
            </a:r>
          </a:p>
        </p:txBody>
      </p:sp>
      <p:sp>
        <p:nvSpPr>
          <p:cNvPr id="29700" name="Rectangle 4"/>
          <p:cNvSpPr>
            <a:spLocks noChangeArrowheads="1"/>
          </p:cNvSpPr>
          <p:nvPr/>
        </p:nvSpPr>
        <p:spPr bwMode="auto">
          <a:xfrm>
            <a:off x="3084513" y="3636963"/>
            <a:ext cx="1711325" cy="909637"/>
          </a:xfrm>
          <a:prstGeom prst="rect">
            <a:avLst/>
          </a:prstGeom>
          <a:gradFill rotWithShape="0">
            <a:gsLst>
              <a:gs pos="0">
                <a:srgbClr val="2C4174"/>
              </a:gs>
              <a:gs pos="100000">
                <a:srgbClr val="618FFD"/>
              </a:gs>
            </a:gsLst>
            <a:lin ang="5400000" scaled="1"/>
          </a:gradFill>
          <a:ln w="25560">
            <a:solidFill>
              <a:srgbClr val="000000"/>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29701" name="Rectangle 5"/>
          <p:cNvSpPr>
            <a:spLocks noChangeArrowheads="1"/>
          </p:cNvSpPr>
          <p:nvPr/>
        </p:nvSpPr>
        <p:spPr bwMode="auto">
          <a:xfrm>
            <a:off x="3217863" y="3819525"/>
            <a:ext cx="1490662" cy="630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ctr" eaLnBrk="0" hangingPunct="0">
              <a:lnSpc>
                <a:spcPct val="65000"/>
              </a:lnSpc>
              <a:spcBef>
                <a:spcPts val="1125"/>
              </a:spcBef>
              <a:buClr>
                <a:srgbClr val="FFB3C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800" b="1">
                <a:solidFill>
                  <a:srgbClr val="FFB3C0"/>
                </a:solidFill>
                <a:latin typeface="Helvetica" charset="0"/>
              </a:rPr>
              <a:t>LỊCH SỬ</a:t>
            </a:r>
          </a:p>
          <a:p>
            <a:pPr algn="ctr" eaLnBrk="0" hangingPunct="0">
              <a:lnSpc>
                <a:spcPct val="65000"/>
              </a:lnSpc>
              <a:spcBef>
                <a:spcPts val="1125"/>
              </a:spcBef>
              <a:buClr>
                <a:srgbClr val="FFB3C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800" b="1">
                <a:solidFill>
                  <a:srgbClr val="FFB3C0"/>
                </a:solidFill>
                <a:latin typeface="Helvetica" charset="0"/>
              </a:rPr>
              <a:t>HỘI THÁNH</a:t>
            </a:r>
          </a:p>
        </p:txBody>
      </p:sp>
      <p:sp>
        <p:nvSpPr>
          <p:cNvPr id="29702" name="Rectangle 6"/>
          <p:cNvSpPr>
            <a:spLocks noChangeArrowheads="1"/>
          </p:cNvSpPr>
          <p:nvPr/>
        </p:nvSpPr>
        <p:spPr bwMode="auto">
          <a:xfrm>
            <a:off x="5100638" y="3638550"/>
            <a:ext cx="1795462" cy="909638"/>
          </a:xfrm>
          <a:prstGeom prst="rect">
            <a:avLst/>
          </a:prstGeom>
          <a:gradFill rotWithShape="0">
            <a:gsLst>
              <a:gs pos="0">
                <a:srgbClr val="2C4174"/>
              </a:gs>
              <a:gs pos="100000">
                <a:srgbClr val="618FFD"/>
              </a:gs>
            </a:gsLst>
            <a:lin ang="5400000" scaled="1"/>
          </a:gradFill>
          <a:ln w="25560">
            <a:solidFill>
              <a:srgbClr val="000000"/>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29703" name="Rectangle 7"/>
          <p:cNvSpPr>
            <a:spLocks noChangeArrowheads="1"/>
          </p:cNvSpPr>
          <p:nvPr/>
        </p:nvSpPr>
        <p:spPr bwMode="auto">
          <a:xfrm>
            <a:off x="5283200" y="3819525"/>
            <a:ext cx="1490663" cy="630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ctr" eaLnBrk="0" hangingPunct="0">
              <a:lnSpc>
                <a:spcPct val="65000"/>
              </a:lnSpc>
              <a:spcBef>
                <a:spcPts val="1125"/>
              </a:spcBef>
              <a:buClr>
                <a:srgbClr val="FFB3C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800" b="1">
                <a:solidFill>
                  <a:srgbClr val="FFB3C0"/>
                </a:solidFill>
                <a:latin typeface="Helvetica" charset="0"/>
              </a:rPr>
              <a:t>NAN ĐỀ</a:t>
            </a:r>
          </a:p>
          <a:p>
            <a:pPr algn="ctr" eaLnBrk="0" hangingPunct="0">
              <a:lnSpc>
                <a:spcPct val="65000"/>
              </a:lnSpc>
              <a:spcBef>
                <a:spcPts val="1125"/>
              </a:spcBef>
              <a:buClr>
                <a:srgbClr val="FFB3C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800" b="1">
                <a:solidFill>
                  <a:srgbClr val="FFB3C0"/>
                </a:solidFill>
                <a:latin typeface="Helvetica" charset="0"/>
              </a:rPr>
              <a:t>HỘI THÁNH</a:t>
            </a:r>
          </a:p>
        </p:txBody>
      </p:sp>
      <p:sp>
        <p:nvSpPr>
          <p:cNvPr id="29704" name="Rectangle 8"/>
          <p:cNvSpPr>
            <a:spLocks noChangeArrowheads="1"/>
          </p:cNvSpPr>
          <p:nvPr/>
        </p:nvSpPr>
        <p:spPr bwMode="auto">
          <a:xfrm>
            <a:off x="7142163" y="3638550"/>
            <a:ext cx="1785937" cy="909638"/>
          </a:xfrm>
          <a:prstGeom prst="rect">
            <a:avLst/>
          </a:prstGeom>
          <a:gradFill rotWithShape="0">
            <a:gsLst>
              <a:gs pos="0">
                <a:srgbClr val="2C4174"/>
              </a:gs>
              <a:gs pos="100000">
                <a:srgbClr val="618FFD"/>
              </a:gs>
            </a:gsLst>
            <a:lin ang="5400000" scaled="1"/>
          </a:gradFill>
          <a:ln w="25560">
            <a:solidFill>
              <a:srgbClr val="000000"/>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29705" name="Rectangle 9"/>
          <p:cNvSpPr>
            <a:spLocks noChangeArrowheads="1"/>
          </p:cNvSpPr>
          <p:nvPr/>
        </p:nvSpPr>
        <p:spPr bwMode="auto">
          <a:xfrm>
            <a:off x="7291388" y="3819525"/>
            <a:ext cx="1554162" cy="630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ctr" eaLnBrk="0" hangingPunct="0">
              <a:lnSpc>
                <a:spcPct val="65000"/>
              </a:lnSpc>
              <a:spcBef>
                <a:spcPts val="1125"/>
              </a:spcBef>
              <a:buClr>
                <a:srgbClr val="FFB3C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800" b="1">
                <a:solidFill>
                  <a:srgbClr val="FFB3C0"/>
                </a:solidFill>
                <a:latin typeface="Helvetica" charset="0"/>
              </a:rPr>
              <a:t>TƯƠNG LAI</a:t>
            </a:r>
          </a:p>
          <a:p>
            <a:pPr algn="ctr" eaLnBrk="0" hangingPunct="0">
              <a:lnSpc>
                <a:spcPct val="65000"/>
              </a:lnSpc>
              <a:spcBef>
                <a:spcPts val="1125"/>
              </a:spcBef>
              <a:buClr>
                <a:srgbClr val="FFB3C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800" b="1">
                <a:solidFill>
                  <a:srgbClr val="FFB3C0"/>
                </a:solidFill>
                <a:latin typeface="Helvetica" charset="0"/>
              </a:rPr>
              <a:t>ĐỜI ĐỜI</a:t>
            </a:r>
          </a:p>
        </p:txBody>
      </p:sp>
      <p:grpSp>
        <p:nvGrpSpPr>
          <p:cNvPr id="29706" name="Group 10"/>
          <p:cNvGrpSpPr>
            <a:grpSpLocks/>
          </p:cNvGrpSpPr>
          <p:nvPr/>
        </p:nvGrpSpPr>
        <p:grpSpPr bwMode="auto">
          <a:xfrm>
            <a:off x="776288" y="4641850"/>
            <a:ext cx="8289925" cy="1962150"/>
            <a:chOff x="489" y="2924"/>
            <a:chExt cx="5222" cy="1236"/>
          </a:xfrm>
        </p:grpSpPr>
        <p:sp>
          <p:nvSpPr>
            <p:cNvPr id="13323" name="Line 11"/>
            <p:cNvSpPr>
              <a:spLocks noChangeShapeType="1"/>
            </p:cNvSpPr>
            <p:nvPr/>
          </p:nvSpPr>
          <p:spPr bwMode="auto">
            <a:xfrm>
              <a:off x="489" y="2952"/>
              <a:ext cx="5221" cy="1"/>
            </a:xfrm>
            <a:prstGeom prst="line">
              <a:avLst/>
            </a:prstGeom>
            <a:noFill/>
            <a:ln w="76320">
              <a:solidFill>
                <a:srgbClr val="FFFFFF"/>
              </a:solidFill>
              <a:miter lim="800000"/>
              <a:headEnd/>
              <a:tailEnd/>
            </a:ln>
            <a:effectLst>
              <a:outerShdw dist="63504" dir="2216092" algn="ctr" rotWithShape="0">
                <a:srgbClr val="808080"/>
              </a:outerShdw>
            </a:effectLst>
          </p:spPr>
          <p:txBody>
            <a:bodyP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3324" name="Line 12"/>
            <p:cNvSpPr>
              <a:spLocks noChangeShapeType="1"/>
            </p:cNvSpPr>
            <p:nvPr/>
          </p:nvSpPr>
          <p:spPr bwMode="auto">
            <a:xfrm>
              <a:off x="512" y="2956"/>
              <a:ext cx="1" cy="933"/>
            </a:xfrm>
            <a:prstGeom prst="line">
              <a:avLst/>
            </a:prstGeom>
            <a:noFill/>
            <a:ln w="76320">
              <a:solidFill>
                <a:srgbClr val="FFFFFF"/>
              </a:solidFill>
              <a:miter lim="800000"/>
              <a:headEnd/>
              <a:tailEnd/>
            </a:ln>
            <a:effectLst>
              <a:outerShdw dist="63504" dir="2216092" algn="ctr" rotWithShape="0">
                <a:srgbClr val="808080"/>
              </a:outerShdw>
            </a:effectLst>
          </p:spPr>
          <p:txBody>
            <a:bodyP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3325" name="Line 13"/>
            <p:cNvSpPr>
              <a:spLocks noChangeShapeType="1"/>
            </p:cNvSpPr>
            <p:nvPr/>
          </p:nvSpPr>
          <p:spPr bwMode="auto">
            <a:xfrm>
              <a:off x="4416" y="2956"/>
              <a:ext cx="1" cy="811"/>
            </a:xfrm>
            <a:prstGeom prst="line">
              <a:avLst/>
            </a:prstGeom>
            <a:noFill/>
            <a:ln w="76320">
              <a:solidFill>
                <a:srgbClr val="FFFFFF"/>
              </a:solidFill>
              <a:miter lim="800000"/>
              <a:headEnd/>
              <a:tailEnd/>
            </a:ln>
            <a:effectLst>
              <a:outerShdw dist="63504" dir="2216092" algn="ctr" rotWithShape="0">
                <a:srgbClr val="808080"/>
              </a:outerShdw>
            </a:effectLst>
          </p:spPr>
          <p:txBody>
            <a:bodyP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3326" name="Line 14"/>
            <p:cNvSpPr>
              <a:spLocks noChangeShapeType="1"/>
            </p:cNvSpPr>
            <p:nvPr/>
          </p:nvSpPr>
          <p:spPr bwMode="auto">
            <a:xfrm>
              <a:off x="3115" y="2956"/>
              <a:ext cx="1" cy="1205"/>
            </a:xfrm>
            <a:prstGeom prst="line">
              <a:avLst/>
            </a:prstGeom>
            <a:noFill/>
            <a:ln w="76320">
              <a:solidFill>
                <a:srgbClr val="FFFFFF"/>
              </a:solidFill>
              <a:miter lim="800000"/>
              <a:headEnd/>
              <a:tailEnd/>
            </a:ln>
            <a:effectLst>
              <a:outerShdw dist="63504" dir="2216092" algn="ctr" rotWithShape="0">
                <a:srgbClr val="808080"/>
              </a:outerShdw>
            </a:effectLst>
          </p:spPr>
          <p:txBody>
            <a:bodyP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3327" name="Line 15"/>
            <p:cNvSpPr>
              <a:spLocks noChangeShapeType="1"/>
            </p:cNvSpPr>
            <p:nvPr/>
          </p:nvSpPr>
          <p:spPr bwMode="auto">
            <a:xfrm>
              <a:off x="5712" y="2924"/>
              <a:ext cx="1" cy="1093"/>
            </a:xfrm>
            <a:prstGeom prst="line">
              <a:avLst/>
            </a:prstGeom>
            <a:noFill/>
            <a:ln w="76320">
              <a:solidFill>
                <a:srgbClr val="FFFFFF"/>
              </a:solidFill>
              <a:miter lim="800000"/>
              <a:headEnd/>
              <a:tailEnd/>
            </a:ln>
            <a:effectLst>
              <a:outerShdw dist="63504" dir="2216092" algn="ctr" rotWithShape="0">
                <a:srgbClr val="808080"/>
              </a:outerShdw>
            </a:effectLst>
          </p:spPr>
          <p:txBody>
            <a:bodyP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3328" name="Line 16"/>
            <p:cNvSpPr>
              <a:spLocks noChangeShapeType="1"/>
            </p:cNvSpPr>
            <p:nvPr/>
          </p:nvSpPr>
          <p:spPr bwMode="auto">
            <a:xfrm>
              <a:off x="1799" y="2956"/>
              <a:ext cx="1" cy="991"/>
            </a:xfrm>
            <a:prstGeom prst="line">
              <a:avLst/>
            </a:prstGeom>
            <a:noFill/>
            <a:ln w="76320">
              <a:solidFill>
                <a:srgbClr val="FFFFFF"/>
              </a:solidFill>
              <a:miter lim="800000"/>
              <a:headEnd/>
              <a:tailEnd/>
            </a:ln>
            <a:effectLst>
              <a:outerShdw dist="63504" dir="2216092" algn="ctr" rotWithShape="0">
                <a:srgbClr val="808080"/>
              </a:outerShdw>
            </a:effectLst>
          </p:spPr>
          <p:txBody>
            <a:bodyP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grpSp>
      <p:sp>
        <p:nvSpPr>
          <p:cNvPr id="29707" name="Rectangle 17"/>
          <p:cNvSpPr>
            <a:spLocks noChangeArrowheads="1"/>
          </p:cNvSpPr>
          <p:nvPr/>
        </p:nvSpPr>
        <p:spPr bwMode="auto">
          <a:xfrm>
            <a:off x="2579688" y="3182938"/>
            <a:ext cx="2047875" cy="41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r" eaLnBrk="0" hangingPunct="0">
              <a:spcBef>
                <a:spcPts val="1250"/>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000" b="1">
                <a:solidFill>
                  <a:srgbClr val="FFFFFF"/>
                </a:solidFill>
                <a:latin typeface="Helvetica" charset="0"/>
              </a:rPr>
              <a:t>(1 Sách)</a:t>
            </a:r>
          </a:p>
        </p:txBody>
      </p:sp>
      <p:sp>
        <p:nvSpPr>
          <p:cNvPr id="29708" name="Rectangle 18"/>
          <p:cNvSpPr>
            <a:spLocks noChangeArrowheads="1"/>
          </p:cNvSpPr>
          <p:nvPr/>
        </p:nvSpPr>
        <p:spPr bwMode="auto">
          <a:xfrm>
            <a:off x="4132263" y="3182938"/>
            <a:ext cx="2679700" cy="41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r" eaLnBrk="0" hangingPunct="0">
              <a:spcBef>
                <a:spcPts val="1250"/>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000" b="1">
                <a:solidFill>
                  <a:srgbClr val="FFFFFF"/>
                </a:solidFill>
                <a:latin typeface="Helvetica" charset="0"/>
              </a:rPr>
              <a:t>(21 Sách)</a:t>
            </a:r>
            <a:r>
              <a:rPr lang="ar-sa" sz="2000" b="1">
                <a:solidFill>
                  <a:srgbClr val="FFFFFF"/>
                </a:solidFill>
                <a:latin typeface="Helvetica" charset="0"/>
              </a:rPr>
              <a:t>‏</a:t>
            </a:r>
            <a:endParaRPr lang="en-GB" sz="2000" b="1">
              <a:solidFill>
                <a:srgbClr val="FFFFFF"/>
              </a:solidFill>
              <a:latin typeface="Helvetica" charset="0"/>
            </a:endParaRPr>
          </a:p>
        </p:txBody>
      </p:sp>
      <p:sp>
        <p:nvSpPr>
          <p:cNvPr id="29709" name="Rectangle 19"/>
          <p:cNvSpPr>
            <a:spLocks noChangeArrowheads="1"/>
          </p:cNvSpPr>
          <p:nvPr/>
        </p:nvSpPr>
        <p:spPr bwMode="auto">
          <a:xfrm>
            <a:off x="6554788" y="3184525"/>
            <a:ext cx="2047875" cy="41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r" eaLnBrk="0" hangingPunct="0">
              <a:spcBef>
                <a:spcPts val="1250"/>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000" b="1">
                <a:solidFill>
                  <a:srgbClr val="FFFFFF"/>
                </a:solidFill>
                <a:latin typeface="Helvetica" charset="0"/>
              </a:rPr>
              <a:t>(1 Sách)</a:t>
            </a:r>
            <a:r>
              <a:rPr lang="ar-sa" sz="2000" b="1">
                <a:solidFill>
                  <a:srgbClr val="FFFFFF"/>
                </a:solidFill>
                <a:latin typeface="Helvetica" charset="0"/>
              </a:rPr>
              <a:t>‏</a:t>
            </a:r>
            <a:endParaRPr lang="en-GB" sz="2000" b="1">
              <a:solidFill>
                <a:srgbClr val="FFFFFF"/>
              </a:solidFill>
              <a:latin typeface="Helvetica" charset="0"/>
            </a:endParaRPr>
          </a:p>
        </p:txBody>
      </p:sp>
      <p:sp>
        <p:nvSpPr>
          <p:cNvPr id="29710" name="Rectangle 20"/>
          <p:cNvSpPr>
            <a:spLocks noChangeArrowheads="1"/>
          </p:cNvSpPr>
          <p:nvPr/>
        </p:nvSpPr>
        <p:spPr bwMode="auto">
          <a:xfrm>
            <a:off x="984250" y="5005388"/>
            <a:ext cx="1884363" cy="34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38" tIns="44269" rIns="90338" bIns="44269">
            <a:spAutoFit/>
          </a:bodyPr>
          <a:lstStyle/>
          <a:p>
            <a:pPr algn="ctr" eaLnBrk="0" hangingPunct="0">
              <a:lnSpc>
                <a:spcPct val="50000"/>
              </a:lnSpc>
              <a:spcBef>
                <a:spcPts val="1750"/>
              </a:spcBef>
              <a:buClr>
                <a:srgbClr val="A7FFA7"/>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800" b="1">
                <a:solidFill>
                  <a:srgbClr val="A7FFA7"/>
                </a:solidFill>
                <a:latin typeface="Helvetica" charset="0"/>
              </a:rPr>
              <a:t>Phúc Âm</a:t>
            </a:r>
          </a:p>
        </p:txBody>
      </p:sp>
      <p:sp>
        <p:nvSpPr>
          <p:cNvPr id="29711" name="Rectangle 21"/>
          <p:cNvSpPr>
            <a:spLocks noChangeArrowheads="1"/>
          </p:cNvSpPr>
          <p:nvPr/>
        </p:nvSpPr>
        <p:spPr bwMode="auto">
          <a:xfrm>
            <a:off x="3051175" y="4876800"/>
            <a:ext cx="1706563" cy="1152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38" tIns="44269" rIns="90338" bIns="44269">
            <a:spAutoFit/>
          </a:bodyPr>
          <a:lstStyle/>
          <a:p>
            <a:pPr algn="ctr" eaLnBrk="0" hangingPunct="0">
              <a:lnSpc>
                <a:spcPct val="80000"/>
              </a:lnSpc>
              <a:buClr>
                <a:srgbClr val="A7FFA7"/>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800" b="1" i="1">
                <a:solidFill>
                  <a:srgbClr val="A7FFA7"/>
                </a:solidFill>
                <a:latin typeface="Helvetica" charset="0"/>
              </a:rPr>
              <a:t>Công Vụ Các Sứ Đồ</a:t>
            </a:r>
          </a:p>
        </p:txBody>
      </p:sp>
      <p:sp>
        <p:nvSpPr>
          <p:cNvPr id="29712" name="Rectangle 22"/>
          <p:cNvSpPr>
            <a:spLocks noChangeArrowheads="1"/>
          </p:cNvSpPr>
          <p:nvPr/>
        </p:nvSpPr>
        <p:spPr bwMode="auto">
          <a:xfrm>
            <a:off x="5167313" y="4921250"/>
            <a:ext cx="1706562" cy="133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38" tIns="44269" rIns="90338" bIns="44269">
            <a:spAutoFit/>
          </a:bodyPr>
          <a:lstStyle/>
          <a:p>
            <a:pPr algn="ctr" eaLnBrk="0" hangingPunct="0">
              <a:lnSpc>
                <a:spcPct val="85000"/>
              </a:lnSpc>
              <a:spcBef>
                <a:spcPts val="1750"/>
              </a:spcBef>
              <a:buClr>
                <a:srgbClr val="A7FFA7"/>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800" b="1">
                <a:solidFill>
                  <a:srgbClr val="A7FFA7"/>
                </a:solidFill>
                <a:latin typeface="Helvetica" charset="0"/>
              </a:rPr>
              <a:t>Thư Tín</a:t>
            </a:r>
          </a:p>
          <a:p>
            <a:pPr algn="ctr" eaLnBrk="0" hangingPunct="0">
              <a:lnSpc>
                <a:spcPct val="50000"/>
              </a:lnSpc>
              <a:spcBef>
                <a:spcPts val="1750"/>
              </a:spcBef>
              <a:buClr>
                <a:srgbClr val="A7FFA7"/>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2800" u="sng">
              <a:solidFill>
                <a:srgbClr val="A7FFA7"/>
              </a:solidFill>
              <a:latin typeface="Helvetica" charset="0"/>
            </a:endParaRPr>
          </a:p>
          <a:p>
            <a:pPr algn="ctr" eaLnBrk="0" hangingPunct="0">
              <a:buClr>
                <a:srgbClr val="A7FFA7"/>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2800" u="sng">
              <a:solidFill>
                <a:srgbClr val="A7FFA7"/>
              </a:solidFill>
              <a:latin typeface="Helvetica" charset="0"/>
            </a:endParaRPr>
          </a:p>
        </p:txBody>
      </p:sp>
      <p:sp>
        <p:nvSpPr>
          <p:cNvPr id="29713" name="Rectangle 23"/>
          <p:cNvSpPr>
            <a:spLocks noChangeArrowheads="1"/>
          </p:cNvSpPr>
          <p:nvPr/>
        </p:nvSpPr>
        <p:spPr bwMode="auto">
          <a:xfrm>
            <a:off x="6740525" y="4876800"/>
            <a:ext cx="2638425" cy="1289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38" tIns="44269" rIns="90338" bIns="44269">
            <a:spAutoFit/>
          </a:bodyPr>
          <a:lstStyle/>
          <a:p>
            <a:pPr algn="ctr" eaLnBrk="0" hangingPunct="0">
              <a:lnSpc>
                <a:spcPct val="65000"/>
              </a:lnSpc>
              <a:spcBef>
                <a:spcPts val="1500"/>
              </a:spcBef>
              <a:buClr>
                <a:srgbClr val="A7FFA7"/>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800" b="1" i="1">
                <a:solidFill>
                  <a:srgbClr val="A7FFA7"/>
                </a:solidFill>
                <a:latin typeface="Helvetica" charset="0"/>
              </a:rPr>
              <a:t>Khải</a:t>
            </a:r>
          </a:p>
          <a:p>
            <a:pPr algn="ctr" eaLnBrk="0" hangingPunct="0">
              <a:lnSpc>
                <a:spcPct val="65000"/>
              </a:lnSpc>
              <a:spcBef>
                <a:spcPts val="1500"/>
              </a:spcBef>
              <a:buClr>
                <a:srgbClr val="A7FFA7"/>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800" b="1" i="1">
                <a:solidFill>
                  <a:srgbClr val="A7FFA7"/>
                </a:solidFill>
                <a:latin typeface="Helvetica" charset="0"/>
              </a:rPr>
              <a:t>Huyền</a:t>
            </a:r>
          </a:p>
          <a:p>
            <a:pPr algn="ctr" eaLnBrk="0" hangingPunct="0">
              <a:buClr>
                <a:srgbClr val="A7FFA7"/>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2800" b="1" i="1">
              <a:solidFill>
                <a:srgbClr val="A7FFA7"/>
              </a:solidFill>
              <a:latin typeface="Helvetica" charset="0"/>
            </a:endParaRPr>
          </a:p>
        </p:txBody>
      </p:sp>
      <p:sp>
        <p:nvSpPr>
          <p:cNvPr id="29714" name="Rectangle 24"/>
          <p:cNvSpPr>
            <a:spLocks noChangeArrowheads="1"/>
          </p:cNvSpPr>
          <p:nvPr/>
        </p:nvSpPr>
        <p:spPr bwMode="auto">
          <a:xfrm>
            <a:off x="1981200" y="1708150"/>
            <a:ext cx="6042025" cy="111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38" tIns="44269" rIns="90338" bIns="44269">
            <a:spAutoFit/>
          </a:bodyPr>
          <a:lstStyle/>
          <a:p>
            <a:pPr algn="ctr" eaLnBrk="0" hangingPunct="0">
              <a:spcBef>
                <a:spcPts val="2250"/>
              </a:spcBef>
              <a:buClr>
                <a:srgbClr val="FFEA18"/>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3600" b="1">
                <a:solidFill>
                  <a:srgbClr val="FFEA18"/>
                </a:solidFill>
                <a:latin typeface="Helvetica" charset="0"/>
              </a:rPr>
              <a:t>4 PHẦN CỦA TÂN ƯỚC:</a:t>
            </a:r>
          </a:p>
          <a:p>
            <a:pPr algn="ctr" eaLnBrk="0" hangingPunct="0">
              <a:spcBef>
                <a:spcPts val="1250"/>
              </a:spcBef>
              <a:buClr>
                <a:srgbClr val="FFEA18"/>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000" b="1">
                <a:solidFill>
                  <a:srgbClr val="FFEA18"/>
                </a:solidFill>
                <a:latin typeface="Helvetica" charset="0"/>
              </a:rPr>
              <a:t>ĐƯỢC VIẾT GIỮA NHỮNG NĂM 40 VÀ 90 S.C.</a:t>
            </a:r>
          </a:p>
        </p:txBody>
      </p:sp>
      <p:sp>
        <p:nvSpPr>
          <p:cNvPr id="29715" name="Text Box 25"/>
          <p:cNvSpPr txBox="1">
            <a:spLocks noChangeArrowheads="1"/>
          </p:cNvSpPr>
          <p:nvPr/>
        </p:nvSpPr>
        <p:spPr bwMode="auto">
          <a:xfrm>
            <a:off x="9696450" y="1588"/>
            <a:ext cx="18097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A27C"/>
              </a:buClr>
              <a:buSzPct val="100000"/>
            </a:pPr>
            <a:r>
              <a:rPr lang="en-GB" sz="2000">
                <a:solidFill>
                  <a:srgbClr val="FFA27C"/>
                </a:solidFill>
                <a:latin typeface="Comic Sans MS" charset="0"/>
              </a:rPr>
              <a:t> </a:t>
            </a:r>
          </a:p>
        </p:txBody>
      </p:sp>
      <p:sp>
        <p:nvSpPr>
          <p:cNvPr id="29716" name="Text Box 26"/>
          <p:cNvSpPr txBox="1">
            <a:spLocks noChangeArrowheads="1"/>
          </p:cNvSpPr>
          <p:nvPr/>
        </p:nvSpPr>
        <p:spPr bwMode="auto">
          <a:xfrm>
            <a:off x="8821738" y="741045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29717" name="Text Box 27"/>
          <p:cNvSpPr txBox="1">
            <a:spLocks noChangeArrowheads="1"/>
          </p:cNvSpPr>
          <p:nvPr/>
        </p:nvSpPr>
        <p:spPr bwMode="auto">
          <a:xfrm>
            <a:off x="9263063" y="7389813"/>
            <a:ext cx="3397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11</a:t>
            </a:r>
          </a:p>
        </p:txBody>
      </p:sp>
      <p:sp>
        <p:nvSpPr>
          <p:cNvPr id="13340" name="AutoShape 28"/>
          <p:cNvSpPr>
            <a:spLocks noChangeArrowheads="1"/>
          </p:cNvSpPr>
          <p:nvPr/>
        </p:nvSpPr>
        <p:spPr bwMode="auto">
          <a:xfrm>
            <a:off x="1239838" y="5802313"/>
            <a:ext cx="1184275" cy="1241425"/>
          </a:xfrm>
          <a:prstGeom prst="upArrow">
            <a:avLst>
              <a:gd name="adj1" fmla="val 50000"/>
              <a:gd name="adj2" fmla="val 26206"/>
            </a:avLst>
          </a:prstGeom>
          <a:solidFill>
            <a:srgbClr val="FC0128"/>
          </a:solidFill>
          <a:ln w="38160">
            <a:solidFill>
              <a:srgbClr val="FFFFFF"/>
            </a:solidFill>
            <a:miter lim="800000"/>
            <a:headEnd/>
            <a:tailEnd/>
          </a:ln>
          <a:effectLst>
            <a:outerShdw dist="7178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3341" name="AutoShape 29"/>
          <p:cNvSpPr>
            <a:spLocks noChangeArrowheads="1"/>
          </p:cNvSpPr>
          <p:nvPr/>
        </p:nvSpPr>
        <p:spPr bwMode="auto">
          <a:xfrm>
            <a:off x="3297238" y="6184900"/>
            <a:ext cx="1184275" cy="1241425"/>
          </a:xfrm>
          <a:prstGeom prst="upArrow">
            <a:avLst>
              <a:gd name="adj1" fmla="val 50000"/>
              <a:gd name="adj2" fmla="val 26206"/>
            </a:avLst>
          </a:prstGeom>
          <a:solidFill>
            <a:srgbClr val="FC0128"/>
          </a:solidFill>
          <a:ln w="38160">
            <a:solidFill>
              <a:srgbClr val="FFFFFF"/>
            </a:solidFill>
            <a:miter lim="800000"/>
            <a:headEnd/>
            <a:tailEnd/>
          </a:ln>
          <a:effectLst>
            <a:outerShdw dist="7178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3342" name="AutoShape 30"/>
          <p:cNvSpPr>
            <a:spLocks noChangeArrowheads="1"/>
          </p:cNvSpPr>
          <p:nvPr/>
        </p:nvSpPr>
        <p:spPr bwMode="auto">
          <a:xfrm>
            <a:off x="5454650" y="5716588"/>
            <a:ext cx="1184275" cy="1241425"/>
          </a:xfrm>
          <a:prstGeom prst="upArrow">
            <a:avLst>
              <a:gd name="adj1" fmla="val 50000"/>
              <a:gd name="adj2" fmla="val 26206"/>
            </a:avLst>
          </a:prstGeom>
          <a:solidFill>
            <a:srgbClr val="FC0128"/>
          </a:solidFill>
          <a:ln w="38160">
            <a:solidFill>
              <a:srgbClr val="FFFFFF"/>
            </a:solidFill>
            <a:miter lim="800000"/>
            <a:headEnd/>
            <a:tailEnd/>
          </a:ln>
          <a:effectLst>
            <a:outerShdw dist="7178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3343" name="AutoShape 31"/>
          <p:cNvSpPr>
            <a:spLocks noChangeArrowheads="1"/>
          </p:cNvSpPr>
          <p:nvPr/>
        </p:nvSpPr>
        <p:spPr bwMode="auto">
          <a:xfrm>
            <a:off x="7412038" y="5738813"/>
            <a:ext cx="1184275" cy="1241425"/>
          </a:xfrm>
          <a:prstGeom prst="upArrow">
            <a:avLst>
              <a:gd name="adj1" fmla="val 50000"/>
              <a:gd name="adj2" fmla="val 26206"/>
            </a:avLst>
          </a:prstGeom>
          <a:solidFill>
            <a:srgbClr val="FC0128"/>
          </a:solidFill>
          <a:ln w="38160">
            <a:solidFill>
              <a:srgbClr val="FFFFFF"/>
            </a:solidFill>
            <a:miter lim="800000"/>
            <a:headEnd/>
            <a:tailEnd/>
          </a:ln>
          <a:effectLst>
            <a:outerShdw dist="7178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9722" name="Text Box 32"/>
          <p:cNvSpPr txBox="1">
            <a:spLocks noChangeArrowheads="1"/>
          </p:cNvSpPr>
          <p:nvPr/>
        </p:nvSpPr>
        <p:spPr bwMode="auto">
          <a:xfrm>
            <a:off x="9566275" y="7345363"/>
            <a:ext cx="307975"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000"/>
              </a:spcBef>
              <a:buClr>
                <a:srgbClr val="FFFFFF"/>
              </a:buClr>
              <a:buSzPct val="100000"/>
            </a:pPr>
            <a:r>
              <a:rPr lang="en-GB" sz="1600" b="1">
                <a:solidFill>
                  <a:srgbClr val="FFFFFF"/>
                </a:solidFill>
                <a:latin typeface="Comic Sans MS" charset="0"/>
              </a:rPr>
              <a:t>6</a:t>
            </a:r>
          </a:p>
        </p:txBody>
      </p:sp>
      <p:sp>
        <p:nvSpPr>
          <p:cNvPr id="13345" name="AutoShape 33"/>
          <p:cNvSpPr>
            <a:spLocks noChangeArrowheads="1"/>
          </p:cNvSpPr>
          <p:nvPr/>
        </p:nvSpPr>
        <p:spPr bwMode="auto">
          <a:xfrm>
            <a:off x="228600" y="79375"/>
            <a:ext cx="2819400" cy="682625"/>
          </a:xfrm>
          <a:prstGeom prst="roundRect">
            <a:avLst>
              <a:gd name="adj" fmla="val 16667"/>
            </a:avLst>
          </a:prstGeom>
          <a:noFill/>
          <a:ln w="76320">
            <a:solidFill>
              <a:srgbClr val="FC0128"/>
            </a:solidFill>
            <a:miter lim="800000"/>
            <a:headEnd/>
            <a:tailEnd/>
          </a:ln>
          <a:effectLst>
            <a:outerShdw dist="91659" dir="2017659"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3346" name="AutoShape 34"/>
          <p:cNvSpPr>
            <a:spLocks noChangeArrowheads="1"/>
          </p:cNvSpPr>
          <p:nvPr/>
        </p:nvSpPr>
        <p:spPr bwMode="auto">
          <a:xfrm>
            <a:off x="2133600" y="2301875"/>
            <a:ext cx="5715000" cy="593725"/>
          </a:xfrm>
          <a:prstGeom prst="roundRect">
            <a:avLst>
              <a:gd name="adj" fmla="val 16667"/>
            </a:avLst>
          </a:prstGeom>
          <a:noFill/>
          <a:ln w="76320">
            <a:solidFill>
              <a:srgbClr val="FC0128"/>
            </a:solidFill>
            <a:miter lim="800000"/>
            <a:headEnd/>
            <a:tailEnd/>
          </a:ln>
          <a:effectLst>
            <a:outerShdw dist="91659" dir="2017659"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3345"/>
                                        </p:tgtEl>
                                        <p:attrNameLst>
                                          <p:attrName>style.visibility</p:attrName>
                                        </p:attrNameLst>
                                      </p:cBhvr>
                                      <p:to>
                                        <p:strVal val="visible"/>
                                      </p:to>
                                    </p:set>
                                    <p:anim calcmode="lin" valueType="num">
                                      <p:cBhvr>
                                        <p:cTn id="7" dur="500" fill="hold"/>
                                        <p:tgtEl>
                                          <p:spTgt spid="13345"/>
                                        </p:tgtEl>
                                        <p:attrNameLst>
                                          <p:attrName>ppt_w</p:attrName>
                                        </p:attrNameLst>
                                      </p:cBhvr>
                                      <p:tavLst>
                                        <p:tav tm="100000">
                                          <p:val>
                                            <p:fltVal val="0"/>
                                          </p:val>
                                        </p:tav>
                                        <p:tav tm="100000">
                                          <p:val>
                                            <p:strVal val="#ppt_w"/>
                                          </p:val>
                                        </p:tav>
                                      </p:tavLst>
                                    </p:anim>
                                    <p:anim calcmode="lin" valueType="num">
                                      <p:cBhvr>
                                        <p:cTn id="8" dur="500" fill="hold"/>
                                        <p:tgtEl>
                                          <p:spTgt spid="13345"/>
                                        </p:tgtEl>
                                        <p:attrNameLst>
                                          <p:attrName>ppt_h</p:attrName>
                                        </p:attrNameLst>
                                      </p:cBhvr>
                                      <p:tavLst>
                                        <p:tav tm="100000">
                                          <p:val>
                                            <p:fltVal val="0"/>
                                          </p:val>
                                        </p:tav>
                                        <p:tav tm="100000">
                                          <p:val>
                                            <p:strVal val="#ppt_h"/>
                                          </p:val>
                                        </p:tav>
                                      </p:tavLst>
                                    </p:anim>
                                    <p:anim calcmode="lin" valueType="num">
                                      <p:cBhvr>
                                        <p:cTn id="9" dur="500" fill="hold"/>
                                        <p:tgtEl>
                                          <p:spTgt spid="13345"/>
                                        </p:tgtEl>
                                        <p:attrNameLst>
                                          <p:attrName>ppt_x</p:attrName>
                                        </p:attrNameLst>
                                      </p:cBhvr>
                                      <p:tavLst>
                                        <p:tav tm="100000">
                                          <p:val>
                                            <p:fltVal val="0.5"/>
                                          </p:val>
                                        </p:tav>
                                        <p:tav tm="100000">
                                          <p:val>
                                            <p:strVal val="#ppt_x"/>
                                          </p:val>
                                        </p:tav>
                                      </p:tavLst>
                                    </p:anim>
                                    <p:anim calcmode="lin" valueType="num">
                                      <p:cBhvr>
                                        <p:cTn id="10" dur="500" fill="hold"/>
                                        <p:tgtEl>
                                          <p:spTgt spid="13345"/>
                                        </p:tgtEl>
                                        <p:attrNameLst>
                                          <p:attrName>ppt_y</p:attrName>
                                        </p:attrNameLst>
                                      </p:cBhvr>
                                      <p:tavLst>
                                        <p:tav tm="100000">
                                          <p:val>
                                            <p:fltVal val="0.5"/>
                                          </p:val>
                                        </p:tav>
                                        <p:tav tm="100000">
                                          <p:val>
                                            <p:strVal val="#ppt_y"/>
                                          </p:val>
                                        </p:tav>
                                      </p:tavLst>
                                    </p:anim>
                                  </p:childTnLst>
                                  <p:subTnLst>
                                    <p:set>
                                      <p:cBhvr override="childStyle">
                                        <p:cTn dur="1" fill="hold" display="0" masterRel="nextClick" afterEffect="1"/>
                                        <p:tgtEl>
                                          <p:spTgt spid="13345"/>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3340"/>
                                        </p:tgtEl>
                                        <p:attrNameLst>
                                          <p:attrName>style.visibility</p:attrName>
                                        </p:attrNameLst>
                                      </p:cBhvr>
                                      <p:to>
                                        <p:strVal val="visible"/>
                                      </p:to>
                                    </p:set>
                                    <p:anim calcmode="lin" valueType="num">
                                      <p:cBhvr>
                                        <p:cTn id="15" dur="500" fill="hold"/>
                                        <p:tgtEl>
                                          <p:spTgt spid="13340"/>
                                        </p:tgtEl>
                                        <p:attrNameLst>
                                          <p:attrName>ppt_x</p:attrName>
                                        </p:attrNameLst>
                                      </p:cBhvr>
                                      <p:tavLst>
                                        <p:tav tm="100000">
                                          <p:val>
                                            <p:strVal val="#ppt_x"/>
                                          </p:val>
                                        </p:tav>
                                        <p:tav tm="100000">
                                          <p:val>
                                            <p:strVal val="#ppt_x"/>
                                          </p:val>
                                        </p:tav>
                                      </p:tavLst>
                                    </p:anim>
                                    <p:anim calcmode="lin" valueType="num">
                                      <p:cBhvr>
                                        <p:cTn id="16" dur="500" fill="hold"/>
                                        <p:tgtEl>
                                          <p:spTgt spid="13340"/>
                                        </p:tgtEl>
                                        <p:attrNameLst>
                                          <p:attrName>ppt_y</p:attrName>
                                        </p:attrNameLst>
                                      </p:cBhvr>
                                      <p:tavLst>
                                        <p:tav tm="100000">
                                          <p:val>
                                            <p:strVal val="1+#ppt_h/2"/>
                                          </p:val>
                                        </p:tav>
                                        <p:tav tm="100000">
                                          <p:val>
                                            <p:strVal val="#ppt_y"/>
                                          </p:val>
                                        </p:tav>
                                      </p:tavLst>
                                    </p:anim>
                                  </p:childTnLst>
                                  <p:subTnLst>
                                    <p:set>
                                      <p:cBhvr override="childStyle">
                                        <p:cTn dur="1" fill="hold" display="0" masterRel="nextClick" afterEffect="1"/>
                                        <p:tgtEl>
                                          <p:spTgt spid="13340"/>
                                        </p:tgtEl>
                                        <p:attrNameLst>
                                          <p:attrName>style.visibility</p:attrName>
                                        </p:attrNameLst>
                                      </p:cBhvr>
                                      <p:to>
                                        <p:strVal val="hidden"/>
                                      </p:to>
                                    </p:set>
                                  </p:sub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3341"/>
                                        </p:tgtEl>
                                        <p:attrNameLst>
                                          <p:attrName>style.visibility</p:attrName>
                                        </p:attrNameLst>
                                      </p:cBhvr>
                                      <p:to>
                                        <p:strVal val="visible"/>
                                      </p:to>
                                    </p:set>
                                    <p:anim calcmode="lin" valueType="num">
                                      <p:cBhvr>
                                        <p:cTn id="21" dur="500" fill="hold"/>
                                        <p:tgtEl>
                                          <p:spTgt spid="13341"/>
                                        </p:tgtEl>
                                        <p:attrNameLst>
                                          <p:attrName>ppt_x</p:attrName>
                                        </p:attrNameLst>
                                      </p:cBhvr>
                                      <p:tavLst>
                                        <p:tav tm="100000">
                                          <p:val>
                                            <p:strVal val="#ppt_x"/>
                                          </p:val>
                                        </p:tav>
                                        <p:tav tm="100000">
                                          <p:val>
                                            <p:strVal val="#ppt_x"/>
                                          </p:val>
                                        </p:tav>
                                      </p:tavLst>
                                    </p:anim>
                                    <p:anim calcmode="lin" valueType="num">
                                      <p:cBhvr>
                                        <p:cTn id="22" dur="500" fill="hold"/>
                                        <p:tgtEl>
                                          <p:spTgt spid="13341"/>
                                        </p:tgtEl>
                                        <p:attrNameLst>
                                          <p:attrName>ppt_y</p:attrName>
                                        </p:attrNameLst>
                                      </p:cBhvr>
                                      <p:tavLst>
                                        <p:tav tm="100000">
                                          <p:val>
                                            <p:strVal val="1+#ppt_h/2"/>
                                          </p:val>
                                        </p:tav>
                                        <p:tav tm="100000">
                                          <p:val>
                                            <p:strVal val="#ppt_y"/>
                                          </p:val>
                                        </p:tav>
                                      </p:tavLst>
                                    </p:anim>
                                  </p:childTnLst>
                                  <p:subTnLst>
                                    <p:set>
                                      <p:cBhvr override="childStyle">
                                        <p:cTn dur="1" fill="hold" display="0" masterRel="nextClick" afterEffect="1"/>
                                        <p:tgtEl>
                                          <p:spTgt spid="13341"/>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342"/>
                                        </p:tgtEl>
                                        <p:attrNameLst>
                                          <p:attrName>style.visibility</p:attrName>
                                        </p:attrNameLst>
                                      </p:cBhvr>
                                      <p:to>
                                        <p:strVal val="visible"/>
                                      </p:to>
                                    </p:set>
                                    <p:anim calcmode="lin" valueType="num">
                                      <p:cBhvr>
                                        <p:cTn id="27" dur="500" fill="hold"/>
                                        <p:tgtEl>
                                          <p:spTgt spid="13342"/>
                                        </p:tgtEl>
                                        <p:attrNameLst>
                                          <p:attrName>ppt_x</p:attrName>
                                        </p:attrNameLst>
                                      </p:cBhvr>
                                      <p:tavLst>
                                        <p:tav tm="100000">
                                          <p:val>
                                            <p:strVal val="#ppt_x"/>
                                          </p:val>
                                        </p:tav>
                                        <p:tav tm="100000">
                                          <p:val>
                                            <p:strVal val="#ppt_x"/>
                                          </p:val>
                                        </p:tav>
                                      </p:tavLst>
                                    </p:anim>
                                    <p:anim calcmode="lin" valueType="num">
                                      <p:cBhvr>
                                        <p:cTn id="28" dur="500" fill="hold"/>
                                        <p:tgtEl>
                                          <p:spTgt spid="13342"/>
                                        </p:tgtEl>
                                        <p:attrNameLst>
                                          <p:attrName>ppt_y</p:attrName>
                                        </p:attrNameLst>
                                      </p:cBhvr>
                                      <p:tavLst>
                                        <p:tav tm="100000">
                                          <p:val>
                                            <p:strVal val="1+#ppt_h/2"/>
                                          </p:val>
                                        </p:tav>
                                        <p:tav tm="100000">
                                          <p:val>
                                            <p:strVal val="#ppt_y"/>
                                          </p:val>
                                        </p:tav>
                                      </p:tavLst>
                                    </p:anim>
                                  </p:childTnLst>
                                  <p:subTnLst>
                                    <p:set>
                                      <p:cBhvr override="childStyle">
                                        <p:cTn dur="1" fill="hold" display="0" masterRel="nextClick" afterEffect="1"/>
                                        <p:tgtEl>
                                          <p:spTgt spid="13342"/>
                                        </p:tgtEl>
                                        <p:attrNameLst>
                                          <p:attrName>style.visibility</p:attrName>
                                        </p:attrNameLst>
                                      </p:cBhvr>
                                      <p:to>
                                        <p:strVal val="hidden"/>
                                      </p:to>
                                    </p:set>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3343"/>
                                        </p:tgtEl>
                                        <p:attrNameLst>
                                          <p:attrName>style.visibility</p:attrName>
                                        </p:attrNameLst>
                                      </p:cBhvr>
                                      <p:to>
                                        <p:strVal val="visible"/>
                                      </p:to>
                                    </p:set>
                                    <p:anim calcmode="lin" valueType="num">
                                      <p:cBhvr>
                                        <p:cTn id="33" dur="500" fill="hold"/>
                                        <p:tgtEl>
                                          <p:spTgt spid="13343"/>
                                        </p:tgtEl>
                                        <p:attrNameLst>
                                          <p:attrName>ppt_x</p:attrName>
                                        </p:attrNameLst>
                                      </p:cBhvr>
                                      <p:tavLst>
                                        <p:tav tm="100000">
                                          <p:val>
                                            <p:strVal val="#ppt_x"/>
                                          </p:val>
                                        </p:tav>
                                        <p:tav tm="100000">
                                          <p:val>
                                            <p:strVal val="#ppt_x"/>
                                          </p:val>
                                        </p:tav>
                                      </p:tavLst>
                                    </p:anim>
                                    <p:anim calcmode="lin" valueType="num">
                                      <p:cBhvr>
                                        <p:cTn id="34" dur="500" fill="hold"/>
                                        <p:tgtEl>
                                          <p:spTgt spid="13343"/>
                                        </p:tgtEl>
                                        <p:attrNameLst>
                                          <p:attrName>ppt_y</p:attrName>
                                        </p:attrNameLst>
                                      </p:cBhvr>
                                      <p:tavLst>
                                        <p:tav tm="100000">
                                          <p:val>
                                            <p:strVal val="1+#ppt_h/2"/>
                                          </p:val>
                                        </p:tav>
                                        <p:tav tm="100000">
                                          <p:val>
                                            <p:strVal val="#ppt_y"/>
                                          </p:val>
                                        </p:tav>
                                      </p:tavLst>
                                    </p:anim>
                                  </p:childTnLst>
                                  <p:subTnLst>
                                    <p:set>
                                      <p:cBhvr override="childStyle">
                                        <p:cTn dur="1" fill="hold" display="0" masterRel="nextClick" afterEffect="1"/>
                                        <p:tgtEl>
                                          <p:spTgt spid="13343"/>
                                        </p:tgtEl>
                                        <p:attrNameLst>
                                          <p:attrName>style.visibility</p:attrName>
                                        </p:attrNameLst>
                                      </p:cBhvr>
                                      <p:to>
                                        <p:strVal val="hidden"/>
                                      </p:to>
                                    </p:set>
                                  </p:sub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272" fill="hold" grpId="0" nodeType="clickEffect">
                                  <p:stCondLst>
                                    <p:cond delay="0"/>
                                  </p:stCondLst>
                                  <p:childTnLst>
                                    <p:set>
                                      <p:cBhvr>
                                        <p:cTn id="38" dur="1" fill="hold">
                                          <p:stCondLst>
                                            <p:cond delay="0"/>
                                          </p:stCondLst>
                                        </p:cTn>
                                        <p:tgtEl>
                                          <p:spTgt spid="13346"/>
                                        </p:tgtEl>
                                        <p:attrNameLst>
                                          <p:attrName>style.visibility</p:attrName>
                                        </p:attrNameLst>
                                      </p:cBhvr>
                                      <p:to>
                                        <p:strVal val="visible"/>
                                      </p:to>
                                    </p:set>
                                    <p:anim calcmode="lin" valueType="num">
                                      <p:cBhvr>
                                        <p:cTn id="39" dur="500" fill="hold"/>
                                        <p:tgtEl>
                                          <p:spTgt spid="13346"/>
                                        </p:tgtEl>
                                        <p:attrNameLst>
                                          <p:attrName>ppt_w</p:attrName>
                                        </p:attrNameLst>
                                      </p:cBhvr>
                                      <p:tavLst>
                                        <p:tav tm="100000">
                                          <p:val>
                                            <p:strVal val="2/3*#ppt_w"/>
                                          </p:val>
                                        </p:tav>
                                        <p:tav tm="100000">
                                          <p:val>
                                            <p:strVal val="#ppt_w"/>
                                          </p:val>
                                        </p:tav>
                                      </p:tavLst>
                                    </p:anim>
                                    <p:anim calcmode="lin" valueType="num">
                                      <p:cBhvr>
                                        <p:cTn id="40" dur="500" fill="hold"/>
                                        <p:tgtEl>
                                          <p:spTgt spid="13346"/>
                                        </p:tgtEl>
                                        <p:attrNameLst>
                                          <p:attrName>ppt_h</p:attrName>
                                        </p:attrNameLst>
                                      </p:cBhvr>
                                      <p:tavLst>
                                        <p:tav tm="10000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40" grpId="0" animBg="1"/>
      <p:bldP spid="13341" grpId="0" animBg="1"/>
      <p:bldP spid="13342" grpId="0" animBg="1"/>
      <p:bldP spid="13343" grpId="0" animBg="1"/>
      <p:bldP spid="13345" grpId="0" animBg="1"/>
      <p:bldP spid="133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5" name="Group 1"/>
          <p:cNvGrpSpPr>
            <a:grpSpLocks/>
          </p:cNvGrpSpPr>
          <p:nvPr/>
        </p:nvGrpSpPr>
        <p:grpSpPr bwMode="auto">
          <a:xfrm>
            <a:off x="508000" y="2743200"/>
            <a:ext cx="2386013" cy="3063875"/>
            <a:chOff x="320" y="2017"/>
            <a:chExt cx="1503" cy="1930"/>
          </a:xfrm>
        </p:grpSpPr>
        <p:sp>
          <p:nvSpPr>
            <p:cNvPr id="31764" name="Rectangle 2"/>
            <p:cNvSpPr>
              <a:spLocks noChangeArrowheads="1"/>
            </p:cNvSpPr>
            <p:nvPr/>
          </p:nvSpPr>
          <p:spPr bwMode="auto">
            <a:xfrm>
              <a:off x="568" y="2294"/>
              <a:ext cx="1173" cy="573"/>
            </a:xfrm>
            <a:prstGeom prst="rect">
              <a:avLst/>
            </a:prstGeom>
            <a:gradFill rotWithShape="0">
              <a:gsLst>
                <a:gs pos="0">
                  <a:srgbClr val="2C4174"/>
                </a:gs>
                <a:gs pos="100000">
                  <a:srgbClr val="618FFD"/>
                </a:gs>
              </a:gsLst>
              <a:lin ang="5400000" scaled="1"/>
            </a:gradFill>
            <a:ln w="25560">
              <a:solidFill>
                <a:srgbClr val="000000"/>
              </a:solidFill>
              <a:miter lim="800000"/>
              <a:headEnd/>
              <a:tailEnd/>
            </a:ln>
          </p:spPr>
          <p:txBody>
            <a:bodyPr wrap="none" anchor="ctr"/>
            <a:lstStyle/>
            <a:p>
              <a:pPr eaLnBrk="0" hangingPunct="0">
                <a:lnSpc>
                  <a:spcPct val="93000"/>
                </a:lnSpc>
                <a:buClr>
                  <a:srgbClr val="000000"/>
                </a:buClr>
                <a:buSzPct val="100000"/>
                <a:buFont typeface="Times New Roman" charset="0"/>
                <a:buNone/>
              </a:pPr>
              <a:endParaRPr lang="en-US"/>
            </a:p>
          </p:txBody>
        </p:sp>
        <p:sp>
          <p:nvSpPr>
            <p:cNvPr id="31765" name="Rectangle 3"/>
            <p:cNvSpPr>
              <a:spLocks noChangeArrowheads="1"/>
            </p:cNvSpPr>
            <p:nvPr/>
          </p:nvSpPr>
          <p:spPr bwMode="auto">
            <a:xfrm>
              <a:off x="320" y="2017"/>
              <a:ext cx="1290" cy="2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520" tIns="50760" rIns="101520" bIns="50760">
              <a:spAutoFit/>
            </a:bodyPr>
            <a:lstStyle/>
            <a:p>
              <a:pPr algn="r" eaLnBrk="0" hangingPunct="0">
                <a:spcBef>
                  <a:spcPts val="1250"/>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000" b="1">
                  <a:solidFill>
                    <a:srgbClr val="FFFFFF"/>
                  </a:solidFill>
                  <a:latin typeface="Helvetica" charset="0"/>
                </a:rPr>
                <a:t>(4 Sách)</a:t>
              </a:r>
              <a:r>
                <a:rPr lang="ar-sa" sz="2000" b="1">
                  <a:solidFill>
                    <a:srgbClr val="FFFFFF"/>
                  </a:solidFill>
                  <a:latin typeface="Helvetica" charset="0"/>
                </a:rPr>
                <a:t>‏</a:t>
              </a:r>
              <a:endParaRPr lang="en-GB" sz="2000" b="1">
                <a:solidFill>
                  <a:srgbClr val="FFFFFF"/>
                </a:solidFill>
                <a:latin typeface="Helvetica" charset="0"/>
              </a:endParaRPr>
            </a:p>
          </p:txBody>
        </p:sp>
        <p:sp>
          <p:nvSpPr>
            <p:cNvPr id="14341" name="Line 5"/>
            <p:cNvSpPr>
              <a:spLocks noChangeShapeType="1"/>
            </p:cNvSpPr>
            <p:nvPr/>
          </p:nvSpPr>
          <p:spPr bwMode="auto">
            <a:xfrm>
              <a:off x="487" y="2952"/>
              <a:ext cx="1336" cy="1"/>
            </a:xfrm>
            <a:prstGeom prst="line">
              <a:avLst/>
            </a:prstGeom>
            <a:noFill/>
            <a:ln w="76320">
              <a:solidFill>
                <a:srgbClr val="FFFFFF"/>
              </a:solidFill>
              <a:miter lim="800000"/>
              <a:headEnd/>
              <a:tailEnd/>
            </a:ln>
            <a:effectLst>
              <a:outerShdw dist="63504" dir="2216092" algn="ctr" rotWithShape="0">
                <a:srgbClr val="808080"/>
              </a:outerShdw>
            </a:effectLst>
          </p:spPr>
          <p:txBody>
            <a:bodyP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4342" name="Line 6"/>
            <p:cNvSpPr>
              <a:spLocks noChangeShapeType="1"/>
            </p:cNvSpPr>
            <p:nvPr/>
          </p:nvSpPr>
          <p:spPr bwMode="auto">
            <a:xfrm>
              <a:off x="512" y="2956"/>
              <a:ext cx="1" cy="933"/>
            </a:xfrm>
            <a:prstGeom prst="line">
              <a:avLst/>
            </a:prstGeom>
            <a:noFill/>
            <a:ln w="76320">
              <a:solidFill>
                <a:srgbClr val="FFFFFF"/>
              </a:solidFill>
              <a:miter lim="800000"/>
              <a:headEnd/>
              <a:tailEnd/>
            </a:ln>
            <a:effectLst>
              <a:outerShdw dist="63504" dir="2216092" algn="ctr" rotWithShape="0">
                <a:srgbClr val="808080"/>
              </a:outerShdw>
            </a:effectLst>
          </p:spPr>
          <p:txBody>
            <a:bodyP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4343" name="Line 7"/>
            <p:cNvSpPr>
              <a:spLocks noChangeShapeType="1"/>
            </p:cNvSpPr>
            <p:nvPr/>
          </p:nvSpPr>
          <p:spPr bwMode="auto">
            <a:xfrm>
              <a:off x="1799" y="2956"/>
              <a:ext cx="1" cy="991"/>
            </a:xfrm>
            <a:prstGeom prst="line">
              <a:avLst/>
            </a:prstGeom>
            <a:noFill/>
            <a:ln w="76320">
              <a:solidFill>
                <a:srgbClr val="FFFFFF"/>
              </a:solidFill>
              <a:miter lim="800000"/>
              <a:headEnd/>
              <a:tailEnd/>
            </a:ln>
            <a:effectLst>
              <a:outerShdw dist="63504" dir="2216092" algn="ctr" rotWithShape="0">
                <a:srgbClr val="808080"/>
              </a:outerShdw>
            </a:effectLst>
          </p:spPr>
          <p:txBody>
            <a:bodyP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grpSp>
      <p:sp>
        <p:nvSpPr>
          <p:cNvPr id="31746" name="Text Box 9"/>
          <p:cNvSpPr txBox="1">
            <a:spLocks noChangeArrowheads="1"/>
          </p:cNvSpPr>
          <p:nvPr/>
        </p:nvSpPr>
        <p:spPr bwMode="auto">
          <a:xfrm>
            <a:off x="9696450" y="1588"/>
            <a:ext cx="18097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A27C"/>
              </a:buClr>
              <a:buSzPct val="100000"/>
            </a:pPr>
            <a:r>
              <a:rPr lang="en-GB" sz="2000">
                <a:solidFill>
                  <a:srgbClr val="FFA27C"/>
                </a:solidFill>
                <a:latin typeface="Comic Sans MS" charset="0"/>
              </a:rPr>
              <a:t> </a:t>
            </a:r>
          </a:p>
        </p:txBody>
      </p:sp>
      <p:sp>
        <p:nvSpPr>
          <p:cNvPr id="31747" name="Text Box 10"/>
          <p:cNvSpPr txBox="1">
            <a:spLocks noChangeArrowheads="1"/>
          </p:cNvSpPr>
          <p:nvPr/>
        </p:nvSpPr>
        <p:spPr bwMode="auto">
          <a:xfrm>
            <a:off x="9263063" y="7389813"/>
            <a:ext cx="3397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12</a:t>
            </a:r>
          </a:p>
        </p:txBody>
      </p:sp>
      <p:sp>
        <p:nvSpPr>
          <p:cNvPr id="31748" name="Text Box 11"/>
          <p:cNvSpPr txBox="1">
            <a:spLocks noChangeArrowheads="1"/>
          </p:cNvSpPr>
          <p:nvPr/>
        </p:nvSpPr>
        <p:spPr bwMode="auto">
          <a:xfrm>
            <a:off x="5021263" y="1516063"/>
            <a:ext cx="3579812" cy="3262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4348" name="Rectangle 12"/>
          <p:cNvSpPr>
            <a:spLocks noChangeArrowheads="1"/>
          </p:cNvSpPr>
          <p:nvPr/>
        </p:nvSpPr>
        <p:spPr bwMode="auto">
          <a:xfrm>
            <a:off x="3200400" y="1222375"/>
            <a:ext cx="1827213" cy="487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r" eaLnBrk="0" hangingPunct="0">
              <a:spcBef>
                <a:spcPts val="1500"/>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b="1">
                <a:solidFill>
                  <a:srgbClr val="FFFFFF"/>
                </a:solidFill>
                <a:latin typeface="Helvetica" charset="0"/>
              </a:rPr>
              <a:t>(4 sách)</a:t>
            </a:r>
            <a:r>
              <a:rPr lang="ar-sa" b="1">
                <a:solidFill>
                  <a:srgbClr val="FFFFFF"/>
                </a:solidFill>
                <a:latin typeface="Helvetica" charset="0"/>
              </a:rPr>
              <a:t>‏</a:t>
            </a:r>
            <a:endParaRPr lang="en-GB" b="1">
              <a:solidFill>
                <a:srgbClr val="FFFFFF"/>
              </a:solidFill>
              <a:latin typeface="Helvetica" charset="0"/>
            </a:endParaRPr>
          </a:p>
        </p:txBody>
      </p:sp>
      <p:sp>
        <p:nvSpPr>
          <p:cNvPr id="14349" name="Rectangle 13"/>
          <p:cNvSpPr>
            <a:spLocks noChangeArrowheads="1"/>
          </p:cNvSpPr>
          <p:nvPr/>
        </p:nvSpPr>
        <p:spPr bwMode="auto">
          <a:xfrm>
            <a:off x="3340100" y="1708150"/>
            <a:ext cx="2068513" cy="909638"/>
          </a:xfrm>
          <a:prstGeom prst="rect">
            <a:avLst/>
          </a:prstGeom>
          <a:gradFill rotWithShape="0">
            <a:gsLst>
              <a:gs pos="0">
                <a:srgbClr val="17223C"/>
              </a:gs>
              <a:gs pos="100000">
                <a:srgbClr val="618FFD"/>
              </a:gs>
            </a:gsLst>
            <a:lin ang="5400000" scaled="1"/>
          </a:gradFill>
          <a:ln w="76320">
            <a:solidFill>
              <a:srgbClr val="0000FF"/>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14350" name="Rectangle 14"/>
          <p:cNvSpPr>
            <a:spLocks noChangeArrowheads="1"/>
          </p:cNvSpPr>
          <p:nvPr/>
        </p:nvSpPr>
        <p:spPr bwMode="auto">
          <a:xfrm>
            <a:off x="3641725" y="1889125"/>
            <a:ext cx="1490663" cy="630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ctr" eaLnBrk="0" hangingPunct="0">
              <a:lnSpc>
                <a:spcPct val="65000"/>
              </a:lnSpc>
              <a:spcBef>
                <a:spcPts val="1125"/>
              </a:spcBef>
              <a:buClr>
                <a:srgbClr val="FC0128"/>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800" b="1">
                <a:solidFill>
                  <a:srgbClr val="FC0128"/>
                </a:solidFill>
                <a:latin typeface="Helvetica" charset="0"/>
              </a:rPr>
              <a:t>SỰ KIỆN &amp;</a:t>
            </a:r>
          </a:p>
          <a:p>
            <a:pPr algn="ctr" eaLnBrk="0" hangingPunct="0">
              <a:lnSpc>
                <a:spcPct val="65000"/>
              </a:lnSpc>
              <a:spcBef>
                <a:spcPts val="1125"/>
              </a:spcBef>
              <a:buClr>
                <a:srgbClr val="FC0128"/>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800" b="1">
                <a:solidFill>
                  <a:srgbClr val="FC0128"/>
                </a:solidFill>
                <a:latin typeface="Helvetica" charset="0"/>
              </a:rPr>
              <a:t>THẦN HỌC</a:t>
            </a:r>
          </a:p>
        </p:txBody>
      </p:sp>
      <p:sp>
        <p:nvSpPr>
          <p:cNvPr id="14351" name="Rectangle 15"/>
          <p:cNvSpPr>
            <a:spLocks noChangeArrowheads="1"/>
          </p:cNvSpPr>
          <p:nvPr/>
        </p:nvSpPr>
        <p:spPr bwMode="auto">
          <a:xfrm>
            <a:off x="3195638" y="2746375"/>
            <a:ext cx="2362200" cy="4114800"/>
          </a:xfrm>
          <a:prstGeom prst="rect">
            <a:avLst/>
          </a:prstGeom>
          <a:gradFill rotWithShape="0">
            <a:gsLst>
              <a:gs pos="0">
                <a:srgbClr val="00004B"/>
              </a:gs>
              <a:gs pos="100000">
                <a:srgbClr val="0000FF"/>
              </a:gs>
            </a:gsLst>
            <a:lin ang="5400000" scaled="1"/>
          </a:gradFill>
          <a:ln w="76320">
            <a:solidFill>
              <a:srgbClr val="0000FF"/>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14352" name="Rectangle 16"/>
          <p:cNvSpPr>
            <a:spLocks noChangeArrowheads="1"/>
          </p:cNvSpPr>
          <p:nvPr/>
        </p:nvSpPr>
        <p:spPr bwMode="auto">
          <a:xfrm>
            <a:off x="3027363" y="3784600"/>
            <a:ext cx="2790825" cy="2505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38" tIns="44269" rIns="90338" bIns="44269">
            <a:spAutoFit/>
          </a:bodyPr>
          <a:lstStyle/>
          <a:p>
            <a:pPr algn="ctr" eaLnBrk="0" hangingPunct="0">
              <a:spcBef>
                <a:spcPts val="1750"/>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800" b="1">
                <a:solidFill>
                  <a:srgbClr val="FFFF00"/>
                </a:solidFill>
                <a:latin typeface="Helvetica" charset="0"/>
              </a:rPr>
              <a:t>Ma-thi-ơ*</a:t>
            </a:r>
          </a:p>
          <a:p>
            <a:pPr algn="ctr" eaLnBrk="0" hangingPunct="0">
              <a:spcBef>
                <a:spcPts val="1750"/>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800" b="1">
                <a:solidFill>
                  <a:srgbClr val="FFFF00"/>
                </a:solidFill>
                <a:latin typeface="Helvetica" charset="0"/>
              </a:rPr>
              <a:t>Mác*</a:t>
            </a:r>
          </a:p>
          <a:p>
            <a:pPr algn="ctr" eaLnBrk="0" hangingPunct="0">
              <a:spcBef>
                <a:spcPts val="1750"/>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800" b="1">
                <a:solidFill>
                  <a:srgbClr val="FFFF00"/>
                </a:solidFill>
                <a:latin typeface="Helvetica" charset="0"/>
              </a:rPr>
              <a:t>Lu-ca*</a:t>
            </a:r>
          </a:p>
          <a:p>
            <a:pPr algn="ctr" eaLnBrk="0" hangingPunct="0">
              <a:spcBef>
                <a:spcPts val="1750"/>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800" b="1">
                <a:solidFill>
                  <a:srgbClr val="FFFF00"/>
                </a:solidFill>
                <a:latin typeface="Helvetica" charset="0"/>
              </a:rPr>
              <a:t>Giăng</a:t>
            </a:r>
          </a:p>
        </p:txBody>
      </p:sp>
      <p:sp>
        <p:nvSpPr>
          <p:cNvPr id="14353" name="Rectangle 17"/>
          <p:cNvSpPr>
            <a:spLocks noChangeArrowheads="1"/>
          </p:cNvSpPr>
          <p:nvPr/>
        </p:nvSpPr>
        <p:spPr bwMode="auto">
          <a:xfrm>
            <a:off x="3016250" y="2927350"/>
            <a:ext cx="2790825" cy="52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38" tIns="44269" rIns="90338" bIns="44269">
            <a:spAutoFit/>
          </a:bodyPr>
          <a:lstStyle/>
          <a:p>
            <a:pPr algn="ctr" eaLnBrk="0" hangingPunct="0">
              <a:spcBef>
                <a:spcPts val="1750"/>
              </a:spcBef>
              <a:buClr>
                <a:srgbClr val="66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800" b="1" u="sng">
                <a:solidFill>
                  <a:srgbClr val="66FFFF"/>
                </a:solidFill>
                <a:latin typeface="Helvetica" charset="0"/>
              </a:rPr>
              <a:t>PHÚC ÂM:</a:t>
            </a:r>
          </a:p>
        </p:txBody>
      </p:sp>
      <p:sp>
        <p:nvSpPr>
          <p:cNvPr id="14354" name="Line 18"/>
          <p:cNvSpPr>
            <a:spLocks noChangeShapeType="1"/>
          </p:cNvSpPr>
          <p:nvPr/>
        </p:nvSpPr>
        <p:spPr bwMode="auto">
          <a:xfrm flipV="1">
            <a:off x="2660650" y="4197350"/>
            <a:ext cx="796925" cy="871538"/>
          </a:xfrm>
          <a:prstGeom prst="line">
            <a:avLst/>
          </a:prstGeom>
          <a:noFill/>
          <a:ln w="57240">
            <a:solidFill>
              <a:srgbClr val="FC0128"/>
            </a:solidFill>
            <a:miter lim="800000"/>
            <a:headEnd/>
            <a:tailEnd type="triangle" w="med" len="med"/>
          </a:ln>
          <a:effectLst>
            <a:outerShdw dist="71785" dir="2700000"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4355" name="Line 19"/>
          <p:cNvSpPr>
            <a:spLocks noChangeShapeType="1"/>
          </p:cNvSpPr>
          <p:nvPr/>
        </p:nvSpPr>
        <p:spPr bwMode="auto">
          <a:xfrm flipV="1">
            <a:off x="2660650" y="4724400"/>
            <a:ext cx="1100138" cy="376238"/>
          </a:xfrm>
          <a:prstGeom prst="line">
            <a:avLst/>
          </a:prstGeom>
          <a:noFill/>
          <a:ln w="57240">
            <a:solidFill>
              <a:srgbClr val="FC0128"/>
            </a:solidFill>
            <a:miter lim="800000"/>
            <a:headEnd/>
            <a:tailEnd type="triangle" w="med" len="med"/>
          </a:ln>
          <a:effectLst>
            <a:outerShdw dist="71785" dir="2700000"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4356" name="Line 20"/>
          <p:cNvSpPr>
            <a:spLocks noChangeShapeType="1"/>
          </p:cNvSpPr>
          <p:nvPr/>
        </p:nvSpPr>
        <p:spPr bwMode="auto">
          <a:xfrm>
            <a:off x="2616200" y="5049838"/>
            <a:ext cx="1146175" cy="280987"/>
          </a:xfrm>
          <a:prstGeom prst="line">
            <a:avLst/>
          </a:prstGeom>
          <a:noFill/>
          <a:ln w="57240">
            <a:solidFill>
              <a:srgbClr val="FC0128"/>
            </a:solidFill>
            <a:miter lim="800000"/>
            <a:headEnd/>
            <a:tailEnd type="triangle" w="med" len="med"/>
          </a:ln>
          <a:effectLst>
            <a:outerShdw dist="71785" dir="2700000"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31758" name="Text Box 21"/>
          <p:cNvSpPr txBox="1">
            <a:spLocks noChangeArrowheads="1"/>
          </p:cNvSpPr>
          <p:nvPr/>
        </p:nvSpPr>
        <p:spPr bwMode="auto">
          <a:xfrm>
            <a:off x="9575800" y="7345363"/>
            <a:ext cx="307975"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000"/>
              </a:spcBef>
              <a:buClr>
                <a:srgbClr val="FFFFFF"/>
              </a:buClr>
              <a:buSzPct val="100000"/>
            </a:pPr>
            <a:r>
              <a:rPr lang="en-GB" sz="1600" b="1">
                <a:solidFill>
                  <a:srgbClr val="FFFFFF"/>
                </a:solidFill>
                <a:latin typeface="Comic Sans MS" charset="0"/>
              </a:rPr>
              <a:t>3</a:t>
            </a:r>
          </a:p>
        </p:txBody>
      </p:sp>
      <p:grpSp>
        <p:nvGrpSpPr>
          <p:cNvPr id="3" name="Group 22"/>
          <p:cNvGrpSpPr>
            <a:grpSpLocks/>
          </p:cNvGrpSpPr>
          <p:nvPr/>
        </p:nvGrpSpPr>
        <p:grpSpPr bwMode="auto">
          <a:xfrm>
            <a:off x="5238750" y="3733800"/>
            <a:ext cx="4414838" cy="1833563"/>
            <a:chOff x="3300" y="2664"/>
            <a:chExt cx="2781" cy="1155"/>
          </a:xfrm>
        </p:grpSpPr>
        <p:sp>
          <p:nvSpPr>
            <p:cNvPr id="31762" name="Text Box 23"/>
            <p:cNvSpPr txBox="1">
              <a:spLocks noChangeArrowheads="1"/>
            </p:cNvSpPr>
            <p:nvPr/>
          </p:nvSpPr>
          <p:spPr bwMode="auto">
            <a:xfrm>
              <a:off x="4090" y="3082"/>
              <a:ext cx="1991" cy="6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nSpc>
                  <a:spcPct val="50000"/>
                </a:lnSpc>
                <a:spcBef>
                  <a:spcPts val="1750"/>
                </a:spcBef>
                <a:buClr>
                  <a:srgbClr val="00FF00"/>
                </a:buClr>
                <a:buSzPct val="100000"/>
              </a:pPr>
              <a:r>
                <a:rPr lang="en-GB" sz="2800" b="1">
                  <a:solidFill>
                    <a:srgbClr val="00FF00"/>
                  </a:solidFill>
                  <a:latin typeface="Helvetica" charset="0"/>
                </a:rPr>
                <a:t>*Cộng quan:</a:t>
              </a:r>
            </a:p>
            <a:p>
              <a:pPr>
                <a:lnSpc>
                  <a:spcPct val="50000"/>
                </a:lnSpc>
                <a:spcBef>
                  <a:spcPts val="1750"/>
                </a:spcBef>
                <a:buClr>
                  <a:srgbClr val="00FF00"/>
                </a:buClr>
                <a:buSzPct val="100000"/>
              </a:pPr>
              <a:r>
                <a:rPr lang="ja-JP" altLang="en-GB" sz="2800" b="1">
                  <a:solidFill>
                    <a:srgbClr val="00FF00"/>
                  </a:solidFill>
                  <a:latin typeface="Helvetica" charset="0"/>
                </a:rPr>
                <a:t>“</a:t>
              </a:r>
              <a:r>
                <a:rPr lang="en-GB" altLang="ja-JP" sz="2800" b="1">
                  <a:solidFill>
                    <a:srgbClr val="00FF00"/>
                  </a:solidFill>
                  <a:latin typeface="Helvetica" charset="0"/>
                </a:rPr>
                <a:t>cùng quan sát</a:t>
              </a:r>
              <a:r>
                <a:rPr lang="ja-JP" altLang="en-GB" sz="2800" b="1">
                  <a:solidFill>
                    <a:srgbClr val="00FF00"/>
                  </a:solidFill>
                  <a:latin typeface="Helvetica" charset="0"/>
                </a:rPr>
                <a:t>”</a:t>
              </a:r>
              <a:endParaRPr lang="en-GB" sz="2800" b="1">
                <a:solidFill>
                  <a:srgbClr val="00FF00"/>
                </a:solidFill>
                <a:latin typeface="Helvetica" charset="0"/>
              </a:endParaRPr>
            </a:p>
          </p:txBody>
        </p:sp>
        <p:sp>
          <p:nvSpPr>
            <p:cNvPr id="14360" name="AutoShape 24"/>
            <p:cNvSpPr>
              <a:spLocks noChangeArrowheads="1"/>
            </p:cNvSpPr>
            <p:nvPr/>
          </p:nvSpPr>
          <p:spPr bwMode="auto">
            <a:xfrm>
              <a:off x="3300" y="2664"/>
              <a:ext cx="719" cy="115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618FFD"/>
            </a:solidFill>
            <a:ln w="12600">
              <a:solidFill>
                <a:srgbClr val="FFFFFF"/>
              </a:solidFill>
              <a:miter lim="800000"/>
              <a:headEnd/>
              <a:tailEnd/>
            </a:ln>
            <a:effectLst>
              <a:outerShdw dist="71785" dir="2700000"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grpSp>
      <p:sp>
        <p:nvSpPr>
          <p:cNvPr id="31760" name="Rectangle 20"/>
          <p:cNvSpPr>
            <a:spLocks noChangeArrowheads="1"/>
          </p:cNvSpPr>
          <p:nvPr/>
        </p:nvSpPr>
        <p:spPr bwMode="auto">
          <a:xfrm>
            <a:off x="984250" y="4546600"/>
            <a:ext cx="1884363" cy="34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38" tIns="44269" rIns="90338" bIns="44269">
            <a:spAutoFit/>
          </a:bodyPr>
          <a:lstStyle/>
          <a:p>
            <a:pPr algn="ctr" eaLnBrk="0" hangingPunct="0">
              <a:lnSpc>
                <a:spcPct val="50000"/>
              </a:lnSpc>
              <a:spcBef>
                <a:spcPts val="1750"/>
              </a:spcBef>
              <a:buClr>
                <a:srgbClr val="A7FFA7"/>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800" b="1">
                <a:solidFill>
                  <a:srgbClr val="A7FFA7"/>
                </a:solidFill>
                <a:latin typeface="Helvetica" charset="0"/>
              </a:rPr>
              <a:t>Phúc Âm</a:t>
            </a:r>
          </a:p>
        </p:txBody>
      </p:sp>
      <p:sp>
        <p:nvSpPr>
          <p:cNvPr id="31761" name="Rectangle 3"/>
          <p:cNvSpPr>
            <a:spLocks noChangeArrowheads="1"/>
          </p:cNvSpPr>
          <p:nvPr/>
        </p:nvSpPr>
        <p:spPr bwMode="auto">
          <a:xfrm>
            <a:off x="1066800" y="3198813"/>
            <a:ext cx="1490663" cy="933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ctr" eaLnBrk="0" hangingPunct="0">
              <a:buClr>
                <a:srgbClr val="FFB3C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800" b="1">
                <a:solidFill>
                  <a:srgbClr val="FFB3C0"/>
                </a:solidFill>
                <a:latin typeface="Helvetica" charset="0"/>
              </a:rPr>
              <a:t>SỰ KIỆN</a:t>
            </a:r>
          </a:p>
          <a:p>
            <a:pPr algn="ctr" eaLnBrk="0" hangingPunct="0">
              <a:buClr>
                <a:srgbClr val="FFB3C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800" b="1">
                <a:solidFill>
                  <a:srgbClr val="FFB3C0"/>
                </a:solidFill>
                <a:latin typeface="Helvetica" charset="0"/>
              </a:rPr>
              <a:t>VÀ</a:t>
            </a:r>
          </a:p>
          <a:p>
            <a:pPr algn="ctr" eaLnBrk="0" hangingPunct="0">
              <a:buClr>
                <a:srgbClr val="FFB3C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800" b="1">
                <a:solidFill>
                  <a:srgbClr val="FFB3C0"/>
                </a:solidFill>
                <a:latin typeface="Helvetica" charset="0"/>
              </a:rPr>
              <a:t>THẦN HỌC</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afterEffect">
                                  <p:stCondLst>
                                    <p:cond delay="0"/>
                                  </p:stCondLst>
                                  <p:childTnLst>
                                    <p:set>
                                      <p:cBhvr>
                                        <p:cTn id="6" dur="1" fill="hold">
                                          <p:stCondLst>
                                            <p:cond delay="0"/>
                                          </p:stCondLst>
                                        </p:cTn>
                                        <p:tgtEl>
                                          <p:spTgt spid="14348"/>
                                        </p:tgtEl>
                                        <p:attrNameLst>
                                          <p:attrName>style.visibility</p:attrName>
                                        </p:attrNameLst>
                                      </p:cBhvr>
                                      <p:to>
                                        <p:strVal val="visible"/>
                                      </p:to>
                                    </p:set>
                                    <p:anim calcmode="lin" valueType="num">
                                      <p:cBhvr>
                                        <p:cTn id="7" dur="500" fill="hold"/>
                                        <p:tgtEl>
                                          <p:spTgt spid="14348"/>
                                        </p:tgtEl>
                                        <p:attrNameLst>
                                          <p:attrName>ppt_x</p:attrName>
                                        </p:attrNameLst>
                                      </p:cBhvr>
                                      <p:tavLst>
                                        <p:tav tm="100000">
                                          <p:val>
                                            <p:strVal val="#ppt_x"/>
                                          </p:val>
                                        </p:tav>
                                        <p:tav tm="100000">
                                          <p:val>
                                            <p:strVal val="#ppt_x"/>
                                          </p:val>
                                        </p:tav>
                                      </p:tavLst>
                                    </p:anim>
                                    <p:anim calcmode="lin" valueType="num">
                                      <p:cBhvr>
                                        <p:cTn id="8" dur="500" fill="hold"/>
                                        <p:tgtEl>
                                          <p:spTgt spid="14348"/>
                                        </p:tgtEl>
                                        <p:attrNameLst>
                                          <p:attrName>ppt_y</p:attrName>
                                        </p:attrNameLst>
                                      </p:cBhvr>
                                      <p:tavLst>
                                        <p:tav tm="100000">
                                          <p:val>
                                            <p:strVal val="0-#ppt_h/2"/>
                                          </p:val>
                                        </p:tav>
                                        <p:tav tm="100000">
                                          <p:val>
                                            <p:strVal val="#ppt_y"/>
                                          </p:val>
                                        </p:tav>
                                      </p:tavLst>
                                    </p:anim>
                                  </p:childTnLst>
                                </p:cTn>
                              </p:par>
                            </p:childTnLst>
                          </p:cTn>
                        </p:par>
                        <p:par>
                          <p:cTn id="9" fill="hold" nodeType="afterGroup">
                            <p:stCondLst>
                              <p:cond delay="0"/>
                            </p:stCondLst>
                            <p:childTnLst>
                              <p:par>
                                <p:cTn id="10" presetID="22" presetClass="entr" presetSubtype="1" fill="hold" grpId="0" nodeType="afterEffect">
                                  <p:stCondLst>
                                    <p:cond delay="0"/>
                                  </p:stCondLst>
                                  <p:childTnLst>
                                    <p:set>
                                      <p:cBhvr>
                                        <p:cTn id="11" dur="1" fill="hold">
                                          <p:stCondLst>
                                            <p:cond delay="0"/>
                                          </p:stCondLst>
                                        </p:cTn>
                                        <p:tgtEl>
                                          <p:spTgt spid="14349"/>
                                        </p:tgtEl>
                                        <p:attrNameLst>
                                          <p:attrName>style.visibility</p:attrName>
                                        </p:attrNameLst>
                                      </p:cBhvr>
                                      <p:to>
                                        <p:strVal val="visible"/>
                                      </p:to>
                                    </p:set>
                                    <p:animEffect transition="in" filter="wipe(up)">
                                      <p:cBhvr>
                                        <p:cTn id="12" dur="500"/>
                                        <p:tgtEl>
                                          <p:spTgt spid="14349"/>
                                        </p:tgtEl>
                                      </p:cBhvr>
                                    </p:animEffect>
                                  </p:childTnLst>
                                </p:cTn>
                              </p:par>
                            </p:childTnLst>
                          </p:cTn>
                        </p:par>
                        <p:par>
                          <p:cTn id="13" fill="hold" nodeType="afterGroup">
                            <p:stCondLst>
                              <p:cond delay="0"/>
                            </p:stCondLst>
                            <p:childTnLst>
                              <p:par>
                                <p:cTn id="14" presetID="10" presetClass="entr" fill="hold" nodeType="afterEffect">
                                  <p:stCondLst>
                                    <p:cond delay="0"/>
                                  </p:stCondLst>
                                  <p:childTnLst>
                                    <p:set>
                                      <p:cBhvr>
                                        <p:cTn id="15" dur="1" fill="hold">
                                          <p:stCondLst>
                                            <p:cond delay="0"/>
                                          </p:stCondLst>
                                        </p:cTn>
                                        <p:tgtEl>
                                          <p:spTgt spid="14350"/>
                                        </p:tgtEl>
                                        <p:attrNameLst>
                                          <p:attrName>style.visibility</p:attrName>
                                        </p:attrNameLst>
                                      </p:cBhvr>
                                      <p:to>
                                        <p:strVal val="visible"/>
                                      </p:to>
                                    </p:set>
                                    <p:animEffect transition="in" filter="fade">
                                      <p:cBhvr>
                                        <p:cTn id="16" dur="1000"/>
                                        <p:tgtEl>
                                          <p:spTgt spid="1435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4351"/>
                                        </p:tgtEl>
                                        <p:attrNameLst>
                                          <p:attrName>style.visibility</p:attrName>
                                        </p:attrNameLst>
                                      </p:cBhvr>
                                      <p:to>
                                        <p:strVal val="visible"/>
                                      </p:to>
                                    </p:set>
                                    <p:animEffect transition="in" filter="wipe(up)">
                                      <p:cBhvr>
                                        <p:cTn id="21" dur="500"/>
                                        <p:tgtEl>
                                          <p:spTgt spid="14351"/>
                                        </p:tgtEl>
                                      </p:cBhvr>
                                    </p:animEffect>
                                  </p:childTnLst>
                                </p:cTn>
                              </p:par>
                            </p:childTnLst>
                          </p:cTn>
                        </p:par>
                        <p:par>
                          <p:cTn id="22" fill="hold" nodeType="afterGroup">
                            <p:stCondLst>
                              <p:cond delay="0"/>
                            </p:stCondLst>
                            <p:childTnLst>
                              <p:par>
                                <p:cTn id="23" presetID="10" presetClass="entr" fill="hold" nodeType="afterEffect">
                                  <p:stCondLst>
                                    <p:cond delay="0"/>
                                  </p:stCondLst>
                                  <p:childTnLst>
                                    <p:set>
                                      <p:cBhvr>
                                        <p:cTn id="24" dur="1" fill="hold">
                                          <p:stCondLst>
                                            <p:cond delay="0"/>
                                          </p:stCondLst>
                                        </p:cTn>
                                        <p:tgtEl>
                                          <p:spTgt spid="14353"/>
                                        </p:tgtEl>
                                        <p:attrNameLst>
                                          <p:attrName>style.visibility</p:attrName>
                                        </p:attrNameLst>
                                      </p:cBhvr>
                                      <p:to>
                                        <p:strVal val="visible"/>
                                      </p:to>
                                    </p:set>
                                    <p:animEffect transition="in" filter="fade">
                                      <p:cBhvr>
                                        <p:cTn id="25" dur="1000"/>
                                        <p:tgtEl>
                                          <p:spTgt spid="14353"/>
                                        </p:tgtEl>
                                      </p:cBhvr>
                                    </p:animEffect>
                                  </p:childTnLst>
                                </p:cTn>
                              </p:par>
                            </p:childTnLst>
                          </p:cTn>
                        </p:par>
                        <p:par>
                          <p:cTn id="26" fill="hold" nodeType="afterGroup">
                            <p:stCondLst>
                              <p:cond delay="0"/>
                            </p:stCondLst>
                            <p:childTnLst>
                              <p:par>
                                <p:cTn id="27" presetID="4" presetClass="entr" presetSubtype="32" fill="hold" nodeType="afterEffect">
                                  <p:stCondLst>
                                    <p:cond delay="0"/>
                                  </p:stCondLst>
                                  <p:childTnLst>
                                    <p:set>
                                      <p:cBhvr>
                                        <p:cTn id="28" dur="1" fill="hold">
                                          <p:stCondLst>
                                            <p:cond delay="0"/>
                                          </p:stCondLst>
                                        </p:cTn>
                                        <p:tgtEl>
                                          <p:spTgt spid="14352">
                                            <p:txEl>
                                              <p:pRg st="0" end="0"/>
                                            </p:txEl>
                                          </p:spTgt>
                                        </p:tgtEl>
                                        <p:attrNameLst>
                                          <p:attrName>style.visibility</p:attrName>
                                        </p:attrNameLst>
                                      </p:cBhvr>
                                      <p:to>
                                        <p:strVal val="visible"/>
                                      </p:to>
                                    </p:set>
                                    <p:animEffect transition="in" filter="box(out)">
                                      <p:cBhvr>
                                        <p:cTn id="29" dur="500"/>
                                        <p:tgtEl>
                                          <p:spTgt spid="14352">
                                            <p:txEl>
                                              <p:pRg st="0" end="0"/>
                                            </p:txEl>
                                          </p:spTgt>
                                        </p:tgtEl>
                                      </p:cBhvr>
                                    </p:animEffect>
                                  </p:childTnLst>
                                </p:cTn>
                              </p:par>
                            </p:childTnLst>
                          </p:cTn>
                        </p:par>
                        <p:par>
                          <p:cTn id="30" fill="hold" nodeType="afterGroup">
                            <p:stCondLst>
                              <p:cond delay="0"/>
                            </p:stCondLst>
                            <p:childTnLst>
                              <p:par>
                                <p:cTn id="31" presetID="4" presetClass="entr" presetSubtype="32" fill="hold" nodeType="afterEffect">
                                  <p:stCondLst>
                                    <p:cond delay="0"/>
                                  </p:stCondLst>
                                  <p:childTnLst>
                                    <p:set>
                                      <p:cBhvr>
                                        <p:cTn id="32" dur="1" fill="hold">
                                          <p:stCondLst>
                                            <p:cond delay="0"/>
                                          </p:stCondLst>
                                        </p:cTn>
                                        <p:tgtEl>
                                          <p:spTgt spid="14352">
                                            <p:txEl>
                                              <p:pRg st="1" end="1"/>
                                            </p:txEl>
                                          </p:spTgt>
                                        </p:tgtEl>
                                        <p:attrNameLst>
                                          <p:attrName>style.visibility</p:attrName>
                                        </p:attrNameLst>
                                      </p:cBhvr>
                                      <p:to>
                                        <p:strVal val="visible"/>
                                      </p:to>
                                    </p:set>
                                    <p:animEffect transition="in" filter="box(out)">
                                      <p:cBhvr>
                                        <p:cTn id="33" dur="500"/>
                                        <p:tgtEl>
                                          <p:spTgt spid="14352">
                                            <p:txEl>
                                              <p:pRg st="1" end="1"/>
                                            </p:txEl>
                                          </p:spTgt>
                                        </p:tgtEl>
                                      </p:cBhvr>
                                    </p:animEffect>
                                  </p:childTnLst>
                                </p:cTn>
                              </p:par>
                            </p:childTnLst>
                          </p:cTn>
                        </p:par>
                        <p:par>
                          <p:cTn id="34" fill="hold" nodeType="afterGroup">
                            <p:stCondLst>
                              <p:cond delay="500"/>
                            </p:stCondLst>
                            <p:childTnLst>
                              <p:par>
                                <p:cTn id="35" presetID="4" presetClass="entr" presetSubtype="32" fill="hold" nodeType="afterEffect">
                                  <p:stCondLst>
                                    <p:cond delay="0"/>
                                  </p:stCondLst>
                                  <p:childTnLst>
                                    <p:set>
                                      <p:cBhvr>
                                        <p:cTn id="36" dur="1" fill="hold">
                                          <p:stCondLst>
                                            <p:cond delay="0"/>
                                          </p:stCondLst>
                                        </p:cTn>
                                        <p:tgtEl>
                                          <p:spTgt spid="14352">
                                            <p:txEl>
                                              <p:pRg st="2" end="2"/>
                                            </p:txEl>
                                          </p:spTgt>
                                        </p:tgtEl>
                                        <p:attrNameLst>
                                          <p:attrName>style.visibility</p:attrName>
                                        </p:attrNameLst>
                                      </p:cBhvr>
                                      <p:to>
                                        <p:strVal val="visible"/>
                                      </p:to>
                                    </p:set>
                                    <p:animEffect transition="in" filter="box(out)">
                                      <p:cBhvr>
                                        <p:cTn id="37" dur="500"/>
                                        <p:tgtEl>
                                          <p:spTgt spid="14352">
                                            <p:txEl>
                                              <p:pRg st="2" end="2"/>
                                            </p:txEl>
                                          </p:spTgt>
                                        </p:tgtEl>
                                      </p:cBhvr>
                                    </p:animEffect>
                                  </p:childTnLst>
                                </p:cTn>
                              </p:par>
                            </p:childTnLst>
                          </p:cTn>
                        </p:par>
                        <p:par>
                          <p:cTn id="38" fill="hold" nodeType="afterGroup">
                            <p:stCondLst>
                              <p:cond delay="1000"/>
                            </p:stCondLst>
                            <p:childTnLst>
                              <p:par>
                                <p:cTn id="39" presetID="4" presetClass="entr" presetSubtype="32" fill="hold" nodeType="afterEffect">
                                  <p:stCondLst>
                                    <p:cond delay="0"/>
                                  </p:stCondLst>
                                  <p:childTnLst>
                                    <p:set>
                                      <p:cBhvr>
                                        <p:cTn id="40" dur="1" fill="hold">
                                          <p:stCondLst>
                                            <p:cond delay="0"/>
                                          </p:stCondLst>
                                        </p:cTn>
                                        <p:tgtEl>
                                          <p:spTgt spid="14352">
                                            <p:txEl>
                                              <p:pRg st="3" end="3"/>
                                            </p:txEl>
                                          </p:spTgt>
                                        </p:tgtEl>
                                        <p:attrNameLst>
                                          <p:attrName>style.visibility</p:attrName>
                                        </p:attrNameLst>
                                      </p:cBhvr>
                                      <p:to>
                                        <p:strVal val="visible"/>
                                      </p:to>
                                    </p:set>
                                    <p:animEffect transition="in" filter="box(out)">
                                      <p:cBhvr>
                                        <p:cTn id="41" dur="500"/>
                                        <p:tgtEl>
                                          <p:spTgt spid="14352">
                                            <p:txEl>
                                              <p:pRg st="3" end="3"/>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14354"/>
                                        </p:tgtEl>
                                        <p:attrNameLst>
                                          <p:attrName>style.visibility</p:attrName>
                                        </p:attrNameLst>
                                      </p:cBhvr>
                                      <p:to>
                                        <p:strVal val="visible"/>
                                      </p:to>
                                    </p:set>
                                    <p:animEffect transition="in" filter="wipe(left)">
                                      <p:cBhvr>
                                        <p:cTn id="46" dur="500"/>
                                        <p:tgtEl>
                                          <p:spTgt spid="14354"/>
                                        </p:tgtEl>
                                      </p:cBhvr>
                                    </p:animEffect>
                                  </p:childTnLst>
                                </p:cTn>
                              </p:par>
                            </p:childTnLst>
                          </p:cTn>
                        </p:par>
                        <p:par>
                          <p:cTn id="47" fill="hold" nodeType="afterGroup">
                            <p:stCondLst>
                              <p:cond delay="500"/>
                            </p:stCondLst>
                            <p:childTnLst>
                              <p:par>
                                <p:cTn id="48" presetID="22" presetClass="entr" presetSubtype="8" fill="hold" nodeType="afterEffect">
                                  <p:stCondLst>
                                    <p:cond delay="0"/>
                                  </p:stCondLst>
                                  <p:childTnLst>
                                    <p:set>
                                      <p:cBhvr>
                                        <p:cTn id="49" dur="1" fill="hold">
                                          <p:stCondLst>
                                            <p:cond delay="0"/>
                                          </p:stCondLst>
                                        </p:cTn>
                                        <p:tgtEl>
                                          <p:spTgt spid="14355"/>
                                        </p:tgtEl>
                                        <p:attrNameLst>
                                          <p:attrName>style.visibility</p:attrName>
                                        </p:attrNameLst>
                                      </p:cBhvr>
                                      <p:to>
                                        <p:strVal val="visible"/>
                                      </p:to>
                                    </p:set>
                                    <p:animEffect transition="in" filter="wipe(left)">
                                      <p:cBhvr>
                                        <p:cTn id="50" dur="500"/>
                                        <p:tgtEl>
                                          <p:spTgt spid="14355"/>
                                        </p:tgtEl>
                                      </p:cBhvr>
                                    </p:animEffect>
                                  </p:childTnLst>
                                </p:cTn>
                              </p:par>
                            </p:childTnLst>
                          </p:cTn>
                        </p:par>
                        <p:par>
                          <p:cTn id="51" fill="hold" nodeType="afterGroup">
                            <p:stCondLst>
                              <p:cond delay="1000"/>
                            </p:stCondLst>
                            <p:childTnLst>
                              <p:par>
                                <p:cTn id="52" presetID="22" presetClass="entr" presetSubtype="8" fill="hold" nodeType="afterEffect">
                                  <p:stCondLst>
                                    <p:cond delay="0"/>
                                  </p:stCondLst>
                                  <p:childTnLst>
                                    <p:set>
                                      <p:cBhvr>
                                        <p:cTn id="53" dur="1" fill="hold">
                                          <p:stCondLst>
                                            <p:cond delay="0"/>
                                          </p:stCondLst>
                                        </p:cTn>
                                        <p:tgtEl>
                                          <p:spTgt spid="14356"/>
                                        </p:tgtEl>
                                        <p:attrNameLst>
                                          <p:attrName>style.visibility</p:attrName>
                                        </p:attrNameLst>
                                      </p:cBhvr>
                                      <p:to>
                                        <p:strVal val="visible"/>
                                      </p:to>
                                    </p:set>
                                    <p:animEffect transition="in" filter="wipe(left)">
                                      <p:cBhvr>
                                        <p:cTn id="54" dur="500"/>
                                        <p:tgtEl>
                                          <p:spTgt spid="14356"/>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left)">
                                      <p:cBhvr>
                                        <p:cTn id="5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9" grpId="0" animBg="1"/>
      <p:bldP spid="143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13" y="263525"/>
            <a:ext cx="9240837" cy="7254875"/>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33794" name="Rectangle 2"/>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33795" name="Rectangle 3"/>
          <p:cNvSpPr>
            <a:spLocks noChangeArrowheads="1"/>
          </p:cNvSpPr>
          <p:nvPr/>
        </p:nvSpPr>
        <p:spPr bwMode="auto">
          <a:xfrm>
            <a:off x="1268413" y="784225"/>
            <a:ext cx="7481887" cy="6181725"/>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15364" name="AutoShape 4"/>
          <p:cNvSpPr>
            <a:spLocks noChangeArrowheads="1"/>
          </p:cNvSpPr>
          <p:nvPr/>
        </p:nvSpPr>
        <p:spPr bwMode="auto">
          <a:xfrm>
            <a:off x="1490663" y="963613"/>
            <a:ext cx="7037387" cy="5822950"/>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dist="161899"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33797" name="Text Box 5"/>
          <p:cNvSpPr txBox="1">
            <a:spLocks noChangeArrowheads="1"/>
          </p:cNvSpPr>
          <p:nvPr/>
        </p:nvSpPr>
        <p:spPr bwMode="auto">
          <a:xfrm>
            <a:off x="9696450" y="1588"/>
            <a:ext cx="18097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A27C"/>
              </a:buClr>
              <a:buSzPct val="100000"/>
            </a:pPr>
            <a:r>
              <a:rPr lang="en-GB" sz="2000">
                <a:solidFill>
                  <a:srgbClr val="FFA27C"/>
                </a:solidFill>
                <a:latin typeface="Comic Sans MS" charset="0"/>
              </a:rPr>
              <a:t> </a:t>
            </a:r>
          </a:p>
        </p:txBody>
      </p:sp>
      <p:sp>
        <p:nvSpPr>
          <p:cNvPr id="33798" name="Text Box 6"/>
          <p:cNvSpPr txBox="1">
            <a:spLocks noChangeArrowheads="1"/>
          </p:cNvSpPr>
          <p:nvPr/>
        </p:nvSpPr>
        <p:spPr bwMode="auto">
          <a:xfrm>
            <a:off x="9188450" y="7410450"/>
            <a:ext cx="3397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13</a:t>
            </a:r>
          </a:p>
        </p:txBody>
      </p:sp>
      <p:grpSp>
        <p:nvGrpSpPr>
          <p:cNvPr id="33799" name="Group 7"/>
          <p:cNvGrpSpPr>
            <a:grpSpLocks/>
          </p:cNvGrpSpPr>
          <p:nvPr/>
        </p:nvGrpSpPr>
        <p:grpSpPr bwMode="auto">
          <a:xfrm>
            <a:off x="1268413" y="795338"/>
            <a:ext cx="7426325" cy="6167437"/>
            <a:chOff x="799" y="501"/>
            <a:chExt cx="4678" cy="3885"/>
          </a:xfrm>
        </p:grpSpPr>
        <p:pic>
          <p:nvPicPr>
            <p:cNvPr id="3380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6" y="658"/>
              <a:ext cx="2468" cy="35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33805" name="Rectangle 9"/>
            <p:cNvSpPr>
              <a:spLocks noChangeArrowheads="1"/>
            </p:cNvSpPr>
            <p:nvPr/>
          </p:nvSpPr>
          <p:spPr bwMode="auto">
            <a:xfrm>
              <a:off x="799" y="501"/>
              <a:ext cx="4679" cy="3886"/>
            </a:xfrm>
            <a:prstGeom prst="rect">
              <a:avLst/>
            </a:prstGeom>
            <a:solidFill>
              <a:srgbClr val="000000">
                <a:alpha val="50195"/>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hangingPunct="0">
                <a:lnSpc>
                  <a:spcPct val="93000"/>
                </a:lnSpc>
                <a:buClr>
                  <a:srgbClr val="000000"/>
                </a:buClr>
                <a:buSzPct val="100000"/>
                <a:buFont typeface="Times New Roman" charset="0"/>
                <a:buNone/>
              </a:pPr>
              <a:endParaRPr lang="en-US"/>
            </a:p>
          </p:txBody>
        </p:sp>
      </p:grpSp>
      <p:sp>
        <p:nvSpPr>
          <p:cNvPr id="15370" name="Text Box 10"/>
          <p:cNvSpPr txBox="1">
            <a:spLocks noChangeArrowheads="1"/>
          </p:cNvSpPr>
          <p:nvPr/>
        </p:nvSpPr>
        <p:spPr bwMode="auto">
          <a:xfrm>
            <a:off x="2355850" y="5308600"/>
            <a:ext cx="5373688" cy="966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buClr>
                <a:srgbClr val="FFFF00"/>
              </a:buClr>
              <a:buSzPct val="100000"/>
              <a:buFont typeface="Helvetica" charset="0"/>
              <a:buNone/>
            </a:pPr>
            <a:r>
              <a:rPr lang="en-GB" sz="2800" b="1">
                <a:solidFill>
                  <a:srgbClr val="FFFF00"/>
                </a:solidFill>
                <a:latin typeface="Helvetica" charset="0"/>
              </a:rPr>
              <a:t>ĐƯỢC NHÌN THẤY TỪ</a:t>
            </a:r>
          </a:p>
          <a:p>
            <a:pPr algn="ctr">
              <a:buClr>
                <a:srgbClr val="FFFF00"/>
              </a:buClr>
              <a:buSzPct val="100000"/>
              <a:buFont typeface="Helvetica" charset="0"/>
              <a:buNone/>
            </a:pPr>
            <a:r>
              <a:rPr lang="en-GB" sz="2800" b="1">
                <a:solidFill>
                  <a:srgbClr val="FFFF00"/>
                </a:solidFill>
                <a:latin typeface="Helvetica" charset="0"/>
              </a:rPr>
              <a:t>4 LĂNG KÍNH</a:t>
            </a:r>
          </a:p>
        </p:txBody>
      </p:sp>
      <p:sp>
        <p:nvSpPr>
          <p:cNvPr id="15371" name="Text Box 11"/>
          <p:cNvSpPr txBox="1">
            <a:spLocks noChangeArrowheads="1"/>
          </p:cNvSpPr>
          <p:nvPr/>
        </p:nvSpPr>
        <p:spPr bwMode="auto">
          <a:xfrm>
            <a:off x="2408238" y="6970713"/>
            <a:ext cx="5267325" cy="531812"/>
          </a:xfrm>
          <a:prstGeom prst="rect">
            <a:avLst/>
          </a:prstGeom>
          <a:solidFill>
            <a:srgbClr val="1822CD"/>
          </a:solidFill>
          <a:ln w="57240">
            <a:solidFill>
              <a:srgbClr val="FFFF00"/>
            </a:solidFill>
            <a:miter lim="800000"/>
            <a:headEnd/>
            <a:tailEnd/>
          </a:ln>
          <a:effectLst>
            <a:outerShdw dist="71785" dir="2700000" algn="ctr" rotWithShape="0">
              <a:srgbClr val="808080"/>
            </a:outerShdw>
          </a:effectLst>
        </p:spPr>
        <p:txBody>
          <a:bodyPr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2000"/>
              </a:spcBef>
              <a:buClr>
                <a:srgbClr val="FFFF00"/>
              </a:buClr>
              <a:buSzPct val="100000"/>
            </a:pPr>
            <a:r>
              <a:rPr lang="en-GB" sz="2800" b="1">
                <a:solidFill>
                  <a:srgbClr val="FFFF00"/>
                </a:solidFill>
                <a:latin typeface="Comic Sans MS" charset="0"/>
              </a:rPr>
              <a:t>TRỢ GIÚP HỌC TẬP #21</a:t>
            </a:r>
          </a:p>
        </p:txBody>
      </p:sp>
      <p:sp>
        <p:nvSpPr>
          <p:cNvPr id="15372" name="Text Box 12"/>
          <p:cNvSpPr txBox="1">
            <a:spLocks noChangeArrowheads="1"/>
          </p:cNvSpPr>
          <p:nvPr/>
        </p:nvSpPr>
        <p:spPr bwMode="auto">
          <a:xfrm>
            <a:off x="1612900" y="2471738"/>
            <a:ext cx="6858000" cy="2125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2750"/>
              </a:spcBef>
              <a:buClr>
                <a:srgbClr val="FFFFFF"/>
              </a:buClr>
              <a:buSzPct val="100000"/>
            </a:pPr>
            <a:r>
              <a:rPr lang="ja-JP" altLang="en-GB" sz="4300" b="1" i="1">
                <a:solidFill>
                  <a:srgbClr val="FFFFFF"/>
                </a:solidFill>
                <a:latin typeface="Arial" charset="0"/>
              </a:rPr>
              <a:t>“</a:t>
            </a:r>
            <a:r>
              <a:rPr lang="en-GB" altLang="ja-JP" sz="4300" b="1" i="1">
                <a:solidFill>
                  <a:srgbClr val="FFFFFF"/>
                </a:solidFill>
                <a:latin typeface="Arial" charset="0"/>
              </a:rPr>
              <a:t>MỘT BỨC CHÂN DUNG HOÀN THIỆN VỀ ĐỨC CHÚA GIÊ-XU CHRIST</a:t>
            </a:r>
            <a:r>
              <a:rPr lang="ja-JP" altLang="en-GB" sz="4300" b="1" i="1">
                <a:solidFill>
                  <a:srgbClr val="FFFFFF"/>
                </a:solidFill>
                <a:latin typeface="Arial" charset="0"/>
              </a:rPr>
              <a:t>”</a:t>
            </a:r>
            <a:endParaRPr lang="en-GB" sz="4300" b="1" i="1">
              <a:solidFill>
                <a:srgbClr val="FFFFFF"/>
              </a:solidFill>
              <a:latin typeface="Arial" charset="0"/>
            </a:endParaRPr>
          </a:p>
        </p:txBody>
      </p:sp>
      <p:sp>
        <p:nvSpPr>
          <p:cNvPr id="33803" name="Text Box 13"/>
          <p:cNvSpPr txBox="1">
            <a:spLocks noChangeArrowheads="1"/>
          </p:cNvSpPr>
          <p:nvPr/>
        </p:nvSpPr>
        <p:spPr bwMode="auto">
          <a:xfrm>
            <a:off x="9563100" y="7345363"/>
            <a:ext cx="307975"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000"/>
              </a:spcBef>
              <a:buClr>
                <a:srgbClr val="FFFFFF"/>
              </a:buClr>
              <a:buSzPct val="100000"/>
            </a:pPr>
            <a:r>
              <a:rPr lang="en-GB" sz="1600" b="1">
                <a:solidFill>
                  <a:srgbClr val="FFFFFF"/>
                </a:solidFill>
                <a:latin typeface="Comic Sans MS" charset="0"/>
              </a:rPr>
              <a:t>2</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15371"/>
                                        </p:tgtEl>
                                        <p:attrNameLst>
                                          <p:attrName>style.visibility</p:attrName>
                                        </p:attrNameLst>
                                      </p:cBhvr>
                                      <p:to>
                                        <p:strVal val="visible"/>
                                      </p:to>
                                    </p:set>
                                    <p:anim calcmode="lin" valueType="num">
                                      <p:cBhvr>
                                        <p:cTn id="7" dur="500" fill="hold"/>
                                        <p:tgtEl>
                                          <p:spTgt spid="15371"/>
                                        </p:tgtEl>
                                        <p:attrNameLst>
                                          <p:attrName>ppt_w</p:attrName>
                                        </p:attrNameLst>
                                      </p:cBhvr>
                                      <p:tavLst>
                                        <p:tav tm="100000">
                                          <p:val>
                                            <p:fltVal val="0"/>
                                          </p:val>
                                        </p:tav>
                                        <p:tav tm="100000">
                                          <p:val>
                                            <p:strVal val="#ppt_w"/>
                                          </p:val>
                                        </p:tav>
                                      </p:tavLst>
                                    </p:anim>
                                    <p:anim calcmode="lin" valueType="num">
                                      <p:cBhvr>
                                        <p:cTn id="8" dur="500" fill="hold"/>
                                        <p:tgtEl>
                                          <p:spTgt spid="15371"/>
                                        </p:tgtEl>
                                        <p:attrNameLst>
                                          <p:attrName>ppt_h</p:attrName>
                                        </p:attrNameLst>
                                      </p:cBhvr>
                                      <p:tavLst>
                                        <p:tav tm="100000">
                                          <p:val>
                                            <p:fltVal val="0"/>
                                          </p:val>
                                        </p:tav>
                                        <p:tav tm="100000">
                                          <p:val>
                                            <p:strVal val="#ppt_h"/>
                                          </p:val>
                                        </p:tav>
                                      </p:tavLst>
                                    </p:anim>
                                    <p:anim calcmode="lin" valueType="num">
                                      <p:cBhvr>
                                        <p:cTn id="9" dur="500" fill="hold"/>
                                        <p:tgtEl>
                                          <p:spTgt spid="15371"/>
                                        </p:tgtEl>
                                        <p:attrNameLst>
                                          <p:attrName>ppt_x</p:attrName>
                                        </p:attrNameLst>
                                      </p:cBhvr>
                                      <p:tavLst>
                                        <p:tav tm="100000">
                                          <p:val>
                                            <p:fltVal val="0.5"/>
                                          </p:val>
                                        </p:tav>
                                        <p:tav tm="100000">
                                          <p:val>
                                            <p:strVal val="#ppt_x"/>
                                          </p:val>
                                        </p:tav>
                                      </p:tavLst>
                                    </p:anim>
                                    <p:anim calcmode="lin" valueType="num">
                                      <p:cBhvr>
                                        <p:cTn id="10" dur="500" fill="hold"/>
                                        <p:tgtEl>
                                          <p:spTgt spid="15371"/>
                                        </p:tgtEl>
                                        <p:attrNameLst>
                                          <p:attrName>ppt_y</p:attrName>
                                        </p:attrNameLst>
                                      </p:cBhvr>
                                      <p:tavLst>
                                        <p:tav tm="10000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37" fill="hold" nodeType="clickEffect">
                                  <p:stCondLst>
                                    <p:cond delay="0"/>
                                  </p:stCondLst>
                                  <p:childTnLst>
                                    <p:set>
                                      <p:cBhvr>
                                        <p:cTn id="14" dur="1" fill="hold">
                                          <p:stCondLst>
                                            <p:cond delay="0"/>
                                          </p:stCondLst>
                                        </p:cTn>
                                        <p:tgtEl>
                                          <p:spTgt spid="15372"/>
                                        </p:tgtEl>
                                        <p:attrNameLst>
                                          <p:attrName>style.visibility</p:attrName>
                                        </p:attrNameLst>
                                      </p:cBhvr>
                                      <p:to>
                                        <p:strVal val="visible"/>
                                      </p:to>
                                    </p:set>
                                    <p:animEffect transition="in" filter="barn(outVertical)">
                                      <p:cBhvr>
                                        <p:cTn id="15" dur="500"/>
                                        <p:tgtEl>
                                          <p:spTgt spid="1537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fill="hold" nodeType="clickEffect">
                                  <p:stCondLst>
                                    <p:cond delay="0"/>
                                  </p:stCondLst>
                                  <p:childTnLst>
                                    <p:set>
                                      <p:cBhvr>
                                        <p:cTn id="19" dur="1" fill="hold">
                                          <p:stCondLst>
                                            <p:cond delay="0"/>
                                          </p:stCondLst>
                                        </p:cTn>
                                        <p:tgtEl>
                                          <p:spTgt spid="15370"/>
                                        </p:tgtEl>
                                        <p:attrNameLst>
                                          <p:attrName>style.visibility</p:attrName>
                                        </p:attrNameLst>
                                      </p:cBhvr>
                                      <p:to>
                                        <p:strVal val="visible"/>
                                      </p:to>
                                    </p:set>
                                    <p:animEffect transition="in" filter="fade">
                                      <p:cBhvr>
                                        <p:cTn id="20" dur="1000"/>
                                        <p:tgtEl>
                                          <p:spTgt spid="15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98658"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413" y="261938"/>
            <a:ext cx="9240837" cy="7256462"/>
          </a:xfrm>
          <a:prstGeom prst="rect">
            <a:avLst/>
          </a:prstGeom>
          <a:blipFill dpi="0" rotWithShape="0">
            <a:blip r:embed="rId5"/>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198659" name="Rectangle 2"/>
          <p:cNvSpPr>
            <a:spLocks noChangeArrowheads="1"/>
          </p:cNvSpPr>
          <p:nvPr/>
        </p:nvSpPr>
        <p:spPr bwMode="auto">
          <a:xfrm>
            <a:off x="169863" y="7429500"/>
            <a:ext cx="1454150" cy="239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378" tIns="45688" rIns="91378" bIns="45688" anchor="ctr"/>
          <a:lstStyle/>
          <a:p>
            <a:pPr defTabSz="1017588"/>
            <a:endParaRPr lang="en-US" sz="2000">
              <a:solidFill>
                <a:srgbClr val="000000"/>
              </a:solidFill>
            </a:endParaRPr>
          </a:p>
        </p:txBody>
      </p:sp>
      <p:sp>
        <p:nvSpPr>
          <p:cNvPr id="198660" name="Rectangle 3"/>
          <p:cNvSpPr>
            <a:spLocks noChangeArrowheads="1"/>
          </p:cNvSpPr>
          <p:nvPr/>
        </p:nvSpPr>
        <p:spPr bwMode="auto">
          <a:xfrm>
            <a:off x="1254125" y="863600"/>
            <a:ext cx="7481888" cy="6181725"/>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91378" tIns="45688" rIns="91378" bIns="45688" anchor="ctr"/>
          <a:lstStyle/>
          <a:p>
            <a:pPr defTabSz="1017588"/>
            <a:endParaRPr lang="en-US" sz="2000">
              <a:solidFill>
                <a:srgbClr val="000000"/>
              </a:solidFill>
            </a:endParaRPr>
          </a:p>
        </p:txBody>
      </p:sp>
      <p:sp>
        <p:nvSpPr>
          <p:cNvPr id="198661" name="AutoShape 4"/>
          <p:cNvSpPr>
            <a:spLocks noChangeArrowheads="1"/>
          </p:cNvSpPr>
          <p:nvPr/>
        </p:nvSpPr>
        <p:spPr bwMode="auto">
          <a:xfrm>
            <a:off x="1490663" y="930275"/>
            <a:ext cx="7037387" cy="5824538"/>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378" tIns="45688" rIns="91378" bIns="45688" anchor="ctr"/>
          <a:lstStyle/>
          <a:p>
            <a:pPr defTabSz="1017588"/>
            <a:endParaRPr lang="en-US" sz="2000">
              <a:solidFill>
                <a:srgbClr val="000000"/>
              </a:solidFill>
            </a:endParaRPr>
          </a:p>
        </p:txBody>
      </p:sp>
      <p:sp>
        <p:nvSpPr>
          <p:cNvPr id="198662" name="Text Box 6"/>
          <p:cNvSpPr txBox="1">
            <a:spLocks noChangeArrowheads="1"/>
          </p:cNvSpPr>
          <p:nvPr/>
        </p:nvSpPr>
        <p:spPr bwMode="auto">
          <a:xfrm>
            <a:off x="9658350" y="7938"/>
            <a:ext cx="18097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36" tIns="46766" rIns="89936" bIns="46766" anchor="ctr">
            <a:spAutoFit/>
          </a:bodyPr>
          <a:lstStyle>
            <a:lvl1pPr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1pPr>
            <a:lvl2pPr marL="742950" indent="-285750"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2pPr>
            <a:lvl3pPr marL="1143000" indent="-228600"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3pPr>
            <a:lvl4pPr marL="1600200" indent="-228600"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4pPr>
            <a:lvl5pPr marL="2057400" indent="-228600"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5pPr>
            <a:lvl6pPr marL="2514600" indent="-228600" defTabSz="1017588"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6pPr>
            <a:lvl7pPr marL="2971800" indent="-228600" defTabSz="1017588"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7pPr>
            <a:lvl8pPr marL="3429000" indent="-228600" defTabSz="1017588"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8pPr>
            <a:lvl9pPr marL="3886200" indent="-228600" defTabSz="1017588"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9pPr>
          </a:lstStyle>
          <a:p>
            <a:pPr algn="ctr" eaLnBrk="1" hangingPunct="1">
              <a:spcBef>
                <a:spcPts val="1250"/>
              </a:spcBef>
              <a:buClr>
                <a:srgbClr val="FFA27C"/>
              </a:buClr>
            </a:pPr>
            <a:r>
              <a:rPr lang="en-GB" sz="2000">
                <a:solidFill>
                  <a:srgbClr val="FFA27C"/>
                </a:solidFill>
                <a:latin typeface="Comic Sans MS" charset="0"/>
              </a:rPr>
              <a:t> </a:t>
            </a:r>
          </a:p>
        </p:txBody>
      </p:sp>
      <p:sp>
        <p:nvSpPr>
          <p:cNvPr id="16391" name="Text Box 7"/>
          <p:cNvSpPr txBox="1">
            <a:spLocks noChangeArrowheads="1"/>
          </p:cNvSpPr>
          <p:nvPr/>
        </p:nvSpPr>
        <p:spPr bwMode="auto">
          <a:xfrm>
            <a:off x="1624013" y="1927225"/>
            <a:ext cx="6789737" cy="601663"/>
          </a:xfrm>
          <a:prstGeom prst="rect">
            <a:avLst/>
          </a:prstGeom>
          <a:noFill/>
          <a:ln>
            <a:noFill/>
          </a:ln>
          <a:effectLst>
            <a:outerShdw dist="35921"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36" tIns="46766" rIns="89936" bIns="46766">
            <a:spAutoFit/>
          </a:bodyPr>
          <a:lstStyle>
            <a:lvl1pPr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1pPr>
            <a:lvl2pPr marL="742950" indent="-285750"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2pPr>
            <a:lvl3pPr marL="1143000" indent="-228600"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3pPr>
            <a:lvl4pPr marL="1600200" indent="-228600"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4pPr>
            <a:lvl5pPr marL="2057400" indent="-228600"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5pPr>
            <a:lvl6pPr marL="2514600" indent="-228600" defTabSz="1017588"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6pPr>
            <a:lvl7pPr marL="2971800" indent="-228600" defTabSz="1017588"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7pPr>
            <a:lvl8pPr marL="3429000" indent="-228600" defTabSz="1017588"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8pPr>
            <a:lvl9pPr marL="3886200" indent="-228600" defTabSz="1017588"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9pPr>
          </a:lstStyle>
          <a:p>
            <a:pPr algn="ctr" eaLnBrk="1" hangingPunct="1">
              <a:spcBef>
                <a:spcPts val="2000"/>
              </a:spcBef>
              <a:buClr>
                <a:srgbClr val="FFFF00"/>
              </a:buClr>
            </a:pPr>
            <a:r>
              <a:rPr lang="en-GB" sz="3200" b="1">
                <a:solidFill>
                  <a:srgbClr val="FFFF00"/>
                </a:solidFill>
                <a:latin typeface="Arial" charset="0"/>
              </a:rPr>
              <a:t>• </a:t>
            </a:r>
            <a:r>
              <a:rPr lang="en-GB" sz="3200" b="1" u="sng">
                <a:solidFill>
                  <a:srgbClr val="FFFFFF"/>
                </a:solidFill>
                <a:latin typeface="Arial" charset="0"/>
              </a:rPr>
              <a:t>Độc giả </a:t>
            </a:r>
            <a:r>
              <a:rPr lang="en-GB" sz="3200" b="1">
                <a:solidFill>
                  <a:srgbClr val="FFFF00"/>
                </a:solidFill>
                <a:latin typeface="Arial" charset="0"/>
              </a:rPr>
              <a:t>riêng</a:t>
            </a:r>
            <a:endParaRPr lang="en-GB" sz="3200" b="1" i="1" u="sng">
              <a:solidFill>
                <a:srgbClr val="FFFFFF"/>
              </a:solidFill>
              <a:latin typeface="Arial" charset="0"/>
            </a:endParaRPr>
          </a:p>
        </p:txBody>
      </p:sp>
      <p:sp>
        <p:nvSpPr>
          <p:cNvPr id="16392" name="Text Box 8"/>
          <p:cNvSpPr txBox="1">
            <a:spLocks noChangeArrowheads="1"/>
          </p:cNvSpPr>
          <p:nvPr/>
        </p:nvSpPr>
        <p:spPr bwMode="auto">
          <a:xfrm>
            <a:off x="1538288" y="2971800"/>
            <a:ext cx="6897687" cy="1108075"/>
          </a:xfrm>
          <a:prstGeom prst="rect">
            <a:avLst/>
          </a:prstGeom>
          <a:noFill/>
          <a:ln>
            <a:noFill/>
          </a:ln>
          <a:effectLst>
            <a:outerShdw dist="35921"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36" tIns="46766" rIns="89936" bIns="46766">
            <a:spAutoFit/>
          </a:bodyPr>
          <a:lstStyle>
            <a:lvl1pPr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1pPr>
            <a:lvl2pPr marL="742950" indent="-285750"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2pPr>
            <a:lvl3pPr marL="1143000" indent="-228600"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3pPr>
            <a:lvl4pPr marL="1600200" indent="-228600"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4pPr>
            <a:lvl5pPr marL="2057400" indent="-228600"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5pPr>
            <a:lvl6pPr marL="2514600" indent="-228600" defTabSz="1017588"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6pPr>
            <a:lvl7pPr marL="2971800" indent="-228600" defTabSz="1017588"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7pPr>
            <a:lvl8pPr marL="3429000" indent="-228600" defTabSz="1017588"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8pPr>
            <a:lvl9pPr marL="3886200" indent="-228600" defTabSz="1017588"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9pPr>
          </a:lstStyle>
          <a:p>
            <a:pPr algn="ctr" eaLnBrk="1" hangingPunct="1">
              <a:spcBef>
                <a:spcPts val="2000"/>
              </a:spcBef>
              <a:buClr>
                <a:srgbClr val="FFFF00"/>
              </a:buClr>
            </a:pPr>
            <a:r>
              <a:rPr lang="en-GB" sz="3200" b="1">
                <a:solidFill>
                  <a:srgbClr val="FFFF00"/>
                </a:solidFill>
                <a:latin typeface="Arial" charset="0"/>
              </a:rPr>
              <a:t>• Cách </a:t>
            </a:r>
            <a:r>
              <a:rPr lang="en-GB" sz="3200" b="1" u="sng">
                <a:solidFill>
                  <a:srgbClr val="FFFFFF"/>
                </a:solidFill>
                <a:latin typeface="Arial" charset="0"/>
              </a:rPr>
              <a:t>trình bày </a:t>
            </a:r>
            <a:r>
              <a:rPr lang="en-GB" sz="3200" b="1">
                <a:solidFill>
                  <a:srgbClr val="FFFF00"/>
                </a:solidFill>
                <a:latin typeface="Arial" charset="0"/>
              </a:rPr>
              <a:t>riêng về thân vị của Chúa </a:t>
            </a:r>
            <a:r>
              <a:rPr lang="en-GB" sz="3200" b="1">
                <a:solidFill>
                  <a:srgbClr val="FFFF00"/>
                </a:solidFill>
                <a:latin typeface="Arial" charset="0"/>
                <a:ea typeface="ＭＳ Ｐゴシック" charset="0"/>
                <a:cs typeface="ＭＳ Ｐゴシック" charset="0"/>
              </a:rPr>
              <a:t>Giê-xu</a:t>
            </a:r>
          </a:p>
        </p:txBody>
      </p:sp>
      <p:sp>
        <p:nvSpPr>
          <p:cNvPr id="16393" name="Text Box 9"/>
          <p:cNvSpPr txBox="1">
            <a:spLocks noChangeArrowheads="1"/>
          </p:cNvSpPr>
          <p:nvPr/>
        </p:nvSpPr>
        <p:spPr bwMode="auto">
          <a:xfrm>
            <a:off x="1660525" y="4460875"/>
            <a:ext cx="6697663" cy="1106488"/>
          </a:xfrm>
          <a:prstGeom prst="rect">
            <a:avLst/>
          </a:prstGeom>
          <a:noFill/>
          <a:ln>
            <a:noFill/>
          </a:ln>
          <a:effectLst>
            <a:outerShdw dist="35921"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36" tIns="46766" rIns="89936" bIns="46766">
            <a:spAutoFit/>
          </a:bodyPr>
          <a:lstStyle>
            <a:lvl1pPr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1pPr>
            <a:lvl2pPr marL="742950" indent="-285750"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2pPr>
            <a:lvl3pPr marL="1143000" indent="-228600"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3pPr>
            <a:lvl4pPr marL="1600200" indent="-228600"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4pPr>
            <a:lvl5pPr marL="2057400" indent="-228600"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5pPr>
            <a:lvl6pPr marL="2514600" indent="-228600" defTabSz="1017588"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6pPr>
            <a:lvl7pPr marL="2971800" indent="-228600" defTabSz="1017588"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7pPr>
            <a:lvl8pPr marL="3429000" indent="-228600" defTabSz="1017588"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8pPr>
            <a:lvl9pPr marL="3886200" indent="-228600" defTabSz="1017588"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9pPr>
          </a:lstStyle>
          <a:p>
            <a:pPr algn="ctr" eaLnBrk="1" hangingPunct="1">
              <a:spcBef>
                <a:spcPts val="2000"/>
              </a:spcBef>
              <a:buClr>
                <a:srgbClr val="FFFF00"/>
              </a:buClr>
            </a:pPr>
            <a:r>
              <a:rPr lang="en-GB" sz="3200" b="1">
                <a:solidFill>
                  <a:srgbClr val="FFFF00"/>
                </a:solidFill>
                <a:latin typeface="Arial" charset="0"/>
              </a:rPr>
              <a:t>• </a:t>
            </a:r>
            <a:r>
              <a:rPr lang="en-GB" sz="3200" b="1" u="sng">
                <a:solidFill>
                  <a:srgbClr val="FFFFFF"/>
                </a:solidFill>
                <a:latin typeface="Arial" charset="0"/>
              </a:rPr>
              <a:t>Mục đích </a:t>
            </a:r>
            <a:r>
              <a:rPr lang="en-GB" sz="3200" b="1">
                <a:solidFill>
                  <a:srgbClr val="FFFF00"/>
                </a:solidFill>
                <a:latin typeface="Arial" charset="0"/>
              </a:rPr>
              <a:t>nền tảng khi viết sách Phúc Âm của mình</a:t>
            </a:r>
          </a:p>
        </p:txBody>
      </p:sp>
      <p:sp>
        <p:nvSpPr>
          <p:cNvPr id="16394" name="Text Box 10"/>
          <p:cNvSpPr txBox="1">
            <a:spLocks noChangeArrowheads="1"/>
          </p:cNvSpPr>
          <p:nvPr/>
        </p:nvSpPr>
        <p:spPr bwMode="auto">
          <a:xfrm>
            <a:off x="1658938" y="5961063"/>
            <a:ext cx="7058025" cy="601662"/>
          </a:xfrm>
          <a:prstGeom prst="rect">
            <a:avLst/>
          </a:prstGeom>
          <a:noFill/>
          <a:ln>
            <a:noFill/>
          </a:ln>
          <a:effectLst>
            <a:outerShdw dist="35921"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36" tIns="46766" rIns="89936" bIns="46766">
            <a:spAutoFit/>
          </a:bodyPr>
          <a:lstStyle>
            <a:lvl1pPr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1pPr>
            <a:lvl2pPr marL="742950" indent="-285750"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2pPr>
            <a:lvl3pPr marL="1143000" indent="-228600"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3pPr>
            <a:lvl4pPr marL="1600200" indent="-228600"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4pPr>
            <a:lvl5pPr marL="2057400" indent="-228600"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5pPr>
            <a:lvl6pPr marL="2514600" indent="-228600" defTabSz="1017588"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6pPr>
            <a:lvl7pPr marL="2971800" indent="-228600" defTabSz="1017588"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7pPr>
            <a:lvl8pPr marL="3429000" indent="-228600" defTabSz="1017588"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8pPr>
            <a:lvl9pPr marL="3886200" indent="-228600" defTabSz="1017588"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9pPr>
          </a:lstStyle>
          <a:p>
            <a:pPr algn="ctr" eaLnBrk="1" hangingPunct="1">
              <a:spcBef>
                <a:spcPts val="2000"/>
              </a:spcBef>
              <a:buClr>
                <a:srgbClr val="FFFF00"/>
              </a:buClr>
            </a:pPr>
            <a:r>
              <a:rPr lang="en-GB" sz="3200" b="1">
                <a:solidFill>
                  <a:srgbClr val="FFFF00"/>
                </a:solidFill>
                <a:latin typeface="Arial" charset="0"/>
              </a:rPr>
              <a:t>• </a:t>
            </a:r>
            <a:r>
              <a:rPr lang="en-GB" sz="3200" b="1" u="sng">
                <a:solidFill>
                  <a:srgbClr val="FFFFFF"/>
                </a:solidFill>
                <a:latin typeface="Arial" charset="0"/>
              </a:rPr>
              <a:t>Thời điểm </a:t>
            </a:r>
            <a:r>
              <a:rPr lang="en-GB" sz="3200" b="1">
                <a:solidFill>
                  <a:srgbClr val="FFFF00"/>
                </a:solidFill>
                <a:latin typeface="Arial" charset="0"/>
              </a:rPr>
              <a:t>viết của riêng mình</a:t>
            </a:r>
          </a:p>
        </p:txBody>
      </p:sp>
      <p:sp>
        <p:nvSpPr>
          <p:cNvPr id="198667" name="Text Box 11"/>
          <p:cNvSpPr txBox="1">
            <a:spLocks noChangeArrowheads="1"/>
          </p:cNvSpPr>
          <p:nvPr/>
        </p:nvSpPr>
        <p:spPr bwMode="auto">
          <a:xfrm>
            <a:off x="9188450" y="7413625"/>
            <a:ext cx="338138" cy="249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36" tIns="46766" rIns="89936" bIns="46766" anchor="ctr">
            <a:spAutoFit/>
          </a:bodyPr>
          <a:lstStyle>
            <a:lvl1pPr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1pPr>
            <a:lvl2pPr marL="742950" indent="-285750"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2pPr>
            <a:lvl3pPr marL="1143000" indent="-228600"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3pPr>
            <a:lvl4pPr marL="1600200" indent="-228600"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4pPr>
            <a:lvl5pPr marL="2057400" indent="-228600"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5pPr>
            <a:lvl6pPr marL="2514600" indent="-228600" defTabSz="1017588"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6pPr>
            <a:lvl7pPr marL="2971800" indent="-228600" defTabSz="1017588"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7pPr>
            <a:lvl8pPr marL="3429000" indent="-228600" defTabSz="1017588"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8pPr>
            <a:lvl9pPr marL="3886200" indent="-228600" defTabSz="1017588"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9pPr>
          </a:lstStyle>
          <a:p>
            <a:pPr algn="ctr" eaLnBrk="1" hangingPunct="1">
              <a:spcBef>
                <a:spcPts val="625"/>
              </a:spcBef>
              <a:buClr>
                <a:srgbClr val="FFFFFF"/>
              </a:buClr>
            </a:pPr>
            <a:r>
              <a:rPr lang="en-GB" sz="1000" b="1">
                <a:solidFill>
                  <a:srgbClr val="FFFFFF"/>
                </a:solidFill>
                <a:latin typeface="Comic Sans MS" charset="0"/>
              </a:rPr>
              <a:t>14</a:t>
            </a:r>
          </a:p>
        </p:txBody>
      </p:sp>
      <p:sp>
        <p:nvSpPr>
          <p:cNvPr id="198668" name="Text Box 12"/>
          <p:cNvSpPr txBox="1">
            <a:spLocks noChangeArrowheads="1"/>
          </p:cNvSpPr>
          <p:nvPr/>
        </p:nvSpPr>
        <p:spPr bwMode="auto">
          <a:xfrm>
            <a:off x="9563100" y="7350125"/>
            <a:ext cx="309563"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36" tIns="46766" rIns="89936" bIns="46766" anchor="ctr">
            <a:spAutoFit/>
          </a:bodyPr>
          <a:lstStyle>
            <a:lvl1pPr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1pPr>
            <a:lvl2pPr marL="742950" indent="-285750"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2pPr>
            <a:lvl3pPr marL="1143000" indent="-228600"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3pPr>
            <a:lvl4pPr marL="1600200" indent="-228600"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4pPr>
            <a:lvl5pPr marL="2057400" indent="-228600"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5pPr>
            <a:lvl6pPr marL="2514600" indent="-228600" defTabSz="1017588"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6pPr>
            <a:lvl7pPr marL="2971800" indent="-228600" defTabSz="1017588"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7pPr>
            <a:lvl8pPr marL="3429000" indent="-228600" defTabSz="1017588"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8pPr>
            <a:lvl9pPr marL="3886200" indent="-228600" defTabSz="1017588"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9pPr>
          </a:lstStyle>
          <a:p>
            <a:pPr algn="ctr" eaLnBrk="1" hangingPunct="1">
              <a:spcBef>
                <a:spcPts val="1000"/>
              </a:spcBef>
              <a:buClr>
                <a:srgbClr val="FFFFFF"/>
              </a:buClr>
            </a:pPr>
            <a:r>
              <a:rPr lang="en-GB" sz="1600" b="1">
                <a:solidFill>
                  <a:srgbClr val="FFFFFF"/>
                </a:solidFill>
                <a:latin typeface="Comic Sans MS" charset="0"/>
              </a:rPr>
              <a:t>4</a:t>
            </a:r>
          </a:p>
        </p:txBody>
      </p:sp>
      <p:sp>
        <p:nvSpPr>
          <p:cNvPr id="14" name="Title 13"/>
          <p:cNvSpPr>
            <a:spLocks noGrp="1"/>
          </p:cNvSpPr>
          <p:nvPr>
            <p:ph type="title" idx="4294967295"/>
          </p:nvPr>
        </p:nvSpPr>
        <p:spPr>
          <a:xfrm>
            <a:off x="0" y="777875"/>
            <a:ext cx="10058400" cy="896938"/>
          </a:xfrm>
          <a:prstGeom prst="rect">
            <a:avLst/>
          </a:prstGeom>
        </p:spPr>
        <p:txBody>
          <a:bodyPr lIns="101835" tIns="50917" rIns="101835" bIns="50917"/>
          <a:lstStyle/>
          <a:p>
            <a:pPr defTabSz="456189">
              <a:defRPr/>
            </a:pPr>
            <a:r>
              <a:rPr lang="en-GB" sz="4000" b="1" i="1" cap="all" dirty="0">
                <a:solidFill>
                  <a:srgbClr val="66FFFF"/>
                </a:solidFill>
                <a:latin typeface="Arial" charset="0"/>
                <a:cs typeface="MS Gothic" charset="0"/>
              </a:rPr>
              <a:t>MỖI TRƯỚC </a:t>
            </a:r>
            <a:r>
              <a:rPr lang="en-GB" sz="4000" b="1" i="1" cap="all" dirty="0" err="1">
                <a:solidFill>
                  <a:srgbClr val="66FFFF"/>
                </a:solidFill>
                <a:latin typeface="Arial" charset="0"/>
                <a:cs typeface="MS Gothic" charset="0"/>
              </a:rPr>
              <a:t>GiẢ</a:t>
            </a:r>
            <a:r>
              <a:rPr lang="en-GB" sz="4000" b="1" i="1" cap="all" dirty="0">
                <a:solidFill>
                  <a:srgbClr val="66FFFF"/>
                </a:solidFill>
                <a:latin typeface="Arial" charset="0"/>
                <a:cs typeface="MS Gothic" charset="0"/>
              </a:rPr>
              <a:t> PHÚC ÂM CÓ:</a:t>
            </a:r>
          </a:p>
        </p:txBody>
      </p:sp>
      <p:sp>
        <p:nvSpPr>
          <p:cNvPr id="15" name="TextBox 14"/>
          <p:cNvSpPr txBox="1"/>
          <p:nvPr/>
        </p:nvSpPr>
        <p:spPr>
          <a:xfrm>
            <a:off x="9305925" y="0"/>
            <a:ext cx="719138" cy="471488"/>
          </a:xfrm>
          <a:prstGeom prst="rect">
            <a:avLst/>
          </a:prstGeom>
          <a:noFill/>
        </p:spPr>
        <p:txBody>
          <a:bodyPr wrap="none" lIns="101835" tIns="50917" rIns="101835" bIns="50917">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defTabSz="1018348" eaLnBrk="1" fontAlgn="auto" hangingPunct="1">
              <a:spcBef>
                <a:spcPts val="0"/>
              </a:spcBef>
              <a:spcAft>
                <a:spcPts val="0"/>
              </a:spcAft>
              <a:defRPr/>
            </a:pPr>
            <a:r>
              <a:rPr lang="en-US" b="1" dirty="0">
                <a:solidFill>
                  <a:srgbClr val="FFFFFF"/>
                </a:solidFill>
                <a:effectLst>
                  <a:outerShdw blurRad="38100" dist="38100" dir="2700000" algn="tl">
                    <a:srgbClr val="000000">
                      <a:alpha val="43137"/>
                    </a:srgbClr>
                  </a:outerShdw>
                </a:effectLst>
                <a:latin typeface="Arial" charset="0"/>
                <a:ea typeface="MS Gothic" charset="0"/>
                <a:cs typeface="MS Gothic" charset="0"/>
              </a:rPr>
              <a:t>51a</a:t>
            </a:r>
          </a:p>
        </p:txBody>
      </p:sp>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6391"/>
                                        </p:tgtEl>
                                        <p:attrNameLst>
                                          <p:attrName>style.visibility</p:attrName>
                                        </p:attrNameLst>
                                      </p:cBhvr>
                                      <p:to>
                                        <p:strVal val="visible"/>
                                      </p:to>
                                    </p:set>
                                    <p:animEffect transition="in" filter="wipe(left)">
                                      <p:cBhvr>
                                        <p:cTn id="7" dur="500"/>
                                        <p:tgtEl>
                                          <p:spTgt spid="163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6392"/>
                                        </p:tgtEl>
                                        <p:attrNameLst>
                                          <p:attrName>style.visibility</p:attrName>
                                        </p:attrNameLst>
                                      </p:cBhvr>
                                      <p:to>
                                        <p:strVal val="visible"/>
                                      </p:to>
                                    </p:set>
                                    <p:animEffect transition="in" filter="wipe(left)">
                                      <p:cBhvr>
                                        <p:cTn id="12" dur="500"/>
                                        <p:tgtEl>
                                          <p:spTgt spid="163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6393"/>
                                        </p:tgtEl>
                                        <p:attrNameLst>
                                          <p:attrName>style.visibility</p:attrName>
                                        </p:attrNameLst>
                                      </p:cBhvr>
                                      <p:to>
                                        <p:strVal val="visible"/>
                                      </p:to>
                                    </p:set>
                                    <p:animEffect transition="in" filter="wipe(left)">
                                      <p:cBhvr>
                                        <p:cTn id="17" dur="500"/>
                                        <p:tgtEl>
                                          <p:spTgt spid="1639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6394"/>
                                        </p:tgtEl>
                                        <p:attrNameLst>
                                          <p:attrName>style.visibility</p:attrName>
                                        </p:attrNameLst>
                                      </p:cBhvr>
                                      <p:to>
                                        <p:strVal val="visible"/>
                                      </p:to>
                                    </p:set>
                                    <p:animEffect transition="in" filter="wipe(left)">
                                      <p:cBhvr>
                                        <p:cTn id="22" dur="500"/>
                                        <p:tgtEl>
                                          <p:spTgt spid="16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99682"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413" y="261938"/>
            <a:ext cx="9240837" cy="7256462"/>
          </a:xfrm>
          <a:prstGeom prst="rect">
            <a:avLst/>
          </a:prstGeom>
          <a:blipFill dpi="0" rotWithShape="0">
            <a:blip r:embed="rId5"/>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199683" name="Rectangle 2"/>
          <p:cNvSpPr>
            <a:spLocks noChangeArrowheads="1"/>
          </p:cNvSpPr>
          <p:nvPr/>
        </p:nvSpPr>
        <p:spPr bwMode="auto">
          <a:xfrm>
            <a:off x="169863" y="7429500"/>
            <a:ext cx="1454150" cy="239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338" tIns="45667" rIns="91338" bIns="45667" anchor="ctr"/>
          <a:lstStyle/>
          <a:p>
            <a:pPr defTabSz="1017588"/>
            <a:endParaRPr lang="en-US" sz="2000">
              <a:solidFill>
                <a:srgbClr val="000000"/>
              </a:solidFill>
            </a:endParaRPr>
          </a:p>
        </p:txBody>
      </p:sp>
      <p:sp>
        <p:nvSpPr>
          <p:cNvPr id="199684" name="Rectangle 3"/>
          <p:cNvSpPr>
            <a:spLocks noChangeArrowheads="1"/>
          </p:cNvSpPr>
          <p:nvPr/>
        </p:nvSpPr>
        <p:spPr bwMode="auto">
          <a:xfrm>
            <a:off x="1254125" y="863600"/>
            <a:ext cx="7481888" cy="6181725"/>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91338" tIns="45667" rIns="91338" bIns="45667" anchor="ctr"/>
          <a:lstStyle/>
          <a:p>
            <a:pPr defTabSz="1017588"/>
            <a:endParaRPr lang="en-US" sz="2000">
              <a:solidFill>
                <a:srgbClr val="000000"/>
              </a:solidFill>
            </a:endParaRPr>
          </a:p>
        </p:txBody>
      </p:sp>
      <p:sp>
        <p:nvSpPr>
          <p:cNvPr id="199685" name="AutoShape 4"/>
          <p:cNvSpPr>
            <a:spLocks noChangeArrowheads="1"/>
          </p:cNvSpPr>
          <p:nvPr/>
        </p:nvSpPr>
        <p:spPr bwMode="auto">
          <a:xfrm>
            <a:off x="5199063" y="1008063"/>
            <a:ext cx="3303587" cy="28162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338" tIns="45667" rIns="91338" bIns="45667" anchor="ctr"/>
          <a:lstStyle/>
          <a:p>
            <a:pPr defTabSz="1017588"/>
            <a:endParaRPr lang="en-US" sz="2000">
              <a:solidFill>
                <a:srgbClr val="000000"/>
              </a:solidFill>
            </a:endParaRPr>
          </a:p>
        </p:txBody>
      </p:sp>
      <p:sp>
        <p:nvSpPr>
          <p:cNvPr id="199686" name="AutoShape 5"/>
          <p:cNvSpPr>
            <a:spLocks noChangeArrowheads="1"/>
          </p:cNvSpPr>
          <p:nvPr/>
        </p:nvSpPr>
        <p:spPr bwMode="auto">
          <a:xfrm>
            <a:off x="1473200" y="4040188"/>
            <a:ext cx="3303588" cy="2817812"/>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338" tIns="45667" rIns="91338" bIns="45667" anchor="ctr"/>
          <a:lstStyle/>
          <a:p>
            <a:pPr defTabSz="1017588"/>
            <a:endParaRPr lang="en-US" sz="2000">
              <a:solidFill>
                <a:srgbClr val="000000"/>
              </a:solidFill>
            </a:endParaRPr>
          </a:p>
        </p:txBody>
      </p:sp>
      <p:sp>
        <p:nvSpPr>
          <p:cNvPr id="199687" name="AutoShape 6"/>
          <p:cNvSpPr>
            <a:spLocks noChangeArrowheads="1"/>
          </p:cNvSpPr>
          <p:nvPr/>
        </p:nvSpPr>
        <p:spPr bwMode="auto">
          <a:xfrm>
            <a:off x="5197475" y="4017963"/>
            <a:ext cx="3303588" cy="2817812"/>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338" tIns="45667" rIns="91338" bIns="45667" anchor="ctr"/>
          <a:lstStyle/>
          <a:p>
            <a:pPr defTabSz="1017588"/>
            <a:endParaRPr lang="en-US" sz="2000">
              <a:solidFill>
                <a:srgbClr val="000000"/>
              </a:solidFill>
            </a:endParaRPr>
          </a:p>
        </p:txBody>
      </p:sp>
      <p:sp>
        <p:nvSpPr>
          <p:cNvPr id="199688" name="AutoShape 7"/>
          <p:cNvSpPr>
            <a:spLocks noChangeArrowheads="1"/>
          </p:cNvSpPr>
          <p:nvPr/>
        </p:nvSpPr>
        <p:spPr bwMode="auto">
          <a:xfrm>
            <a:off x="1471613" y="1000125"/>
            <a:ext cx="3305175" cy="2817813"/>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338" tIns="45667" rIns="91338" bIns="45667" anchor="ctr"/>
          <a:lstStyle/>
          <a:p>
            <a:pPr defTabSz="1017588"/>
            <a:endParaRPr lang="en-US" sz="2000">
              <a:solidFill>
                <a:srgbClr val="000000"/>
              </a:solidFill>
            </a:endParaRPr>
          </a:p>
        </p:txBody>
      </p:sp>
      <p:grpSp>
        <p:nvGrpSpPr>
          <p:cNvPr id="2" name="Group 8"/>
          <p:cNvGrpSpPr>
            <a:grpSpLocks/>
          </p:cNvGrpSpPr>
          <p:nvPr/>
        </p:nvGrpSpPr>
        <p:grpSpPr bwMode="auto">
          <a:xfrm>
            <a:off x="1955800" y="1600200"/>
            <a:ext cx="6272213" cy="4749800"/>
            <a:chOff x="1232" y="1008"/>
            <a:chExt cx="3951" cy="2991"/>
          </a:xfrm>
        </p:grpSpPr>
        <p:grpSp>
          <p:nvGrpSpPr>
            <p:cNvPr id="199700" name="Group 9"/>
            <p:cNvGrpSpPr>
              <a:grpSpLocks/>
            </p:cNvGrpSpPr>
            <p:nvPr/>
          </p:nvGrpSpPr>
          <p:grpSpPr bwMode="auto">
            <a:xfrm>
              <a:off x="1232" y="2928"/>
              <a:ext cx="1615" cy="1071"/>
              <a:chOff x="1232" y="2928"/>
              <a:chExt cx="1615" cy="1071"/>
            </a:xfrm>
          </p:grpSpPr>
          <p:sp>
            <p:nvSpPr>
              <p:cNvPr id="199716" name="Line 10"/>
              <p:cNvSpPr>
                <a:spLocks noChangeShapeType="1"/>
              </p:cNvSpPr>
              <p:nvPr/>
            </p:nvSpPr>
            <p:spPr bwMode="auto">
              <a:xfrm>
                <a:off x="1248" y="3264"/>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199717" name="Line 11"/>
              <p:cNvSpPr>
                <a:spLocks noChangeShapeType="1"/>
              </p:cNvSpPr>
              <p:nvPr/>
            </p:nvSpPr>
            <p:spPr bwMode="auto">
              <a:xfrm>
                <a:off x="1232" y="3632"/>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199718" name="Line 12"/>
              <p:cNvSpPr>
                <a:spLocks noChangeShapeType="1"/>
              </p:cNvSpPr>
              <p:nvPr/>
            </p:nvSpPr>
            <p:spPr bwMode="auto">
              <a:xfrm>
                <a:off x="1232" y="4000"/>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199719" name="Line 13"/>
              <p:cNvSpPr>
                <a:spLocks noChangeShapeType="1"/>
              </p:cNvSpPr>
              <p:nvPr/>
            </p:nvSpPr>
            <p:spPr bwMode="auto">
              <a:xfrm>
                <a:off x="1232" y="2928"/>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99701" name="Group 14"/>
            <p:cNvGrpSpPr>
              <a:grpSpLocks/>
            </p:cNvGrpSpPr>
            <p:nvPr/>
          </p:nvGrpSpPr>
          <p:grpSpPr bwMode="auto">
            <a:xfrm>
              <a:off x="3552" y="2928"/>
              <a:ext cx="1615" cy="1071"/>
              <a:chOff x="3552" y="2928"/>
              <a:chExt cx="1615" cy="1071"/>
            </a:xfrm>
          </p:grpSpPr>
          <p:sp>
            <p:nvSpPr>
              <p:cNvPr id="199712" name="Line 15"/>
              <p:cNvSpPr>
                <a:spLocks noChangeShapeType="1"/>
              </p:cNvSpPr>
              <p:nvPr/>
            </p:nvSpPr>
            <p:spPr bwMode="auto">
              <a:xfrm>
                <a:off x="3568" y="3264"/>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199713" name="Line 16"/>
              <p:cNvSpPr>
                <a:spLocks noChangeShapeType="1"/>
              </p:cNvSpPr>
              <p:nvPr/>
            </p:nvSpPr>
            <p:spPr bwMode="auto">
              <a:xfrm>
                <a:off x="3552" y="3632"/>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199714" name="Line 17"/>
              <p:cNvSpPr>
                <a:spLocks noChangeShapeType="1"/>
              </p:cNvSpPr>
              <p:nvPr/>
            </p:nvSpPr>
            <p:spPr bwMode="auto">
              <a:xfrm>
                <a:off x="3552" y="4000"/>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199715" name="Line 18"/>
              <p:cNvSpPr>
                <a:spLocks noChangeShapeType="1"/>
              </p:cNvSpPr>
              <p:nvPr/>
            </p:nvSpPr>
            <p:spPr bwMode="auto">
              <a:xfrm>
                <a:off x="3552" y="2928"/>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99702" name="Group 19"/>
            <p:cNvGrpSpPr>
              <a:grpSpLocks/>
            </p:cNvGrpSpPr>
            <p:nvPr/>
          </p:nvGrpSpPr>
          <p:grpSpPr bwMode="auto">
            <a:xfrm>
              <a:off x="3568" y="1008"/>
              <a:ext cx="1615" cy="1071"/>
              <a:chOff x="3568" y="1008"/>
              <a:chExt cx="1615" cy="1071"/>
            </a:xfrm>
          </p:grpSpPr>
          <p:sp>
            <p:nvSpPr>
              <p:cNvPr id="199708" name="Line 20"/>
              <p:cNvSpPr>
                <a:spLocks noChangeShapeType="1"/>
              </p:cNvSpPr>
              <p:nvPr/>
            </p:nvSpPr>
            <p:spPr bwMode="auto">
              <a:xfrm>
                <a:off x="3584" y="1344"/>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199709" name="Line 21"/>
              <p:cNvSpPr>
                <a:spLocks noChangeShapeType="1"/>
              </p:cNvSpPr>
              <p:nvPr/>
            </p:nvSpPr>
            <p:spPr bwMode="auto">
              <a:xfrm>
                <a:off x="3568" y="1712"/>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199710" name="Line 22"/>
              <p:cNvSpPr>
                <a:spLocks noChangeShapeType="1"/>
              </p:cNvSpPr>
              <p:nvPr/>
            </p:nvSpPr>
            <p:spPr bwMode="auto">
              <a:xfrm>
                <a:off x="3568" y="2080"/>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199711" name="Line 23"/>
              <p:cNvSpPr>
                <a:spLocks noChangeShapeType="1"/>
              </p:cNvSpPr>
              <p:nvPr/>
            </p:nvSpPr>
            <p:spPr bwMode="auto">
              <a:xfrm>
                <a:off x="3568" y="1008"/>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99703" name="Group 24"/>
            <p:cNvGrpSpPr>
              <a:grpSpLocks/>
            </p:cNvGrpSpPr>
            <p:nvPr/>
          </p:nvGrpSpPr>
          <p:grpSpPr bwMode="auto">
            <a:xfrm>
              <a:off x="1264" y="1008"/>
              <a:ext cx="1615" cy="1071"/>
              <a:chOff x="1264" y="1008"/>
              <a:chExt cx="1615" cy="1071"/>
            </a:xfrm>
          </p:grpSpPr>
          <p:sp>
            <p:nvSpPr>
              <p:cNvPr id="199704" name="Line 25"/>
              <p:cNvSpPr>
                <a:spLocks noChangeShapeType="1"/>
              </p:cNvSpPr>
              <p:nvPr/>
            </p:nvSpPr>
            <p:spPr bwMode="auto">
              <a:xfrm>
                <a:off x="1280" y="1344"/>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199705" name="Line 26"/>
              <p:cNvSpPr>
                <a:spLocks noChangeShapeType="1"/>
              </p:cNvSpPr>
              <p:nvPr/>
            </p:nvSpPr>
            <p:spPr bwMode="auto">
              <a:xfrm>
                <a:off x="1264" y="1712"/>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199706" name="Line 27"/>
              <p:cNvSpPr>
                <a:spLocks noChangeShapeType="1"/>
              </p:cNvSpPr>
              <p:nvPr/>
            </p:nvSpPr>
            <p:spPr bwMode="auto">
              <a:xfrm>
                <a:off x="1264" y="2080"/>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199707" name="Line 28"/>
              <p:cNvSpPr>
                <a:spLocks noChangeShapeType="1"/>
              </p:cNvSpPr>
              <p:nvPr/>
            </p:nvSpPr>
            <p:spPr bwMode="auto">
              <a:xfrm>
                <a:off x="1264" y="1008"/>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grpSp>
      </p:grpSp>
      <p:grpSp>
        <p:nvGrpSpPr>
          <p:cNvPr id="7" name="Group 29"/>
          <p:cNvGrpSpPr>
            <a:grpSpLocks/>
          </p:cNvGrpSpPr>
          <p:nvPr/>
        </p:nvGrpSpPr>
        <p:grpSpPr bwMode="auto">
          <a:xfrm>
            <a:off x="1554163" y="1071563"/>
            <a:ext cx="4246562" cy="3776662"/>
            <a:chOff x="979" y="675"/>
            <a:chExt cx="2675" cy="2379"/>
          </a:xfrm>
        </p:grpSpPr>
        <p:sp>
          <p:nvSpPr>
            <p:cNvPr id="199696" name="Rectangle 30"/>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defTabSz="1017588">
                <a:spcBef>
                  <a:spcPts val="2513"/>
                </a:spcBef>
                <a:buClr>
                  <a:srgbClr val="FAFD00"/>
                </a:buClr>
                <a:tabLst>
                  <a:tab pos="0" algn="l"/>
                  <a:tab pos="911225" algn="l"/>
                  <a:tab pos="1824038" algn="l"/>
                  <a:tab pos="2738438" algn="l"/>
                  <a:tab pos="3651250" algn="l"/>
                  <a:tab pos="4565650" algn="l"/>
                  <a:tab pos="5478463" algn="l"/>
                  <a:tab pos="6391275" algn="l"/>
                  <a:tab pos="7304088" algn="l"/>
                  <a:tab pos="8218488" algn="l"/>
                  <a:tab pos="9131300" algn="l"/>
                  <a:tab pos="10045700" algn="l"/>
                </a:tabLst>
              </a:pPr>
              <a:r>
                <a:rPr lang="en-GB" sz="4000" b="1">
                  <a:solidFill>
                    <a:srgbClr val="FAFD00"/>
                  </a:solidFill>
                  <a:latin typeface="Helvetica" charset="0"/>
                </a:rPr>
                <a:t>2</a:t>
              </a:r>
            </a:p>
          </p:txBody>
        </p:sp>
        <p:sp>
          <p:nvSpPr>
            <p:cNvPr id="199697" name="Rectangle 31"/>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defTabSz="1017588">
                <a:spcBef>
                  <a:spcPts val="2513"/>
                </a:spcBef>
                <a:buClr>
                  <a:srgbClr val="FAFD00"/>
                </a:buClr>
                <a:tabLst>
                  <a:tab pos="0" algn="l"/>
                  <a:tab pos="911225" algn="l"/>
                  <a:tab pos="1824038" algn="l"/>
                  <a:tab pos="2738438" algn="l"/>
                  <a:tab pos="3651250" algn="l"/>
                  <a:tab pos="4565650" algn="l"/>
                  <a:tab pos="5478463" algn="l"/>
                  <a:tab pos="6391275" algn="l"/>
                  <a:tab pos="7304088" algn="l"/>
                  <a:tab pos="8218488" algn="l"/>
                  <a:tab pos="9131300" algn="l"/>
                  <a:tab pos="10045700" algn="l"/>
                </a:tabLst>
              </a:pPr>
              <a:r>
                <a:rPr lang="en-GB" sz="4000" b="1">
                  <a:solidFill>
                    <a:srgbClr val="FAFD00"/>
                  </a:solidFill>
                  <a:latin typeface="Helvetica" charset="0"/>
                </a:rPr>
                <a:t>3</a:t>
              </a:r>
            </a:p>
          </p:txBody>
        </p:sp>
        <p:sp>
          <p:nvSpPr>
            <p:cNvPr id="199698" name="Rectangle 32"/>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defTabSz="1017588">
                <a:spcBef>
                  <a:spcPts val="2513"/>
                </a:spcBef>
                <a:buClr>
                  <a:srgbClr val="FAFD00"/>
                </a:buClr>
                <a:tabLst>
                  <a:tab pos="0" algn="l"/>
                  <a:tab pos="911225" algn="l"/>
                  <a:tab pos="1824038" algn="l"/>
                  <a:tab pos="2738438" algn="l"/>
                  <a:tab pos="3651250" algn="l"/>
                  <a:tab pos="4565650" algn="l"/>
                  <a:tab pos="5478463" algn="l"/>
                  <a:tab pos="6391275" algn="l"/>
                  <a:tab pos="7304088" algn="l"/>
                  <a:tab pos="8218488" algn="l"/>
                  <a:tab pos="9131300" algn="l"/>
                  <a:tab pos="10045700" algn="l"/>
                </a:tabLst>
              </a:pPr>
              <a:r>
                <a:rPr lang="en-GB" sz="4000" b="1">
                  <a:solidFill>
                    <a:srgbClr val="FAFD00"/>
                  </a:solidFill>
                  <a:latin typeface="Helvetica" charset="0"/>
                </a:rPr>
                <a:t>4</a:t>
              </a:r>
            </a:p>
          </p:txBody>
        </p:sp>
        <p:sp>
          <p:nvSpPr>
            <p:cNvPr id="199699" name="Rectangle 33"/>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defTabSz="1017588">
                <a:spcBef>
                  <a:spcPts val="2513"/>
                </a:spcBef>
                <a:buClr>
                  <a:srgbClr val="FAFD00"/>
                </a:buClr>
                <a:tabLst>
                  <a:tab pos="0" algn="l"/>
                  <a:tab pos="911225" algn="l"/>
                  <a:tab pos="1824038" algn="l"/>
                  <a:tab pos="2738438" algn="l"/>
                  <a:tab pos="3651250" algn="l"/>
                  <a:tab pos="4565650" algn="l"/>
                  <a:tab pos="5478463" algn="l"/>
                  <a:tab pos="6391275" algn="l"/>
                  <a:tab pos="7304088" algn="l"/>
                  <a:tab pos="8218488" algn="l"/>
                  <a:tab pos="9131300" algn="l"/>
                  <a:tab pos="10045700" algn="l"/>
                </a:tabLst>
              </a:pPr>
              <a:r>
                <a:rPr lang="en-GB" sz="4000" b="1">
                  <a:solidFill>
                    <a:srgbClr val="FAFD00"/>
                  </a:solidFill>
                  <a:latin typeface="Helvetica" charset="0"/>
                </a:rPr>
                <a:t>1</a:t>
              </a:r>
            </a:p>
          </p:txBody>
        </p:sp>
      </p:grpSp>
      <p:sp>
        <p:nvSpPr>
          <p:cNvPr id="199691" name="Text Box 34"/>
          <p:cNvSpPr txBox="1">
            <a:spLocks noChangeArrowheads="1"/>
          </p:cNvSpPr>
          <p:nvPr/>
        </p:nvSpPr>
        <p:spPr bwMode="auto">
          <a:xfrm>
            <a:off x="9658350" y="7938"/>
            <a:ext cx="18097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896" tIns="46744" rIns="89896" bIns="46744" anchor="ctr">
            <a:spAutoFit/>
          </a:bodyPr>
          <a:lstStyle>
            <a:lvl1pPr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1pPr>
            <a:lvl2pPr marL="742950" indent="-285750"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2pPr>
            <a:lvl3pPr marL="1143000" indent="-228600"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3pPr>
            <a:lvl4pPr marL="1600200" indent="-228600"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4pPr>
            <a:lvl5pPr marL="2057400" indent="-228600"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5pPr>
            <a:lvl6pPr marL="2514600" indent="-228600" defTabSz="1017588"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6pPr>
            <a:lvl7pPr marL="2971800" indent="-228600" defTabSz="1017588"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7pPr>
            <a:lvl8pPr marL="3429000" indent="-228600" defTabSz="1017588"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8pPr>
            <a:lvl9pPr marL="3886200" indent="-228600" defTabSz="1017588"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9pPr>
          </a:lstStyle>
          <a:p>
            <a:pPr algn="ctr" eaLnBrk="1" hangingPunct="1">
              <a:spcBef>
                <a:spcPts val="1250"/>
              </a:spcBef>
              <a:buClr>
                <a:srgbClr val="FFA27C"/>
              </a:buClr>
            </a:pPr>
            <a:r>
              <a:rPr lang="en-GB" sz="2000">
                <a:solidFill>
                  <a:srgbClr val="FFA27C"/>
                </a:solidFill>
                <a:latin typeface="Comic Sans MS" charset="0"/>
              </a:rPr>
              <a:t> </a:t>
            </a:r>
          </a:p>
        </p:txBody>
      </p:sp>
      <p:sp>
        <p:nvSpPr>
          <p:cNvPr id="199692" name="Text Box 35"/>
          <p:cNvSpPr txBox="1">
            <a:spLocks noChangeArrowheads="1"/>
          </p:cNvSpPr>
          <p:nvPr/>
        </p:nvSpPr>
        <p:spPr bwMode="auto">
          <a:xfrm>
            <a:off x="8821738" y="741045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338" tIns="45667" rIns="91338" bIns="45667" anchor="ctr"/>
          <a:lstStyle>
            <a:lvl1pPr defTabSz="1017588" eaLnBrk="0" hangingPunct="0">
              <a:defRPr sz="2500">
                <a:solidFill>
                  <a:schemeClr val="bg1"/>
                </a:solidFill>
                <a:latin typeface="Times New Roman" charset="0"/>
                <a:ea typeface="MS Gothic" charset="0"/>
                <a:cs typeface="MS Gothic" charset="0"/>
              </a:defRPr>
            </a:lvl1pPr>
            <a:lvl2pPr marL="742950" indent="-285750" defTabSz="1017588" eaLnBrk="0" hangingPunct="0">
              <a:defRPr sz="2500">
                <a:solidFill>
                  <a:schemeClr val="bg1"/>
                </a:solidFill>
                <a:latin typeface="Times New Roman" charset="0"/>
                <a:ea typeface="MS Gothic" charset="0"/>
                <a:cs typeface="MS Gothic" charset="0"/>
              </a:defRPr>
            </a:lvl2pPr>
            <a:lvl3pPr marL="1143000" indent="-228600" defTabSz="1017588" eaLnBrk="0" hangingPunct="0">
              <a:defRPr sz="2500">
                <a:solidFill>
                  <a:schemeClr val="bg1"/>
                </a:solidFill>
                <a:latin typeface="Times New Roman" charset="0"/>
                <a:ea typeface="MS Gothic" charset="0"/>
                <a:cs typeface="MS Gothic" charset="0"/>
              </a:defRPr>
            </a:lvl3pPr>
            <a:lvl4pPr marL="1600200" indent="-228600" defTabSz="1017588" eaLnBrk="0" hangingPunct="0">
              <a:defRPr sz="2500">
                <a:solidFill>
                  <a:schemeClr val="bg1"/>
                </a:solidFill>
                <a:latin typeface="Times New Roman" charset="0"/>
                <a:ea typeface="MS Gothic" charset="0"/>
                <a:cs typeface="MS Gothic" charset="0"/>
              </a:defRPr>
            </a:lvl4pPr>
            <a:lvl5pPr marL="2057400" indent="-228600" defTabSz="1017588" eaLnBrk="0" hangingPunct="0">
              <a:defRPr sz="2500">
                <a:solidFill>
                  <a:schemeClr val="bg1"/>
                </a:solidFill>
                <a:latin typeface="Times New Roman" charset="0"/>
                <a:ea typeface="MS Gothic" charset="0"/>
                <a:cs typeface="MS Gothic" charset="0"/>
              </a:defRPr>
            </a:lvl5pPr>
            <a:lvl6pPr marL="2514600" indent="-228600" defTabSz="1017588"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1017588"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1017588"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1017588"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eaLnBrk="1" hangingPunct="1"/>
            <a:endParaRPr lang="en-US" sz="2400">
              <a:solidFill>
                <a:srgbClr val="000000"/>
              </a:solidFill>
            </a:endParaRPr>
          </a:p>
        </p:txBody>
      </p:sp>
      <p:sp>
        <p:nvSpPr>
          <p:cNvPr id="199693" name="Text Box 36"/>
          <p:cNvSpPr txBox="1">
            <a:spLocks noChangeArrowheads="1"/>
          </p:cNvSpPr>
          <p:nvPr/>
        </p:nvSpPr>
        <p:spPr bwMode="auto">
          <a:xfrm>
            <a:off x="9188450" y="7413625"/>
            <a:ext cx="338138" cy="249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896" tIns="46744" rIns="89896" bIns="46744" anchor="ctr">
            <a:spAutoFit/>
          </a:bodyPr>
          <a:lstStyle>
            <a:lvl1pPr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1pPr>
            <a:lvl2pPr marL="742950" indent="-285750"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2pPr>
            <a:lvl3pPr marL="1143000" indent="-228600"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3pPr>
            <a:lvl4pPr marL="1600200" indent="-228600"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4pPr>
            <a:lvl5pPr marL="2057400" indent="-228600"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5pPr>
            <a:lvl6pPr marL="2514600" indent="-228600" defTabSz="1017588"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6pPr>
            <a:lvl7pPr marL="2971800" indent="-228600" defTabSz="1017588"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7pPr>
            <a:lvl8pPr marL="3429000" indent="-228600" defTabSz="1017588"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8pPr>
            <a:lvl9pPr marL="3886200" indent="-228600" defTabSz="1017588"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9pPr>
          </a:lstStyle>
          <a:p>
            <a:pPr algn="ctr" eaLnBrk="1" hangingPunct="1">
              <a:spcBef>
                <a:spcPts val="625"/>
              </a:spcBef>
              <a:buClr>
                <a:srgbClr val="FFFFFF"/>
              </a:buClr>
            </a:pPr>
            <a:r>
              <a:rPr lang="en-GB" sz="1000" b="1">
                <a:solidFill>
                  <a:srgbClr val="FFFFFF"/>
                </a:solidFill>
                <a:latin typeface="Comic Sans MS" charset="0"/>
              </a:rPr>
              <a:t>15</a:t>
            </a:r>
          </a:p>
        </p:txBody>
      </p:sp>
      <p:sp>
        <p:nvSpPr>
          <p:cNvPr id="39" name="Title 38"/>
          <p:cNvSpPr>
            <a:spLocks noGrp="1"/>
          </p:cNvSpPr>
          <p:nvPr>
            <p:ph type="title" idx="4294967295"/>
          </p:nvPr>
        </p:nvSpPr>
        <p:spPr bwMode="auto">
          <a:xfrm>
            <a:off x="0" y="204788"/>
            <a:ext cx="9051925" cy="57308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896" tIns="46744" rIns="89896" bIns="46744">
            <a:spAutoFit/>
          </a:bodyPr>
          <a:lstStyle/>
          <a:p>
            <a:pPr>
              <a:spcBef>
                <a:spcPts val="2000"/>
              </a:spcBef>
              <a:buClr>
                <a:srgbClr val="FFEA18"/>
              </a:buClr>
              <a:tabLst>
                <a:tab pos="0" algn="l"/>
                <a:tab pos="911225" algn="l"/>
                <a:tab pos="1824038" algn="l"/>
                <a:tab pos="2738438" algn="l"/>
                <a:tab pos="3651250" algn="l"/>
                <a:tab pos="4565650" algn="l"/>
                <a:tab pos="5478463" algn="l"/>
                <a:tab pos="6391275" algn="l"/>
                <a:tab pos="7304088" algn="l"/>
                <a:tab pos="8218488" algn="l"/>
                <a:tab pos="9131300" algn="l"/>
                <a:tab pos="10045700" algn="l"/>
              </a:tabLst>
            </a:pPr>
            <a:r>
              <a:rPr lang="en-US" sz="3200" b="1">
                <a:solidFill>
                  <a:srgbClr val="FFEA18"/>
                </a:solidFill>
                <a:latin typeface="Arial" charset="0"/>
                <a:cs typeface="Arial" charset="0"/>
              </a:rPr>
              <a:t>BỐN CHÂN DUNG RIÊNG BiỆT </a:t>
            </a:r>
            <a:r>
              <a:rPr lang="en-US" sz="3200" b="1">
                <a:solidFill>
                  <a:srgbClr val="FFEA18"/>
                </a:solidFill>
                <a:latin typeface="Comic Sans MS" charset="0"/>
                <a:cs typeface="MS Gothic" charset="0"/>
              </a:rPr>
              <a:t>…</a:t>
            </a:r>
          </a:p>
        </p:txBody>
      </p:sp>
      <p:sp>
        <p:nvSpPr>
          <p:cNvPr id="41" name="TextBox 40"/>
          <p:cNvSpPr txBox="1"/>
          <p:nvPr/>
        </p:nvSpPr>
        <p:spPr>
          <a:xfrm>
            <a:off x="9305925" y="0"/>
            <a:ext cx="719138" cy="471488"/>
          </a:xfrm>
          <a:prstGeom prst="rect">
            <a:avLst/>
          </a:prstGeom>
          <a:noFill/>
        </p:spPr>
        <p:txBody>
          <a:bodyPr wrap="none" lIns="101787" tIns="50894" rIns="101787" bIns="50894">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defTabSz="1017871" eaLnBrk="1" fontAlgn="auto" hangingPunct="1">
              <a:spcBef>
                <a:spcPts val="0"/>
              </a:spcBef>
              <a:spcAft>
                <a:spcPts val="0"/>
              </a:spcAft>
              <a:defRPr/>
            </a:pPr>
            <a:r>
              <a:rPr lang="en-US" b="1" dirty="0">
                <a:solidFill>
                  <a:srgbClr val="FFFFFF"/>
                </a:solidFill>
                <a:effectLst>
                  <a:outerShdw blurRad="38100" dist="38100" dir="2700000" algn="tl">
                    <a:srgbClr val="000000">
                      <a:alpha val="43137"/>
                    </a:srgbClr>
                  </a:outerShdw>
                </a:effectLst>
                <a:latin typeface="Arial" charset="0"/>
                <a:ea typeface="MS Gothic" charset="0"/>
                <a:cs typeface="MS Gothic" charset="0"/>
              </a:rPr>
              <a:t>51a</a:t>
            </a:r>
          </a:p>
        </p:txBody>
      </p:sp>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9"/>
                                        </p:tgtEl>
                                        <p:attrNameLst>
                                          <p:attrName>ppt_y</p:attrName>
                                        </p:attrNameLst>
                                      </p:cBhvr>
                                      <p:tavLst>
                                        <p:tav tm="0">
                                          <p:val>
                                            <p:strVal val="#ppt_y"/>
                                          </p:val>
                                        </p:tav>
                                        <p:tav tm="100000">
                                          <p:val>
                                            <p:strVal val="#ppt_y"/>
                                          </p:val>
                                        </p:tav>
                                      </p:tavLst>
                                    </p:anim>
                                    <p:anim calcmode="lin" valueType="num">
                                      <p:cBhvr>
                                        <p:cTn id="9"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9"/>
                                        </p:tgtEl>
                                      </p:cBhvr>
                                    </p:animEffect>
                                  </p:childTnLst>
                                </p:cTn>
                              </p:par>
                            </p:childTnLst>
                          </p:cTn>
                        </p:par>
                        <p:par>
                          <p:cTn id="12" fill="hold" nodeType="afterGroup">
                            <p:stCondLst>
                              <p:cond delay="1500"/>
                            </p:stCondLst>
                            <p:childTnLst>
                              <p:par>
                                <p:cTn id="13" presetID="10" presetClass="entr"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childTnLst>
                          </p:cTn>
                        </p:par>
                        <p:par>
                          <p:cTn id="16" fill="hold" nodeType="afterGroup">
                            <p:stCondLst>
                              <p:cond delay="2500"/>
                            </p:stCondLst>
                            <p:childTnLst>
                              <p:par>
                                <p:cTn id="17" presetID="10" presetClass="entr"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0706"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413" y="261938"/>
            <a:ext cx="9240837" cy="7256462"/>
          </a:xfrm>
          <a:prstGeom prst="rect">
            <a:avLst/>
          </a:prstGeom>
          <a:blipFill dpi="0" rotWithShape="0">
            <a:blip r:embed="rId5"/>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200707" name="Rectangle 2"/>
          <p:cNvSpPr>
            <a:spLocks noChangeArrowheads="1"/>
          </p:cNvSpPr>
          <p:nvPr/>
        </p:nvSpPr>
        <p:spPr bwMode="auto">
          <a:xfrm>
            <a:off x="169863" y="7429500"/>
            <a:ext cx="1454150" cy="239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338" tIns="45667" rIns="91338" bIns="45667" anchor="ctr"/>
          <a:lstStyle/>
          <a:p>
            <a:pPr defTabSz="1017588"/>
            <a:endParaRPr lang="en-US" sz="2000">
              <a:solidFill>
                <a:srgbClr val="000000"/>
              </a:solidFill>
            </a:endParaRPr>
          </a:p>
        </p:txBody>
      </p:sp>
      <p:sp>
        <p:nvSpPr>
          <p:cNvPr id="200708" name="Rectangle 3"/>
          <p:cNvSpPr>
            <a:spLocks noChangeArrowheads="1"/>
          </p:cNvSpPr>
          <p:nvPr/>
        </p:nvSpPr>
        <p:spPr bwMode="auto">
          <a:xfrm>
            <a:off x="1254125" y="863600"/>
            <a:ext cx="7481888" cy="6181725"/>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91338" tIns="45667" rIns="91338" bIns="45667" anchor="ctr"/>
          <a:lstStyle/>
          <a:p>
            <a:pPr defTabSz="1017588"/>
            <a:endParaRPr lang="en-US" sz="2000">
              <a:solidFill>
                <a:srgbClr val="000000"/>
              </a:solidFill>
            </a:endParaRPr>
          </a:p>
        </p:txBody>
      </p:sp>
      <p:sp>
        <p:nvSpPr>
          <p:cNvPr id="200709" name="AutoShape 4"/>
          <p:cNvSpPr>
            <a:spLocks noChangeArrowheads="1"/>
          </p:cNvSpPr>
          <p:nvPr/>
        </p:nvSpPr>
        <p:spPr bwMode="auto">
          <a:xfrm>
            <a:off x="5199063" y="1008063"/>
            <a:ext cx="3303587" cy="28162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338" tIns="45667" rIns="91338" bIns="45667" anchor="ctr"/>
          <a:lstStyle/>
          <a:p>
            <a:pPr defTabSz="1017588"/>
            <a:endParaRPr lang="en-US" sz="2000">
              <a:solidFill>
                <a:srgbClr val="000000"/>
              </a:solidFill>
            </a:endParaRPr>
          </a:p>
        </p:txBody>
      </p:sp>
      <p:sp>
        <p:nvSpPr>
          <p:cNvPr id="200710" name="AutoShape 5"/>
          <p:cNvSpPr>
            <a:spLocks noChangeArrowheads="1"/>
          </p:cNvSpPr>
          <p:nvPr/>
        </p:nvSpPr>
        <p:spPr bwMode="auto">
          <a:xfrm>
            <a:off x="1473200" y="4040188"/>
            <a:ext cx="3303588" cy="2817812"/>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338" tIns="45667" rIns="91338" bIns="45667" anchor="ctr"/>
          <a:lstStyle/>
          <a:p>
            <a:pPr defTabSz="1017588"/>
            <a:endParaRPr lang="en-US" sz="2000">
              <a:solidFill>
                <a:srgbClr val="000000"/>
              </a:solidFill>
            </a:endParaRPr>
          </a:p>
        </p:txBody>
      </p:sp>
      <p:sp>
        <p:nvSpPr>
          <p:cNvPr id="200711" name="AutoShape 6"/>
          <p:cNvSpPr>
            <a:spLocks noChangeArrowheads="1"/>
          </p:cNvSpPr>
          <p:nvPr/>
        </p:nvSpPr>
        <p:spPr bwMode="auto">
          <a:xfrm>
            <a:off x="5197475" y="4017963"/>
            <a:ext cx="3303588" cy="2817812"/>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338" tIns="45667" rIns="91338" bIns="45667" anchor="ctr"/>
          <a:lstStyle/>
          <a:p>
            <a:pPr defTabSz="1017588"/>
            <a:endParaRPr lang="en-US" sz="2000">
              <a:solidFill>
                <a:srgbClr val="000000"/>
              </a:solidFill>
            </a:endParaRPr>
          </a:p>
        </p:txBody>
      </p:sp>
      <p:sp>
        <p:nvSpPr>
          <p:cNvPr id="200712" name="AutoShape 7"/>
          <p:cNvSpPr>
            <a:spLocks noChangeArrowheads="1"/>
          </p:cNvSpPr>
          <p:nvPr/>
        </p:nvSpPr>
        <p:spPr bwMode="auto">
          <a:xfrm>
            <a:off x="1471613" y="1000125"/>
            <a:ext cx="3305175" cy="2817813"/>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338" tIns="45667" rIns="91338" bIns="45667" anchor="ctr"/>
          <a:lstStyle/>
          <a:p>
            <a:pPr defTabSz="1017588"/>
            <a:endParaRPr lang="en-US" sz="2000">
              <a:solidFill>
                <a:srgbClr val="000000"/>
              </a:solidFill>
            </a:endParaRPr>
          </a:p>
        </p:txBody>
      </p:sp>
      <p:grpSp>
        <p:nvGrpSpPr>
          <p:cNvPr id="200713" name="Group 8"/>
          <p:cNvGrpSpPr>
            <a:grpSpLocks/>
          </p:cNvGrpSpPr>
          <p:nvPr/>
        </p:nvGrpSpPr>
        <p:grpSpPr bwMode="auto">
          <a:xfrm>
            <a:off x="1554163" y="1071563"/>
            <a:ext cx="4246562" cy="3776662"/>
            <a:chOff x="979" y="675"/>
            <a:chExt cx="2675" cy="2379"/>
          </a:xfrm>
        </p:grpSpPr>
        <p:sp>
          <p:nvSpPr>
            <p:cNvPr id="200724" name="Rectangle 9"/>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defTabSz="1017588">
                <a:spcBef>
                  <a:spcPts val="2513"/>
                </a:spcBef>
                <a:buClr>
                  <a:srgbClr val="FAFD00"/>
                </a:buClr>
                <a:tabLst>
                  <a:tab pos="0" algn="l"/>
                  <a:tab pos="911225" algn="l"/>
                  <a:tab pos="1824038" algn="l"/>
                  <a:tab pos="2738438" algn="l"/>
                  <a:tab pos="3651250" algn="l"/>
                  <a:tab pos="4565650" algn="l"/>
                  <a:tab pos="5478463" algn="l"/>
                  <a:tab pos="6391275" algn="l"/>
                  <a:tab pos="7304088" algn="l"/>
                  <a:tab pos="8218488" algn="l"/>
                  <a:tab pos="9131300" algn="l"/>
                  <a:tab pos="10045700" algn="l"/>
                </a:tabLst>
              </a:pPr>
              <a:r>
                <a:rPr lang="en-GB" sz="4000" b="1">
                  <a:solidFill>
                    <a:srgbClr val="FAFD00"/>
                  </a:solidFill>
                  <a:latin typeface="Helvetica" charset="0"/>
                </a:rPr>
                <a:t>2</a:t>
              </a:r>
            </a:p>
          </p:txBody>
        </p:sp>
        <p:sp>
          <p:nvSpPr>
            <p:cNvPr id="200725" name="Rectangle 10"/>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defTabSz="1017588">
                <a:spcBef>
                  <a:spcPts val="2513"/>
                </a:spcBef>
                <a:buClr>
                  <a:srgbClr val="FAFD00"/>
                </a:buClr>
                <a:tabLst>
                  <a:tab pos="0" algn="l"/>
                  <a:tab pos="911225" algn="l"/>
                  <a:tab pos="1824038" algn="l"/>
                  <a:tab pos="2738438" algn="l"/>
                  <a:tab pos="3651250" algn="l"/>
                  <a:tab pos="4565650" algn="l"/>
                  <a:tab pos="5478463" algn="l"/>
                  <a:tab pos="6391275" algn="l"/>
                  <a:tab pos="7304088" algn="l"/>
                  <a:tab pos="8218488" algn="l"/>
                  <a:tab pos="9131300" algn="l"/>
                  <a:tab pos="10045700" algn="l"/>
                </a:tabLst>
              </a:pPr>
              <a:r>
                <a:rPr lang="en-GB" sz="4000" b="1">
                  <a:solidFill>
                    <a:srgbClr val="FAFD00"/>
                  </a:solidFill>
                  <a:latin typeface="Helvetica" charset="0"/>
                </a:rPr>
                <a:t>3</a:t>
              </a:r>
            </a:p>
          </p:txBody>
        </p:sp>
        <p:sp>
          <p:nvSpPr>
            <p:cNvPr id="200726" name="Rectangle 11"/>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defTabSz="1017588">
                <a:spcBef>
                  <a:spcPts val="2513"/>
                </a:spcBef>
                <a:buClr>
                  <a:srgbClr val="FAFD00"/>
                </a:buClr>
                <a:tabLst>
                  <a:tab pos="0" algn="l"/>
                  <a:tab pos="911225" algn="l"/>
                  <a:tab pos="1824038" algn="l"/>
                  <a:tab pos="2738438" algn="l"/>
                  <a:tab pos="3651250" algn="l"/>
                  <a:tab pos="4565650" algn="l"/>
                  <a:tab pos="5478463" algn="l"/>
                  <a:tab pos="6391275" algn="l"/>
                  <a:tab pos="7304088" algn="l"/>
                  <a:tab pos="8218488" algn="l"/>
                  <a:tab pos="9131300" algn="l"/>
                  <a:tab pos="10045700" algn="l"/>
                </a:tabLst>
              </a:pPr>
              <a:r>
                <a:rPr lang="en-GB" sz="4000" b="1">
                  <a:solidFill>
                    <a:srgbClr val="FAFD00"/>
                  </a:solidFill>
                  <a:latin typeface="Helvetica" charset="0"/>
                </a:rPr>
                <a:t>4</a:t>
              </a:r>
            </a:p>
          </p:txBody>
        </p:sp>
        <p:sp>
          <p:nvSpPr>
            <p:cNvPr id="200727" name="Rectangle 12"/>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defTabSz="1017588">
                <a:spcBef>
                  <a:spcPts val="2513"/>
                </a:spcBef>
                <a:buClr>
                  <a:srgbClr val="FAFD00"/>
                </a:buClr>
                <a:tabLst>
                  <a:tab pos="0" algn="l"/>
                  <a:tab pos="911225" algn="l"/>
                  <a:tab pos="1824038" algn="l"/>
                  <a:tab pos="2738438" algn="l"/>
                  <a:tab pos="3651250" algn="l"/>
                  <a:tab pos="4565650" algn="l"/>
                  <a:tab pos="5478463" algn="l"/>
                  <a:tab pos="6391275" algn="l"/>
                  <a:tab pos="7304088" algn="l"/>
                  <a:tab pos="8218488" algn="l"/>
                  <a:tab pos="9131300" algn="l"/>
                  <a:tab pos="10045700" algn="l"/>
                </a:tabLst>
              </a:pPr>
              <a:r>
                <a:rPr lang="en-GB" sz="4000" b="1">
                  <a:solidFill>
                    <a:srgbClr val="FAFD00"/>
                  </a:solidFill>
                  <a:latin typeface="Helvetica" charset="0"/>
                </a:rPr>
                <a:t>1</a:t>
              </a:r>
            </a:p>
          </p:txBody>
        </p:sp>
      </p:grpSp>
      <p:sp>
        <p:nvSpPr>
          <p:cNvPr id="18445" name="Rectangle 13"/>
          <p:cNvSpPr>
            <a:spLocks noChangeArrowheads="1"/>
          </p:cNvSpPr>
          <p:nvPr/>
        </p:nvSpPr>
        <p:spPr bwMode="auto">
          <a:xfrm>
            <a:off x="2516188" y="4184650"/>
            <a:ext cx="2239962" cy="649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256" tIns="44229" rIns="90256" bIns="44229">
            <a:spAutoFit/>
          </a:bodyPr>
          <a:lstStyle/>
          <a:p>
            <a:pPr defTabSz="1017588">
              <a:spcBef>
                <a:spcPts val="2250"/>
              </a:spcBef>
              <a:buClr>
                <a:srgbClr val="66FF99"/>
              </a:buClr>
              <a:tabLst>
                <a:tab pos="0" algn="l"/>
                <a:tab pos="911225" algn="l"/>
                <a:tab pos="1824038" algn="l"/>
                <a:tab pos="2738438" algn="l"/>
                <a:tab pos="3651250" algn="l"/>
                <a:tab pos="4565650" algn="l"/>
                <a:tab pos="5478463" algn="l"/>
                <a:tab pos="6391275" algn="l"/>
                <a:tab pos="7304088" algn="l"/>
                <a:tab pos="8218488" algn="l"/>
                <a:tab pos="9131300" algn="l"/>
                <a:tab pos="10045700" algn="l"/>
              </a:tabLst>
            </a:pPr>
            <a:r>
              <a:rPr lang="en-GB" sz="3600" b="1">
                <a:solidFill>
                  <a:srgbClr val="66FF99"/>
                </a:solidFill>
                <a:latin typeface="Helvetica" charset="0"/>
              </a:rPr>
              <a:t>LUCA</a:t>
            </a:r>
          </a:p>
        </p:txBody>
      </p:sp>
      <p:sp>
        <p:nvSpPr>
          <p:cNvPr id="18446" name="Rectangle 14"/>
          <p:cNvSpPr>
            <a:spLocks noChangeArrowheads="1"/>
          </p:cNvSpPr>
          <p:nvPr/>
        </p:nvSpPr>
        <p:spPr bwMode="auto">
          <a:xfrm>
            <a:off x="1933575" y="1138238"/>
            <a:ext cx="2590800" cy="649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256" tIns="44229" rIns="90256" bIns="44229">
            <a:spAutoFit/>
          </a:bodyPr>
          <a:lstStyle/>
          <a:p>
            <a:pPr defTabSz="1017588">
              <a:spcBef>
                <a:spcPts val="2250"/>
              </a:spcBef>
              <a:buClr>
                <a:srgbClr val="66FF99"/>
              </a:buClr>
              <a:tabLst>
                <a:tab pos="0" algn="l"/>
                <a:tab pos="911225" algn="l"/>
                <a:tab pos="1824038" algn="l"/>
                <a:tab pos="2738438" algn="l"/>
                <a:tab pos="3651250" algn="l"/>
                <a:tab pos="4565650" algn="l"/>
                <a:tab pos="5478463" algn="l"/>
                <a:tab pos="6391275" algn="l"/>
                <a:tab pos="7304088" algn="l"/>
                <a:tab pos="8218488" algn="l"/>
                <a:tab pos="9131300" algn="l"/>
                <a:tab pos="10045700" algn="l"/>
              </a:tabLst>
            </a:pPr>
            <a:r>
              <a:rPr lang="en-GB" sz="3600" b="1">
                <a:solidFill>
                  <a:srgbClr val="66FF99"/>
                </a:solidFill>
                <a:latin typeface="Helvetica" charset="0"/>
              </a:rPr>
              <a:t>MATHIƠ</a:t>
            </a:r>
          </a:p>
        </p:txBody>
      </p:sp>
      <p:sp>
        <p:nvSpPr>
          <p:cNvPr id="18447" name="Rectangle 15"/>
          <p:cNvSpPr>
            <a:spLocks noChangeArrowheads="1"/>
          </p:cNvSpPr>
          <p:nvPr/>
        </p:nvSpPr>
        <p:spPr bwMode="auto">
          <a:xfrm>
            <a:off x="6146800" y="1162050"/>
            <a:ext cx="2239963" cy="649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256" tIns="44229" rIns="90256" bIns="44229">
            <a:spAutoFit/>
          </a:bodyPr>
          <a:lstStyle/>
          <a:p>
            <a:pPr defTabSz="1017588">
              <a:spcBef>
                <a:spcPts val="2250"/>
              </a:spcBef>
              <a:buClr>
                <a:srgbClr val="66FF99"/>
              </a:buClr>
              <a:tabLst>
                <a:tab pos="0" algn="l"/>
                <a:tab pos="911225" algn="l"/>
                <a:tab pos="1824038" algn="l"/>
                <a:tab pos="2738438" algn="l"/>
                <a:tab pos="3651250" algn="l"/>
                <a:tab pos="4565650" algn="l"/>
                <a:tab pos="5478463" algn="l"/>
                <a:tab pos="6391275" algn="l"/>
                <a:tab pos="7304088" algn="l"/>
                <a:tab pos="8218488" algn="l"/>
                <a:tab pos="9131300" algn="l"/>
                <a:tab pos="10045700" algn="l"/>
              </a:tabLst>
            </a:pPr>
            <a:r>
              <a:rPr lang="en-GB" sz="3600" b="1">
                <a:solidFill>
                  <a:srgbClr val="66FF99"/>
                </a:solidFill>
                <a:latin typeface="Helvetica" charset="0"/>
              </a:rPr>
              <a:t>MÁC</a:t>
            </a:r>
          </a:p>
        </p:txBody>
      </p:sp>
      <p:sp>
        <p:nvSpPr>
          <p:cNvPr id="18448" name="Rectangle 16"/>
          <p:cNvSpPr>
            <a:spLocks noChangeArrowheads="1"/>
          </p:cNvSpPr>
          <p:nvPr/>
        </p:nvSpPr>
        <p:spPr bwMode="auto">
          <a:xfrm>
            <a:off x="5980113" y="4175125"/>
            <a:ext cx="1982787" cy="649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256" tIns="44229" rIns="90256" bIns="44229">
            <a:spAutoFit/>
          </a:bodyPr>
          <a:lstStyle/>
          <a:p>
            <a:pPr defTabSz="1017588">
              <a:spcBef>
                <a:spcPts val="2250"/>
              </a:spcBef>
              <a:buClr>
                <a:srgbClr val="66FF99"/>
              </a:buClr>
              <a:tabLst>
                <a:tab pos="0" algn="l"/>
                <a:tab pos="911225" algn="l"/>
                <a:tab pos="1824038" algn="l"/>
                <a:tab pos="2738438" algn="l"/>
                <a:tab pos="3651250" algn="l"/>
                <a:tab pos="4565650" algn="l"/>
                <a:tab pos="5478463" algn="l"/>
                <a:tab pos="6391275" algn="l"/>
                <a:tab pos="7304088" algn="l"/>
                <a:tab pos="8218488" algn="l"/>
                <a:tab pos="9131300" algn="l"/>
                <a:tab pos="10045700" algn="l"/>
              </a:tabLst>
            </a:pPr>
            <a:r>
              <a:rPr lang="en-GB" sz="3600" b="1">
                <a:solidFill>
                  <a:srgbClr val="66FF99"/>
                </a:solidFill>
                <a:latin typeface="Helvetica" charset="0"/>
              </a:rPr>
              <a:t>GIĂNG</a:t>
            </a:r>
          </a:p>
        </p:txBody>
      </p:sp>
      <p:sp>
        <p:nvSpPr>
          <p:cNvPr id="200718" name="Text Box 17"/>
          <p:cNvSpPr txBox="1">
            <a:spLocks noChangeArrowheads="1"/>
          </p:cNvSpPr>
          <p:nvPr/>
        </p:nvSpPr>
        <p:spPr bwMode="auto">
          <a:xfrm>
            <a:off x="9658350" y="7938"/>
            <a:ext cx="18097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896" tIns="46744" rIns="89896" bIns="46744" anchor="ctr">
            <a:spAutoFit/>
          </a:bodyPr>
          <a:lstStyle>
            <a:lvl1pPr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1pPr>
            <a:lvl2pPr marL="742950" indent="-285750"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2pPr>
            <a:lvl3pPr marL="1143000" indent="-228600"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3pPr>
            <a:lvl4pPr marL="1600200" indent="-228600"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4pPr>
            <a:lvl5pPr marL="2057400" indent="-228600"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5pPr>
            <a:lvl6pPr marL="2514600" indent="-228600" defTabSz="1017588"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6pPr>
            <a:lvl7pPr marL="2971800" indent="-228600" defTabSz="1017588"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7pPr>
            <a:lvl8pPr marL="3429000" indent="-228600" defTabSz="1017588"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8pPr>
            <a:lvl9pPr marL="3886200" indent="-228600" defTabSz="1017588"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9pPr>
          </a:lstStyle>
          <a:p>
            <a:pPr algn="ctr" eaLnBrk="1" hangingPunct="1">
              <a:spcBef>
                <a:spcPts val="1250"/>
              </a:spcBef>
              <a:buClr>
                <a:srgbClr val="FFA27C"/>
              </a:buClr>
            </a:pPr>
            <a:r>
              <a:rPr lang="en-GB" sz="2000">
                <a:solidFill>
                  <a:srgbClr val="FFA27C"/>
                </a:solidFill>
                <a:latin typeface="Comic Sans MS" charset="0"/>
              </a:rPr>
              <a:t> </a:t>
            </a:r>
          </a:p>
        </p:txBody>
      </p:sp>
      <p:sp>
        <p:nvSpPr>
          <p:cNvPr id="200719" name="Text Box 18"/>
          <p:cNvSpPr txBox="1">
            <a:spLocks noChangeArrowheads="1"/>
          </p:cNvSpPr>
          <p:nvPr/>
        </p:nvSpPr>
        <p:spPr bwMode="auto">
          <a:xfrm>
            <a:off x="9640888" y="6950075"/>
            <a:ext cx="184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338" tIns="45667" rIns="91338" bIns="45667" anchor="ctr"/>
          <a:lstStyle>
            <a:lvl1pPr defTabSz="1017588" eaLnBrk="0" hangingPunct="0">
              <a:defRPr sz="2500">
                <a:solidFill>
                  <a:schemeClr val="bg1"/>
                </a:solidFill>
                <a:latin typeface="Times New Roman" charset="0"/>
                <a:ea typeface="MS Gothic" charset="0"/>
                <a:cs typeface="MS Gothic" charset="0"/>
              </a:defRPr>
            </a:lvl1pPr>
            <a:lvl2pPr marL="742950" indent="-285750" defTabSz="1017588" eaLnBrk="0" hangingPunct="0">
              <a:defRPr sz="2500">
                <a:solidFill>
                  <a:schemeClr val="bg1"/>
                </a:solidFill>
                <a:latin typeface="Times New Roman" charset="0"/>
                <a:ea typeface="MS Gothic" charset="0"/>
                <a:cs typeface="MS Gothic" charset="0"/>
              </a:defRPr>
            </a:lvl2pPr>
            <a:lvl3pPr marL="1143000" indent="-228600" defTabSz="1017588" eaLnBrk="0" hangingPunct="0">
              <a:defRPr sz="2500">
                <a:solidFill>
                  <a:schemeClr val="bg1"/>
                </a:solidFill>
                <a:latin typeface="Times New Roman" charset="0"/>
                <a:ea typeface="MS Gothic" charset="0"/>
                <a:cs typeface="MS Gothic" charset="0"/>
              </a:defRPr>
            </a:lvl3pPr>
            <a:lvl4pPr marL="1600200" indent="-228600" defTabSz="1017588" eaLnBrk="0" hangingPunct="0">
              <a:defRPr sz="2500">
                <a:solidFill>
                  <a:schemeClr val="bg1"/>
                </a:solidFill>
                <a:latin typeface="Times New Roman" charset="0"/>
                <a:ea typeface="MS Gothic" charset="0"/>
                <a:cs typeface="MS Gothic" charset="0"/>
              </a:defRPr>
            </a:lvl4pPr>
            <a:lvl5pPr marL="2057400" indent="-228600" defTabSz="1017588" eaLnBrk="0" hangingPunct="0">
              <a:defRPr sz="2500">
                <a:solidFill>
                  <a:schemeClr val="bg1"/>
                </a:solidFill>
                <a:latin typeface="Times New Roman" charset="0"/>
                <a:ea typeface="MS Gothic" charset="0"/>
                <a:cs typeface="MS Gothic" charset="0"/>
              </a:defRPr>
            </a:lvl5pPr>
            <a:lvl6pPr marL="2514600" indent="-228600" defTabSz="1017588"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1017588"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1017588"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1017588"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eaLnBrk="1" hangingPunct="1"/>
            <a:endParaRPr lang="en-US" sz="2400">
              <a:solidFill>
                <a:srgbClr val="000000"/>
              </a:solidFill>
            </a:endParaRPr>
          </a:p>
        </p:txBody>
      </p:sp>
      <p:sp>
        <p:nvSpPr>
          <p:cNvPr id="200720" name="Text Box 19"/>
          <p:cNvSpPr txBox="1">
            <a:spLocks noChangeArrowheads="1"/>
          </p:cNvSpPr>
          <p:nvPr/>
        </p:nvSpPr>
        <p:spPr bwMode="auto">
          <a:xfrm>
            <a:off x="9188450" y="7413625"/>
            <a:ext cx="338138" cy="249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896" tIns="46744" rIns="89896" bIns="46744" anchor="ctr">
            <a:spAutoFit/>
          </a:bodyPr>
          <a:lstStyle>
            <a:lvl1pPr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1pPr>
            <a:lvl2pPr marL="742950" indent="-285750"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2pPr>
            <a:lvl3pPr marL="1143000" indent="-228600"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3pPr>
            <a:lvl4pPr marL="1600200" indent="-228600"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4pPr>
            <a:lvl5pPr marL="2057400" indent="-228600"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5pPr>
            <a:lvl6pPr marL="2514600" indent="-228600" defTabSz="1017588"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6pPr>
            <a:lvl7pPr marL="2971800" indent="-228600" defTabSz="1017588"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7pPr>
            <a:lvl8pPr marL="3429000" indent="-228600" defTabSz="1017588"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8pPr>
            <a:lvl9pPr marL="3886200" indent="-228600" defTabSz="1017588"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9pPr>
          </a:lstStyle>
          <a:p>
            <a:pPr algn="ctr" eaLnBrk="1" hangingPunct="1">
              <a:spcBef>
                <a:spcPts val="625"/>
              </a:spcBef>
              <a:buClr>
                <a:srgbClr val="FFFFFF"/>
              </a:buClr>
            </a:pPr>
            <a:r>
              <a:rPr lang="en-GB" sz="1000" b="1">
                <a:solidFill>
                  <a:srgbClr val="FFFFFF"/>
                </a:solidFill>
                <a:latin typeface="Comic Sans MS" charset="0"/>
              </a:rPr>
              <a:t>16</a:t>
            </a:r>
          </a:p>
        </p:txBody>
      </p:sp>
      <p:sp>
        <p:nvSpPr>
          <p:cNvPr id="200721" name="Text Box 20"/>
          <p:cNvSpPr txBox="1">
            <a:spLocks noChangeArrowheads="1"/>
          </p:cNvSpPr>
          <p:nvPr/>
        </p:nvSpPr>
        <p:spPr bwMode="auto">
          <a:xfrm>
            <a:off x="9567863" y="7346950"/>
            <a:ext cx="306387"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896" tIns="46744" rIns="89896" bIns="46744" anchor="ctr">
            <a:spAutoFit/>
          </a:bodyPr>
          <a:lstStyle>
            <a:lvl1pPr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1pPr>
            <a:lvl2pPr marL="742950" indent="-285750"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2pPr>
            <a:lvl3pPr marL="1143000" indent="-228600"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3pPr>
            <a:lvl4pPr marL="1600200" indent="-228600"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4pPr>
            <a:lvl5pPr marL="2057400" indent="-228600"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5pPr>
            <a:lvl6pPr marL="2514600" indent="-228600" defTabSz="1017588"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6pPr>
            <a:lvl7pPr marL="2971800" indent="-228600" defTabSz="1017588"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7pPr>
            <a:lvl8pPr marL="3429000" indent="-228600" defTabSz="1017588"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8pPr>
            <a:lvl9pPr marL="3886200" indent="-228600" defTabSz="1017588"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9pPr>
          </a:lstStyle>
          <a:p>
            <a:pPr algn="ctr" eaLnBrk="1" hangingPunct="1">
              <a:spcBef>
                <a:spcPts val="1000"/>
              </a:spcBef>
              <a:buClr>
                <a:srgbClr val="FFFFFF"/>
              </a:buClr>
            </a:pPr>
            <a:r>
              <a:rPr lang="en-GB" sz="1600" b="1">
                <a:solidFill>
                  <a:srgbClr val="FFFFFF"/>
                </a:solidFill>
                <a:latin typeface="Comic Sans MS" charset="0"/>
              </a:rPr>
              <a:t>3</a:t>
            </a:r>
          </a:p>
        </p:txBody>
      </p:sp>
      <p:sp>
        <p:nvSpPr>
          <p:cNvPr id="24" name="Title 23"/>
          <p:cNvSpPr>
            <a:spLocks noGrp="1"/>
          </p:cNvSpPr>
          <p:nvPr>
            <p:ph type="title" idx="4294967295"/>
          </p:nvPr>
        </p:nvSpPr>
        <p:spPr bwMode="auto">
          <a:xfrm>
            <a:off x="0" y="258763"/>
            <a:ext cx="9051925" cy="69056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1787" tIns="50894" rIns="101787" bIns="50894"/>
          <a:lstStyle/>
          <a:p>
            <a:r>
              <a:rPr lang="en-GB" sz="3200" b="1">
                <a:solidFill>
                  <a:srgbClr val="FFEA18"/>
                </a:solidFill>
                <a:latin typeface="Comic Sans MS" charset="0"/>
                <a:cs typeface="MS Gothic" charset="0"/>
              </a:rPr>
              <a:t>LÊN KHUNG CÁC SÁCH PHÚC ÂM…</a:t>
            </a:r>
            <a:endParaRPr lang="en-US">
              <a:latin typeface="Times New Roman" charset="0"/>
              <a:cs typeface="MS Gothic" charset="0"/>
            </a:endParaRPr>
          </a:p>
        </p:txBody>
      </p:sp>
      <p:sp>
        <p:nvSpPr>
          <p:cNvPr id="25" name="TextBox 24"/>
          <p:cNvSpPr txBox="1"/>
          <p:nvPr/>
        </p:nvSpPr>
        <p:spPr>
          <a:xfrm>
            <a:off x="9305925" y="0"/>
            <a:ext cx="719138" cy="471488"/>
          </a:xfrm>
          <a:prstGeom prst="rect">
            <a:avLst/>
          </a:prstGeom>
          <a:noFill/>
        </p:spPr>
        <p:txBody>
          <a:bodyPr wrap="none" lIns="101787" tIns="50894" rIns="101787" bIns="50894">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defTabSz="1017871" eaLnBrk="1" fontAlgn="auto" hangingPunct="1">
              <a:spcBef>
                <a:spcPts val="0"/>
              </a:spcBef>
              <a:spcAft>
                <a:spcPts val="0"/>
              </a:spcAft>
              <a:defRPr/>
            </a:pPr>
            <a:r>
              <a:rPr lang="en-US" b="1" dirty="0">
                <a:solidFill>
                  <a:srgbClr val="FFFFFF"/>
                </a:solidFill>
                <a:effectLst>
                  <a:outerShdw blurRad="38100" dist="38100" dir="2700000" algn="tl">
                    <a:srgbClr val="000000">
                      <a:alpha val="43137"/>
                    </a:srgbClr>
                  </a:outerShdw>
                </a:effectLst>
                <a:latin typeface="Arial" charset="0"/>
                <a:ea typeface="MS Gothic" charset="0"/>
                <a:cs typeface="MS Gothic" charset="0"/>
              </a:rPr>
              <a:t>51a</a:t>
            </a:r>
          </a:p>
        </p:txBody>
      </p:sp>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18446"/>
                                        </p:tgtEl>
                                        <p:attrNameLst>
                                          <p:attrName>style.visibility</p:attrName>
                                        </p:attrNameLst>
                                      </p:cBhvr>
                                      <p:to>
                                        <p:strVal val="visible"/>
                                      </p:to>
                                    </p:set>
                                    <p:anim calcmode="lin" valueType="num">
                                      <p:cBhvr>
                                        <p:cTn id="11" dur="500" fill="hold"/>
                                        <p:tgtEl>
                                          <p:spTgt spid="18446"/>
                                        </p:tgtEl>
                                        <p:attrNameLst>
                                          <p:attrName>ppt_w</p:attrName>
                                        </p:attrNameLst>
                                      </p:cBhvr>
                                      <p:tavLst>
                                        <p:tav tm="100000">
                                          <p:val>
                                            <p:fltVal val="0"/>
                                          </p:val>
                                        </p:tav>
                                        <p:tav>
                                          <p:val>
                                            <p:strVal val="#ppt_w"/>
                                          </p:val>
                                        </p:tav>
                                      </p:tavLst>
                                    </p:anim>
                                    <p:anim calcmode="lin" valueType="num">
                                      <p:cBhvr>
                                        <p:cTn id="12" dur="500" fill="hold"/>
                                        <p:tgtEl>
                                          <p:spTgt spid="18446"/>
                                        </p:tgtEl>
                                        <p:attrNameLst>
                                          <p:attrName>ppt_h</p:attrName>
                                        </p:attrNameLst>
                                      </p:cBhvr>
                                      <p:tavLst>
                                        <p:tav tm="100000">
                                          <p:val>
                                            <p:fltVal val="0"/>
                                          </p:val>
                                        </p:tav>
                                        <p:tav>
                                          <p:val>
                                            <p:strVal val="#ppt_h"/>
                                          </p:val>
                                        </p:tav>
                                      </p:tavLst>
                                    </p:anim>
                                    <p:anim calcmode="lin" valueType="num">
                                      <p:cBhvr>
                                        <p:cTn id="13" dur="500" fill="hold"/>
                                        <p:tgtEl>
                                          <p:spTgt spid="18446"/>
                                        </p:tgtEl>
                                        <p:attrNameLst>
                                          <p:attrName>ppt_x</p:attrName>
                                        </p:attrNameLst>
                                      </p:cBhvr>
                                      <p:tavLst>
                                        <p:tav tm="100000">
                                          <p:val>
                                            <p:fltVal val="0.5"/>
                                          </p:val>
                                        </p:tav>
                                        <p:tav>
                                          <p:val>
                                            <p:strVal val="#ppt_x"/>
                                          </p:val>
                                        </p:tav>
                                      </p:tavLst>
                                    </p:anim>
                                    <p:anim calcmode="lin" valueType="num">
                                      <p:cBhvr>
                                        <p:cTn id="14" dur="500" fill="hold"/>
                                        <p:tgtEl>
                                          <p:spTgt spid="18446"/>
                                        </p:tgtEl>
                                        <p:attrNameLst>
                                          <p:attrName>ppt_y</p:attrName>
                                        </p:attrNameLst>
                                      </p:cBhvr>
                                      <p:tavLst>
                                        <p:tav tm="100000">
                                          <p:val>
                                            <p:fltVal val="0.5"/>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528" fill="hold" nodeType="clickEffect">
                                  <p:stCondLst>
                                    <p:cond delay="0"/>
                                  </p:stCondLst>
                                  <p:childTnLst>
                                    <p:set>
                                      <p:cBhvr>
                                        <p:cTn id="18" dur="1" fill="hold">
                                          <p:stCondLst>
                                            <p:cond delay="0"/>
                                          </p:stCondLst>
                                        </p:cTn>
                                        <p:tgtEl>
                                          <p:spTgt spid="18447"/>
                                        </p:tgtEl>
                                        <p:attrNameLst>
                                          <p:attrName>style.visibility</p:attrName>
                                        </p:attrNameLst>
                                      </p:cBhvr>
                                      <p:to>
                                        <p:strVal val="visible"/>
                                      </p:to>
                                    </p:set>
                                    <p:anim calcmode="lin" valueType="num">
                                      <p:cBhvr>
                                        <p:cTn id="19" dur="500" fill="hold"/>
                                        <p:tgtEl>
                                          <p:spTgt spid="18447"/>
                                        </p:tgtEl>
                                        <p:attrNameLst>
                                          <p:attrName>ppt_w</p:attrName>
                                        </p:attrNameLst>
                                      </p:cBhvr>
                                      <p:tavLst>
                                        <p:tav tm="100000">
                                          <p:val>
                                            <p:fltVal val="0"/>
                                          </p:val>
                                        </p:tav>
                                        <p:tav>
                                          <p:val>
                                            <p:strVal val="#ppt_w"/>
                                          </p:val>
                                        </p:tav>
                                      </p:tavLst>
                                    </p:anim>
                                    <p:anim calcmode="lin" valueType="num">
                                      <p:cBhvr>
                                        <p:cTn id="20" dur="500" fill="hold"/>
                                        <p:tgtEl>
                                          <p:spTgt spid="18447"/>
                                        </p:tgtEl>
                                        <p:attrNameLst>
                                          <p:attrName>ppt_h</p:attrName>
                                        </p:attrNameLst>
                                      </p:cBhvr>
                                      <p:tavLst>
                                        <p:tav tm="100000">
                                          <p:val>
                                            <p:fltVal val="0"/>
                                          </p:val>
                                        </p:tav>
                                        <p:tav>
                                          <p:val>
                                            <p:strVal val="#ppt_h"/>
                                          </p:val>
                                        </p:tav>
                                      </p:tavLst>
                                    </p:anim>
                                    <p:anim calcmode="lin" valueType="num">
                                      <p:cBhvr>
                                        <p:cTn id="21" dur="500" fill="hold"/>
                                        <p:tgtEl>
                                          <p:spTgt spid="18447"/>
                                        </p:tgtEl>
                                        <p:attrNameLst>
                                          <p:attrName>ppt_x</p:attrName>
                                        </p:attrNameLst>
                                      </p:cBhvr>
                                      <p:tavLst>
                                        <p:tav tm="100000">
                                          <p:val>
                                            <p:fltVal val="0.5"/>
                                          </p:val>
                                        </p:tav>
                                        <p:tav>
                                          <p:val>
                                            <p:strVal val="#ppt_x"/>
                                          </p:val>
                                        </p:tav>
                                      </p:tavLst>
                                    </p:anim>
                                    <p:anim calcmode="lin" valueType="num">
                                      <p:cBhvr>
                                        <p:cTn id="22" dur="500" fill="hold"/>
                                        <p:tgtEl>
                                          <p:spTgt spid="18447"/>
                                        </p:tgtEl>
                                        <p:attrNameLst>
                                          <p:attrName>ppt_y</p:attrName>
                                        </p:attrNameLst>
                                      </p:cBhvr>
                                      <p:tavLst>
                                        <p:tav tm="100000">
                                          <p:val>
                                            <p:fltVal val="0.5"/>
                                          </p:val>
                                        </p:tav>
                                        <p:tav>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528" fill="hold" nodeType="clickEffect">
                                  <p:stCondLst>
                                    <p:cond delay="0"/>
                                  </p:stCondLst>
                                  <p:childTnLst>
                                    <p:set>
                                      <p:cBhvr>
                                        <p:cTn id="26" dur="1" fill="hold">
                                          <p:stCondLst>
                                            <p:cond delay="0"/>
                                          </p:stCondLst>
                                        </p:cTn>
                                        <p:tgtEl>
                                          <p:spTgt spid="18445"/>
                                        </p:tgtEl>
                                        <p:attrNameLst>
                                          <p:attrName>style.visibility</p:attrName>
                                        </p:attrNameLst>
                                      </p:cBhvr>
                                      <p:to>
                                        <p:strVal val="visible"/>
                                      </p:to>
                                    </p:set>
                                    <p:anim calcmode="lin" valueType="num">
                                      <p:cBhvr>
                                        <p:cTn id="27" dur="500" fill="hold"/>
                                        <p:tgtEl>
                                          <p:spTgt spid="18445"/>
                                        </p:tgtEl>
                                        <p:attrNameLst>
                                          <p:attrName>ppt_w</p:attrName>
                                        </p:attrNameLst>
                                      </p:cBhvr>
                                      <p:tavLst>
                                        <p:tav tm="100000">
                                          <p:val>
                                            <p:fltVal val="0"/>
                                          </p:val>
                                        </p:tav>
                                        <p:tav>
                                          <p:val>
                                            <p:strVal val="#ppt_w"/>
                                          </p:val>
                                        </p:tav>
                                      </p:tavLst>
                                    </p:anim>
                                    <p:anim calcmode="lin" valueType="num">
                                      <p:cBhvr>
                                        <p:cTn id="28" dur="500" fill="hold"/>
                                        <p:tgtEl>
                                          <p:spTgt spid="18445"/>
                                        </p:tgtEl>
                                        <p:attrNameLst>
                                          <p:attrName>ppt_h</p:attrName>
                                        </p:attrNameLst>
                                      </p:cBhvr>
                                      <p:tavLst>
                                        <p:tav tm="100000">
                                          <p:val>
                                            <p:fltVal val="0"/>
                                          </p:val>
                                        </p:tav>
                                        <p:tav>
                                          <p:val>
                                            <p:strVal val="#ppt_h"/>
                                          </p:val>
                                        </p:tav>
                                      </p:tavLst>
                                    </p:anim>
                                    <p:anim calcmode="lin" valueType="num">
                                      <p:cBhvr>
                                        <p:cTn id="29" dur="500" fill="hold"/>
                                        <p:tgtEl>
                                          <p:spTgt spid="18445"/>
                                        </p:tgtEl>
                                        <p:attrNameLst>
                                          <p:attrName>ppt_x</p:attrName>
                                        </p:attrNameLst>
                                      </p:cBhvr>
                                      <p:tavLst>
                                        <p:tav tm="100000">
                                          <p:val>
                                            <p:fltVal val="0.5"/>
                                          </p:val>
                                        </p:tav>
                                        <p:tav>
                                          <p:val>
                                            <p:strVal val="#ppt_x"/>
                                          </p:val>
                                        </p:tav>
                                      </p:tavLst>
                                    </p:anim>
                                    <p:anim calcmode="lin" valueType="num">
                                      <p:cBhvr>
                                        <p:cTn id="30" dur="500" fill="hold"/>
                                        <p:tgtEl>
                                          <p:spTgt spid="18445"/>
                                        </p:tgtEl>
                                        <p:attrNameLst>
                                          <p:attrName>ppt_y</p:attrName>
                                        </p:attrNameLst>
                                      </p:cBhvr>
                                      <p:tavLst>
                                        <p:tav tm="100000">
                                          <p:val>
                                            <p:fltVal val="0.5"/>
                                          </p:val>
                                        </p:tav>
                                        <p:tav>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528" fill="hold" nodeType="clickEffect">
                                  <p:stCondLst>
                                    <p:cond delay="0"/>
                                  </p:stCondLst>
                                  <p:childTnLst>
                                    <p:set>
                                      <p:cBhvr>
                                        <p:cTn id="34" dur="1" fill="hold">
                                          <p:stCondLst>
                                            <p:cond delay="0"/>
                                          </p:stCondLst>
                                        </p:cTn>
                                        <p:tgtEl>
                                          <p:spTgt spid="18448"/>
                                        </p:tgtEl>
                                        <p:attrNameLst>
                                          <p:attrName>style.visibility</p:attrName>
                                        </p:attrNameLst>
                                      </p:cBhvr>
                                      <p:to>
                                        <p:strVal val="visible"/>
                                      </p:to>
                                    </p:set>
                                    <p:anim calcmode="lin" valueType="num">
                                      <p:cBhvr>
                                        <p:cTn id="35" dur="500" fill="hold"/>
                                        <p:tgtEl>
                                          <p:spTgt spid="18448"/>
                                        </p:tgtEl>
                                        <p:attrNameLst>
                                          <p:attrName>ppt_w</p:attrName>
                                        </p:attrNameLst>
                                      </p:cBhvr>
                                      <p:tavLst>
                                        <p:tav tm="100000">
                                          <p:val>
                                            <p:fltVal val="0"/>
                                          </p:val>
                                        </p:tav>
                                        <p:tav>
                                          <p:val>
                                            <p:strVal val="#ppt_w"/>
                                          </p:val>
                                        </p:tav>
                                      </p:tavLst>
                                    </p:anim>
                                    <p:anim calcmode="lin" valueType="num">
                                      <p:cBhvr>
                                        <p:cTn id="36" dur="500" fill="hold"/>
                                        <p:tgtEl>
                                          <p:spTgt spid="18448"/>
                                        </p:tgtEl>
                                        <p:attrNameLst>
                                          <p:attrName>ppt_h</p:attrName>
                                        </p:attrNameLst>
                                      </p:cBhvr>
                                      <p:tavLst>
                                        <p:tav tm="100000">
                                          <p:val>
                                            <p:fltVal val="0"/>
                                          </p:val>
                                        </p:tav>
                                        <p:tav>
                                          <p:val>
                                            <p:strVal val="#ppt_h"/>
                                          </p:val>
                                        </p:tav>
                                      </p:tavLst>
                                    </p:anim>
                                    <p:anim calcmode="lin" valueType="num">
                                      <p:cBhvr>
                                        <p:cTn id="37" dur="500" fill="hold"/>
                                        <p:tgtEl>
                                          <p:spTgt spid="18448"/>
                                        </p:tgtEl>
                                        <p:attrNameLst>
                                          <p:attrName>ppt_x</p:attrName>
                                        </p:attrNameLst>
                                      </p:cBhvr>
                                      <p:tavLst>
                                        <p:tav tm="100000">
                                          <p:val>
                                            <p:fltVal val="0.5"/>
                                          </p:val>
                                        </p:tav>
                                        <p:tav>
                                          <p:val>
                                            <p:strVal val="#ppt_x"/>
                                          </p:val>
                                        </p:tav>
                                      </p:tavLst>
                                    </p:anim>
                                    <p:anim calcmode="lin" valueType="num">
                                      <p:cBhvr>
                                        <p:cTn id="38" dur="500" fill="hold"/>
                                        <p:tgtEl>
                                          <p:spTgt spid="18448"/>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173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413" y="261938"/>
            <a:ext cx="9240837" cy="7256462"/>
          </a:xfrm>
          <a:prstGeom prst="rect">
            <a:avLst/>
          </a:prstGeom>
          <a:blipFill dpi="0" rotWithShape="0">
            <a:blip r:embed="rId5"/>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201731" name="Rectangle 2"/>
          <p:cNvSpPr>
            <a:spLocks noChangeArrowheads="1"/>
          </p:cNvSpPr>
          <p:nvPr/>
        </p:nvSpPr>
        <p:spPr bwMode="auto">
          <a:xfrm>
            <a:off x="169863" y="7429500"/>
            <a:ext cx="1454150" cy="239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338" tIns="45667" rIns="91338" bIns="45667" anchor="ctr"/>
          <a:lstStyle/>
          <a:p>
            <a:pPr defTabSz="1017588"/>
            <a:endParaRPr lang="en-US" sz="2000">
              <a:solidFill>
                <a:srgbClr val="000000"/>
              </a:solidFill>
            </a:endParaRPr>
          </a:p>
        </p:txBody>
      </p:sp>
      <p:sp>
        <p:nvSpPr>
          <p:cNvPr id="201732" name="Rectangle 3"/>
          <p:cNvSpPr>
            <a:spLocks noChangeArrowheads="1"/>
          </p:cNvSpPr>
          <p:nvPr/>
        </p:nvSpPr>
        <p:spPr bwMode="auto">
          <a:xfrm>
            <a:off x="1254125" y="863600"/>
            <a:ext cx="7481888" cy="6181725"/>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91338" tIns="45667" rIns="91338" bIns="45667" anchor="ctr"/>
          <a:lstStyle/>
          <a:p>
            <a:pPr defTabSz="1017588"/>
            <a:endParaRPr lang="en-US" sz="2000">
              <a:solidFill>
                <a:srgbClr val="000000"/>
              </a:solidFill>
            </a:endParaRPr>
          </a:p>
        </p:txBody>
      </p:sp>
      <p:sp>
        <p:nvSpPr>
          <p:cNvPr id="201733" name="AutoShape 4"/>
          <p:cNvSpPr>
            <a:spLocks noChangeArrowheads="1"/>
          </p:cNvSpPr>
          <p:nvPr/>
        </p:nvSpPr>
        <p:spPr bwMode="auto">
          <a:xfrm>
            <a:off x="5199063" y="1008063"/>
            <a:ext cx="3303587" cy="28162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338" tIns="45667" rIns="91338" bIns="45667" anchor="ctr"/>
          <a:lstStyle/>
          <a:p>
            <a:pPr defTabSz="1017588"/>
            <a:endParaRPr lang="en-US" sz="2000">
              <a:solidFill>
                <a:srgbClr val="000000"/>
              </a:solidFill>
            </a:endParaRPr>
          </a:p>
        </p:txBody>
      </p:sp>
      <p:sp>
        <p:nvSpPr>
          <p:cNvPr id="201734" name="AutoShape 5"/>
          <p:cNvSpPr>
            <a:spLocks noChangeArrowheads="1"/>
          </p:cNvSpPr>
          <p:nvPr/>
        </p:nvSpPr>
        <p:spPr bwMode="auto">
          <a:xfrm>
            <a:off x="1473200" y="4040188"/>
            <a:ext cx="3303588" cy="2817812"/>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338" tIns="45667" rIns="91338" bIns="45667" anchor="ctr"/>
          <a:lstStyle/>
          <a:p>
            <a:pPr defTabSz="1017588"/>
            <a:endParaRPr lang="en-US" sz="2000">
              <a:solidFill>
                <a:srgbClr val="000000"/>
              </a:solidFill>
            </a:endParaRPr>
          </a:p>
        </p:txBody>
      </p:sp>
      <p:sp>
        <p:nvSpPr>
          <p:cNvPr id="201735" name="AutoShape 6"/>
          <p:cNvSpPr>
            <a:spLocks noChangeArrowheads="1"/>
          </p:cNvSpPr>
          <p:nvPr/>
        </p:nvSpPr>
        <p:spPr bwMode="auto">
          <a:xfrm>
            <a:off x="5197475" y="4017963"/>
            <a:ext cx="3303588" cy="2817812"/>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338" tIns="45667" rIns="91338" bIns="45667" anchor="ctr"/>
          <a:lstStyle/>
          <a:p>
            <a:pPr defTabSz="1017588"/>
            <a:endParaRPr lang="en-US" sz="2000">
              <a:solidFill>
                <a:srgbClr val="000000"/>
              </a:solidFill>
            </a:endParaRPr>
          </a:p>
        </p:txBody>
      </p:sp>
      <p:sp>
        <p:nvSpPr>
          <p:cNvPr id="201736" name="AutoShape 7"/>
          <p:cNvSpPr>
            <a:spLocks noChangeArrowheads="1"/>
          </p:cNvSpPr>
          <p:nvPr/>
        </p:nvSpPr>
        <p:spPr bwMode="auto">
          <a:xfrm>
            <a:off x="1385888" y="947738"/>
            <a:ext cx="3303587" cy="2817812"/>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338" tIns="45667" rIns="91338" bIns="45667" anchor="ctr"/>
          <a:lstStyle/>
          <a:p>
            <a:pPr defTabSz="1017588"/>
            <a:endParaRPr lang="en-US" sz="2000">
              <a:solidFill>
                <a:srgbClr val="000000"/>
              </a:solidFill>
            </a:endParaRPr>
          </a:p>
        </p:txBody>
      </p:sp>
      <p:grpSp>
        <p:nvGrpSpPr>
          <p:cNvPr id="201737" name="Group 8"/>
          <p:cNvGrpSpPr>
            <a:grpSpLocks/>
          </p:cNvGrpSpPr>
          <p:nvPr/>
        </p:nvGrpSpPr>
        <p:grpSpPr bwMode="auto">
          <a:xfrm>
            <a:off x="1554163" y="1071563"/>
            <a:ext cx="4246562" cy="3776662"/>
            <a:chOff x="979" y="675"/>
            <a:chExt cx="2675" cy="2379"/>
          </a:xfrm>
        </p:grpSpPr>
        <p:sp>
          <p:nvSpPr>
            <p:cNvPr id="201773" name="Rectangle 9"/>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defTabSz="1017588">
                <a:spcBef>
                  <a:spcPts val="2513"/>
                </a:spcBef>
                <a:buClr>
                  <a:srgbClr val="FAFD00"/>
                </a:buClr>
                <a:tabLst>
                  <a:tab pos="0" algn="l"/>
                  <a:tab pos="911225" algn="l"/>
                  <a:tab pos="1824038" algn="l"/>
                  <a:tab pos="2738438" algn="l"/>
                  <a:tab pos="3651250" algn="l"/>
                  <a:tab pos="4565650" algn="l"/>
                  <a:tab pos="5478463" algn="l"/>
                  <a:tab pos="6391275" algn="l"/>
                  <a:tab pos="7304088" algn="l"/>
                  <a:tab pos="8218488" algn="l"/>
                  <a:tab pos="9131300" algn="l"/>
                  <a:tab pos="10045700" algn="l"/>
                </a:tabLst>
              </a:pPr>
              <a:r>
                <a:rPr lang="en-GB" sz="4000" b="1">
                  <a:solidFill>
                    <a:srgbClr val="FAFD00"/>
                  </a:solidFill>
                  <a:latin typeface="Helvetica" charset="0"/>
                </a:rPr>
                <a:t>2</a:t>
              </a:r>
            </a:p>
          </p:txBody>
        </p:sp>
        <p:sp>
          <p:nvSpPr>
            <p:cNvPr id="201774" name="Rectangle 10"/>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defTabSz="1017588">
                <a:spcBef>
                  <a:spcPts val="2513"/>
                </a:spcBef>
                <a:buClr>
                  <a:srgbClr val="FAFD00"/>
                </a:buClr>
                <a:tabLst>
                  <a:tab pos="0" algn="l"/>
                  <a:tab pos="911225" algn="l"/>
                  <a:tab pos="1824038" algn="l"/>
                  <a:tab pos="2738438" algn="l"/>
                  <a:tab pos="3651250" algn="l"/>
                  <a:tab pos="4565650" algn="l"/>
                  <a:tab pos="5478463" algn="l"/>
                  <a:tab pos="6391275" algn="l"/>
                  <a:tab pos="7304088" algn="l"/>
                  <a:tab pos="8218488" algn="l"/>
                  <a:tab pos="9131300" algn="l"/>
                  <a:tab pos="10045700" algn="l"/>
                </a:tabLst>
              </a:pPr>
              <a:r>
                <a:rPr lang="en-GB" sz="4000" b="1">
                  <a:solidFill>
                    <a:srgbClr val="FAFD00"/>
                  </a:solidFill>
                  <a:latin typeface="Helvetica" charset="0"/>
                </a:rPr>
                <a:t>3</a:t>
              </a:r>
            </a:p>
          </p:txBody>
        </p:sp>
        <p:sp>
          <p:nvSpPr>
            <p:cNvPr id="201775" name="Rectangle 11"/>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defTabSz="1017588">
                <a:spcBef>
                  <a:spcPts val="2513"/>
                </a:spcBef>
                <a:buClr>
                  <a:srgbClr val="FAFD00"/>
                </a:buClr>
                <a:tabLst>
                  <a:tab pos="0" algn="l"/>
                  <a:tab pos="911225" algn="l"/>
                  <a:tab pos="1824038" algn="l"/>
                  <a:tab pos="2738438" algn="l"/>
                  <a:tab pos="3651250" algn="l"/>
                  <a:tab pos="4565650" algn="l"/>
                  <a:tab pos="5478463" algn="l"/>
                  <a:tab pos="6391275" algn="l"/>
                  <a:tab pos="7304088" algn="l"/>
                  <a:tab pos="8218488" algn="l"/>
                  <a:tab pos="9131300" algn="l"/>
                  <a:tab pos="10045700" algn="l"/>
                </a:tabLst>
              </a:pPr>
              <a:r>
                <a:rPr lang="en-GB" sz="4000" b="1">
                  <a:solidFill>
                    <a:srgbClr val="FAFD00"/>
                  </a:solidFill>
                  <a:latin typeface="Helvetica" charset="0"/>
                </a:rPr>
                <a:t>4</a:t>
              </a:r>
            </a:p>
          </p:txBody>
        </p:sp>
        <p:sp>
          <p:nvSpPr>
            <p:cNvPr id="201776" name="Rectangle 12"/>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defTabSz="1017588">
                <a:spcBef>
                  <a:spcPts val="2513"/>
                </a:spcBef>
                <a:buClr>
                  <a:srgbClr val="FAFD00"/>
                </a:buClr>
                <a:tabLst>
                  <a:tab pos="0" algn="l"/>
                  <a:tab pos="911225" algn="l"/>
                  <a:tab pos="1824038" algn="l"/>
                  <a:tab pos="2738438" algn="l"/>
                  <a:tab pos="3651250" algn="l"/>
                  <a:tab pos="4565650" algn="l"/>
                  <a:tab pos="5478463" algn="l"/>
                  <a:tab pos="6391275" algn="l"/>
                  <a:tab pos="7304088" algn="l"/>
                  <a:tab pos="8218488" algn="l"/>
                  <a:tab pos="9131300" algn="l"/>
                  <a:tab pos="10045700" algn="l"/>
                </a:tabLst>
              </a:pPr>
              <a:r>
                <a:rPr lang="en-GB" sz="4000" b="1">
                  <a:solidFill>
                    <a:srgbClr val="FAFD00"/>
                  </a:solidFill>
                  <a:latin typeface="Helvetica" charset="0"/>
                </a:rPr>
                <a:t>1</a:t>
              </a:r>
            </a:p>
          </p:txBody>
        </p:sp>
      </p:grpSp>
      <p:sp>
        <p:nvSpPr>
          <p:cNvPr id="201738" name="Rectangle 13"/>
          <p:cNvSpPr>
            <a:spLocks noChangeArrowheads="1"/>
          </p:cNvSpPr>
          <p:nvPr/>
        </p:nvSpPr>
        <p:spPr bwMode="auto">
          <a:xfrm>
            <a:off x="2516188" y="4184650"/>
            <a:ext cx="2239962" cy="649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256" tIns="44229" rIns="90256" bIns="44229">
            <a:spAutoFit/>
          </a:bodyPr>
          <a:lstStyle/>
          <a:p>
            <a:pPr defTabSz="1017588">
              <a:spcBef>
                <a:spcPts val="2250"/>
              </a:spcBef>
              <a:buClr>
                <a:srgbClr val="66FF99"/>
              </a:buClr>
              <a:tabLst>
                <a:tab pos="0" algn="l"/>
                <a:tab pos="911225" algn="l"/>
                <a:tab pos="1824038" algn="l"/>
                <a:tab pos="2738438" algn="l"/>
                <a:tab pos="3651250" algn="l"/>
                <a:tab pos="4565650" algn="l"/>
                <a:tab pos="5478463" algn="l"/>
                <a:tab pos="6391275" algn="l"/>
                <a:tab pos="7304088" algn="l"/>
                <a:tab pos="8218488" algn="l"/>
                <a:tab pos="9131300" algn="l"/>
                <a:tab pos="10045700" algn="l"/>
              </a:tabLst>
            </a:pPr>
            <a:r>
              <a:rPr lang="en-GB" sz="3600" b="1">
                <a:solidFill>
                  <a:srgbClr val="66FF99"/>
                </a:solidFill>
                <a:latin typeface="Helvetica" charset="0"/>
              </a:rPr>
              <a:t>LUCA</a:t>
            </a:r>
          </a:p>
        </p:txBody>
      </p:sp>
      <p:sp>
        <p:nvSpPr>
          <p:cNvPr id="201739" name="Rectangle 14"/>
          <p:cNvSpPr>
            <a:spLocks noChangeArrowheads="1"/>
          </p:cNvSpPr>
          <p:nvPr/>
        </p:nvSpPr>
        <p:spPr bwMode="auto">
          <a:xfrm>
            <a:off x="1933575" y="1138238"/>
            <a:ext cx="2590800" cy="649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256" tIns="44229" rIns="90256" bIns="44229">
            <a:spAutoFit/>
          </a:bodyPr>
          <a:lstStyle/>
          <a:p>
            <a:pPr defTabSz="1017588">
              <a:spcBef>
                <a:spcPts val="2250"/>
              </a:spcBef>
              <a:buClr>
                <a:srgbClr val="66FF99"/>
              </a:buClr>
              <a:tabLst>
                <a:tab pos="0" algn="l"/>
                <a:tab pos="911225" algn="l"/>
                <a:tab pos="1824038" algn="l"/>
                <a:tab pos="2738438" algn="l"/>
                <a:tab pos="3651250" algn="l"/>
                <a:tab pos="4565650" algn="l"/>
                <a:tab pos="5478463" algn="l"/>
                <a:tab pos="6391275" algn="l"/>
                <a:tab pos="7304088" algn="l"/>
                <a:tab pos="8218488" algn="l"/>
                <a:tab pos="9131300" algn="l"/>
                <a:tab pos="10045700" algn="l"/>
              </a:tabLst>
            </a:pPr>
            <a:r>
              <a:rPr lang="en-GB" sz="3600" b="1">
                <a:solidFill>
                  <a:srgbClr val="66FF99"/>
                </a:solidFill>
                <a:latin typeface="Helvetica" charset="0"/>
              </a:rPr>
              <a:t>MATHIƠ</a:t>
            </a:r>
          </a:p>
        </p:txBody>
      </p:sp>
      <p:sp>
        <p:nvSpPr>
          <p:cNvPr id="201740" name="Rectangle 15"/>
          <p:cNvSpPr>
            <a:spLocks noChangeArrowheads="1"/>
          </p:cNvSpPr>
          <p:nvPr/>
        </p:nvSpPr>
        <p:spPr bwMode="auto">
          <a:xfrm>
            <a:off x="6146800" y="1162050"/>
            <a:ext cx="2239963" cy="649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256" tIns="44229" rIns="90256" bIns="44229">
            <a:spAutoFit/>
          </a:bodyPr>
          <a:lstStyle/>
          <a:p>
            <a:pPr defTabSz="1017588">
              <a:spcBef>
                <a:spcPts val="2250"/>
              </a:spcBef>
              <a:buClr>
                <a:srgbClr val="66FF99"/>
              </a:buClr>
              <a:tabLst>
                <a:tab pos="0" algn="l"/>
                <a:tab pos="911225" algn="l"/>
                <a:tab pos="1824038" algn="l"/>
                <a:tab pos="2738438" algn="l"/>
                <a:tab pos="3651250" algn="l"/>
                <a:tab pos="4565650" algn="l"/>
                <a:tab pos="5478463" algn="l"/>
                <a:tab pos="6391275" algn="l"/>
                <a:tab pos="7304088" algn="l"/>
                <a:tab pos="8218488" algn="l"/>
                <a:tab pos="9131300" algn="l"/>
                <a:tab pos="10045700" algn="l"/>
              </a:tabLst>
            </a:pPr>
            <a:r>
              <a:rPr lang="en-GB" sz="3600" b="1">
                <a:solidFill>
                  <a:srgbClr val="66FF99"/>
                </a:solidFill>
                <a:latin typeface="Helvetica" charset="0"/>
              </a:rPr>
              <a:t>MÁC</a:t>
            </a:r>
          </a:p>
        </p:txBody>
      </p:sp>
      <p:sp>
        <p:nvSpPr>
          <p:cNvPr id="201741" name="Rectangle 16"/>
          <p:cNvSpPr>
            <a:spLocks noChangeArrowheads="1"/>
          </p:cNvSpPr>
          <p:nvPr/>
        </p:nvSpPr>
        <p:spPr bwMode="auto">
          <a:xfrm>
            <a:off x="6332538" y="4175125"/>
            <a:ext cx="2049462" cy="649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256" tIns="44229" rIns="90256" bIns="44229">
            <a:spAutoFit/>
          </a:bodyPr>
          <a:lstStyle/>
          <a:p>
            <a:pPr defTabSz="1017588">
              <a:spcBef>
                <a:spcPts val="2250"/>
              </a:spcBef>
              <a:buClr>
                <a:srgbClr val="66FF99"/>
              </a:buClr>
              <a:tabLst>
                <a:tab pos="0" algn="l"/>
                <a:tab pos="911225" algn="l"/>
                <a:tab pos="1824038" algn="l"/>
                <a:tab pos="2738438" algn="l"/>
                <a:tab pos="3651250" algn="l"/>
                <a:tab pos="4565650" algn="l"/>
                <a:tab pos="5478463" algn="l"/>
                <a:tab pos="6391275" algn="l"/>
                <a:tab pos="7304088" algn="l"/>
                <a:tab pos="8218488" algn="l"/>
                <a:tab pos="9131300" algn="l"/>
                <a:tab pos="10045700" algn="l"/>
              </a:tabLst>
            </a:pPr>
            <a:r>
              <a:rPr lang="en-GB" sz="3600" b="1">
                <a:solidFill>
                  <a:srgbClr val="66FF99"/>
                </a:solidFill>
                <a:latin typeface="Helvetica" charset="0"/>
              </a:rPr>
              <a:t>GIĂNG</a:t>
            </a:r>
          </a:p>
        </p:txBody>
      </p:sp>
      <p:grpSp>
        <p:nvGrpSpPr>
          <p:cNvPr id="3" name="Group 17"/>
          <p:cNvGrpSpPr>
            <a:grpSpLocks/>
          </p:cNvGrpSpPr>
          <p:nvPr/>
        </p:nvGrpSpPr>
        <p:grpSpPr bwMode="auto">
          <a:xfrm>
            <a:off x="1817688" y="1768475"/>
            <a:ext cx="2500312" cy="1338263"/>
            <a:chOff x="1145" y="1114"/>
            <a:chExt cx="1575" cy="843"/>
          </a:xfrm>
        </p:grpSpPr>
        <p:grpSp>
          <p:nvGrpSpPr>
            <p:cNvPr id="201768" name="Group 18"/>
            <p:cNvGrpSpPr>
              <a:grpSpLocks/>
            </p:cNvGrpSpPr>
            <p:nvPr/>
          </p:nvGrpSpPr>
          <p:grpSpPr bwMode="auto">
            <a:xfrm>
              <a:off x="1145" y="1176"/>
              <a:ext cx="617" cy="781"/>
              <a:chOff x="1145" y="1176"/>
              <a:chExt cx="617" cy="781"/>
            </a:xfrm>
          </p:grpSpPr>
          <p:sp>
            <p:nvSpPr>
              <p:cNvPr id="201770" name="Rectangle 19"/>
              <p:cNvSpPr>
                <a:spLocks noChangeArrowheads="1"/>
              </p:cNvSpPr>
              <p:nvPr/>
            </p:nvSpPr>
            <p:spPr bwMode="auto">
              <a:xfrm>
                <a:off x="1145" y="1176"/>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defTabSz="1017588">
                  <a:spcBef>
                    <a:spcPts val="1250"/>
                  </a:spcBef>
                  <a:buClr>
                    <a:srgbClr val="FFEA18"/>
                  </a:buClr>
                  <a:tabLst>
                    <a:tab pos="0" algn="l"/>
                    <a:tab pos="911225" algn="l"/>
                    <a:tab pos="1824038" algn="l"/>
                    <a:tab pos="2738438" algn="l"/>
                    <a:tab pos="3651250" algn="l"/>
                    <a:tab pos="4565650" algn="l"/>
                    <a:tab pos="5478463" algn="l"/>
                    <a:tab pos="6391275" algn="l"/>
                    <a:tab pos="7304088" algn="l"/>
                    <a:tab pos="8218488" algn="l"/>
                    <a:tab pos="9131300" algn="l"/>
                    <a:tab pos="10045700" algn="l"/>
                  </a:tabLst>
                </a:pPr>
                <a:r>
                  <a:rPr lang="en-GB" sz="2000" b="1">
                    <a:solidFill>
                      <a:srgbClr val="FFEA18"/>
                    </a:solidFill>
                    <a:latin typeface="Helvetica" charset="0"/>
                  </a:rPr>
                  <a:t>CHO:</a:t>
                </a:r>
              </a:p>
            </p:txBody>
          </p:sp>
          <p:sp>
            <p:nvSpPr>
              <p:cNvPr id="201771" name="Rectangle 20"/>
              <p:cNvSpPr>
                <a:spLocks noChangeArrowheads="1"/>
              </p:cNvSpPr>
              <p:nvPr/>
            </p:nvSpPr>
            <p:spPr bwMode="auto">
              <a:xfrm>
                <a:off x="1145" y="1530"/>
                <a:ext cx="587"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1017588"/>
                <a:endParaRPr lang="en-US" sz="2000">
                  <a:solidFill>
                    <a:srgbClr val="000000"/>
                  </a:solidFill>
                </a:endParaRPr>
              </a:p>
            </p:txBody>
          </p:sp>
          <p:sp>
            <p:nvSpPr>
              <p:cNvPr id="201772" name="Rectangle 21"/>
              <p:cNvSpPr>
                <a:spLocks noChangeArrowheads="1"/>
              </p:cNvSpPr>
              <p:nvPr/>
            </p:nvSpPr>
            <p:spPr bwMode="auto">
              <a:xfrm>
                <a:off x="1145" y="1834"/>
                <a:ext cx="617"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1017588"/>
                <a:endParaRPr lang="en-US" sz="2000">
                  <a:solidFill>
                    <a:srgbClr val="000000"/>
                  </a:solidFill>
                </a:endParaRPr>
              </a:p>
            </p:txBody>
          </p:sp>
        </p:grpSp>
        <p:sp>
          <p:nvSpPr>
            <p:cNvPr id="201769" name="Rectangle 22"/>
            <p:cNvSpPr>
              <a:spLocks noChangeArrowheads="1"/>
            </p:cNvSpPr>
            <p:nvPr/>
          </p:nvSpPr>
          <p:spPr bwMode="auto">
            <a:xfrm>
              <a:off x="1496" y="1114"/>
              <a:ext cx="1224" cy="3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defTabSz="1017588">
                <a:spcBef>
                  <a:spcPts val="1750"/>
                </a:spcBef>
                <a:buClr>
                  <a:srgbClr val="FFEA18"/>
                </a:buClr>
                <a:tabLst>
                  <a:tab pos="0" algn="l"/>
                  <a:tab pos="911225" algn="l"/>
                  <a:tab pos="1824038" algn="l"/>
                  <a:tab pos="2738438" algn="l"/>
                  <a:tab pos="3651250" algn="l"/>
                  <a:tab pos="4565650" algn="l"/>
                  <a:tab pos="5478463" algn="l"/>
                  <a:tab pos="6391275" algn="l"/>
                  <a:tab pos="7304088" algn="l"/>
                  <a:tab pos="8218488" algn="l"/>
                  <a:tab pos="9131300" algn="l"/>
                  <a:tab pos="10045700" algn="l"/>
                </a:tabLst>
              </a:pPr>
              <a:r>
                <a:rPr lang="en-GB" b="1">
                  <a:solidFill>
                    <a:srgbClr val="FFEA18"/>
                  </a:solidFill>
                  <a:latin typeface="Helvetica" charset="0"/>
                </a:rPr>
                <a:t>   DO THÁI</a:t>
              </a:r>
            </a:p>
          </p:txBody>
        </p:sp>
      </p:grpSp>
      <p:grpSp>
        <p:nvGrpSpPr>
          <p:cNvPr id="5" name="Group 23"/>
          <p:cNvGrpSpPr>
            <a:grpSpLocks/>
          </p:cNvGrpSpPr>
          <p:nvPr/>
        </p:nvGrpSpPr>
        <p:grpSpPr bwMode="auto">
          <a:xfrm>
            <a:off x="5576888" y="1779588"/>
            <a:ext cx="2855912" cy="1339850"/>
            <a:chOff x="3513" y="1121"/>
            <a:chExt cx="1799" cy="844"/>
          </a:xfrm>
        </p:grpSpPr>
        <p:grpSp>
          <p:nvGrpSpPr>
            <p:cNvPr id="201763" name="Group 24"/>
            <p:cNvGrpSpPr>
              <a:grpSpLocks/>
            </p:cNvGrpSpPr>
            <p:nvPr/>
          </p:nvGrpSpPr>
          <p:grpSpPr bwMode="auto">
            <a:xfrm>
              <a:off x="3513" y="1184"/>
              <a:ext cx="617" cy="781"/>
              <a:chOff x="3513" y="1184"/>
              <a:chExt cx="617" cy="781"/>
            </a:xfrm>
          </p:grpSpPr>
          <p:sp>
            <p:nvSpPr>
              <p:cNvPr id="201765" name="Rectangle 25"/>
              <p:cNvSpPr>
                <a:spLocks noChangeArrowheads="1"/>
              </p:cNvSpPr>
              <p:nvPr/>
            </p:nvSpPr>
            <p:spPr bwMode="auto">
              <a:xfrm>
                <a:off x="3513" y="1184"/>
                <a:ext cx="588"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defTabSz="1017588">
                  <a:spcBef>
                    <a:spcPts val="1250"/>
                  </a:spcBef>
                  <a:buClr>
                    <a:srgbClr val="FFEA18"/>
                  </a:buClr>
                  <a:tabLst>
                    <a:tab pos="0" algn="l"/>
                    <a:tab pos="911225" algn="l"/>
                    <a:tab pos="1824038" algn="l"/>
                    <a:tab pos="2738438" algn="l"/>
                    <a:tab pos="3651250" algn="l"/>
                    <a:tab pos="4565650" algn="l"/>
                    <a:tab pos="5478463" algn="l"/>
                    <a:tab pos="6391275" algn="l"/>
                    <a:tab pos="7304088" algn="l"/>
                    <a:tab pos="8218488" algn="l"/>
                    <a:tab pos="9131300" algn="l"/>
                    <a:tab pos="10045700" algn="l"/>
                  </a:tabLst>
                </a:pPr>
                <a:r>
                  <a:rPr lang="en-GB" sz="2000" b="1">
                    <a:solidFill>
                      <a:srgbClr val="FFEA18"/>
                    </a:solidFill>
                    <a:latin typeface="Helvetica" charset="0"/>
                  </a:rPr>
                  <a:t>CHO:</a:t>
                </a:r>
              </a:p>
            </p:txBody>
          </p:sp>
          <p:sp>
            <p:nvSpPr>
              <p:cNvPr id="201766" name="Rectangle 26"/>
              <p:cNvSpPr>
                <a:spLocks noChangeArrowheads="1"/>
              </p:cNvSpPr>
              <p:nvPr/>
            </p:nvSpPr>
            <p:spPr bwMode="auto">
              <a:xfrm>
                <a:off x="3513" y="1538"/>
                <a:ext cx="587"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1017588"/>
                <a:endParaRPr lang="en-US" sz="2000">
                  <a:solidFill>
                    <a:srgbClr val="000000"/>
                  </a:solidFill>
                </a:endParaRPr>
              </a:p>
            </p:txBody>
          </p:sp>
          <p:sp>
            <p:nvSpPr>
              <p:cNvPr id="201767" name="Rectangle 27"/>
              <p:cNvSpPr>
                <a:spLocks noChangeArrowheads="1"/>
              </p:cNvSpPr>
              <p:nvPr/>
            </p:nvSpPr>
            <p:spPr bwMode="auto">
              <a:xfrm>
                <a:off x="3513" y="1842"/>
                <a:ext cx="617"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1017588"/>
                <a:endParaRPr lang="en-US" sz="2000">
                  <a:solidFill>
                    <a:srgbClr val="000000"/>
                  </a:solidFill>
                </a:endParaRPr>
              </a:p>
            </p:txBody>
          </p:sp>
        </p:grpSp>
        <p:sp>
          <p:nvSpPr>
            <p:cNvPr id="201764" name="Rectangle 28"/>
            <p:cNvSpPr>
              <a:spLocks noChangeArrowheads="1"/>
            </p:cNvSpPr>
            <p:nvPr/>
          </p:nvSpPr>
          <p:spPr bwMode="auto">
            <a:xfrm>
              <a:off x="4088" y="1121"/>
              <a:ext cx="1224" cy="3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defTabSz="1017588">
                <a:spcBef>
                  <a:spcPts val="1750"/>
                </a:spcBef>
                <a:buClr>
                  <a:srgbClr val="FFEA18"/>
                </a:buClr>
                <a:tabLst>
                  <a:tab pos="0" algn="l"/>
                  <a:tab pos="911225" algn="l"/>
                  <a:tab pos="1824038" algn="l"/>
                  <a:tab pos="2738438" algn="l"/>
                  <a:tab pos="3651250" algn="l"/>
                  <a:tab pos="4565650" algn="l"/>
                  <a:tab pos="5478463" algn="l"/>
                  <a:tab pos="6391275" algn="l"/>
                  <a:tab pos="7304088" algn="l"/>
                  <a:tab pos="8218488" algn="l"/>
                  <a:tab pos="9131300" algn="l"/>
                  <a:tab pos="10045700" algn="l"/>
                </a:tabLst>
              </a:pPr>
              <a:r>
                <a:rPr lang="en-GB" b="1">
                  <a:solidFill>
                    <a:srgbClr val="FFEA18"/>
                  </a:solidFill>
                  <a:latin typeface="Helvetica" charset="0"/>
                </a:rPr>
                <a:t>LA MÃ</a:t>
              </a:r>
            </a:p>
          </p:txBody>
        </p:sp>
      </p:grpSp>
      <p:grpSp>
        <p:nvGrpSpPr>
          <p:cNvPr id="7" name="Group 29"/>
          <p:cNvGrpSpPr>
            <a:grpSpLocks/>
          </p:cNvGrpSpPr>
          <p:nvPr/>
        </p:nvGrpSpPr>
        <p:grpSpPr bwMode="auto">
          <a:xfrm>
            <a:off x="1843088" y="4802188"/>
            <a:ext cx="2808287" cy="1339850"/>
            <a:chOff x="1161" y="3025"/>
            <a:chExt cx="1769" cy="844"/>
          </a:xfrm>
        </p:grpSpPr>
        <p:grpSp>
          <p:nvGrpSpPr>
            <p:cNvPr id="201758" name="Group 30"/>
            <p:cNvGrpSpPr>
              <a:grpSpLocks/>
            </p:cNvGrpSpPr>
            <p:nvPr/>
          </p:nvGrpSpPr>
          <p:grpSpPr bwMode="auto">
            <a:xfrm>
              <a:off x="1161" y="3088"/>
              <a:ext cx="617" cy="781"/>
              <a:chOff x="1161" y="3088"/>
              <a:chExt cx="617" cy="781"/>
            </a:xfrm>
          </p:grpSpPr>
          <p:sp>
            <p:nvSpPr>
              <p:cNvPr id="201760" name="Rectangle 31"/>
              <p:cNvSpPr>
                <a:spLocks noChangeArrowheads="1"/>
              </p:cNvSpPr>
              <p:nvPr/>
            </p:nvSpPr>
            <p:spPr bwMode="auto">
              <a:xfrm>
                <a:off x="1161" y="3088"/>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defTabSz="1017588">
                  <a:spcBef>
                    <a:spcPts val="1250"/>
                  </a:spcBef>
                  <a:buClr>
                    <a:srgbClr val="FFEA18"/>
                  </a:buClr>
                  <a:tabLst>
                    <a:tab pos="0" algn="l"/>
                    <a:tab pos="911225" algn="l"/>
                    <a:tab pos="1824038" algn="l"/>
                    <a:tab pos="2738438" algn="l"/>
                    <a:tab pos="3651250" algn="l"/>
                    <a:tab pos="4565650" algn="l"/>
                    <a:tab pos="5478463" algn="l"/>
                    <a:tab pos="6391275" algn="l"/>
                    <a:tab pos="7304088" algn="l"/>
                    <a:tab pos="8218488" algn="l"/>
                    <a:tab pos="9131300" algn="l"/>
                    <a:tab pos="10045700" algn="l"/>
                  </a:tabLst>
                </a:pPr>
                <a:r>
                  <a:rPr lang="en-GB" sz="2000" b="1">
                    <a:solidFill>
                      <a:srgbClr val="FFEA18"/>
                    </a:solidFill>
                    <a:latin typeface="Helvetica" charset="0"/>
                  </a:rPr>
                  <a:t>CHO:</a:t>
                </a:r>
              </a:p>
            </p:txBody>
          </p:sp>
          <p:sp>
            <p:nvSpPr>
              <p:cNvPr id="201761" name="Rectangle 32"/>
              <p:cNvSpPr>
                <a:spLocks noChangeArrowheads="1"/>
              </p:cNvSpPr>
              <p:nvPr/>
            </p:nvSpPr>
            <p:spPr bwMode="auto">
              <a:xfrm>
                <a:off x="1161" y="3442"/>
                <a:ext cx="587"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1017588"/>
                <a:endParaRPr lang="en-US" sz="2000">
                  <a:solidFill>
                    <a:srgbClr val="000000"/>
                  </a:solidFill>
                </a:endParaRPr>
              </a:p>
            </p:txBody>
          </p:sp>
          <p:sp>
            <p:nvSpPr>
              <p:cNvPr id="201762" name="Rectangle 33"/>
              <p:cNvSpPr>
                <a:spLocks noChangeArrowheads="1"/>
              </p:cNvSpPr>
              <p:nvPr/>
            </p:nvSpPr>
            <p:spPr bwMode="auto">
              <a:xfrm>
                <a:off x="1161" y="3746"/>
                <a:ext cx="617"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1017588"/>
                <a:endParaRPr lang="en-US" sz="2000">
                  <a:solidFill>
                    <a:srgbClr val="000000"/>
                  </a:solidFill>
                </a:endParaRPr>
              </a:p>
            </p:txBody>
          </p:sp>
        </p:grpSp>
        <p:sp>
          <p:nvSpPr>
            <p:cNvPr id="201759" name="Rectangle 34"/>
            <p:cNvSpPr>
              <a:spLocks noChangeArrowheads="1"/>
            </p:cNvSpPr>
            <p:nvPr/>
          </p:nvSpPr>
          <p:spPr bwMode="auto">
            <a:xfrm>
              <a:off x="1706" y="3025"/>
              <a:ext cx="1224" cy="3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defTabSz="1017588">
                <a:spcBef>
                  <a:spcPts val="1750"/>
                </a:spcBef>
                <a:buClr>
                  <a:srgbClr val="FFEA18"/>
                </a:buClr>
                <a:tabLst>
                  <a:tab pos="0" algn="l"/>
                  <a:tab pos="911225" algn="l"/>
                  <a:tab pos="1824038" algn="l"/>
                  <a:tab pos="2738438" algn="l"/>
                  <a:tab pos="3651250" algn="l"/>
                  <a:tab pos="4565650" algn="l"/>
                  <a:tab pos="5478463" algn="l"/>
                  <a:tab pos="6391275" algn="l"/>
                  <a:tab pos="7304088" algn="l"/>
                  <a:tab pos="8218488" algn="l"/>
                  <a:tab pos="9131300" algn="l"/>
                  <a:tab pos="10045700" algn="l"/>
                </a:tabLst>
              </a:pPr>
              <a:r>
                <a:rPr lang="en-GB" b="1">
                  <a:solidFill>
                    <a:srgbClr val="FFEA18"/>
                  </a:solidFill>
                  <a:latin typeface="Helvetica" charset="0"/>
                </a:rPr>
                <a:t>HY LẠP</a:t>
              </a:r>
            </a:p>
          </p:txBody>
        </p:sp>
      </p:grpSp>
      <p:grpSp>
        <p:nvGrpSpPr>
          <p:cNvPr id="9" name="Group 48"/>
          <p:cNvGrpSpPr>
            <a:grpSpLocks/>
          </p:cNvGrpSpPr>
          <p:nvPr/>
        </p:nvGrpSpPr>
        <p:grpSpPr bwMode="auto">
          <a:xfrm>
            <a:off x="5332413" y="4806950"/>
            <a:ext cx="3506787" cy="1335088"/>
            <a:chOff x="3359" y="3028"/>
            <a:chExt cx="2209" cy="841"/>
          </a:xfrm>
        </p:grpSpPr>
        <p:grpSp>
          <p:nvGrpSpPr>
            <p:cNvPr id="201753" name="Group 36"/>
            <p:cNvGrpSpPr>
              <a:grpSpLocks/>
            </p:cNvGrpSpPr>
            <p:nvPr/>
          </p:nvGrpSpPr>
          <p:grpSpPr bwMode="auto">
            <a:xfrm>
              <a:off x="3359" y="3088"/>
              <a:ext cx="710" cy="781"/>
              <a:chOff x="3473" y="3088"/>
              <a:chExt cx="617" cy="781"/>
            </a:xfrm>
          </p:grpSpPr>
          <p:sp>
            <p:nvSpPr>
              <p:cNvPr id="201755" name="Rectangle 37"/>
              <p:cNvSpPr>
                <a:spLocks noChangeArrowheads="1"/>
              </p:cNvSpPr>
              <p:nvPr/>
            </p:nvSpPr>
            <p:spPr bwMode="auto">
              <a:xfrm>
                <a:off x="3473" y="3088"/>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defTabSz="1017588">
                  <a:spcBef>
                    <a:spcPts val="1250"/>
                  </a:spcBef>
                  <a:buClr>
                    <a:srgbClr val="FFEA18"/>
                  </a:buClr>
                  <a:tabLst>
                    <a:tab pos="0" algn="l"/>
                    <a:tab pos="911225" algn="l"/>
                    <a:tab pos="1824038" algn="l"/>
                    <a:tab pos="2738438" algn="l"/>
                    <a:tab pos="3651250" algn="l"/>
                    <a:tab pos="4565650" algn="l"/>
                    <a:tab pos="5478463" algn="l"/>
                    <a:tab pos="6391275" algn="l"/>
                    <a:tab pos="7304088" algn="l"/>
                    <a:tab pos="8218488" algn="l"/>
                    <a:tab pos="9131300" algn="l"/>
                    <a:tab pos="10045700" algn="l"/>
                  </a:tabLst>
                </a:pPr>
                <a:r>
                  <a:rPr lang="en-GB" sz="2000" b="1">
                    <a:solidFill>
                      <a:srgbClr val="FFEA18"/>
                    </a:solidFill>
                    <a:latin typeface="Helvetica" charset="0"/>
                  </a:rPr>
                  <a:t>CHO:</a:t>
                </a:r>
              </a:p>
            </p:txBody>
          </p:sp>
          <p:sp>
            <p:nvSpPr>
              <p:cNvPr id="201756" name="Rectangle 38"/>
              <p:cNvSpPr>
                <a:spLocks noChangeArrowheads="1"/>
              </p:cNvSpPr>
              <p:nvPr/>
            </p:nvSpPr>
            <p:spPr bwMode="auto">
              <a:xfrm>
                <a:off x="3473" y="3442"/>
                <a:ext cx="587"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1017588"/>
                <a:endParaRPr lang="en-US" sz="2000">
                  <a:solidFill>
                    <a:srgbClr val="000000"/>
                  </a:solidFill>
                </a:endParaRPr>
              </a:p>
            </p:txBody>
          </p:sp>
          <p:sp>
            <p:nvSpPr>
              <p:cNvPr id="201757" name="Rectangle 39"/>
              <p:cNvSpPr>
                <a:spLocks noChangeArrowheads="1"/>
              </p:cNvSpPr>
              <p:nvPr/>
            </p:nvSpPr>
            <p:spPr bwMode="auto">
              <a:xfrm>
                <a:off x="3473" y="3746"/>
                <a:ext cx="617"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1017588"/>
                <a:endParaRPr lang="en-US" sz="2000">
                  <a:solidFill>
                    <a:srgbClr val="000000"/>
                  </a:solidFill>
                </a:endParaRPr>
              </a:p>
            </p:txBody>
          </p:sp>
        </p:grpSp>
        <p:sp>
          <p:nvSpPr>
            <p:cNvPr id="201754" name="Rectangle 40"/>
            <p:cNvSpPr>
              <a:spLocks noChangeArrowheads="1"/>
            </p:cNvSpPr>
            <p:nvPr/>
          </p:nvSpPr>
          <p:spPr bwMode="auto">
            <a:xfrm>
              <a:off x="3792" y="3028"/>
              <a:ext cx="1776" cy="3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defTabSz="1017588">
                <a:spcBef>
                  <a:spcPts val="1750"/>
                </a:spcBef>
                <a:buClr>
                  <a:srgbClr val="FFEA18"/>
                </a:buClr>
                <a:tabLst>
                  <a:tab pos="0" algn="l"/>
                  <a:tab pos="911225" algn="l"/>
                  <a:tab pos="1824038" algn="l"/>
                  <a:tab pos="2738438" algn="l"/>
                  <a:tab pos="3651250" algn="l"/>
                  <a:tab pos="4565650" algn="l"/>
                  <a:tab pos="5478463" algn="l"/>
                  <a:tab pos="6391275" algn="l"/>
                  <a:tab pos="7304088" algn="l"/>
                  <a:tab pos="8218488" algn="l"/>
                  <a:tab pos="9131300" algn="l"/>
                  <a:tab pos="10045700" algn="l"/>
                </a:tabLst>
              </a:pPr>
              <a:r>
                <a:rPr lang="en-GB" b="1">
                  <a:solidFill>
                    <a:srgbClr val="FFEA18"/>
                  </a:solidFill>
                  <a:latin typeface="Helvetica" charset="0"/>
                </a:rPr>
                <a:t>HỘI THÁNH</a:t>
              </a:r>
            </a:p>
          </p:txBody>
        </p:sp>
      </p:grpSp>
      <p:sp>
        <p:nvSpPr>
          <p:cNvPr id="201746" name="Text Box 41"/>
          <p:cNvSpPr txBox="1">
            <a:spLocks noChangeArrowheads="1"/>
          </p:cNvSpPr>
          <p:nvPr/>
        </p:nvSpPr>
        <p:spPr bwMode="auto">
          <a:xfrm>
            <a:off x="9658350" y="7938"/>
            <a:ext cx="18097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896" tIns="46744" rIns="89896" bIns="46744" anchor="ctr">
            <a:spAutoFit/>
          </a:bodyPr>
          <a:lstStyle>
            <a:lvl1pPr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1pPr>
            <a:lvl2pPr marL="742950" indent="-285750"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2pPr>
            <a:lvl3pPr marL="1143000" indent="-228600"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3pPr>
            <a:lvl4pPr marL="1600200" indent="-228600"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4pPr>
            <a:lvl5pPr marL="2057400" indent="-228600"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5pPr>
            <a:lvl6pPr marL="2514600" indent="-228600" defTabSz="1017588"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6pPr>
            <a:lvl7pPr marL="2971800" indent="-228600" defTabSz="1017588"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7pPr>
            <a:lvl8pPr marL="3429000" indent="-228600" defTabSz="1017588"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8pPr>
            <a:lvl9pPr marL="3886200" indent="-228600" defTabSz="1017588"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9pPr>
          </a:lstStyle>
          <a:p>
            <a:pPr algn="ctr" eaLnBrk="1" hangingPunct="1">
              <a:spcBef>
                <a:spcPts val="1250"/>
              </a:spcBef>
              <a:buClr>
                <a:srgbClr val="FFA27C"/>
              </a:buClr>
            </a:pPr>
            <a:r>
              <a:rPr lang="en-GB" sz="2000">
                <a:solidFill>
                  <a:srgbClr val="FFA27C"/>
                </a:solidFill>
                <a:latin typeface="Comic Sans MS" charset="0"/>
              </a:rPr>
              <a:t> </a:t>
            </a:r>
          </a:p>
        </p:txBody>
      </p:sp>
      <p:sp>
        <p:nvSpPr>
          <p:cNvPr id="201747" name="Text Box 42"/>
          <p:cNvSpPr txBox="1">
            <a:spLocks noChangeArrowheads="1"/>
          </p:cNvSpPr>
          <p:nvPr/>
        </p:nvSpPr>
        <p:spPr bwMode="auto">
          <a:xfrm>
            <a:off x="8821738" y="741045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338" tIns="45667" rIns="91338" bIns="45667" anchor="ctr"/>
          <a:lstStyle>
            <a:lvl1pPr defTabSz="1017588" eaLnBrk="0" hangingPunct="0">
              <a:defRPr sz="2500">
                <a:solidFill>
                  <a:schemeClr val="bg1"/>
                </a:solidFill>
                <a:latin typeface="Times New Roman" charset="0"/>
                <a:ea typeface="MS Gothic" charset="0"/>
                <a:cs typeface="MS Gothic" charset="0"/>
              </a:defRPr>
            </a:lvl1pPr>
            <a:lvl2pPr marL="742950" indent="-285750" defTabSz="1017588" eaLnBrk="0" hangingPunct="0">
              <a:defRPr sz="2500">
                <a:solidFill>
                  <a:schemeClr val="bg1"/>
                </a:solidFill>
                <a:latin typeface="Times New Roman" charset="0"/>
                <a:ea typeface="MS Gothic" charset="0"/>
                <a:cs typeface="MS Gothic" charset="0"/>
              </a:defRPr>
            </a:lvl2pPr>
            <a:lvl3pPr marL="1143000" indent="-228600" defTabSz="1017588" eaLnBrk="0" hangingPunct="0">
              <a:defRPr sz="2500">
                <a:solidFill>
                  <a:schemeClr val="bg1"/>
                </a:solidFill>
                <a:latin typeface="Times New Roman" charset="0"/>
                <a:ea typeface="MS Gothic" charset="0"/>
                <a:cs typeface="MS Gothic" charset="0"/>
              </a:defRPr>
            </a:lvl3pPr>
            <a:lvl4pPr marL="1600200" indent="-228600" defTabSz="1017588" eaLnBrk="0" hangingPunct="0">
              <a:defRPr sz="2500">
                <a:solidFill>
                  <a:schemeClr val="bg1"/>
                </a:solidFill>
                <a:latin typeface="Times New Roman" charset="0"/>
                <a:ea typeface="MS Gothic" charset="0"/>
                <a:cs typeface="MS Gothic" charset="0"/>
              </a:defRPr>
            </a:lvl4pPr>
            <a:lvl5pPr marL="2057400" indent="-228600" defTabSz="1017588" eaLnBrk="0" hangingPunct="0">
              <a:defRPr sz="2500">
                <a:solidFill>
                  <a:schemeClr val="bg1"/>
                </a:solidFill>
                <a:latin typeface="Times New Roman" charset="0"/>
                <a:ea typeface="MS Gothic" charset="0"/>
                <a:cs typeface="MS Gothic" charset="0"/>
              </a:defRPr>
            </a:lvl5pPr>
            <a:lvl6pPr marL="2514600" indent="-228600" defTabSz="1017588"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1017588"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1017588"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1017588"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eaLnBrk="1" hangingPunct="1"/>
            <a:endParaRPr lang="en-US" sz="2400">
              <a:solidFill>
                <a:srgbClr val="000000"/>
              </a:solidFill>
            </a:endParaRPr>
          </a:p>
        </p:txBody>
      </p:sp>
      <p:sp>
        <p:nvSpPr>
          <p:cNvPr id="201748" name="Text Box 43"/>
          <p:cNvSpPr txBox="1">
            <a:spLocks noChangeArrowheads="1"/>
          </p:cNvSpPr>
          <p:nvPr/>
        </p:nvSpPr>
        <p:spPr bwMode="auto">
          <a:xfrm>
            <a:off x="9517063" y="6940550"/>
            <a:ext cx="18415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338" tIns="45667" rIns="91338" bIns="45667" anchor="ctr"/>
          <a:lstStyle>
            <a:lvl1pPr defTabSz="1017588" eaLnBrk="0" hangingPunct="0">
              <a:defRPr sz="2500">
                <a:solidFill>
                  <a:schemeClr val="bg1"/>
                </a:solidFill>
                <a:latin typeface="Times New Roman" charset="0"/>
                <a:ea typeface="MS Gothic" charset="0"/>
                <a:cs typeface="MS Gothic" charset="0"/>
              </a:defRPr>
            </a:lvl1pPr>
            <a:lvl2pPr marL="742950" indent="-285750" defTabSz="1017588" eaLnBrk="0" hangingPunct="0">
              <a:defRPr sz="2500">
                <a:solidFill>
                  <a:schemeClr val="bg1"/>
                </a:solidFill>
                <a:latin typeface="Times New Roman" charset="0"/>
                <a:ea typeface="MS Gothic" charset="0"/>
                <a:cs typeface="MS Gothic" charset="0"/>
              </a:defRPr>
            </a:lvl2pPr>
            <a:lvl3pPr marL="1143000" indent="-228600" defTabSz="1017588" eaLnBrk="0" hangingPunct="0">
              <a:defRPr sz="2500">
                <a:solidFill>
                  <a:schemeClr val="bg1"/>
                </a:solidFill>
                <a:latin typeface="Times New Roman" charset="0"/>
                <a:ea typeface="MS Gothic" charset="0"/>
                <a:cs typeface="MS Gothic" charset="0"/>
              </a:defRPr>
            </a:lvl3pPr>
            <a:lvl4pPr marL="1600200" indent="-228600" defTabSz="1017588" eaLnBrk="0" hangingPunct="0">
              <a:defRPr sz="2500">
                <a:solidFill>
                  <a:schemeClr val="bg1"/>
                </a:solidFill>
                <a:latin typeface="Times New Roman" charset="0"/>
                <a:ea typeface="MS Gothic" charset="0"/>
                <a:cs typeface="MS Gothic" charset="0"/>
              </a:defRPr>
            </a:lvl4pPr>
            <a:lvl5pPr marL="2057400" indent="-228600" defTabSz="1017588" eaLnBrk="0" hangingPunct="0">
              <a:defRPr sz="2500">
                <a:solidFill>
                  <a:schemeClr val="bg1"/>
                </a:solidFill>
                <a:latin typeface="Times New Roman" charset="0"/>
                <a:ea typeface="MS Gothic" charset="0"/>
                <a:cs typeface="MS Gothic" charset="0"/>
              </a:defRPr>
            </a:lvl5pPr>
            <a:lvl6pPr marL="2514600" indent="-228600" defTabSz="1017588"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1017588"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1017588"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1017588"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eaLnBrk="1" hangingPunct="1"/>
            <a:endParaRPr lang="en-US" sz="2400">
              <a:solidFill>
                <a:srgbClr val="000000"/>
              </a:solidFill>
            </a:endParaRPr>
          </a:p>
        </p:txBody>
      </p:sp>
      <p:sp>
        <p:nvSpPr>
          <p:cNvPr id="201749" name="Text Box 44"/>
          <p:cNvSpPr txBox="1">
            <a:spLocks noChangeArrowheads="1"/>
          </p:cNvSpPr>
          <p:nvPr/>
        </p:nvSpPr>
        <p:spPr bwMode="auto">
          <a:xfrm>
            <a:off x="9188450" y="7413625"/>
            <a:ext cx="338138" cy="249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896" tIns="46744" rIns="89896" bIns="46744" anchor="ctr">
            <a:spAutoFit/>
          </a:bodyPr>
          <a:lstStyle>
            <a:lvl1pPr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1pPr>
            <a:lvl2pPr marL="742950" indent="-285750"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2pPr>
            <a:lvl3pPr marL="1143000" indent="-228600"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3pPr>
            <a:lvl4pPr marL="1600200" indent="-228600"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4pPr>
            <a:lvl5pPr marL="2057400" indent="-228600"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5pPr>
            <a:lvl6pPr marL="2514600" indent="-228600" defTabSz="1017588"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6pPr>
            <a:lvl7pPr marL="2971800" indent="-228600" defTabSz="1017588"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7pPr>
            <a:lvl8pPr marL="3429000" indent="-228600" defTabSz="1017588"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8pPr>
            <a:lvl9pPr marL="3886200" indent="-228600" defTabSz="1017588"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9pPr>
          </a:lstStyle>
          <a:p>
            <a:pPr algn="ctr" eaLnBrk="1" hangingPunct="1">
              <a:spcBef>
                <a:spcPts val="625"/>
              </a:spcBef>
              <a:buClr>
                <a:srgbClr val="FFFFFF"/>
              </a:buClr>
            </a:pPr>
            <a:r>
              <a:rPr lang="en-GB" sz="1000" b="1">
                <a:solidFill>
                  <a:srgbClr val="FFFFFF"/>
                </a:solidFill>
                <a:latin typeface="Comic Sans MS" charset="0"/>
              </a:rPr>
              <a:t>17</a:t>
            </a:r>
          </a:p>
        </p:txBody>
      </p:sp>
      <p:sp>
        <p:nvSpPr>
          <p:cNvPr id="201750" name="Text Box 45"/>
          <p:cNvSpPr txBox="1">
            <a:spLocks noChangeArrowheads="1"/>
          </p:cNvSpPr>
          <p:nvPr/>
        </p:nvSpPr>
        <p:spPr bwMode="auto">
          <a:xfrm>
            <a:off x="9558338" y="7346950"/>
            <a:ext cx="309562"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896" tIns="46744" rIns="89896" bIns="46744" anchor="ctr">
            <a:spAutoFit/>
          </a:bodyPr>
          <a:lstStyle>
            <a:lvl1pPr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1pPr>
            <a:lvl2pPr marL="742950" indent="-285750"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2pPr>
            <a:lvl3pPr marL="1143000" indent="-228600"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3pPr>
            <a:lvl4pPr marL="1600200" indent="-228600"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4pPr>
            <a:lvl5pPr marL="2057400" indent="-228600"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5pPr>
            <a:lvl6pPr marL="2514600" indent="-228600" defTabSz="1017588"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6pPr>
            <a:lvl7pPr marL="2971800" indent="-228600" defTabSz="1017588"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7pPr>
            <a:lvl8pPr marL="3429000" indent="-228600" defTabSz="1017588"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8pPr>
            <a:lvl9pPr marL="3886200" indent="-228600" defTabSz="1017588"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9pPr>
          </a:lstStyle>
          <a:p>
            <a:pPr algn="ctr" eaLnBrk="1" hangingPunct="1">
              <a:spcBef>
                <a:spcPts val="1000"/>
              </a:spcBef>
              <a:buClr>
                <a:srgbClr val="FFFFFF"/>
              </a:buClr>
            </a:pPr>
            <a:r>
              <a:rPr lang="en-GB" sz="1600" b="1">
                <a:solidFill>
                  <a:srgbClr val="FFFFFF"/>
                </a:solidFill>
                <a:latin typeface="Comic Sans MS" charset="0"/>
              </a:rPr>
              <a:t>4</a:t>
            </a:r>
          </a:p>
        </p:txBody>
      </p:sp>
      <p:sp>
        <p:nvSpPr>
          <p:cNvPr id="48" name="Title 47"/>
          <p:cNvSpPr>
            <a:spLocks noGrp="1"/>
          </p:cNvSpPr>
          <p:nvPr>
            <p:ph type="title" idx="4294967295"/>
          </p:nvPr>
        </p:nvSpPr>
        <p:spPr bwMode="auto">
          <a:xfrm>
            <a:off x="0" y="258763"/>
            <a:ext cx="8885238" cy="69056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1787" tIns="50894" rIns="101787" bIns="50894"/>
          <a:lstStyle/>
          <a:p>
            <a:r>
              <a:rPr lang="en-US" sz="3200" b="1">
                <a:solidFill>
                  <a:srgbClr val="FFEA18"/>
                </a:solidFill>
                <a:latin typeface="Arial" charset="0"/>
                <a:cs typeface="Arial" charset="0"/>
              </a:rPr>
              <a:t>ĐỘC GiẢ CỦA CÁC SÁCH PHÚC ÂM</a:t>
            </a:r>
            <a:r>
              <a:rPr lang="en-US" sz="3200" b="1">
                <a:solidFill>
                  <a:srgbClr val="FFEA18"/>
                </a:solidFill>
                <a:latin typeface="Comic Sans MS" charset="0"/>
                <a:cs typeface="MS Gothic" charset="0"/>
              </a:rPr>
              <a:t>…</a:t>
            </a:r>
            <a:endParaRPr lang="en-US">
              <a:latin typeface="Times New Roman" charset="0"/>
              <a:cs typeface="MS Gothic" charset="0"/>
            </a:endParaRPr>
          </a:p>
        </p:txBody>
      </p:sp>
      <p:sp>
        <p:nvSpPr>
          <p:cNvPr id="50" name="TextBox 49"/>
          <p:cNvSpPr txBox="1"/>
          <p:nvPr/>
        </p:nvSpPr>
        <p:spPr>
          <a:xfrm>
            <a:off x="9305925" y="0"/>
            <a:ext cx="719138" cy="471488"/>
          </a:xfrm>
          <a:prstGeom prst="rect">
            <a:avLst/>
          </a:prstGeom>
          <a:noFill/>
        </p:spPr>
        <p:txBody>
          <a:bodyPr wrap="none" lIns="101787" tIns="50894" rIns="101787" bIns="50894">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defTabSz="1017871" eaLnBrk="1" fontAlgn="auto" hangingPunct="1">
              <a:spcBef>
                <a:spcPts val="0"/>
              </a:spcBef>
              <a:spcAft>
                <a:spcPts val="0"/>
              </a:spcAft>
              <a:defRPr/>
            </a:pPr>
            <a:r>
              <a:rPr lang="en-US" b="1" dirty="0">
                <a:solidFill>
                  <a:srgbClr val="FFFFFF"/>
                </a:solidFill>
                <a:effectLst>
                  <a:outerShdw blurRad="38100" dist="38100" dir="2700000" algn="tl">
                    <a:srgbClr val="000000">
                      <a:alpha val="43137"/>
                    </a:srgbClr>
                  </a:outerShdw>
                </a:effectLst>
                <a:latin typeface="Arial" charset="0"/>
                <a:ea typeface="MS Gothic" charset="0"/>
                <a:cs typeface="MS Gothic" charset="0"/>
              </a:rPr>
              <a:t>51a</a:t>
            </a:r>
          </a:p>
        </p:txBody>
      </p:sp>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iterate type="lt">
                                    <p:tmPct val="0"/>
                                  </p:iterate>
                                  <p:childTnLst>
                                    <p:set>
                                      <p:cBhvr>
                                        <p:cTn id="6" dur="1" fill="hold">
                                          <p:stCondLst>
                                            <p:cond delay="0"/>
                                          </p:stCondLst>
                                        </p:cTn>
                                        <p:tgtEl>
                                          <p:spTgt spid="48"/>
                                        </p:tgtEl>
                                        <p:attrNameLst>
                                          <p:attrName>style.visibility</p:attrName>
                                        </p:attrNameLst>
                                      </p:cBhvr>
                                      <p:to>
                                        <p:strVal val="visible"/>
                                      </p:to>
                                    </p:set>
                                    <p:animEffect transition="in" filter="dissolve">
                                      <p:cBhvr>
                                        <p:cTn id="7" dur="500"/>
                                        <p:tgtEl>
                                          <p:spTgt spid="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100000">
                                          <p:val>
                                            <p:fltVal val="0"/>
                                          </p:val>
                                        </p:tav>
                                        <p:tav>
                                          <p:val>
                                            <p:strVal val="#ppt_w"/>
                                          </p:val>
                                        </p:tav>
                                      </p:tavLst>
                                    </p:anim>
                                    <p:anim calcmode="lin" valueType="num">
                                      <p:cBhvr>
                                        <p:cTn id="13" dur="500" fill="hold"/>
                                        <p:tgtEl>
                                          <p:spTgt spid="3"/>
                                        </p:tgtEl>
                                        <p:attrNameLst>
                                          <p:attrName>ppt_h</p:attrName>
                                        </p:attrNameLst>
                                      </p:cBhvr>
                                      <p:tavLst>
                                        <p:tav tm="100000">
                                          <p:val>
                                            <p:fltVal val="0"/>
                                          </p:val>
                                        </p:tav>
                                        <p:tav>
                                          <p:val>
                                            <p:strVal val="#ppt_h"/>
                                          </p:val>
                                        </p:tav>
                                      </p:tavLst>
                                    </p:anim>
                                    <p:anim calcmode="lin" valueType="num">
                                      <p:cBhvr>
                                        <p:cTn id="14" dur="500" fill="hold"/>
                                        <p:tgtEl>
                                          <p:spTgt spid="3"/>
                                        </p:tgtEl>
                                        <p:attrNameLst>
                                          <p:attrName>ppt_x</p:attrName>
                                        </p:attrNameLst>
                                      </p:cBhvr>
                                      <p:tavLst>
                                        <p:tav tm="100000">
                                          <p:val>
                                            <p:fltVal val="0.5"/>
                                          </p:val>
                                        </p:tav>
                                        <p:tav>
                                          <p:val>
                                            <p:strVal val="#ppt_x"/>
                                          </p:val>
                                        </p:tav>
                                      </p:tavLst>
                                    </p:anim>
                                    <p:anim calcmode="lin" valueType="num">
                                      <p:cBhvr>
                                        <p:cTn id="15" dur="500" fill="hold"/>
                                        <p:tgtEl>
                                          <p:spTgt spid="3"/>
                                        </p:tgtEl>
                                        <p:attrNameLst>
                                          <p:attrName>ppt_y</p:attrName>
                                        </p:attrNameLst>
                                      </p:cBhvr>
                                      <p:tavLst>
                                        <p:tav tm="100000">
                                          <p:val>
                                            <p:fltVal val="0.5"/>
                                          </p:val>
                                        </p:tav>
                                        <p:tav>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52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100000">
                                          <p:val>
                                            <p:fltVal val="0"/>
                                          </p:val>
                                        </p:tav>
                                        <p:tav>
                                          <p:val>
                                            <p:strVal val="#ppt_w"/>
                                          </p:val>
                                        </p:tav>
                                      </p:tavLst>
                                    </p:anim>
                                    <p:anim calcmode="lin" valueType="num">
                                      <p:cBhvr>
                                        <p:cTn id="21" dur="500" fill="hold"/>
                                        <p:tgtEl>
                                          <p:spTgt spid="5"/>
                                        </p:tgtEl>
                                        <p:attrNameLst>
                                          <p:attrName>ppt_h</p:attrName>
                                        </p:attrNameLst>
                                      </p:cBhvr>
                                      <p:tavLst>
                                        <p:tav tm="100000">
                                          <p:val>
                                            <p:fltVal val="0"/>
                                          </p:val>
                                        </p:tav>
                                        <p:tav>
                                          <p:val>
                                            <p:strVal val="#ppt_h"/>
                                          </p:val>
                                        </p:tav>
                                      </p:tavLst>
                                    </p:anim>
                                    <p:anim calcmode="lin" valueType="num">
                                      <p:cBhvr>
                                        <p:cTn id="22" dur="500" fill="hold"/>
                                        <p:tgtEl>
                                          <p:spTgt spid="5"/>
                                        </p:tgtEl>
                                        <p:attrNameLst>
                                          <p:attrName>ppt_x</p:attrName>
                                        </p:attrNameLst>
                                      </p:cBhvr>
                                      <p:tavLst>
                                        <p:tav tm="100000">
                                          <p:val>
                                            <p:fltVal val="0.5"/>
                                          </p:val>
                                        </p:tav>
                                        <p:tav>
                                          <p:val>
                                            <p:strVal val="#ppt_x"/>
                                          </p:val>
                                        </p:tav>
                                      </p:tavLst>
                                    </p:anim>
                                    <p:anim calcmode="lin" valueType="num">
                                      <p:cBhvr>
                                        <p:cTn id="23" dur="500" fill="hold"/>
                                        <p:tgtEl>
                                          <p:spTgt spid="5"/>
                                        </p:tgtEl>
                                        <p:attrNameLst>
                                          <p:attrName>ppt_y</p:attrName>
                                        </p:attrNameLst>
                                      </p:cBhvr>
                                      <p:tavLst>
                                        <p:tav tm="100000">
                                          <p:val>
                                            <p:fltVal val="0.5"/>
                                          </p:val>
                                        </p:tav>
                                        <p:tav>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100000">
                                          <p:val>
                                            <p:fltVal val="0"/>
                                          </p:val>
                                        </p:tav>
                                        <p:tav>
                                          <p:val>
                                            <p:strVal val="#ppt_w"/>
                                          </p:val>
                                        </p:tav>
                                      </p:tavLst>
                                    </p:anim>
                                    <p:anim calcmode="lin" valueType="num">
                                      <p:cBhvr>
                                        <p:cTn id="29" dur="500" fill="hold"/>
                                        <p:tgtEl>
                                          <p:spTgt spid="7"/>
                                        </p:tgtEl>
                                        <p:attrNameLst>
                                          <p:attrName>ppt_h</p:attrName>
                                        </p:attrNameLst>
                                      </p:cBhvr>
                                      <p:tavLst>
                                        <p:tav tm="100000">
                                          <p:val>
                                            <p:fltVal val="0"/>
                                          </p:val>
                                        </p:tav>
                                        <p:tav>
                                          <p:val>
                                            <p:strVal val="#ppt_h"/>
                                          </p:val>
                                        </p:tav>
                                      </p:tavLst>
                                    </p:anim>
                                    <p:anim calcmode="lin" valueType="num">
                                      <p:cBhvr>
                                        <p:cTn id="30" dur="500" fill="hold"/>
                                        <p:tgtEl>
                                          <p:spTgt spid="7"/>
                                        </p:tgtEl>
                                        <p:attrNameLst>
                                          <p:attrName>ppt_x</p:attrName>
                                        </p:attrNameLst>
                                      </p:cBhvr>
                                      <p:tavLst>
                                        <p:tav tm="100000">
                                          <p:val>
                                            <p:fltVal val="0.5"/>
                                          </p:val>
                                        </p:tav>
                                        <p:tav>
                                          <p:val>
                                            <p:strVal val="#ppt_x"/>
                                          </p:val>
                                        </p:tav>
                                      </p:tavLst>
                                    </p:anim>
                                    <p:anim calcmode="lin" valueType="num">
                                      <p:cBhvr>
                                        <p:cTn id="31" dur="500" fill="hold"/>
                                        <p:tgtEl>
                                          <p:spTgt spid="7"/>
                                        </p:tgtEl>
                                        <p:attrNameLst>
                                          <p:attrName>ppt_y</p:attrName>
                                        </p:attrNameLst>
                                      </p:cBhvr>
                                      <p:tavLst>
                                        <p:tav tm="100000">
                                          <p:val>
                                            <p:fltVal val="0.5"/>
                                          </p:val>
                                        </p:tav>
                                        <p:tav>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2754" name="AutoShape 1"/>
          <p:cNvSpPr>
            <a:spLocks noChangeArrowheads="1"/>
          </p:cNvSpPr>
          <p:nvPr/>
        </p:nvSpPr>
        <p:spPr bwMode="auto">
          <a:xfrm>
            <a:off x="5197475" y="4017963"/>
            <a:ext cx="3303588" cy="2817812"/>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338" tIns="45667" rIns="91338" bIns="45667" anchor="ctr"/>
          <a:lstStyle/>
          <a:p>
            <a:pPr defTabSz="1017588"/>
            <a:endParaRPr lang="en-US" sz="2000">
              <a:solidFill>
                <a:srgbClr val="000000"/>
              </a:solidFill>
            </a:endParaRPr>
          </a:p>
        </p:txBody>
      </p:sp>
      <p:pic>
        <p:nvPicPr>
          <p:cNvPr id="20275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413" y="261938"/>
            <a:ext cx="9240837" cy="7256462"/>
          </a:xfrm>
          <a:prstGeom prst="rect">
            <a:avLst/>
          </a:prstGeom>
          <a:blipFill dpi="0" rotWithShape="0">
            <a:blip r:embed="rId5"/>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202756" name="Rectangle 3"/>
          <p:cNvSpPr>
            <a:spLocks noChangeArrowheads="1"/>
          </p:cNvSpPr>
          <p:nvPr/>
        </p:nvSpPr>
        <p:spPr bwMode="auto">
          <a:xfrm>
            <a:off x="169863" y="7429500"/>
            <a:ext cx="1454150" cy="239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338" tIns="45667" rIns="91338" bIns="45667" anchor="ctr"/>
          <a:lstStyle/>
          <a:p>
            <a:pPr defTabSz="1017588"/>
            <a:endParaRPr lang="en-US" sz="2000">
              <a:solidFill>
                <a:srgbClr val="000000"/>
              </a:solidFill>
            </a:endParaRPr>
          </a:p>
        </p:txBody>
      </p:sp>
      <p:sp>
        <p:nvSpPr>
          <p:cNvPr id="202757" name="Rectangle 4"/>
          <p:cNvSpPr>
            <a:spLocks noChangeArrowheads="1"/>
          </p:cNvSpPr>
          <p:nvPr/>
        </p:nvSpPr>
        <p:spPr bwMode="auto">
          <a:xfrm>
            <a:off x="1254125" y="863600"/>
            <a:ext cx="7481888" cy="6181725"/>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91338" tIns="45667" rIns="91338" bIns="45667" anchor="ctr"/>
          <a:lstStyle/>
          <a:p>
            <a:pPr defTabSz="1017588"/>
            <a:endParaRPr lang="en-US" sz="2000">
              <a:solidFill>
                <a:srgbClr val="000000"/>
              </a:solidFill>
            </a:endParaRPr>
          </a:p>
        </p:txBody>
      </p:sp>
      <p:sp>
        <p:nvSpPr>
          <p:cNvPr id="202758" name="AutoShape 5"/>
          <p:cNvSpPr>
            <a:spLocks noChangeArrowheads="1"/>
          </p:cNvSpPr>
          <p:nvPr/>
        </p:nvSpPr>
        <p:spPr bwMode="auto">
          <a:xfrm>
            <a:off x="5199063" y="1008063"/>
            <a:ext cx="3303587" cy="28162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338" tIns="45667" rIns="91338" bIns="45667" anchor="ctr"/>
          <a:lstStyle/>
          <a:p>
            <a:pPr defTabSz="1017588"/>
            <a:endParaRPr lang="en-US" sz="2000">
              <a:solidFill>
                <a:srgbClr val="000000"/>
              </a:solidFill>
            </a:endParaRPr>
          </a:p>
        </p:txBody>
      </p:sp>
      <p:sp>
        <p:nvSpPr>
          <p:cNvPr id="202759" name="AutoShape 6"/>
          <p:cNvSpPr>
            <a:spLocks noChangeArrowheads="1"/>
          </p:cNvSpPr>
          <p:nvPr/>
        </p:nvSpPr>
        <p:spPr bwMode="auto">
          <a:xfrm>
            <a:off x="1473200" y="4040188"/>
            <a:ext cx="3303588" cy="2817812"/>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338" tIns="45667" rIns="91338" bIns="45667" anchor="ctr"/>
          <a:lstStyle/>
          <a:p>
            <a:pPr defTabSz="1017588"/>
            <a:endParaRPr lang="en-US" sz="2000">
              <a:solidFill>
                <a:srgbClr val="000000"/>
              </a:solidFill>
            </a:endParaRPr>
          </a:p>
        </p:txBody>
      </p:sp>
      <p:sp>
        <p:nvSpPr>
          <p:cNvPr id="202760" name="AutoShape 7"/>
          <p:cNvSpPr>
            <a:spLocks noChangeArrowheads="1"/>
          </p:cNvSpPr>
          <p:nvPr/>
        </p:nvSpPr>
        <p:spPr bwMode="auto">
          <a:xfrm>
            <a:off x="1465263" y="947738"/>
            <a:ext cx="3303587" cy="2817812"/>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338" tIns="45667" rIns="91338" bIns="45667" anchor="ctr"/>
          <a:lstStyle/>
          <a:p>
            <a:pPr defTabSz="1017588"/>
            <a:endParaRPr lang="en-US" sz="2000">
              <a:solidFill>
                <a:srgbClr val="000000"/>
              </a:solidFill>
            </a:endParaRPr>
          </a:p>
        </p:txBody>
      </p:sp>
      <p:grpSp>
        <p:nvGrpSpPr>
          <p:cNvPr id="202761" name="Group 8"/>
          <p:cNvGrpSpPr>
            <a:grpSpLocks/>
          </p:cNvGrpSpPr>
          <p:nvPr/>
        </p:nvGrpSpPr>
        <p:grpSpPr bwMode="auto">
          <a:xfrm>
            <a:off x="1554163" y="1071563"/>
            <a:ext cx="4246562" cy="3776662"/>
            <a:chOff x="979" y="675"/>
            <a:chExt cx="2675" cy="2379"/>
          </a:xfrm>
        </p:grpSpPr>
        <p:sp>
          <p:nvSpPr>
            <p:cNvPr id="202814" name="Rectangle 9"/>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defTabSz="1017588">
                <a:spcBef>
                  <a:spcPts val="2513"/>
                </a:spcBef>
                <a:buClr>
                  <a:srgbClr val="FAFD00"/>
                </a:buClr>
                <a:tabLst>
                  <a:tab pos="0" algn="l"/>
                  <a:tab pos="911225" algn="l"/>
                  <a:tab pos="1824038" algn="l"/>
                  <a:tab pos="2738438" algn="l"/>
                  <a:tab pos="3651250" algn="l"/>
                  <a:tab pos="4565650" algn="l"/>
                  <a:tab pos="5478463" algn="l"/>
                  <a:tab pos="6391275" algn="l"/>
                  <a:tab pos="7304088" algn="l"/>
                  <a:tab pos="8218488" algn="l"/>
                  <a:tab pos="9131300" algn="l"/>
                  <a:tab pos="10045700" algn="l"/>
                </a:tabLst>
              </a:pPr>
              <a:r>
                <a:rPr lang="en-GB" sz="4000" b="1">
                  <a:solidFill>
                    <a:srgbClr val="FAFD00"/>
                  </a:solidFill>
                  <a:latin typeface="Helvetica" charset="0"/>
                </a:rPr>
                <a:t>2</a:t>
              </a:r>
            </a:p>
          </p:txBody>
        </p:sp>
        <p:sp>
          <p:nvSpPr>
            <p:cNvPr id="202815" name="Rectangle 10"/>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defTabSz="1017588">
                <a:spcBef>
                  <a:spcPts val="2513"/>
                </a:spcBef>
                <a:buClr>
                  <a:srgbClr val="FAFD00"/>
                </a:buClr>
                <a:tabLst>
                  <a:tab pos="0" algn="l"/>
                  <a:tab pos="911225" algn="l"/>
                  <a:tab pos="1824038" algn="l"/>
                  <a:tab pos="2738438" algn="l"/>
                  <a:tab pos="3651250" algn="l"/>
                  <a:tab pos="4565650" algn="l"/>
                  <a:tab pos="5478463" algn="l"/>
                  <a:tab pos="6391275" algn="l"/>
                  <a:tab pos="7304088" algn="l"/>
                  <a:tab pos="8218488" algn="l"/>
                  <a:tab pos="9131300" algn="l"/>
                  <a:tab pos="10045700" algn="l"/>
                </a:tabLst>
              </a:pPr>
              <a:r>
                <a:rPr lang="en-GB" sz="4000" b="1">
                  <a:solidFill>
                    <a:srgbClr val="FAFD00"/>
                  </a:solidFill>
                  <a:latin typeface="Helvetica" charset="0"/>
                </a:rPr>
                <a:t>3</a:t>
              </a:r>
            </a:p>
          </p:txBody>
        </p:sp>
        <p:sp>
          <p:nvSpPr>
            <p:cNvPr id="202816" name="Rectangle 11"/>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defTabSz="1017588">
                <a:spcBef>
                  <a:spcPts val="2513"/>
                </a:spcBef>
                <a:buClr>
                  <a:srgbClr val="FAFD00"/>
                </a:buClr>
                <a:tabLst>
                  <a:tab pos="0" algn="l"/>
                  <a:tab pos="911225" algn="l"/>
                  <a:tab pos="1824038" algn="l"/>
                  <a:tab pos="2738438" algn="l"/>
                  <a:tab pos="3651250" algn="l"/>
                  <a:tab pos="4565650" algn="l"/>
                  <a:tab pos="5478463" algn="l"/>
                  <a:tab pos="6391275" algn="l"/>
                  <a:tab pos="7304088" algn="l"/>
                  <a:tab pos="8218488" algn="l"/>
                  <a:tab pos="9131300" algn="l"/>
                  <a:tab pos="10045700" algn="l"/>
                </a:tabLst>
              </a:pPr>
              <a:r>
                <a:rPr lang="en-GB" sz="4000" b="1">
                  <a:solidFill>
                    <a:srgbClr val="FAFD00"/>
                  </a:solidFill>
                  <a:latin typeface="Helvetica" charset="0"/>
                </a:rPr>
                <a:t>4</a:t>
              </a:r>
            </a:p>
          </p:txBody>
        </p:sp>
        <p:sp>
          <p:nvSpPr>
            <p:cNvPr id="202817" name="Rectangle 12"/>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defTabSz="1017588">
                <a:spcBef>
                  <a:spcPts val="2513"/>
                </a:spcBef>
                <a:buClr>
                  <a:srgbClr val="FAFD00"/>
                </a:buClr>
                <a:tabLst>
                  <a:tab pos="0" algn="l"/>
                  <a:tab pos="911225" algn="l"/>
                  <a:tab pos="1824038" algn="l"/>
                  <a:tab pos="2738438" algn="l"/>
                  <a:tab pos="3651250" algn="l"/>
                  <a:tab pos="4565650" algn="l"/>
                  <a:tab pos="5478463" algn="l"/>
                  <a:tab pos="6391275" algn="l"/>
                  <a:tab pos="7304088" algn="l"/>
                  <a:tab pos="8218488" algn="l"/>
                  <a:tab pos="9131300" algn="l"/>
                  <a:tab pos="10045700" algn="l"/>
                </a:tabLst>
              </a:pPr>
              <a:r>
                <a:rPr lang="en-GB" sz="4000" b="1">
                  <a:solidFill>
                    <a:srgbClr val="FAFD00"/>
                  </a:solidFill>
                  <a:latin typeface="Helvetica" charset="0"/>
                </a:rPr>
                <a:t>1</a:t>
              </a:r>
            </a:p>
          </p:txBody>
        </p:sp>
      </p:grpSp>
      <p:sp>
        <p:nvSpPr>
          <p:cNvPr id="202762" name="Rectangle 13"/>
          <p:cNvSpPr>
            <a:spLocks noChangeArrowheads="1"/>
          </p:cNvSpPr>
          <p:nvPr/>
        </p:nvSpPr>
        <p:spPr bwMode="auto">
          <a:xfrm>
            <a:off x="2516188" y="4184650"/>
            <a:ext cx="2239962" cy="649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256" tIns="44229" rIns="90256" bIns="44229">
            <a:spAutoFit/>
          </a:bodyPr>
          <a:lstStyle/>
          <a:p>
            <a:pPr defTabSz="1017588">
              <a:spcBef>
                <a:spcPts val="2250"/>
              </a:spcBef>
              <a:buClr>
                <a:srgbClr val="66FF99"/>
              </a:buClr>
              <a:tabLst>
                <a:tab pos="0" algn="l"/>
                <a:tab pos="911225" algn="l"/>
                <a:tab pos="1824038" algn="l"/>
                <a:tab pos="2738438" algn="l"/>
                <a:tab pos="3651250" algn="l"/>
                <a:tab pos="4565650" algn="l"/>
                <a:tab pos="5478463" algn="l"/>
                <a:tab pos="6391275" algn="l"/>
                <a:tab pos="7304088" algn="l"/>
                <a:tab pos="8218488" algn="l"/>
                <a:tab pos="9131300" algn="l"/>
                <a:tab pos="10045700" algn="l"/>
              </a:tabLst>
            </a:pPr>
            <a:r>
              <a:rPr lang="en-GB" sz="3600" b="1">
                <a:solidFill>
                  <a:srgbClr val="66FF99"/>
                </a:solidFill>
                <a:latin typeface="Helvetica" charset="0"/>
              </a:rPr>
              <a:t>LUCA</a:t>
            </a:r>
          </a:p>
        </p:txBody>
      </p:sp>
      <p:sp>
        <p:nvSpPr>
          <p:cNvPr id="202763" name="Rectangle 14"/>
          <p:cNvSpPr>
            <a:spLocks noChangeArrowheads="1"/>
          </p:cNvSpPr>
          <p:nvPr/>
        </p:nvSpPr>
        <p:spPr bwMode="auto">
          <a:xfrm>
            <a:off x="1933575" y="1138238"/>
            <a:ext cx="2590800" cy="649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256" tIns="44229" rIns="90256" bIns="44229">
            <a:spAutoFit/>
          </a:bodyPr>
          <a:lstStyle/>
          <a:p>
            <a:pPr defTabSz="1017588">
              <a:spcBef>
                <a:spcPts val="2250"/>
              </a:spcBef>
              <a:buClr>
                <a:srgbClr val="66FF99"/>
              </a:buClr>
              <a:tabLst>
                <a:tab pos="0" algn="l"/>
                <a:tab pos="911225" algn="l"/>
                <a:tab pos="1824038" algn="l"/>
                <a:tab pos="2738438" algn="l"/>
                <a:tab pos="3651250" algn="l"/>
                <a:tab pos="4565650" algn="l"/>
                <a:tab pos="5478463" algn="l"/>
                <a:tab pos="6391275" algn="l"/>
                <a:tab pos="7304088" algn="l"/>
                <a:tab pos="8218488" algn="l"/>
                <a:tab pos="9131300" algn="l"/>
                <a:tab pos="10045700" algn="l"/>
              </a:tabLst>
            </a:pPr>
            <a:r>
              <a:rPr lang="en-GB" sz="3600" b="1">
                <a:solidFill>
                  <a:srgbClr val="66FF99"/>
                </a:solidFill>
                <a:latin typeface="Helvetica" charset="0"/>
              </a:rPr>
              <a:t>MATHIƠ</a:t>
            </a:r>
          </a:p>
        </p:txBody>
      </p:sp>
      <p:sp>
        <p:nvSpPr>
          <p:cNvPr id="202764" name="Rectangle 15"/>
          <p:cNvSpPr>
            <a:spLocks noChangeArrowheads="1"/>
          </p:cNvSpPr>
          <p:nvPr/>
        </p:nvSpPr>
        <p:spPr bwMode="auto">
          <a:xfrm>
            <a:off x="6146800" y="1162050"/>
            <a:ext cx="2239963" cy="649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256" tIns="44229" rIns="90256" bIns="44229">
            <a:spAutoFit/>
          </a:bodyPr>
          <a:lstStyle/>
          <a:p>
            <a:pPr defTabSz="1017588">
              <a:spcBef>
                <a:spcPts val="2250"/>
              </a:spcBef>
              <a:buClr>
                <a:srgbClr val="66FF99"/>
              </a:buClr>
              <a:tabLst>
                <a:tab pos="0" algn="l"/>
                <a:tab pos="911225" algn="l"/>
                <a:tab pos="1824038" algn="l"/>
                <a:tab pos="2738438" algn="l"/>
                <a:tab pos="3651250" algn="l"/>
                <a:tab pos="4565650" algn="l"/>
                <a:tab pos="5478463" algn="l"/>
                <a:tab pos="6391275" algn="l"/>
                <a:tab pos="7304088" algn="l"/>
                <a:tab pos="8218488" algn="l"/>
                <a:tab pos="9131300" algn="l"/>
                <a:tab pos="10045700" algn="l"/>
              </a:tabLst>
            </a:pPr>
            <a:r>
              <a:rPr lang="en-GB" sz="3600" b="1">
                <a:solidFill>
                  <a:srgbClr val="66FF99"/>
                </a:solidFill>
                <a:latin typeface="Helvetica" charset="0"/>
              </a:rPr>
              <a:t>MÁC</a:t>
            </a:r>
          </a:p>
        </p:txBody>
      </p:sp>
      <p:sp>
        <p:nvSpPr>
          <p:cNvPr id="202765" name="Rectangle 16"/>
          <p:cNvSpPr>
            <a:spLocks noChangeArrowheads="1"/>
          </p:cNvSpPr>
          <p:nvPr/>
        </p:nvSpPr>
        <p:spPr bwMode="auto">
          <a:xfrm>
            <a:off x="6335713" y="4175125"/>
            <a:ext cx="1624012" cy="649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256" tIns="44229" rIns="90256" bIns="44229">
            <a:spAutoFit/>
          </a:bodyPr>
          <a:lstStyle/>
          <a:p>
            <a:pPr defTabSz="1017588">
              <a:spcBef>
                <a:spcPts val="2250"/>
              </a:spcBef>
              <a:buClr>
                <a:srgbClr val="66FF99"/>
              </a:buClr>
              <a:tabLst>
                <a:tab pos="0" algn="l"/>
                <a:tab pos="911225" algn="l"/>
                <a:tab pos="1824038" algn="l"/>
                <a:tab pos="2738438" algn="l"/>
                <a:tab pos="3651250" algn="l"/>
                <a:tab pos="4565650" algn="l"/>
                <a:tab pos="5478463" algn="l"/>
                <a:tab pos="6391275" algn="l"/>
                <a:tab pos="7304088" algn="l"/>
                <a:tab pos="8218488" algn="l"/>
                <a:tab pos="9131300" algn="l"/>
                <a:tab pos="10045700" algn="l"/>
              </a:tabLst>
            </a:pPr>
            <a:r>
              <a:rPr lang="en-GB" sz="3600" b="1">
                <a:solidFill>
                  <a:srgbClr val="66FF99"/>
                </a:solidFill>
                <a:latin typeface="Helvetica" charset="0"/>
              </a:rPr>
              <a:t>JOHN</a:t>
            </a:r>
          </a:p>
        </p:txBody>
      </p:sp>
      <p:sp>
        <p:nvSpPr>
          <p:cNvPr id="202766" name="Rectangle 17"/>
          <p:cNvSpPr>
            <a:spLocks noChangeArrowheads="1"/>
          </p:cNvSpPr>
          <p:nvPr/>
        </p:nvSpPr>
        <p:spPr bwMode="auto">
          <a:xfrm>
            <a:off x="2374900" y="1768475"/>
            <a:ext cx="1943100" cy="474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256" tIns="44229" rIns="90256" bIns="44229">
            <a:spAutoFit/>
          </a:bodyPr>
          <a:lstStyle/>
          <a:p>
            <a:pPr defTabSz="1017588">
              <a:spcBef>
                <a:spcPts val="1750"/>
              </a:spcBef>
              <a:buClr>
                <a:srgbClr val="CECECE"/>
              </a:buClr>
              <a:tabLst>
                <a:tab pos="0" algn="l"/>
                <a:tab pos="911225" algn="l"/>
                <a:tab pos="1824038" algn="l"/>
                <a:tab pos="2738438" algn="l"/>
                <a:tab pos="3651250" algn="l"/>
                <a:tab pos="4565650" algn="l"/>
                <a:tab pos="5478463" algn="l"/>
                <a:tab pos="6391275" algn="l"/>
                <a:tab pos="7304088" algn="l"/>
                <a:tab pos="8218488" algn="l"/>
                <a:tab pos="9131300" algn="l"/>
                <a:tab pos="10045700" algn="l"/>
              </a:tabLst>
            </a:pPr>
            <a:r>
              <a:rPr lang="en-GB" b="1">
                <a:solidFill>
                  <a:srgbClr val="CECECE"/>
                </a:solidFill>
                <a:latin typeface="Helvetica" charset="0"/>
              </a:rPr>
              <a:t>   DO THÁI</a:t>
            </a:r>
          </a:p>
        </p:txBody>
      </p:sp>
      <p:sp>
        <p:nvSpPr>
          <p:cNvPr id="202767" name="Rectangle 18"/>
          <p:cNvSpPr>
            <a:spLocks noChangeArrowheads="1"/>
          </p:cNvSpPr>
          <p:nvPr/>
        </p:nvSpPr>
        <p:spPr bwMode="auto">
          <a:xfrm>
            <a:off x="6489700" y="1779588"/>
            <a:ext cx="1943100"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256" tIns="44229" rIns="90256" bIns="44229">
            <a:spAutoFit/>
          </a:bodyPr>
          <a:lstStyle/>
          <a:p>
            <a:pPr defTabSz="1017588">
              <a:spcBef>
                <a:spcPts val="1750"/>
              </a:spcBef>
              <a:buClr>
                <a:srgbClr val="CECECE"/>
              </a:buClr>
              <a:tabLst>
                <a:tab pos="0" algn="l"/>
                <a:tab pos="911225" algn="l"/>
                <a:tab pos="1824038" algn="l"/>
                <a:tab pos="2738438" algn="l"/>
                <a:tab pos="3651250" algn="l"/>
                <a:tab pos="4565650" algn="l"/>
                <a:tab pos="5478463" algn="l"/>
                <a:tab pos="6391275" algn="l"/>
                <a:tab pos="7304088" algn="l"/>
                <a:tab pos="8218488" algn="l"/>
                <a:tab pos="9131300" algn="l"/>
                <a:tab pos="10045700" algn="l"/>
              </a:tabLst>
            </a:pPr>
            <a:r>
              <a:rPr lang="en-GB" b="1">
                <a:solidFill>
                  <a:srgbClr val="CECECE"/>
                </a:solidFill>
                <a:latin typeface="Helvetica" charset="0"/>
              </a:rPr>
              <a:t>LA MÃ</a:t>
            </a:r>
          </a:p>
        </p:txBody>
      </p:sp>
      <p:sp>
        <p:nvSpPr>
          <p:cNvPr id="202768" name="Rectangle 19"/>
          <p:cNvSpPr>
            <a:spLocks noChangeArrowheads="1"/>
          </p:cNvSpPr>
          <p:nvPr/>
        </p:nvSpPr>
        <p:spPr bwMode="auto">
          <a:xfrm>
            <a:off x="2708275" y="4802188"/>
            <a:ext cx="1943100"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256" tIns="44229" rIns="90256" bIns="44229">
            <a:spAutoFit/>
          </a:bodyPr>
          <a:lstStyle/>
          <a:p>
            <a:pPr defTabSz="1017588">
              <a:spcBef>
                <a:spcPts val="1750"/>
              </a:spcBef>
              <a:buClr>
                <a:srgbClr val="CECECE"/>
              </a:buClr>
              <a:tabLst>
                <a:tab pos="0" algn="l"/>
                <a:tab pos="911225" algn="l"/>
                <a:tab pos="1824038" algn="l"/>
                <a:tab pos="2738438" algn="l"/>
                <a:tab pos="3651250" algn="l"/>
                <a:tab pos="4565650" algn="l"/>
                <a:tab pos="5478463" algn="l"/>
                <a:tab pos="6391275" algn="l"/>
                <a:tab pos="7304088" algn="l"/>
                <a:tab pos="8218488" algn="l"/>
                <a:tab pos="9131300" algn="l"/>
                <a:tab pos="10045700" algn="l"/>
              </a:tabLst>
            </a:pPr>
            <a:r>
              <a:rPr lang="en-GB" b="1">
                <a:solidFill>
                  <a:srgbClr val="CECECE"/>
                </a:solidFill>
                <a:latin typeface="Helvetica" charset="0"/>
              </a:rPr>
              <a:t>HY LẠP</a:t>
            </a:r>
          </a:p>
        </p:txBody>
      </p:sp>
      <p:sp>
        <p:nvSpPr>
          <p:cNvPr id="202769" name="Rectangle 20"/>
          <p:cNvSpPr>
            <a:spLocks noChangeArrowheads="1"/>
          </p:cNvSpPr>
          <p:nvPr/>
        </p:nvSpPr>
        <p:spPr bwMode="auto">
          <a:xfrm>
            <a:off x="6484938" y="4806950"/>
            <a:ext cx="1943100" cy="474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256" tIns="44229" rIns="90256" bIns="44229">
            <a:spAutoFit/>
          </a:bodyPr>
          <a:lstStyle/>
          <a:p>
            <a:pPr defTabSz="1017588">
              <a:spcBef>
                <a:spcPts val="1750"/>
              </a:spcBef>
              <a:buClr>
                <a:srgbClr val="CECECE"/>
              </a:buClr>
              <a:tabLst>
                <a:tab pos="0" algn="l"/>
                <a:tab pos="911225" algn="l"/>
                <a:tab pos="1824038" algn="l"/>
                <a:tab pos="2738438" algn="l"/>
                <a:tab pos="3651250" algn="l"/>
                <a:tab pos="4565650" algn="l"/>
                <a:tab pos="5478463" algn="l"/>
                <a:tab pos="6391275" algn="l"/>
                <a:tab pos="7304088" algn="l"/>
                <a:tab pos="8218488" algn="l"/>
                <a:tab pos="9131300" algn="l"/>
                <a:tab pos="10045700" algn="l"/>
              </a:tabLst>
            </a:pPr>
            <a:r>
              <a:rPr lang="en-GB" b="1">
                <a:solidFill>
                  <a:srgbClr val="CECECE"/>
                </a:solidFill>
                <a:latin typeface="Helvetica" charset="0"/>
              </a:rPr>
              <a:t>CHURCH</a:t>
            </a:r>
          </a:p>
        </p:txBody>
      </p:sp>
      <p:sp>
        <p:nvSpPr>
          <p:cNvPr id="202770" name="Rectangle 21"/>
          <p:cNvSpPr>
            <a:spLocks noChangeArrowheads="1"/>
          </p:cNvSpPr>
          <p:nvPr/>
        </p:nvSpPr>
        <p:spPr bwMode="auto">
          <a:xfrm>
            <a:off x="1817688" y="1866900"/>
            <a:ext cx="933450" cy="401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256" tIns="44229" rIns="90256" bIns="44229">
            <a:spAutoFit/>
          </a:bodyPr>
          <a:lstStyle/>
          <a:p>
            <a:pPr defTabSz="1017588">
              <a:spcBef>
                <a:spcPts val="1250"/>
              </a:spcBef>
              <a:buClr>
                <a:srgbClr val="FAFD00"/>
              </a:buClr>
              <a:tabLst>
                <a:tab pos="0" algn="l"/>
                <a:tab pos="911225" algn="l"/>
                <a:tab pos="1824038" algn="l"/>
                <a:tab pos="2738438" algn="l"/>
                <a:tab pos="3651250" algn="l"/>
                <a:tab pos="4565650" algn="l"/>
                <a:tab pos="5478463" algn="l"/>
                <a:tab pos="6391275" algn="l"/>
                <a:tab pos="7304088" algn="l"/>
                <a:tab pos="8218488" algn="l"/>
                <a:tab pos="9131300" algn="l"/>
                <a:tab pos="10045700" algn="l"/>
              </a:tabLst>
            </a:pPr>
            <a:r>
              <a:rPr lang="en-GB" sz="2000" b="1">
                <a:solidFill>
                  <a:srgbClr val="FAFD00"/>
                </a:solidFill>
                <a:latin typeface="Helvetica" charset="0"/>
              </a:rPr>
              <a:t>CHO:</a:t>
            </a:r>
          </a:p>
        </p:txBody>
      </p:sp>
      <p:sp>
        <p:nvSpPr>
          <p:cNvPr id="202771" name="Rectangle 22"/>
          <p:cNvSpPr>
            <a:spLocks noChangeArrowheads="1"/>
          </p:cNvSpPr>
          <p:nvPr/>
        </p:nvSpPr>
        <p:spPr bwMode="auto">
          <a:xfrm>
            <a:off x="1817688" y="2911475"/>
            <a:ext cx="979487" cy="195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338" tIns="45667" rIns="91338" bIns="45667" anchor="ctr"/>
          <a:lstStyle/>
          <a:p>
            <a:pPr defTabSz="1017588"/>
            <a:endParaRPr lang="en-US" sz="2000">
              <a:solidFill>
                <a:srgbClr val="000000"/>
              </a:solidFill>
            </a:endParaRPr>
          </a:p>
        </p:txBody>
      </p:sp>
      <p:sp>
        <p:nvSpPr>
          <p:cNvPr id="202772" name="Rectangle 23"/>
          <p:cNvSpPr>
            <a:spLocks noChangeArrowheads="1"/>
          </p:cNvSpPr>
          <p:nvPr/>
        </p:nvSpPr>
        <p:spPr bwMode="auto">
          <a:xfrm>
            <a:off x="5576888" y="1879600"/>
            <a:ext cx="931862" cy="401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256" tIns="44229" rIns="90256" bIns="44229">
            <a:spAutoFit/>
          </a:bodyPr>
          <a:lstStyle/>
          <a:p>
            <a:pPr defTabSz="1017588">
              <a:spcBef>
                <a:spcPts val="1250"/>
              </a:spcBef>
              <a:buClr>
                <a:srgbClr val="FAFD00"/>
              </a:buClr>
              <a:tabLst>
                <a:tab pos="0" algn="l"/>
                <a:tab pos="911225" algn="l"/>
                <a:tab pos="1824038" algn="l"/>
                <a:tab pos="2738438" algn="l"/>
                <a:tab pos="3651250" algn="l"/>
                <a:tab pos="4565650" algn="l"/>
                <a:tab pos="5478463" algn="l"/>
                <a:tab pos="6391275" algn="l"/>
                <a:tab pos="7304088" algn="l"/>
                <a:tab pos="8218488" algn="l"/>
                <a:tab pos="9131300" algn="l"/>
                <a:tab pos="10045700" algn="l"/>
              </a:tabLst>
            </a:pPr>
            <a:r>
              <a:rPr lang="en-GB" sz="2000" b="1">
                <a:solidFill>
                  <a:srgbClr val="FAFD00"/>
                </a:solidFill>
                <a:latin typeface="Helvetica" charset="0"/>
              </a:rPr>
              <a:t>CHO:</a:t>
            </a:r>
          </a:p>
        </p:txBody>
      </p:sp>
      <p:sp>
        <p:nvSpPr>
          <p:cNvPr id="202773" name="Rectangle 24"/>
          <p:cNvSpPr>
            <a:spLocks noChangeArrowheads="1"/>
          </p:cNvSpPr>
          <p:nvPr/>
        </p:nvSpPr>
        <p:spPr bwMode="auto">
          <a:xfrm>
            <a:off x="5576888" y="2924175"/>
            <a:ext cx="981075" cy="195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338" tIns="45667" rIns="91338" bIns="45667" anchor="ctr"/>
          <a:lstStyle/>
          <a:p>
            <a:pPr defTabSz="1017588"/>
            <a:endParaRPr lang="en-US" sz="2000">
              <a:solidFill>
                <a:srgbClr val="000000"/>
              </a:solidFill>
            </a:endParaRPr>
          </a:p>
        </p:txBody>
      </p:sp>
      <p:grpSp>
        <p:nvGrpSpPr>
          <p:cNvPr id="3" name="Group 25"/>
          <p:cNvGrpSpPr>
            <a:grpSpLocks/>
          </p:cNvGrpSpPr>
          <p:nvPr/>
        </p:nvGrpSpPr>
        <p:grpSpPr bwMode="auto">
          <a:xfrm>
            <a:off x="1817688" y="2346325"/>
            <a:ext cx="2792412" cy="493713"/>
            <a:chOff x="1145" y="1478"/>
            <a:chExt cx="1759" cy="312"/>
          </a:xfrm>
        </p:grpSpPr>
        <p:sp>
          <p:nvSpPr>
            <p:cNvPr id="202812" name="Rectangle 26"/>
            <p:cNvSpPr>
              <a:spLocks noChangeArrowheads="1"/>
            </p:cNvSpPr>
            <p:nvPr/>
          </p:nvSpPr>
          <p:spPr bwMode="auto">
            <a:xfrm>
              <a:off x="1145" y="1530"/>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defTabSz="1017588">
                <a:spcBef>
                  <a:spcPts val="1250"/>
                </a:spcBef>
                <a:buClr>
                  <a:srgbClr val="FFEA18"/>
                </a:buClr>
                <a:tabLst>
                  <a:tab pos="0" algn="l"/>
                  <a:tab pos="911225" algn="l"/>
                  <a:tab pos="1824038" algn="l"/>
                  <a:tab pos="2738438" algn="l"/>
                  <a:tab pos="3651250" algn="l"/>
                  <a:tab pos="4565650" algn="l"/>
                  <a:tab pos="5478463" algn="l"/>
                  <a:tab pos="6391275" algn="l"/>
                  <a:tab pos="7304088" algn="l"/>
                  <a:tab pos="8218488" algn="l"/>
                  <a:tab pos="9131300" algn="l"/>
                  <a:tab pos="10045700" algn="l"/>
                </a:tabLst>
              </a:pPr>
              <a:r>
                <a:rPr lang="en-GB" sz="2000" b="1">
                  <a:solidFill>
                    <a:srgbClr val="FFEA18"/>
                  </a:solidFill>
                  <a:latin typeface="Helvetica" charset="0"/>
                </a:rPr>
                <a:t>NHƯ:</a:t>
              </a:r>
            </a:p>
          </p:txBody>
        </p:sp>
        <p:sp>
          <p:nvSpPr>
            <p:cNvPr id="202813" name="Rectangle 27"/>
            <p:cNvSpPr>
              <a:spLocks noChangeArrowheads="1"/>
            </p:cNvSpPr>
            <p:nvPr/>
          </p:nvSpPr>
          <p:spPr bwMode="auto">
            <a:xfrm>
              <a:off x="1680" y="1478"/>
              <a:ext cx="1224" cy="3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defTabSz="1017588">
                <a:spcBef>
                  <a:spcPts val="1750"/>
                </a:spcBef>
                <a:buClr>
                  <a:srgbClr val="FFEA18"/>
                </a:buClr>
                <a:tabLst>
                  <a:tab pos="0" algn="l"/>
                  <a:tab pos="911225" algn="l"/>
                  <a:tab pos="1824038" algn="l"/>
                  <a:tab pos="2738438" algn="l"/>
                  <a:tab pos="3651250" algn="l"/>
                  <a:tab pos="4565650" algn="l"/>
                  <a:tab pos="5478463" algn="l"/>
                  <a:tab pos="6391275" algn="l"/>
                  <a:tab pos="7304088" algn="l"/>
                  <a:tab pos="8218488" algn="l"/>
                  <a:tab pos="9131300" algn="l"/>
                  <a:tab pos="10045700" algn="l"/>
                </a:tabLst>
              </a:pPr>
              <a:r>
                <a:rPr lang="en-GB" b="1">
                  <a:solidFill>
                    <a:srgbClr val="FFEA18"/>
                  </a:solidFill>
                  <a:latin typeface="Helvetica" charset="0"/>
                </a:rPr>
                <a:t>VUA</a:t>
              </a:r>
            </a:p>
          </p:txBody>
        </p:sp>
      </p:grpSp>
      <p:grpSp>
        <p:nvGrpSpPr>
          <p:cNvPr id="4" name="Group 28"/>
          <p:cNvGrpSpPr>
            <a:grpSpLocks/>
          </p:cNvGrpSpPr>
          <p:nvPr/>
        </p:nvGrpSpPr>
        <p:grpSpPr bwMode="auto">
          <a:xfrm>
            <a:off x="5576888" y="2339975"/>
            <a:ext cx="2836862" cy="500063"/>
            <a:chOff x="3513" y="1474"/>
            <a:chExt cx="1787" cy="315"/>
          </a:xfrm>
        </p:grpSpPr>
        <p:sp>
          <p:nvSpPr>
            <p:cNvPr id="202810" name="Rectangle 29"/>
            <p:cNvSpPr>
              <a:spLocks noChangeArrowheads="1"/>
            </p:cNvSpPr>
            <p:nvPr/>
          </p:nvSpPr>
          <p:spPr bwMode="auto">
            <a:xfrm>
              <a:off x="3513" y="1538"/>
              <a:ext cx="586" cy="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defTabSz="1017588">
                <a:spcBef>
                  <a:spcPts val="1250"/>
                </a:spcBef>
                <a:buClr>
                  <a:srgbClr val="FFEA18"/>
                </a:buClr>
                <a:tabLst>
                  <a:tab pos="0" algn="l"/>
                  <a:tab pos="911225" algn="l"/>
                  <a:tab pos="1824038" algn="l"/>
                  <a:tab pos="2738438" algn="l"/>
                  <a:tab pos="3651250" algn="l"/>
                  <a:tab pos="4565650" algn="l"/>
                  <a:tab pos="5478463" algn="l"/>
                  <a:tab pos="6391275" algn="l"/>
                  <a:tab pos="7304088" algn="l"/>
                  <a:tab pos="8218488" algn="l"/>
                  <a:tab pos="9131300" algn="l"/>
                  <a:tab pos="10045700" algn="l"/>
                </a:tabLst>
              </a:pPr>
              <a:r>
                <a:rPr lang="en-GB" sz="2000" b="1">
                  <a:solidFill>
                    <a:srgbClr val="FFEA18"/>
                  </a:solidFill>
                  <a:latin typeface="Helvetica" charset="0"/>
                </a:rPr>
                <a:t>NHƯ:</a:t>
              </a:r>
            </a:p>
          </p:txBody>
        </p:sp>
        <p:sp>
          <p:nvSpPr>
            <p:cNvPr id="202811" name="Rectangle 30"/>
            <p:cNvSpPr>
              <a:spLocks noChangeArrowheads="1"/>
            </p:cNvSpPr>
            <p:nvPr/>
          </p:nvSpPr>
          <p:spPr bwMode="auto">
            <a:xfrm>
              <a:off x="4076" y="1474"/>
              <a:ext cx="1224" cy="3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defTabSz="1017588">
                <a:spcBef>
                  <a:spcPts val="1750"/>
                </a:spcBef>
                <a:buClr>
                  <a:srgbClr val="FFEA18"/>
                </a:buClr>
                <a:tabLst>
                  <a:tab pos="0" algn="l"/>
                  <a:tab pos="911225" algn="l"/>
                  <a:tab pos="1824038" algn="l"/>
                  <a:tab pos="2738438" algn="l"/>
                  <a:tab pos="3651250" algn="l"/>
                  <a:tab pos="4565650" algn="l"/>
                  <a:tab pos="5478463" algn="l"/>
                  <a:tab pos="6391275" algn="l"/>
                  <a:tab pos="7304088" algn="l"/>
                  <a:tab pos="8218488" algn="l"/>
                  <a:tab pos="9131300" algn="l"/>
                  <a:tab pos="10045700" algn="l"/>
                </a:tabLst>
              </a:pPr>
              <a:r>
                <a:rPr lang="en-GB" b="1">
                  <a:solidFill>
                    <a:srgbClr val="FFEA18"/>
                  </a:solidFill>
                  <a:latin typeface="Helvetica" charset="0"/>
                </a:rPr>
                <a:t>ĐẦY TỚ</a:t>
              </a:r>
            </a:p>
          </p:txBody>
        </p:sp>
      </p:grpSp>
      <p:sp>
        <p:nvSpPr>
          <p:cNvPr id="202776" name="Rectangle 31"/>
          <p:cNvSpPr>
            <a:spLocks noChangeArrowheads="1"/>
          </p:cNvSpPr>
          <p:nvPr/>
        </p:nvSpPr>
        <p:spPr bwMode="auto">
          <a:xfrm>
            <a:off x="1843088" y="4902200"/>
            <a:ext cx="931862" cy="401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256" tIns="44229" rIns="90256" bIns="44229">
            <a:spAutoFit/>
          </a:bodyPr>
          <a:lstStyle/>
          <a:p>
            <a:pPr defTabSz="1017588">
              <a:spcBef>
                <a:spcPts val="1250"/>
              </a:spcBef>
              <a:buClr>
                <a:srgbClr val="FAFD00"/>
              </a:buClr>
              <a:tabLst>
                <a:tab pos="0" algn="l"/>
                <a:tab pos="911225" algn="l"/>
                <a:tab pos="1824038" algn="l"/>
                <a:tab pos="2738438" algn="l"/>
                <a:tab pos="3651250" algn="l"/>
                <a:tab pos="4565650" algn="l"/>
                <a:tab pos="5478463" algn="l"/>
                <a:tab pos="6391275" algn="l"/>
                <a:tab pos="7304088" algn="l"/>
                <a:tab pos="8218488" algn="l"/>
                <a:tab pos="9131300" algn="l"/>
                <a:tab pos="10045700" algn="l"/>
              </a:tabLst>
            </a:pPr>
            <a:r>
              <a:rPr lang="en-GB" sz="2000" b="1">
                <a:solidFill>
                  <a:srgbClr val="FAFD00"/>
                </a:solidFill>
                <a:latin typeface="Helvetica" charset="0"/>
              </a:rPr>
              <a:t>CHO:</a:t>
            </a:r>
          </a:p>
        </p:txBody>
      </p:sp>
      <p:sp>
        <p:nvSpPr>
          <p:cNvPr id="202777" name="Rectangle 32"/>
          <p:cNvSpPr>
            <a:spLocks noChangeArrowheads="1"/>
          </p:cNvSpPr>
          <p:nvPr/>
        </p:nvSpPr>
        <p:spPr bwMode="auto">
          <a:xfrm>
            <a:off x="1843088" y="5946775"/>
            <a:ext cx="979487" cy="195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338" tIns="45667" rIns="91338" bIns="45667" anchor="ctr"/>
          <a:lstStyle/>
          <a:p>
            <a:pPr defTabSz="1017588"/>
            <a:endParaRPr lang="en-US" sz="2000">
              <a:solidFill>
                <a:srgbClr val="000000"/>
              </a:solidFill>
            </a:endParaRPr>
          </a:p>
        </p:txBody>
      </p:sp>
      <p:grpSp>
        <p:nvGrpSpPr>
          <p:cNvPr id="5" name="Group 33"/>
          <p:cNvGrpSpPr>
            <a:grpSpLocks/>
          </p:cNvGrpSpPr>
          <p:nvPr/>
        </p:nvGrpSpPr>
        <p:grpSpPr bwMode="auto">
          <a:xfrm>
            <a:off x="1843088" y="5367338"/>
            <a:ext cx="2784475" cy="868362"/>
            <a:chOff x="1161" y="3381"/>
            <a:chExt cx="1754" cy="548"/>
          </a:xfrm>
        </p:grpSpPr>
        <p:sp>
          <p:nvSpPr>
            <p:cNvPr id="202808" name="Rectangle 34"/>
            <p:cNvSpPr>
              <a:spLocks noChangeArrowheads="1"/>
            </p:cNvSpPr>
            <p:nvPr/>
          </p:nvSpPr>
          <p:spPr bwMode="auto">
            <a:xfrm>
              <a:off x="1161" y="3442"/>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defTabSz="1017588">
                <a:spcBef>
                  <a:spcPts val="1250"/>
                </a:spcBef>
                <a:buClr>
                  <a:srgbClr val="FFEA18"/>
                </a:buClr>
                <a:tabLst>
                  <a:tab pos="0" algn="l"/>
                  <a:tab pos="911225" algn="l"/>
                  <a:tab pos="1824038" algn="l"/>
                  <a:tab pos="2738438" algn="l"/>
                  <a:tab pos="3651250" algn="l"/>
                  <a:tab pos="4565650" algn="l"/>
                  <a:tab pos="5478463" algn="l"/>
                  <a:tab pos="6391275" algn="l"/>
                  <a:tab pos="7304088" algn="l"/>
                  <a:tab pos="8218488" algn="l"/>
                  <a:tab pos="9131300" algn="l"/>
                  <a:tab pos="10045700" algn="l"/>
                </a:tabLst>
              </a:pPr>
              <a:r>
                <a:rPr lang="en-GB" sz="2000" b="1">
                  <a:solidFill>
                    <a:srgbClr val="FFEA18"/>
                  </a:solidFill>
                  <a:latin typeface="Helvetica" charset="0"/>
                </a:rPr>
                <a:t>NHƯ:</a:t>
              </a:r>
            </a:p>
          </p:txBody>
        </p:sp>
        <p:sp>
          <p:nvSpPr>
            <p:cNvPr id="202809" name="Rectangle 35"/>
            <p:cNvSpPr>
              <a:spLocks noChangeArrowheads="1"/>
            </p:cNvSpPr>
            <p:nvPr/>
          </p:nvSpPr>
          <p:spPr bwMode="auto">
            <a:xfrm>
              <a:off x="1691" y="3381"/>
              <a:ext cx="1224" cy="5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defTabSz="1017588">
                <a:buClr>
                  <a:srgbClr val="FFEA18"/>
                </a:buClr>
                <a:tabLst>
                  <a:tab pos="0" algn="l"/>
                  <a:tab pos="911225" algn="l"/>
                  <a:tab pos="1824038" algn="l"/>
                  <a:tab pos="2738438" algn="l"/>
                  <a:tab pos="3651250" algn="l"/>
                  <a:tab pos="4565650" algn="l"/>
                  <a:tab pos="5478463" algn="l"/>
                  <a:tab pos="6391275" algn="l"/>
                  <a:tab pos="7304088" algn="l"/>
                  <a:tab pos="8218488" algn="l"/>
                  <a:tab pos="9131300" algn="l"/>
                  <a:tab pos="10045700" algn="l"/>
                </a:tabLst>
              </a:pPr>
              <a:r>
                <a:rPr lang="en-GB" b="1">
                  <a:solidFill>
                    <a:srgbClr val="FFEA18"/>
                  </a:solidFill>
                  <a:latin typeface="Helvetica" charset="0"/>
                </a:rPr>
                <a:t>TRỜI/</a:t>
              </a:r>
            </a:p>
            <a:p>
              <a:pPr defTabSz="1017588">
                <a:buClr>
                  <a:srgbClr val="FFEA18"/>
                </a:buClr>
                <a:tabLst>
                  <a:tab pos="0" algn="l"/>
                  <a:tab pos="911225" algn="l"/>
                  <a:tab pos="1824038" algn="l"/>
                  <a:tab pos="2738438" algn="l"/>
                  <a:tab pos="3651250" algn="l"/>
                  <a:tab pos="4565650" algn="l"/>
                  <a:tab pos="5478463" algn="l"/>
                  <a:tab pos="6391275" algn="l"/>
                  <a:tab pos="7304088" algn="l"/>
                  <a:tab pos="8218488" algn="l"/>
                  <a:tab pos="9131300" algn="l"/>
                  <a:tab pos="10045700" algn="l"/>
                </a:tabLst>
              </a:pPr>
              <a:r>
                <a:rPr lang="en-GB" b="1">
                  <a:solidFill>
                    <a:srgbClr val="FFEA18"/>
                  </a:solidFill>
                  <a:latin typeface="Helvetica" charset="0"/>
                </a:rPr>
                <a:t>NGƯỜI</a:t>
              </a:r>
            </a:p>
          </p:txBody>
        </p:sp>
      </p:grpSp>
      <p:sp>
        <p:nvSpPr>
          <p:cNvPr id="202779" name="Rectangle 36"/>
          <p:cNvSpPr>
            <a:spLocks noChangeArrowheads="1"/>
          </p:cNvSpPr>
          <p:nvPr/>
        </p:nvSpPr>
        <p:spPr bwMode="auto">
          <a:xfrm>
            <a:off x="5513388" y="4902200"/>
            <a:ext cx="931862" cy="401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256" tIns="44229" rIns="90256" bIns="44229">
            <a:spAutoFit/>
          </a:bodyPr>
          <a:lstStyle/>
          <a:p>
            <a:pPr defTabSz="1017588">
              <a:spcBef>
                <a:spcPts val="1250"/>
              </a:spcBef>
              <a:buClr>
                <a:srgbClr val="FAFD00"/>
              </a:buClr>
              <a:tabLst>
                <a:tab pos="0" algn="l"/>
                <a:tab pos="911225" algn="l"/>
                <a:tab pos="1824038" algn="l"/>
                <a:tab pos="2738438" algn="l"/>
                <a:tab pos="3651250" algn="l"/>
                <a:tab pos="4565650" algn="l"/>
                <a:tab pos="5478463" algn="l"/>
                <a:tab pos="6391275" algn="l"/>
                <a:tab pos="7304088" algn="l"/>
                <a:tab pos="8218488" algn="l"/>
                <a:tab pos="9131300" algn="l"/>
                <a:tab pos="10045700" algn="l"/>
              </a:tabLst>
            </a:pPr>
            <a:r>
              <a:rPr lang="en-GB" sz="2000" b="1">
                <a:solidFill>
                  <a:srgbClr val="FAFD00"/>
                </a:solidFill>
                <a:latin typeface="Helvetica" charset="0"/>
              </a:rPr>
              <a:t>TO:</a:t>
            </a:r>
          </a:p>
        </p:txBody>
      </p:sp>
      <p:sp>
        <p:nvSpPr>
          <p:cNvPr id="202780" name="Rectangle 37"/>
          <p:cNvSpPr>
            <a:spLocks noChangeArrowheads="1"/>
          </p:cNvSpPr>
          <p:nvPr/>
        </p:nvSpPr>
        <p:spPr bwMode="auto">
          <a:xfrm>
            <a:off x="5513388" y="5946775"/>
            <a:ext cx="979487" cy="195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338" tIns="45667" rIns="91338" bIns="45667" anchor="ctr"/>
          <a:lstStyle/>
          <a:p>
            <a:pPr defTabSz="1017588"/>
            <a:endParaRPr lang="en-US" sz="2000">
              <a:solidFill>
                <a:srgbClr val="000000"/>
              </a:solidFill>
            </a:endParaRPr>
          </a:p>
        </p:txBody>
      </p:sp>
      <p:grpSp>
        <p:nvGrpSpPr>
          <p:cNvPr id="202781" name="Group 38"/>
          <p:cNvGrpSpPr>
            <a:grpSpLocks/>
          </p:cNvGrpSpPr>
          <p:nvPr/>
        </p:nvGrpSpPr>
        <p:grpSpPr bwMode="auto">
          <a:xfrm>
            <a:off x="5513388" y="4902200"/>
            <a:ext cx="979487" cy="1239838"/>
            <a:chOff x="3473" y="3088"/>
            <a:chExt cx="617" cy="781"/>
          </a:xfrm>
        </p:grpSpPr>
        <p:sp>
          <p:nvSpPr>
            <p:cNvPr id="202805" name="Rectangle 39"/>
            <p:cNvSpPr>
              <a:spLocks noChangeArrowheads="1"/>
            </p:cNvSpPr>
            <p:nvPr/>
          </p:nvSpPr>
          <p:spPr bwMode="auto">
            <a:xfrm>
              <a:off x="3473" y="3088"/>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defTabSz="1017588">
                <a:spcBef>
                  <a:spcPts val="1250"/>
                </a:spcBef>
                <a:buClr>
                  <a:srgbClr val="FAFD00"/>
                </a:buClr>
                <a:tabLst>
                  <a:tab pos="0" algn="l"/>
                  <a:tab pos="911225" algn="l"/>
                  <a:tab pos="1824038" algn="l"/>
                  <a:tab pos="2738438" algn="l"/>
                  <a:tab pos="3651250" algn="l"/>
                  <a:tab pos="4565650" algn="l"/>
                  <a:tab pos="5478463" algn="l"/>
                  <a:tab pos="6391275" algn="l"/>
                  <a:tab pos="7304088" algn="l"/>
                  <a:tab pos="8218488" algn="l"/>
                  <a:tab pos="9131300" algn="l"/>
                  <a:tab pos="10045700" algn="l"/>
                </a:tabLst>
              </a:pPr>
              <a:r>
                <a:rPr lang="en-GB" sz="2000" b="1">
                  <a:solidFill>
                    <a:srgbClr val="FAFD00"/>
                  </a:solidFill>
                  <a:latin typeface="Helvetica" charset="0"/>
                </a:rPr>
                <a:t>TO:</a:t>
              </a:r>
            </a:p>
          </p:txBody>
        </p:sp>
        <p:sp>
          <p:nvSpPr>
            <p:cNvPr id="202806" name="Rectangle 40"/>
            <p:cNvSpPr>
              <a:spLocks noChangeArrowheads="1"/>
            </p:cNvSpPr>
            <p:nvPr/>
          </p:nvSpPr>
          <p:spPr bwMode="auto">
            <a:xfrm>
              <a:off x="3473" y="3442"/>
              <a:ext cx="587"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1017588"/>
              <a:endParaRPr lang="en-US" sz="2000">
                <a:solidFill>
                  <a:srgbClr val="000000"/>
                </a:solidFill>
              </a:endParaRPr>
            </a:p>
          </p:txBody>
        </p:sp>
        <p:sp>
          <p:nvSpPr>
            <p:cNvPr id="202807" name="Rectangle 41"/>
            <p:cNvSpPr>
              <a:spLocks noChangeArrowheads="1"/>
            </p:cNvSpPr>
            <p:nvPr/>
          </p:nvSpPr>
          <p:spPr bwMode="auto">
            <a:xfrm>
              <a:off x="3473" y="3746"/>
              <a:ext cx="617"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1017588"/>
              <a:endParaRPr lang="en-US" sz="2000">
                <a:solidFill>
                  <a:srgbClr val="000000"/>
                </a:solidFill>
              </a:endParaRPr>
            </a:p>
          </p:txBody>
        </p:sp>
      </p:grpSp>
      <p:sp>
        <p:nvSpPr>
          <p:cNvPr id="202782" name="AutoShape 42"/>
          <p:cNvSpPr>
            <a:spLocks noChangeArrowheads="1"/>
          </p:cNvSpPr>
          <p:nvPr/>
        </p:nvSpPr>
        <p:spPr bwMode="auto">
          <a:xfrm>
            <a:off x="5197475" y="4017963"/>
            <a:ext cx="3303588" cy="2817812"/>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338" tIns="45667" rIns="91338" bIns="45667" anchor="ctr"/>
          <a:lstStyle/>
          <a:p>
            <a:pPr defTabSz="1017588"/>
            <a:endParaRPr lang="en-US" sz="2000">
              <a:solidFill>
                <a:srgbClr val="000000"/>
              </a:solidFill>
            </a:endParaRPr>
          </a:p>
        </p:txBody>
      </p:sp>
      <p:grpSp>
        <p:nvGrpSpPr>
          <p:cNvPr id="202783" name="Group 43"/>
          <p:cNvGrpSpPr>
            <a:grpSpLocks/>
          </p:cNvGrpSpPr>
          <p:nvPr/>
        </p:nvGrpSpPr>
        <p:grpSpPr bwMode="auto">
          <a:xfrm>
            <a:off x="1554163" y="1071563"/>
            <a:ext cx="4246562" cy="3776662"/>
            <a:chOff x="979" y="675"/>
            <a:chExt cx="2675" cy="2379"/>
          </a:xfrm>
        </p:grpSpPr>
        <p:sp>
          <p:nvSpPr>
            <p:cNvPr id="202801" name="Rectangle 44"/>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defTabSz="1017588">
                <a:spcBef>
                  <a:spcPts val="2513"/>
                </a:spcBef>
                <a:buClr>
                  <a:srgbClr val="FAFD00"/>
                </a:buClr>
                <a:tabLst>
                  <a:tab pos="0" algn="l"/>
                  <a:tab pos="911225" algn="l"/>
                  <a:tab pos="1824038" algn="l"/>
                  <a:tab pos="2738438" algn="l"/>
                  <a:tab pos="3651250" algn="l"/>
                  <a:tab pos="4565650" algn="l"/>
                  <a:tab pos="5478463" algn="l"/>
                  <a:tab pos="6391275" algn="l"/>
                  <a:tab pos="7304088" algn="l"/>
                  <a:tab pos="8218488" algn="l"/>
                  <a:tab pos="9131300" algn="l"/>
                  <a:tab pos="10045700" algn="l"/>
                </a:tabLst>
              </a:pPr>
              <a:r>
                <a:rPr lang="en-GB" sz="4000" b="1">
                  <a:solidFill>
                    <a:srgbClr val="FAFD00"/>
                  </a:solidFill>
                  <a:latin typeface="Helvetica" charset="0"/>
                </a:rPr>
                <a:t>2</a:t>
              </a:r>
            </a:p>
          </p:txBody>
        </p:sp>
        <p:sp>
          <p:nvSpPr>
            <p:cNvPr id="202802" name="Rectangle 45"/>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defTabSz="1017588">
                <a:spcBef>
                  <a:spcPts val="2513"/>
                </a:spcBef>
                <a:buClr>
                  <a:srgbClr val="FAFD00"/>
                </a:buClr>
                <a:tabLst>
                  <a:tab pos="0" algn="l"/>
                  <a:tab pos="911225" algn="l"/>
                  <a:tab pos="1824038" algn="l"/>
                  <a:tab pos="2738438" algn="l"/>
                  <a:tab pos="3651250" algn="l"/>
                  <a:tab pos="4565650" algn="l"/>
                  <a:tab pos="5478463" algn="l"/>
                  <a:tab pos="6391275" algn="l"/>
                  <a:tab pos="7304088" algn="l"/>
                  <a:tab pos="8218488" algn="l"/>
                  <a:tab pos="9131300" algn="l"/>
                  <a:tab pos="10045700" algn="l"/>
                </a:tabLst>
              </a:pPr>
              <a:r>
                <a:rPr lang="en-GB" sz="4000" b="1">
                  <a:solidFill>
                    <a:srgbClr val="FAFD00"/>
                  </a:solidFill>
                  <a:latin typeface="Helvetica" charset="0"/>
                </a:rPr>
                <a:t>3</a:t>
              </a:r>
            </a:p>
          </p:txBody>
        </p:sp>
        <p:sp>
          <p:nvSpPr>
            <p:cNvPr id="202803" name="Rectangle 46"/>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defTabSz="1017588">
                <a:spcBef>
                  <a:spcPts val="2513"/>
                </a:spcBef>
                <a:buClr>
                  <a:srgbClr val="FAFD00"/>
                </a:buClr>
                <a:tabLst>
                  <a:tab pos="0" algn="l"/>
                  <a:tab pos="911225" algn="l"/>
                  <a:tab pos="1824038" algn="l"/>
                  <a:tab pos="2738438" algn="l"/>
                  <a:tab pos="3651250" algn="l"/>
                  <a:tab pos="4565650" algn="l"/>
                  <a:tab pos="5478463" algn="l"/>
                  <a:tab pos="6391275" algn="l"/>
                  <a:tab pos="7304088" algn="l"/>
                  <a:tab pos="8218488" algn="l"/>
                  <a:tab pos="9131300" algn="l"/>
                  <a:tab pos="10045700" algn="l"/>
                </a:tabLst>
              </a:pPr>
              <a:r>
                <a:rPr lang="en-GB" sz="4000" b="1">
                  <a:solidFill>
                    <a:srgbClr val="FAFD00"/>
                  </a:solidFill>
                  <a:latin typeface="Helvetica" charset="0"/>
                </a:rPr>
                <a:t>4</a:t>
              </a:r>
            </a:p>
          </p:txBody>
        </p:sp>
        <p:sp>
          <p:nvSpPr>
            <p:cNvPr id="202804" name="Rectangle 47"/>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defTabSz="1017588">
                <a:spcBef>
                  <a:spcPts val="2513"/>
                </a:spcBef>
                <a:buClr>
                  <a:srgbClr val="FAFD00"/>
                </a:buClr>
                <a:tabLst>
                  <a:tab pos="0" algn="l"/>
                  <a:tab pos="911225" algn="l"/>
                  <a:tab pos="1824038" algn="l"/>
                  <a:tab pos="2738438" algn="l"/>
                  <a:tab pos="3651250" algn="l"/>
                  <a:tab pos="4565650" algn="l"/>
                  <a:tab pos="5478463" algn="l"/>
                  <a:tab pos="6391275" algn="l"/>
                  <a:tab pos="7304088" algn="l"/>
                  <a:tab pos="8218488" algn="l"/>
                  <a:tab pos="9131300" algn="l"/>
                  <a:tab pos="10045700" algn="l"/>
                </a:tabLst>
              </a:pPr>
              <a:r>
                <a:rPr lang="en-GB" sz="4000" b="1">
                  <a:solidFill>
                    <a:srgbClr val="FAFD00"/>
                  </a:solidFill>
                  <a:latin typeface="Helvetica" charset="0"/>
                </a:rPr>
                <a:t>1</a:t>
              </a:r>
            </a:p>
          </p:txBody>
        </p:sp>
      </p:grpSp>
      <p:sp>
        <p:nvSpPr>
          <p:cNvPr id="202784" name="Rectangle 48"/>
          <p:cNvSpPr>
            <a:spLocks noChangeArrowheads="1"/>
          </p:cNvSpPr>
          <p:nvPr/>
        </p:nvSpPr>
        <p:spPr bwMode="auto">
          <a:xfrm>
            <a:off x="6335713" y="4175125"/>
            <a:ext cx="1862137" cy="649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256" tIns="44229" rIns="90256" bIns="44229">
            <a:spAutoFit/>
          </a:bodyPr>
          <a:lstStyle/>
          <a:p>
            <a:pPr defTabSz="1017588">
              <a:spcBef>
                <a:spcPts val="2250"/>
              </a:spcBef>
              <a:buClr>
                <a:srgbClr val="66FF99"/>
              </a:buClr>
              <a:tabLst>
                <a:tab pos="0" algn="l"/>
                <a:tab pos="911225" algn="l"/>
                <a:tab pos="1824038" algn="l"/>
                <a:tab pos="2738438" algn="l"/>
                <a:tab pos="3651250" algn="l"/>
                <a:tab pos="4565650" algn="l"/>
                <a:tab pos="5478463" algn="l"/>
                <a:tab pos="6391275" algn="l"/>
                <a:tab pos="7304088" algn="l"/>
                <a:tab pos="8218488" algn="l"/>
                <a:tab pos="9131300" algn="l"/>
                <a:tab pos="10045700" algn="l"/>
              </a:tabLst>
            </a:pPr>
            <a:r>
              <a:rPr lang="en-GB" sz="3600" b="1">
                <a:solidFill>
                  <a:srgbClr val="66FF99"/>
                </a:solidFill>
                <a:latin typeface="Helvetica" charset="0"/>
              </a:rPr>
              <a:t>GIĂNG</a:t>
            </a:r>
          </a:p>
        </p:txBody>
      </p:sp>
      <p:grpSp>
        <p:nvGrpSpPr>
          <p:cNvPr id="202785" name="Group 65"/>
          <p:cNvGrpSpPr>
            <a:grpSpLocks/>
          </p:cNvGrpSpPr>
          <p:nvPr/>
        </p:nvGrpSpPr>
        <p:grpSpPr bwMode="auto">
          <a:xfrm>
            <a:off x="5510213" y="4806950"/>
            <a:ext cx="3743325" cy="1335088"/>
            <a:chOff x="3471" y="3028"/>
            <a:chExt cx="2358" cy="841"/>
          </a:xfrm>
        </p:grpSpPr>
        <p:grpSp>
          <p:nvGrpSpPr>
            <p:cNvPr id="202796" name="Group 50"/>
            <p:cNvGrpSpPr>
              <a:grpSpLocks/>
            </p:cNvGrpSpPr>
            <p:nvPr/>
          </p:nvGrpSpPr>
          <p:grpSpPr bwMode="auto">
            <a:xfrm>
              <a:off x="3471" y="3088"/>
              <a:ext cx="881" cy="781"/>
              <a:chOff x="3473" y="3088"/>
              <a:chExt cx="617" cy="781"/>
            </a:xfrm>
          </p:grpSpPr>
          <p:sp>
            <p:nvSpPr>
              <p:cNvPr id="202798" name="Rectangle 51"/>
              <p:cNvSpPr>
                <a:spLocks noChangeArrowheads="1"/>
              </p:cNvSpPr>
              <p:nvPr/>
            </p:nvSpPr>
            <p:spPr bwMode="auto">
              <a:xfrm>
                <a:off x="3473" y="3088"/>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defTabSz="1017588">
                  <a:spcBef>
                    <a:spcPts val="1250"/>
                  </a:spcBef>
                  <a:buClr>
                    <a:srgbClr val="CECECE"/>
                  </a:buClr>
                  <a:tabLst>
                    <a:tab pos="0" algn="l"/>
                    <a:tab pos="911225" algn="l"/>
                    <a:tab pos="1824038" algn="l"/>
                    <a:tab pos="2738438" algn="l"/>
                    <a:tab pos="3651250" algn="l"/>
                    <a:tab pos="4565650" algn="l"/>
                    <a:tab pos="5478463" algn="l"/>
                    <a:tab pos="6391275" algn="l"/>
                    <a:tab pos="7304088" algn="l"/>
                    <a:tab pos="8218488" algn="l"/>
                    <a:tab pos="9131300" algn="l"/>
                    <a:tab pos="10045700" algn="l"/>
                  </a:tabLst>
                </a:pPr>
                <a:r>
                  <a:rPr lang="en-GB" sz="2000" b="1">
                    <a:solidFill>
                      <a:srgbClr val="CECECE"/>
                    </a:solidFill>
                    <a:latin typeface="Helvetica" charset="0"/>
                  </a:rPr>
                  <a:t>CHO:</a:t>
                </a:r>
              </a:p>
            </p:txBody>
          </p:sp>
          <p:sp>
            <p:nvSpPr>
              <p:cNvPr id="202799" name="Rectangle 52"/>
              <p:cNvSpPr>
                <a:spLocks noChangeArrowheads="1"/>
              </p:cNvSpPr>
              <p:nvPr/>
            </p:nvSpPr>
            <p:spPr bwMode="auto">
              <a:xfrm>
                <a:off x="3473" y="3442"/>
                <a:ext cx="587"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1017588"/>
                <a:endParaRPr lang="en-US" sz="2000">
                  <a:solidFill>
                    <a:srgbClr val="000000"/>
                  </a:solidFill>
                </a:endParaRPr>
              </a:p>
            </p:txBody>
          </p:sp>
          <p:sp>
            <p:nvSpPr>
              <p:cNvPr id="202800" name="Rectangle 53"/>
              <p:cNvSpPr>
                <a:spLocks noChangeArrowheads="1"/>
              </p:cNvSpPr>
              <p:nvPr/>
            </p:nvSpPr>
            <p:spPr bwMode="auto">
              <a:xfrm>
                <a:off x="3473" y="3746"/>
                <a:ext cx="617"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1017588"/>
                <a:endParaRPr lang="en-US" sz="2000">
                  <a:solidFill>
                    <a:srgbClr val="000000"/>
                  </a:solidFill>
                </a:endParaRPr>
              </a:p>
            </p:txBody>
          </p:sp>
        </p:grpSp>
        <p:sp>
          <p:nvSpPr>
            <p:cNvPr id="202797" name="Rectangle 54"/>
            <p:cNvSpPr>
              <a:spLocks noChangeArrowheads="1"/>
            </p:cNvSpPr>
            <p:nvPr/>
          </p:nvSpPr>
          <p:spPr bwMode="auto">
            <a:xfrm>
              <a:off x="4080" y="3028"/>
              <a:ext cx="1749" cy="3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defTabSz="1017588">
                <a:spcBef>
                  <a:spcPts val="1750"/>
                </a:spcBef>
                <a:buClr>
                  <a:srgbClr val="CECECE"/>
                </a:buClr>
                <a:tabLst>
                  <a:tab pos="0" algn="l"/>
                  <a:tab pos="911225" algn="l"/>
                  <a:tab pos="1824038" algn="l"/>
                  <a:tab pos="2738438" algn="l"/>
                  <a:tab pos="3651250" algn="l"/>
                  <a:tab pos="4565650" algn="l"/>
                  <a:tab pos="5478463" algn="l"/>
                  <a:tab pos="6391275" algn="l"/>
                  <a:tab pos="7304088" algn="l"/>
                  <a:tab pos="8218488" algn="l"/>
                  <a:tab pos="9131300" algn="l"/>
                  <a:tab pos="10045700" algn="l"/>
                </a:tabLst>
              </a:pPr>
              <a:r>
                <a:rPr lang="en-GB" b="1">
                  <a:solidFill>
                    <a:srgbClr val="CECECE"/>
                  </a:solidFill>
                  <a:latin typeface="Helvetica" charset="0"/>
                </a:rPr>
                <a:t>HỘI THÁNH</a:t>
              </a:r>
            </a:p>
          </p:txBody>
        </p:sp>
      </p:grpSp>
      <p:grpSp>
        <p:nvGrpSpPr>
          <p:cNvPr id="10" name="Group 55"/>
          <p:cNvGrpSpPr>
            <a:grpSpLocks/>
          </p:cNvGrpSpPr>
          <p:nvPr/>
        </p:nvGrpSpPr>
        <p:grpSpPr bwMode="auto">
          <a:xfrm>
            <a:off x="5513388" y="5359400"/>
            <a:ext cx="2162175" cy="517525"/>
            <a:chOff x="3473" y="3376"/>
            <a:chExt cx="1362" cy="326"/>
          </a:xfrm>
        </p:grpSpPr>
        <p:sp>
          <p:nvSpPr>
            <p:cNvPr id="202794" name="Rectangle 56"/>
            <p:cNvSpPr>
              <a:spLocks noChangeArrowheads="1"/>
            </p:cNvSpPr>
            <p:nvPr/>
          </p:nvSpPr>
          <p:spPr bwMode="auto">
            <a:xfrm>
              <a:off x="3473" y="3442"/>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defTabSz="1017588">
                <a:spcBef>
                  <a:spcPts val="1250"/>
                </a:spcBef>
                <a:buClr>
                  <a:srgbClr val="FFEA18"/>
                </a:buClr>
                <a:tabLst>
                  <a:tab pos="0" algn="l"/>
                  <a:tab pos="911225" algn="l"/>
                  <a:tab pos="1824038" algn="l"/>
                  <a:tab pos="2738438" algn="l"/>
                  <a:tab pos="3651250" algn="l"/>
                  <a:tab pos="4565650" algn="l"/>
                  <a:tab pos="5478463" algn="l"/>
                  <a:tab pos="6391275" algn="l"/>
                  <a:tab pos="7304088" algn="l"/>
                  <a:tab pos="8218488" algn="l"/>
                  <a:tab pos="9131300" algn="l"/>
                  <a:tab pos="10045700" algn="l"/>
                </a:tabLst>
              </a:pPr>
              <a:r>
                <a:rPr lang="en-GB" sz="2000" b="1">
                  <a:solidFill>
                    <a:srgbClr val="FFEA18"/>
                  </a:solidFill>
                  <a:latin typeface="Helvetica" charset="0"/>
                </a:rPr>
                <a:t>NHƯ:</a:t>
              </a:r>
            </a:p>
          </p:txBody>
        </p:sp>
        <p:sp>
          <p:nvSpPr>
            <p:cNvPr id="202795" name="Rectangle 57"/>
            <p:cNvSpPr>
              <a:spLocks noChangeArrowheads="1"/>
            </p:cNvSpPr>
            <p:nvPr/>
          </p:nvSpPr>
          <p:spPr bwMode="auto">
            <a:xfrm>
              <a:off x="4091" y="3376"/>
              <a:ext cx="744" cy="3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defTabSz="1017588">
                <a:spcBef>
                  <a:spcPts val="1750"/>
                </a:spcBef>
                <a:buClr>
                  <a:srgbClr val="FFEA18"/>
                </a:buClr>
                <a:tabLst>
                  <a:tab pos="0" algn="l"/>
                  <a:tab pos="911225" algn="l"/>
                  <a:tab pos="1824038" algn="l"/>
                  <a:tab pos="2738438" algn="l"/>
                  <a:tab pos="3651250" algn="l"/>
                  <a:tab pos="4565650" algn="l"/>
                  <a:tab pos="5478463" algn="l"/>
                  <a:tab pos="6391275" algn="l"/>
                  <a:tab pos="7304088" algn="l"/>
                  <a:tab pos="8218488" algn="l"/>
                  <a:tab pos="9131300" algn="l"/>
                  <a:tab pos="10045700" algn="l"/>
                </a:tabLst>
              </a:pPr>
              <a:r>
                <a:rPr lang="en-GB" b="1">
                  <a:solidFill>
                    <a:srgbClr val="FFEA18"/>
                  </a:solidFill>
                  <a:latin typeface="Helvetica" charset="0"/>
                </a:rPr>
                <a:t>TRỜI</a:t>
              </a:r>
            </a:p>
          </p:txBody>
        </p:sp>
      </p:grpSp>
      <p:sp>
        <p:nvSpPr>
          <p:cNvPr id="202787" name="Text Box 58"/>
          <p:cNvSpPr txBox="1">
            <a:spLocks noChangeArrowheads="1"/>
          </p:cNvSpPr>
          <p:nvPr/>
        </p:nvSpPr>
        <p:spPr bwMode="auto">
          <a:xfrm>
            <a:off x="9658350" y="7938"/>
            <a:ext cx="18097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896" tIns="46744" rIns="89896" bIns="46744" anchor="ctr">
            <a:spAutoFit/>
          </a:bodyPr>
          <a:lstStyle>
            <a:lvl1pPr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1pPr>
            <a:lvl2pPr marL="742950" indent="-285750"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2pPr>
            <a:lvl3pPr marL="1143000" indent="-228600"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3pPr>
            <a:lvl4pPr marL="1600200" indent="-228600"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4pPr>
            <a:lvl5pPr marL="2057400" indent="-228600"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5pPr>
            <a:lvl6pPr marL="2514600" indent="-228600" defTabSz="1017588"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6pPr>
            <a:lvl7pPr marL="2971800" indent="-228600" defTabSz="1017588"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7pPr>
            <a:lvl8pPr marL="3429000" indent="-228600" defTabSz="1017588"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8pPr>
            <a:lvl9pPr marL="3886200" indent="-228600" defTabSz="1017588"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9pPr>
          </a:lstStyle>
          <a:p>
            <a:pPr algn="ctr" eaLnBrk="1" hangingPunct="1">
              <a:spcBef>
                <a:spcPts val="1250"/>
              </a:spcBef>
              <a:buClr>
                <a:srgbClr val="FFA27C"/>
              </a:buClr>
            </a:pPr>
            <a:r>
              <a:rPr lang="en-GB" sz="2000">
                <a:solidFill>
                  <a:srgbClr val="FFA27C"/>
                </a:solidFill>
                <a:latin typeface="Comic Sans MS" charset="0"/>
              </a:rPr>
              <a:t> </a:t>
            </a:r>
          </a:p>
        </p:txBody>
      </p:sp>
      <p:sp>
        <p:nvSpPr>
          <p:cNvPr id="202788" name="Text Box 59"/>
          <p:cNvSpPr txBox="1">
            <a:spLocks noChangeArrowheads="1"/>
          </p:cNvSpPr>
          <p:nvPr/>
        </p:nvSpPr>
        <p:spPr bwMode="auto">
          <a:xfrm>
            <a:off x="8821738" y="741045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338" tIns="45667" rIns="91338" bIns="45667" anchor="ctr"/>
          <a:lstStyle>
            <a:lvl1pPr defTabSz="1017588" eaLnBrk="0" hangingPunct="0">
              <a:defRPr sz="2500">
                <a:solidFill>
                  <a:schemeClr val="bg1"/>
                </a:solidFill>
                <a:latin typeface="Times New Roman" charset="0"/>
                <a:ea typeface="MS Gothic" charset="0"/>
                <a:cs typeface="MS Gothic" charset="0"/>
              </a:defRPr>
            </a:lvl1pPr>
            <a:lvl2pPr marL="742950" indent="-285750" defTabSz="1017588" eaLnBrk="0" hangingPunct="0">
              <a:defRPr sz="2500">
                <a:solidFill>
                  <a:schemeClr val="bg1"/>
                </a:solidFill>
                <a:latin typeface="Times New Roman" charset="0"/>
                <a:ea typeface="MS Gothic" charset="0"/>
                <a:cs typeface="MS Gothic" charset="0"/>
              </a:defRPr>
            </a:lvl2pPr>
            <a:lvl3pPr marL="1143000" indent="-228600" defTabSz="1017588" eaLnBrk="0" hangingPunct="0">
              <a:defRPr sz="2500">
                <a:solidFill>
                  <a:schemeClr val="bg1"/>
                </a:solidFill>
                <a:latin typeface="Times New Roman" charset="0"/>
                <a:ea typeface="MS Gothic" charset="0"/>
                <a:cs typeface="MS Gothic" charset="0"/>
              </a:defRPr>
            </a:lvl3pPr>
            <a:lvl4pPr marL="1600200" indent="-228600" defTabSz="1017588" eaLnBrk="0" hangingPunct="0">
              <a:defRPr sz="2500">
                <a:solidFill>
                  <a:schemeClr val="bg1"/>
                </a:solidFill>
                <a:latin typeface="Times New Roman" charset="0"/>
                <a:ea typeface="MS Gothic" charset="0"/>
                <a:cs typeface="MS Gothic" charset="0"/>
              </a:defRPr>
            </a:lvl4pPr>
            <a:lvl5pPr marL="2057400" indent="-228600" defTabSz="1017588" eaLnBrk="0" hangingPunct="0">
              <a:defRPr sz="2500">
                <a:solidFill>
                  <a:schemeClr val="bg1"/>
                </a:solidFill>
                <a:latin typeface="Times New Roman" charset="0"/>
                <a:ea typeface="MS Gothic" charset="0"/>
                <a:cs typeface="MS Gothic" charset="0"/>
              </a:defRPr>
            </a:lvl5pPr>
            <a:lvl6pPr marL="2514600" indent="-228600" defTabSz="1017588"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1017588"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1017588"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1017588"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eaLnBrk="1" hangingPunct="1"/>
            <a:endParaRPr lang="en-US" sz="2400">
              <a:solidFill>
                <a:srgbClr val="000000"/>
              </a:solidFill>
            </a:endParaRPr>
          </a:p>
        </p:txBody>
      </p:sp>
      <p:sp>
        <p:nvSpPr>
          <p:cNvPr id="202789" name="Text Box 60"/>
          <p:cNvSpPr txBox="1">
            <a:spLocks noChangeArrowheads="1"/>
          </p:cNvSpPr>
          <p:nvPr/>
        </p:nvSpPr>
        <p:spPr bwMode="auto">
          <a:xfrm>
            <a:off x="9669463" y="6946900"/>
            <a:ext cx="184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338" tIns="45667" rIns="91338" bIns="45667" anchor="ctr"/>
          <a:lstStyle>
            <a:lvl1pPr defTabSz="1017588" eaLnBrk="0" hangingPunct="0">
              <a:defRPr sz="2500">
                <a:solidFill>
                  <a:schemeClr val="bg1"/>
                </a:solidFill>
                <a:latin typeface="Times New Roman" charset="0"/>
                <a:ea typeface="MS Gothic" charset="0"/>
                <a:cs typeface="MS Gothic" charset="0"/>
              </a:defRPr>
            </a:lvl1pPr>
            <a:lvl2pPr marL="742950" indent="-285750" defTabSz="1017588" eaLnBrk="0" hangingPunct="0">
              <a:defRPr sz="2500">
                <a:solidFill>
                  <a:schemeClr val="bg1"/>
                </a:solidFill>
                <a:latin typeface="Times New Roman" charset="0"/>
                <a:ea typeface="MS Gothic" charset="0"/>
                <a:cs typeface="MS Gothic" charset="0"/>
              </a:defRPr>
            </a:lvl2pPr>
            <a:lvl3pPr marL="1143000" indent="-228600" defTabSz="1017588" eaLnBrk="0" hangingPunct="0">
              <a:defRPr sz="2500">
                <a:solidFill>
                  <a:schemeClr val="bg1"/>
                </a:solidFill>
                <a:latin typeface="Times New Roman" charset="0"/>
                <a:ea typeface="MS Gothic" charset="0"/>
                <a:cs typeface="MS Gothic" charset="0"/>
              </a:defRPr>
            </a:lvl3pPr>
            <a:lvl4pPr marL="1600200" indent="-228600" defTabSz="1017588" eaLnBrk="0" hangingPunct="0">
              <a:defRPr sz="2500">
                <a:solidFill>
                  <a:schemeClr val="bg1"/>
                </a:solidFill>
                <a:latin typeface="Times New Roman" charset="0"/>
                <a:ea typeface="MS Gothic" charset="0"/>
                <a:cs typeface="MS Gothic" charset="0"/>
              </a:defRPr>
            </a:lvl4pPr>
            <a:lvl5pPr marL="2057400" indent="-228600" defTabSz="1017588" eaLnBrk="0" hangingPunct="0">
              <a:defRPr sz="2500">
                <a:solidFill>
                  <a:schemeClr val="bg1"/>
                </a:solidFill>
                <a:latin typeface="Times New Roman" charset="0"/>
                <a:ea typeface="MS Gothic" charset="0"/>
                <a:cs typeface="MS Gothic" charset="0"/>
              </a:defRPr>
            </a:lvl5pPr>
            <a:lvl6pPr marL="2514600" indent="-228600" defTabSz="1017588"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1017588"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1017588"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1017588"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eaLnBrk="1" hangingPunct="1"/>
            <a:endParaRPr lang="en-US" sz="2400">
              <a:solidFill>
                <a:srgbClr val="000000"/>
              </a:solidFill>
            </a:endParaRPr>
          </a:p>
        </p:txBody>
      </p:sp>
      <p:sp>
        <p:nvSpPr>
          <p:cNvPr id="202790" name="Text Box 61"/>
          <p:cNvSpPr txBox="1">
            <a:spLocks noChangeArrowheads="1"/>
          </p:cNvSpPr>
          <p:nvPr/>
        </p:nvSpPr>
        <p:spPr bwMode="auto">
          <a:xfrm>
            <a:off x="9188450" y="7413625"/>
            <a:ext cx="338138" cy="249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896" tIns="46744" rIns="89896" bIns="46744" anchor="ctr">
            <a:spAutoFit/>
          </a:bodyPr>
          <a:lstStyle>
            <a:lvl1pPr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1pPr>
            <a:lvl2pPr marL="742950" indent="-285750"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2pPr>
            <a:lvl3pPr marL="1143000" indent="-228600"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3pPr>
            <a:lvl4pPr marL="1600200" indent="-228600"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4pPr>
            <a:lvl5pPr marL="2057400" indent="-228600"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5pPr>
            <a:lvl6pPr marL="2514600" indent="-228600" defTabSz="1017588"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6pPr>
            <a:lvl7pPr marL="2971800" indent="-228600" defTabSz="1017588"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7pPr>
            <a:lvl8pPr marL="3429000" indent="-228600" defTabSz="1017588"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8pPr>
            <a:lvl9pPr marL="3886200" indent="-228600" defTabSz="1017588"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9pPr>
          </a:lstStyle>
          <a:p>
            <a:pPr algn="ctr" eaLnBrk="1" hangingPunct="1">
              <a:spcBef>
                <a:spcPts val="625"/>
              </a:spcBef>
              <a:buClr>
                <a:srgbClr val="FFFFFF"/>
              </a:buClr>
            </a:pPr>
            <a:r>
              <a:rPr lang="en-GB" sz="1000" b="1">
                <a:solidFill>
                  <a:srgbClr val="FFFFFF"/>
                </a:solidFill>
                <a:latin typeface="Comic Sans MS" charset="0"/>
              </a:rPr>
              <a:t>18</a:t>
            </a:r>
          </a:p>
        </p:txBody>
      </p:sp>
      <p:sp>
        <p:nvSpPr>
          <p:cNvPr id="202791" name="Text Box 62"/>
          <p:cNvSpPr txBox="1">
            <a:spLocks noChangeArrowheads="1"/>
          </p:cNvSpPr>
          <p:nvPr/>
        </p:nvSpPr>
        <p:spPr bwMode="auto">
          <a:xfrm>
            <a:off x="9553575" y="7346950"/>
            <a:ext cx="311150"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896" tIns="46744" rIns="89896" bIns="46744" anchor="ctr">
            <a:spAutoFit/>
          </a:bodyPr>
          <a:lstStyle>
            <a:lvl1pPr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1pPr>
            <a:lvl2pPr marL="742950" indent="-285750"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2pPr>
            <a:lvl3pPr marL="1143000" indent="-228600"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3pPr>
            <a:lvl4pPr marL="1600200" indent="-228600"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4pPr>
            <a:lvl5pPr marL="2057400" indent="-228600" defTabSz="1017588"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5pPr>
            <a:lvl6pPr marL="2514600" indent="-228600" defTabSz="1017588"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6pPr>
            <a:lvl7pPr marL="2971800" indent="-228600" defTabSz="1017588"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7pPr>
            <a:lvl8pPr marL="3429000" indent="-228600" defTabSz="1017588"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8pPr>
            <a:lvl9pPr marL="3886200" indent="-228600" defTabSz="1017588"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9pPr>
          </a:lstStyle>
          <a:p>
            <a:pPr algn="ctr" eaLnBrk="1" hangingPunct="1">
              <a:spcBef>
                <a:spcPts val="1000"/>
              </a:spcBef>
              <a:buClr>
                <a:srgbClr val="FFFFFF"/>
              </a:buClr>
            </a:pPr>
            <a:r>
              <a:rPr lang="en-GB" sz="1600" b="1">
                <a:solidFill>
                  <a:srgbClr val="FFFFFF"/>
                </a:solidFill>
                <a:latin typeface="Comic Sans MS" charset="0"/>
              </a:rPr>
              <a:t>4</a:t>
            </a:r>
          </a:p>
        </p:txBody>
      </p:sp>
      <p:sp>
        <p:nvSpPr>
          <p:cNvPr id="202792" name="Title 64"/>
          <p:cNvSpPr>
            <a:spLocks noGrp="1"/>
          </p:cNvSpPr>
          <p:nvPr>
            <p:ph type="title" idx="4294967295"/>
          </p:nvPr>
        </p:nvSpPr>
        <p:spPr bwMode="auto">
          <a:xfrm>
            <a:off x="0" y="258763"/>
            <a:ext cx="9051925" cy="77787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1787" tIns="50894" rIns="101787" bIns="50894"/>
          <a:lstStyle/>
          <a:p>
            <a:r>
              <a:rPr lang="en-US" sz="3200" b="1">
                <a:solidFill>
                  <a:srgbClr val="FFEA18"/>
                </a:solidFill>
                <a:latin typeface="Comic Sans MS" charset="0"/>
                <a:cs typeface="MS Gothic" charset="0"/>
              </a:rPr>
              <a:t>…</a:t>
            </a:r>
            <a:r>
              <a:rPr lang="en-US" sz="3200" b="1">
                <a:solidFill>
                  <a:srgbClr val="FFEA18"/>
                </a:solidFill>
                <a:latin typeface="Arial" charset="0"/>
                <a:cs typeface="Arial" charset="0"/>
              </a:rPr>
              <a:t>PHÁC HỌA CHÚA JESUS NHƯ</a:t>
            </a:r>
            <a:r>
              <a:rPr lang="en-US" sz="3200" b="1">
                <a:solidFill>
                  <a:srgbClr val="FFEA18"/>
                </a:solidFill>
                <a:latin typeface="Comic Sans MS" charset="0"/>
                <a:cs typeface="MS Gothic" charset="0"/>
              </a:rPr>
              <a:t>…</a:t>
            </a:r>
            <a:endParaRPr lang="en-US">
              <a:latin typeface="Times New Roman" charset="0"/>
              <a:cs typeface="MS Gothic" charset="0"/>
            </a:endParaRPr>
          </a:p>
        </p:txBody>
      </p:sp>
      <p:sp>
        <p:nvSpPr>
          <p:cNvPr id="67" name="TextBox 66"/>
          <p:cNvSpPr txBox="1"/>
          <p:nvPr/>
        </p:nvSpPr>
        <p:spPr>
          <a:xfrm>
            <a:off x="9305925" y="0"/>
            <a:ext cx="719138" cy="471488"/>
          </a:xfrm>
          <a:prstGeom prst="rect">
            <a:avLst/>
          </a:prstGeom>
          <a:noFill/>
        </p:spPr>
        <p:txBody>
          <a:bodyPr wrap="none" lIns="101787" tIns="50894" rIns="101787" bIns="50894">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defTabSz="1017871" eaLnBrk="1" fontAlgn="auto" hangingPunct="1">
              <a:spcBef>
                <a:spcPts val="0"/>
              </a:spcBef>
              <a:spcAft>
                <a:spcPts val="0"/>
              </a:spcAft>
              <a:defRPr/>
            </a:pPr>
            <a:r>
              <a:rPr lang="en-US" b="1" dirty="0">
                <a:solidFill>
                  <a:srgbClr val="FFFFFF"/>
                </a:solidFill>
                <a:effectLst>
                  <a:outerShdw blurRad="38100" dist="38100" dir="2700000" algn="tl">
                    <a:srgbClr val="000000">
                      <a:alpha val="43137"/>
                    </a:srgbClr>
                  </a:outerShdw>
                </a:effectLst>
                <a:latin typeface="Arial" charset="0"/>
                <a:ea typeface="MS Gothic" charset="0"/>
                <a:cs typeface="MS Gothic" charset="0"/>
              </a:rPr>
              <a:t>51a</a:t>
            </a:r>
          </a:p>
        </p:txBody>
      </p:sp>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100000">
                                          <p:val>
                                            <p:fltVal val="0"/>
                                          </p:val>
                                        </p:tav>
                                        <p:tav>
                                          <p:val>
                                            <p:strVal val="#ppt_w"/>
                                          </p:val>
                                        </p:tav>
                                      </p:tavLst>
                                    </p:anim>
                                    <p:anim calcmode="lin" valueType="num">
                                      <p:cBhvr>
                                        <p:cTn id="8" dur="500" fill="hold"/>
                                        <p:tgtEl>
                                          <p:spTgt spid="3"/>
                                        </p:tgtEl>
                                        <p:attrNameLst>
                                          <p:attrName>ppt_h</p:attrName>
                                        </p:attrNameLst>
                                      </p:cBhvr>
                                      <p:tavLst>
                                        <p:tav tm="100000">
                                          <p:val>
                                            <p:fltVal val="0"/>
                                          </p:val>
                                        </p:tav>
                                        <p:tav>
                                          <p:val>
                                            <p:strVal val="#ppt_h"/>
                                          </p:val>
                                        </p:tav>
                                      </p:tavLst>
                                    </p:anim>
                                    <p:anim calcmode="lin" valueType="num">
                                      <p:cBhvr>
                                        <p:cTn id="9" dur="500" fill="hold"/>
                                        <p:tgtEl>
                                          <p:spTgt spid="3"/>
                                        </p:tgtEl>
                                        <p:attrNameLst>
                                          <p:attrName>ppt_x</p:attrName>
                                        </p:attrNameLst>
                                      </p:cBhvr>
                                      <p:tavLst>
                                        <p:tav tm="100000">
                                          <p:val>
                                            <p:fltVal val="0.5"/>
                                          </p:val>
                                        </p:tav>
                                        <p:tav>
                                          <p:val>
                                            <p:strVal val="#ppt_x"/>
                                          </p:val>
                                        </p:tav>
                                      </p:tavLst>
                                    </p:anim>
                                    <p:anim calcmode="lin" valueType="num">
                                      <p:cBhvr>
                                        <p:cTn id="10" dur="500" fill="hold"/>
                                        <p:tgtEl>
                                          <p:spTgt spid="3"/>
                                        </p:tgtEl>
                                        <p:attrNameLst>
                                          <p:attrName>ppt_y</p:attrName>
                                        </p:attrNameLst>
                                      </p:cBhvr>
                                      <p:tavLst>
                                        <p:tav tm="100000">
                                          <p:val>
                                            <p:fltVal val="0.5"/>
                                          </p:val>
                                        </p:tav>
                                        <p:tav>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100000">
                                          <p:val>
                                            <p:fltVal val="0"/>
                                          </p:val>
                                        </p:tav>
                                        <p:tav>
                                          <p:val>
                                            <p:strVal val="#ppt_w"/>
                                          </p:val>
                                        </p:tav>
                                      </p:tavLst>
                                    </p:anim>
                                    <p:anim calcmode="lin" valueType="num">
                                      <p:cBhvr>
                                        <p:cTn id="16" dur="500" fill="hold"/>
                                        <p:tgtEl>
                                          <p:spTgt spid="4"/>
                                        </p:tgtEl>
                                        <p:attrNameLst>
                                          <p:attrName>ppt_h</p:attrName>
                                        </p:attrNameLst>
                                      </p:cBhvr>
                                      <p:tavLst>
                                        <p:tav tm="100000">
                                          <p:val>
                                            <p:fltVal val="0"/>
                                          </p:val>
                                        </p:tav>
                                        <p:tav>
                                          <p:val>
                                            <p:strVal val="#ppt_h"/>
                                          </p:val>
                                        </p:tav>
                                      </p:tavLst>
                                    </p:anim>
                                    <p:anim calcmode="lin" valueType="num">
                                      <p:cBhvr>
                                        <p:cTn id="17" dur="500" fill="hold"/>
                                        <p:tgtEl>
                                          <p:spTgt spid="4"/>
                                        </p:tgtEl>
                                        <p:attrNameLst>
                                          <p:attrName>ppt_x</p:attrName>
                                        </p:attrNameLst>
                                      </p:cBhvr>
                                      <p:tavLst>
                                        <p:tav tm="100000">
                                          <p:val>
                                            <p:fltVal val="0.5"/>
                                          </p:val>
                                        </p:tav>
                                        <p:tav>
                                          <p:val>
                                            <p:strVal val="#ppt_x"/>
                                          </p:val>
                                        </p:tav>
                                      </p:tavLst>
                                    </p:anim>
                                    <p:anim calcmode="lin" valueType="num">
                                      <p:cBhvr>
                                        <p:cTn id="18" dur="500" fill="hold"/>
                                        <p:tgtEl>
                                          <p:spTgt spid="4"/>
                                        </p:tgtEl>
                                        <p:attrNameLst>
                                          <p:attrName>ppt_y</p:attrName>
                                        </p:attrNameLst>
                                      </p:cBhvr>
                                      <p:tavLst>
                                        <p:tav tm="100000">
                                          <p:val>
                                            <p:fltVal val="0.5"/>
                                          </p:val>
                                        </p:tav>
                                        <p:tav>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100000">
                                          <p:val>
                                            <p:fltVal val="0"/>
                                          </p:val>
                                        </p:tav>
                                        <p:tav>
                                          <p:val>
                                            <p:strVal val="#ppt_w"/>
                                          </p:val>
                                        </p:tav>
                                      </p:tavLst>
                                    </p:anim>
                                    <p:anim calcmode="lin" valueType="num">
                                      <p:cBhvr>
                                        <p:cTn id="24" dur="500" fill="hold"/>
                                        <p:tgtEl>
                                          <p:spTgt spid="5"/>
                                        </p:tgtEl>
                                        <p:attrNameLst>
                                          <p:attrName>ppt_h</p:attrName>
                                        </p:attrNameLst>
                                      </p:cBhvr>
                                      <p:tavLst>
                                        <p:tav tm="100000">
                                          <p:val>
                                            <p:fltVal val="0"/>
                                          </p:val>
                                        </p:tav>
                                        <p:tav>
                                          <p:val>
                                            <p:strVal val="#ppt_h"/>
                                          </p:val>
                                        </p:tav>
                                      </p:tavLst>
                                    </p:anim>
                                    <p:anim calcmode="lin" valueType="num">
                                      <p:cBhvr>
                                        <p:cTn id="25" dur="500" fill="hold"/>
                                        <p:tgtEl>
                                          <p:spTgt spid="5"/>
                                        </p:tgtEl>
                                        <p:attrNameLst>
                                          <p:attrName>ppt_x</p:attrName>
                                        </p:attrNameLst>
                                      </p:cBhvr>
                                      <p:tavLst>
                                        <p:tav tm="100000">
                                          <p:val>
                                            <p:fltVal val="0.5"/>
                                          </p:val>
                                        </p:tav>
                                        <p:tav>
                                          <p:val>
                                            <p:strVal val="#ppt_x"/>
                                          </p:val>
                                        </p:tav>
                                      </p:tavLst>
                                    </p:anim>
                                    <p:anim calcmode="lin" valueType="num">
                                      <p:cBhvr>
                                        <p:cTn id="26" dur="500" fill="hold"/>
                                        <p:tgtEl>
                                          <p:spTgt spid="5"/>
                                        </p:tgtEl>
                                        <p:attrNameLst>
                                          <p:attrName>ppt_y</p:attrName>
                                        </p:attrNameLst>
                                      </p:cBhvr>
                                      <p:tavLst>
                                        <p:tav tm="100000">
                                          <p:val>
                                            <p:fltVal val="0.5"/>
                                          </p:val>
                                        </p:tav>
                                        <p:tav>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100000">
                                          <p:val>
                                            <p:fltVal val="0"/>
                                          </p:val>
                                        </p:tav>
                                        <p:tav>
                                          <p:val>
                                            <p:strVal val="#ppt_w"/>
                                          </p:val>
                                        </p:tav>
                                      </p:tavLst>
                                    </p:anim>
                                    <p:anim calcmode="lin" valueType="num">
                                      <p:cBhvr>
                                        <p:cTn id="32" dur="500" fill="hold"/>
                                        <p:tgtEl>
                                          <p:spTgt spid="10"/>
                                        </p:tgtEl>
                                        <p:attrNameLst>
                                          <p:attrName>ppt_h</p:attrName>
                                        </p:attrNameLst>
                                      </p:cBhvr>
                                      <p:tavLst>
                                        <p:tav tm="100000">
                                          <p:val>
                                            <p:fltVal val="0"/>
                                          </p:val>
                                        </p:tav>
                                        <p:tav>
                                          <p:val>
                                            <p:strVal val="#ppt_h"/>
                                          </p:val>
                                        </p:tav>
                                      </p:tavLst>
                                    </p:anim>
                                    <p:anim calcmode="lin" valueType="num">
                                      <p:cBhvr>
                                        <p:cTn id="33" dur="500" fill="hold"/>
                                        <p:tgtEl>
                                          <p:spTgt spid="10"/>
                                        </p:tgtEl>
                                        <p:attrNameLst>
                                          <p:attrName>ppt_x</p:attrName>
                                        </p:attrNameLst>
                                      </p:cBhvr>
                                      <p:tavLst>
                                        <p:tav tm="100000">
                                          <p:val>
                                            <p:fltVal val="0.5"/>
                                          </p:val>
                                        </p:tav>
                                        <p:tav>
                                          <p:val>
                                            <p:strVal val="#ppt_x"/>
                                          </p:val>
                                        </p:tav>
                                      </p:tavLst>
                                    </p:anim>
                                    <p:anim calcmode="lin" valueType="num">
                                      <p:cBhvr>
                                        <p:cTn id="34" dur="500" fill="hold"/>
                                        <p:tgtEl>
                                          <p:spTgt spid="10"/>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13" y="263525"/>
            <a:ext cx="9240837" cy="7254875"/>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35842" name="Rectangle 2"/>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08" tIns="45704" rIns="91408" bIns="45704" anchor="ctr"/>
          <a:lstStyle/>
          <a:p>
            <a:pPr eaLnBrk="0" hangingPunct="0">
              <a:lnSpc>
                <a:spcPct val="93000"/>
              </a:lnSpc>
              <a:buClr>
                <a:srgbClr val="000000"/>
              </a:buClr>
              <a:buSzPct val="100000"/>
            </a:pPr>
            <a:endParaRPr lang="en-US">
              <a:solidFill>
                <a:srgbClr val="FFFFFF"/>
              </a:solidFill>
            </a:endParaRPr>
          </a:p>
        </p:txBody>
      </p:sp>
      <p:sp>
        <p:nvSpPr>
          <p:cNvPr id="35843" name="Rectangle 3"/>
          <p:cNvSpPr>
            <a:spLocks noChangeArrowheads="1"/>
          </p:cNvSpPr>
          <p:nvPr/>
        </p:nvSpPr>
        <p:spPr bwMode="auto">
          <a:xfrm>
            <a:off x="1254125" y="863600"/>
            <a:ext cx="7481888" cy="6181725"/>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91408" tIns="45704" rIns="91408" bIns="45704" anchor="ctr"/>
          <a:lstStyle/>
          <a:p>
            <a:pPr eaLnBrk="0" hangingPunct="0">
              <a:lnSpc>
                <a:spcPct val="93000"/>
              </a:lnSpc>
              <a:buClr>
                <a:srgbClr val="000000"/>
              </a:buClr>
              <a:buSzPct val="100000"/>
            </a:pPr>
            <a:endParaRPr lang="en-US">
              <a:solidFill>
                <a:srgbClr val="FFFFFF"/>
              </a:solidFill>
            </a:endParaRPr>
          </a:p>
        </p:txBody>
      </p:sp>
      <p:sp>
        <p:nvSpPr>
          <p:cNvPr id="35844" name="Text Box 53"/>
          <p:cNvSpPr txBox="1">
            <a:spLocks noChangeArrowheads="1"/>
          </p:cNvSpPr>
          <p:nvPr/>
        </p:nvSpPr>
        <p:spPr bwMode="auto">
          <a:xfrm>
            <a:off x="9696450" y="1588"/>
            <a:ext cx="18097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67" tIns="46783" rIns="89967" bIns="46783"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A27C"/>
              </a:buClr>
              <a:buSzPct val="100000"/>
            </a:pPr>
            <a:r>
              <a:rPr lang="en-GB" sz="2000">
                <a:solidFill>
                  <a:srgbClr val="FFA27C"/>
                </a:solidFill>
                <a:latin typeface="Comic Sans MS" charset="0"/>
              </a:rPr>
              <a:t> </a:t>
            </a:r>
          </a:p>
        </p:txBody>
      </p:sp>
      <p:sp>
        <p:nvSpPr>
          <p:cNvPr id="35845" name="Text Box 54"/>
          <p:cNvSpPr txBox="1">
            <a:spLocks noChangeArrowheads="1"/>
          </p:cNvSpPr>
          <p:nvPr/>
        </p:nvSpPr>
        <p:spPr bwMode="auto">
          <a:xfrm>
            <a:off x="9472613" y="7096125"/>
            <a:ext cx="184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08" tIns="45704" rIns="91408" bIns="45704"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pPr>
            <a:endParaRPr lang="en-US" sz="2400">
              <a:solidFill>
                <a:srgbClr val="FFFFFF"/>
              </a:solidFill>
            </a:endParaRPr>
          </a:p>
        </p:txBody>
      </p:sp>
      <p:sp>
        <p:nvSpPr>
          <p:cNvPr id="35846" name="Text Box 55"/>
          <p:cNvSpPr txBox="1">
            <a:spLocks noChangeArrowheads="1"/>
          </p:cNvSpPr>
          <p:nvPr/>
        </p:nvSpPr>
        <p:spPr bwMode="auto">
          <a:xfrm>
            <a:off x="9263063" y="7389813"/>
            <a:ext cx="3397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67" tIns="46783" rIns="89967" bIns="46783"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19</a:t>
            </a:r>
          </a:p>
        </p:txBody>
      </p:sp>
      <p:sp>
        <p:nvSpPr>
          <p:cNvPr id="35847" name="Text Box 56"/>
          <p:cNvSpPr txBox="1">
            <a:spLocks noChangeArrowheads="1"/>
          </p:cNvSpPr>
          <p:nvPr/>
        </p:nvSpPr>
        <p:spPr bwMode="auto">
          <a:xfrm>
            <a:off x="9571038" y="7362825"/>
            <a:ext cx="292100"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67" tIns="46783" rIns="89967" bIns="46783"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875"/>
              </a:spcBef>
              <a:buClr>
                <a:srgbClr val="FFFFFF"/>
              </a:buClr>
              <a:buSzPct val="100000"/>
            </a:pPr>
            <a:r>
              <a:rPr lang="en-GB" sz="1400" b="1">
                <a:solidFill>
                  <a:srgbClr val="FFFFFF"/>
                </a:solidFill>
                <a:latin typeface="Comic Sans MS" charset="0"/>
              </a:rPr>
              <a:t>5</a:t>
            </a:r>
          </a:p>
        </p:txBody>
      </p:sp>
      <p:sp>
        <p:nvSpPr>
          <p:cNvPr id="21561" name="Text Box 57"/>
          <p:cNvSpPr txBox="1">
            <a:spLocks noChangeArrowheads="1"/>
          </p:cNvSpPr>
          <p:nvPr/>
        </p:nvSpPr>
        <p:spPr bwMode="auto">
          <a:xfrm>
            <a:off x="911225" y="212725"/>
            <a:ext cx="8093075" cy="601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67" tIns="46783" rIns="89967" bIns="46783">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2000"/>
              </a:spcBef>
              <a:buClr>
                <a:srgbClr val="FFEA18"/>
              </a:buClr>
              <a:buSzPct val="100000"/>
            </a:pPr>
            <a:r>
              <a:rPr lang="en-GB" sz="3200" b="1">
                <a:solidFill>
                  <a:srgbClr val="FFEA18"/>
                </a:solidFill>
                <a:latin typeface="Comic Sans MS" charset="0"/>
              </a:rPr>
              <a:t>THÔNG </a:t>
            </a:r>
            <a:r>
              <a:rPr lang="en-GB" sz="3200" b="1">
                <a:solidFill>
                  <a:srgbClr val="FFEA18"/>
                </a:solidFill>
                <a:latin typeface="Apple Chancery" charset="0"/>
              </a:rPr>
              <a:t>Đ</a:t>
            </a:r>
            <a:r>
              <a:rPr lang="en-GB" sz="3200" b="1">
                <a:solidFill>
                  <a:srgbClr val="FFEA18"/>
                </a:solidFill>
                <a:latin typeface="Comic Sans MS" charset="0"/>
              </a:rPr>
              <a:t>IỆP TÓM TẮT…</a:t>
            </a:r>
          </a:p>
        </p:txBody>
      </p:sp>
      <p:sp>
        <p:nvSpPr>
          <p:cNvPr id="35849" name="Rectangle 167"/>
          <p:cNvSpPr>
            <a:spLocks noChangeArrowheads="1"/>
          </p:cNvSpPr>
          <p:nvPr/>
        </p:nvSpPr>
        <p:spPr bwMode="auto">
          <a:xfrm>
            <a:off x="1254125" y="863600"/>
            <a:ext cx="7481888" cy="6181725"/>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91408" tIns="45704" rIns="91408" bIns="45704" anchor="ctr"/>
          <a:lstStyle/>
          <a:p>
            <a:pPr eaLnBrk="0" hangingPunct="0">
              <a:lnSpc>
                <a:spcPct val="93000"/>
              </a:lnSpc>
              <a:buClr>
                <a:srgbClr val="000000"/>
              </a:buClr>
              <a:buSzPct val="100000"/>
            </a:pPr>
            <a:endParaRPr lang="en-US">
              <a:solidFill>
                <a:srgbClr val="FFFFFF"/>
              </a:solidFill>
            </a:endParaRPr>
          </a:p>
        </p:txBody>
      </p:sp>
      <p:sp>
        <p:nvSpPr>
          <p:cNvPr id="35850" name="AutoShape 168"/>
          <p:cNvSpPr>
            <a:spLocks noChangeArrowheads="1"/>
          </p:cNvSpPr>
          <p:nvPr/>
        </p:nvSpPr>
        <p:spPr bwMode="auto">
          <a:xfrm>
            <a:off x="5199063" y="1008063"/>
            <a:ext cx="3303587" cy="2817812"/>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408" tIns="45704" rIns="91408" bIns="45704" anchor="ctr"/>
          <a:lstStyle/>
          <a:p>
            <a:pPr eaLnBrk="0" hangingPunct="0">
              <a:lnSpc>
                <a:spcPct val="93000"/>
              </a:lnSpc>
              <a:buClr>
                <a:srgbClr val="000000"/>
              </a:buClr>
              <a:buSzPct val="100000"/>
            </a:pPr>
            <a:endParaRPr lang="en-US">
              <a:solidFill>
                <a:srgbClr val="FFFFFF"/>
              </a:solidFill>
            </a:endParaRPr>
          </a:p>
        </p:txBody>
      </p:sp>
      <p:sp>
        <p:nvSpPr>
          <p:cNvPr id="35851" name="AutoShape 169"/>
          <p:cNvSpPr>
            <a:spLocks noChangeArrowheads="1"/>
          </p:cNvSpPr>
          <p:nvPr/>
        </p:nvSpPr>
        <p:spPr bwMode="auto">
          <a:xfrm>
            <a:off x="1473200" y="4040188"/>
            <a:ext cx="3303588" cy="2817812"/>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408" tIns="45704" rIns="91408" bIns="45704" anchor="ctr"/>
          <a:lstStyle/>
          <a:p>
            <a:pPr eaLnBrk="0" hangingPunct="0">
              <a:lnSpc>
                <a:spcPct val="93000"/>
              </a:lnSpc>
              <a:buClr>
                <a:srgbClr val="000000"/>
              </a:buClr>
              <a:buSzPct val="100000"/>
            </a:pPr>
            <a:endParaRPr lang="en-US">
              <a:solidFill>
                <a:srgbClr val="FFFFFF"/>
              </a:solidFill>
            </a:endParaRPr>
          </a:p>
        </p:txBody>
      </p:sp>
      <p:sp>
        <p:nvSpPr>
          <p:cNvPr id="35852" name="AutoShape 170"/>
          <p:cNvSpPr>
            <a:spLocks noChangeArrowheads="1"/>
          </p:cNvSpPr>
          <p:nvPr/>
        </p:nvSpPr>
        <p:spPr bwMode="auto">
          <a:xfrm>
            <a:off x="1471613" y="1000125"/>
            <a:ext cx="3303587" cy="2817813"/>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408" tIns="45704" rIns="91408" bIns="45704" anchor="ctr"/>
          <a:lstStyle/>
          <a:p>
            <a:pPr eaLnBrk="0" hangingPunct="0">
              <a:lnSpc>
                <a:spcPct val="93000"/>
              </a:lnSpc>
              <a:buClr>
                <a:srgbClr val="000000"/>
              </a:buClr>
              <a:buSzPct val="100000"/>
            </a:pPr>
            <a:endParaRPr lang="en-US">
              <a:solidFill>
                <a:srgbClr val="FFFFFF"/>
              </a:solidFill>
            </a:endParaRPr>
          </a:p>
        </p:txBody>
      </p:sp>
      <p:sp>
        <p:nvSpPr>
          <p:cNvPr id="35853" name="Rectangle 173"/>
          <p:cNvSpPr>
            <a:spLocks noChangeArrowheads="1"/>
          </p:cNvSpPr>
          <p:nvPr/>
        </p:nvSpPr>
        <p:spPr bwMode="auto">
          <a:xfrm>
            <a:off x="6146800" y="1162050"/>
            <a:ext cx="2239963" cy="649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27" tIns="44264" rIns="90327" bIns="44264">
            <a:spAutoFit/>
          </a:bodyPr>
          <a:lstStyle/>
          <a:p>
            <a:pPr eaLnBrk="0" hangingPunct="0">
              <a:spcBef>
                <a:spcPts val="2250"/>
              </a:spcBef>
              <a:buClr>
                <a:srgbClr val="66FF99"/>
              </a:buClr>
              <a:buSzPct val="100000"/>
              <a:tabLst>
                <a:tab pos="0" algn="l"/>
                <a:tab pos="912813" algn="l"/>
                <a:tab pos="1827213" algn="l"/>
                <a:tab pos="2741613" algn="l"/>
                <a:tab pos="3656013" algn="l"/>
                <a:tab pos="4568825" algn="l"/>
                <a:tab pos="5483225" algn="l"/>
                <a:tab pos="6397625" algn="l"/>
                <a:tab pos="7312025" algn="l"/>
                <a:tab pos="8226425" algn="l"/>
                <a:tab pos="9139238" algn="l"/>
                <a:tab pos="10053638" algn="l"/>
              </a:tabLst>
            </a:pPr>
            <a:r>
              <a:rPr lang="en-GB" sz="3600" b="1">
                <a:solidFill>
                  <a:srgbClr val="66FF99"/>
                </a:solidFill>
                <a:latin typeface="Helvetica" charset="0"/>
              </a:rPr>
              <a:t>MÁC</a:t>
            </a:r>
          </a:p>
        </p:txBody>
      </p:sp>
      <p:sp>
        <p:nvSpPr>
          <p:cNvPr id="35854" name="Rectangle 174"/>
          <p:cNvSpPr>
            <a:spLocks noChangeArrowheads="1"/>
          </p:cNvSpPr>
          <p:nvPr/>
        </p:nvSpPr>
        <p:spPr bwMode="auto">
          <a:xfrm>
            <a:off x="2157413" y="1768475"/>
            <a:ext cx="2959100" cy="474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27" tIns="44264" rIns="90327" bIns="44264">
            <a:spAutoFit/>
          </a:bodyPr>
          <a:lstStyle/>
          <a:p>
            <a:pPr eaLnBrk="0" hangingPunct="0">
              <a:spcBef>
                <a:spcPts val="1750"/>
              </a:spcBef>
              <a:buClr>
                <a:srgbClr val="CECECE"/>
              </a:buClr>
              <a:buSzPct val="100000"/>
              <a:tabLst>
                <a:tab pos="0" algn="l"/>
                <a:tab pos="912813" algn="l"/>
                <a:tab pos="1827213" algn="l"/>
                <a:tab pos="2741613" algn="l"/>
                <a:tab pos="3656013" algn="l"/>
                <a:tab pos="4568825" algn="l"/>
                <a:tab pos="5483225" algn="l"/>
                <a:tab pos="6397625" algn="l"/>
                <a:tab pos="7312025" algn="l"/>
                <a:tab pos="8226425" algn="l"/>
                <a:tab pos="9139238" algn="l"/>
                <a:tab pos="10053638" algn="l"/>
              </a:tabLst>
            </a:pPr>
            <a:r>
              <a:rPr lang="en-GB" b="1">
                <a:solidFill>
                  <a:srgbClr val="CECECE"/>
                </a:solidFill>
                <a:latin typeface="Helvetica" charset="0"/>
              </a:rPr>
              <a:t>   NG. DO THÁI</a:t>
            </a:r>
          </a:p>
        </p:txBody>
      </p:sp>
      <p:sp>
        <p:nvSpPr>
          <p:cNvPr id="35855" name="Rectangle 175"/>
          <p:cNvSpPr>
            <a:spLocks noChangeArrowheads="1"/>
          </p:cNvSpPr>
          <p:nvPr/>
        </p:nvSpPr>
        <p:spPr bwMode="auto">
          <a:xfrm>
            <a:off x="6489700" y="1779588"/>
            <a:ext cx="2806700" cy="47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27" tIns="44264" rIns="90327" bIns="44264">
            <a:spAutoFit/>
          </a:bodyPr>
          <a:lstStyle/>
          <a:p>
            <a:pPr eaLnBrk="0" hangingPunct="0">
              <a:spcBef>
                <a:spcPts val="1750"/>
              </a:spcBef>
              <a:buClr>
                <a:srgbClr val="CECECE"/>
              </a:buClr>
              <a:buSzPct val="100000"/>
              <a:tabLst>
                <a:tab pos="0" algn="l"/>
                <a:tab pos="912813" algn="l"/>
                <a:tab pos="1827213" algn="l"/>
                <a:tab pos="2741613" algn="l"/>
                <a:tab pos="3656013" algn="l"/>
                <a:tab pos="4568825" algn="l"/>
                <a:tab pos="5483225" algn="l"/>
                <a:tab pos="6397625" algn="l"/>
                <a:tab pos="7312025" algn="l"/>
                <a:tab pos="8226425" algn="l"/>
                <a:tab pos="9139238" algn="l"/>
                <a:tab pos="10053638" algn="l"/>
              </a:tabLst>
            </a:pPr>
            <a:r>
              <a:rPr lang="en-GB" b="1">
                <a:solidFill>
                  <a:srgbClr val="CECECE"/>
                </a:solidFill>
                <a:latin typeface="Helvetica" charset="0"/>
              </a:rPr>
              <a:t>NG. LA MÃ</a:t>
            </a:r>
          </a:p>
        </p:txBody>
      </p:sp>
      <p:sp>
        <p:nvSpPr>
          <p:cNvPr id="35856" name="Rectangle 176"/>
          <p:cNvSpPr>
            <a:spLocks noChangeArrowheads="1"/>
          </p:cNvSpPr>
          <p:nvPr/>
        </p:nvSpPr>
        <p:spPr bwMode="auto">
          <a:xfrm>
            <a:off x="2708275" y="4802188"/>
            <a:ext cx="1943100" cy="47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27" tIns="44264" rIns="90327" bIns="44264">
            <a:spAutoFit/>
          </a:bodyPr>
          <a:lstStyle/>
          <a:p>
            <a:pPr eaLnBrk="0" hangingPunct="0">
              <a:spcBef>
                <a:spcPts val="1750"/>
              </a:spcBef>
              <a:buClr>
                <a:srgbClr val="CECECE"/>
              </a:buClr>
              <a:buSzPct val="100000"/>
              <a:tabLst>
                <a:tab pos="0" algn="l"/>
                <a:tab pos="912813" algn="l"/>
                <a:tab pos="1827213" algn="l"/>
                <a:tab pos="2741613" algn="l"/>
                <a:tab pos="3656013" algn="l"/>
                <a:tab pos="4568825" algn="l"/>
                <a:tab pos="5483225" algn="l"/>
                <a:tab pos="6397625" algn="l"/>
                <a:tab pos="7312025" algn="l"/>
                <a:tab pos="8226425" algn="l"/>
                <a:tab pos="9139238" algn="l"/>
                <a:tab pos="10053638" algn="l"/>
              </a:tabLst>
            </a:pPr>
            <a:r>
              <a:rPr lang="en-GB" b="1">
                <a:solidFill>
                  <a:srgbClr val="CECECE"/>
                </a:solidFill>
                <a:latin typeface="Helvetica" charset="0"/>
              </a:rPr>
              <a:t>HY LẠP</a:t>
            </a:r>
          </a:p>
        </p:txBody>
      </p:sp>
      <p:sp>
        <p:nvSpPr>
          <p:cNvPr id="35857" name="Rectangle 177"/>
          <p:cNvSpPr>
            <a:spLocks noChangeArrowheads="1"/>
          </p:cNvSpPr>
          <p:nvPr/>
        </p:nvSpPr>
        <p:spPr bwMode="auto">
          <a:xfrm>
            <a:off x="1600200" y="1866900"/>
            <a:ext cx="931863" cy="404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27" tIns="44264" rIns="90327" bIns="44264">
            <a:spAutoFit/>
          </a:bodyPr>
          <a:lstStyle/>
          <a:p>
            <a:pPr eaLnBrk="0" hangingPunct="0">
              <a:spcBef>
                <a:spcPts val="1250"/>
              </a:spcBef>
              <a:buClr>
                <a:srgbClr val="FAFD00"/>
              </a:buClr>
              <a:buSzPct val="100000"/>
              <a:tabLst>
                <a:tab pos="0" algn="l"/>
                <a:tab pos="912813" algn="l"/>
                <a:tab pos="1827213" algn="l"/>
                <a:tab pos="2741613" algn="l"/>
                <a:tab pos="3656013" algn="l"/>
                <a:tab pos="4568825" algn="l"/>
                <a:tab pos="5483225" algn="l"/>
                <a:tab pos="6397625" algn="l"/>
                <a:tab pos="7312025" algn="l"/>
                <a:tab pos="8226425" algn="l"/>
                <a:tab pos="9139238" algn="l"/>
                <a:tab pos="10053638" algn="l"/>
              </a:tabLst>
            </a:pPr>
            <a:r>
              <a:rPr lang="en-GB" sz="2000" b="1">
                <a:solidFill>
                  <a:srgbClr val="FAFD00"/>
                </a:solidFill>
                <a:latin typeface="Helvetica" charset="0"/>
              </a:rPr>
              <a:t>CHO:</a:t>
            </a:r>
          </a:p>
        </p:txBody>
      </p:sp>
      <p:sp>
        <p:nvSpPr>
          <p:cNvPr id="35858" name="Rectangle 178"/>
          <p:cNvSpPr>
            <a:spLocks noChangeArrowheads="1"/>
          </p:cNvSpPr>
          <p:nvPr/>
        </p:nvSpPr>
        <p:spPr bwMode="auto">
          <a:xfrm>
            <a:off x="1817688" y="2911475"/>
            <a:ext cx="979487" cy="195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08" tIns="45704" rIns="91408" bIns="45704" anchor="ctr"/>
          <a:lstStyle/>
          <a:p>
            <a:pPr eaLnBrk="0" hangingPunct="0">
              <a:lnSpc>
                <a:spcPct val="93000"/>
              </a:lnSpc>
              <a:buClr>
                <a:srgbClr val="000000"/>
              </a:buClr>
              <a:buSzPct val="100000"/>
            </a:pPr>
            <a:endParaRPr lang="en-US">
              <a:solidFill>
                <a:srgbClr val="FFFFFF"/>
              </a:solidFill>
            </a:endParaRPr>
          </a:p>
        </p:txBody>
      </p:sp>
      <p:sp>
        <p:nvSpPr>
          <p:cNvPr id="35859" name="Rectangle 179"/>
          <p:cNvSpPr>
            <a:spLocks noChangeArrowheads="1"/>
          </p:cNvSpPr>
          <p:nvPr/>
        </p:nvSpPr>
        <p:spPr bwMode="auto">
          <a:xfrm>
            <a:off x="5576888" y="1879600"/>
            <a:ext cx="931862" cy="404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27" tIns="44264" rIns="90327" bIns="44264">
            <a:spAutoFit/>
          </a:bodyPr>
          <a:lstStyle/>
          <a:p>
            <a:pPr eaLnBrk="0" hangingPunct="0">
              <a:spcBef>
                <a:spcPts val="1250"/>
              </a:spcBef>
              <a:buClr>
                <a:srgbClr val="FAFD00"/>
              </a:buClr>
              <a:buSzPct val="100000"/>
              <a:tabLst>
                <a:tab pos="0" algn="l"/>
                <a:tab pos="912813" algn="l"/>
                <a:tab pos="1827213" algn="l"/>
                <a:tab pos="2741613" algn="l"/>
                <a:tab pos="3656013" algn="l"/>
                <a:tab pos="4568825" algn="l"/>
                <a:tab pos="5483225" algn="l"/>
                <a:tab pos="6397625" algn="l"/>
                <a:tab pos="7312025" algn="l"/>
                <a:tab pos="8226425" algn="l"/>
                <a:tab pos="9139238" algn="l"/>
                <a:tab pos="10053638" algn="l"/>
              </a:tabLst>
            </a:pPr>
            <a:r>
              <a:rPr lang="en-GB" sz="2000" b="1">
                <a:solidFill>
                  <a:srgbClr val="FAFD00"/>
                </a:solidFill>
                <a:latin typeface="Helvetica" charset="0"/>
              </a:rPr>
              <a:t>CHO:</a:t>
            </a:r>
          </a:p>
        </p:txBody>
      </p:sp>
      <p:sp>
        <p:nvSpPr>
          <p:cNvPr id="35860" name="Rectangle 180"/>
          <p:cNvSpPr>
            <a:spLocks noChangeArrowheads="1"/>
          </p:cNvSpPr>
          <p:nvPr/>
        </p:nvSpPr>
        <p:spPr bwMode="auto">
          <a:xfrm>
            <a:off x="5576888" y="2924175"/>
            <a:ext cx="979487" cy="195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08" tIns="45704" rIns="91408" bIns="45704" anchor="ctr"/>
          <a:lstStyle/>
          <a:p>
            <a:pPr eaLnBrk="0" hangingPunct="0">
              <a:lnSpc>
                <a:spcPct val="93000"/>
              </a:lnSpc>
              <a:buClr>
                <a:srgbClr val="000000"/>
              </a:buClr>
              <a:buSzPct val="100000"/>
            </a:pPr>
            <a:endParaRPr lang="en-US">
              <a:solidFill>
                <a:srgbClr val="FFFFFF"/>
              </a:solidFill>
            </a:endParaRPr>
          </a:p>
        </p:txBody>
      </p:sp>
      <p:grpSp>
        <p:nvGrpSpPr>
          <p:cNvPr id="35861" name="Group 181"/>
          <p:cNvGrpSpPr>
            <a:grpSpLocks/>
          </p:cNvGrpSpPr>
          <p:nvPr/>
        </p:nvGrpSpPr>
        <p:grpSpPr bwMode="auto">
          <a:xfrm>
            <a:off x="1817688" y="2346325"/>
            <a:ext cx="2792412" cy="479425"/>
            <a:chOff x="1145" y="1478"/>
            <a:chExt cx="1759" cy="302"/>
          </a:xfrm>
        </p:grpSpPr>
        <p:sp>
          <p:nvSpPr>
            <p:cNvPr id="35895" name="Rectangle 182"/>
            <p:cNvSpPr>
              <a:spLocks noChangeArrowheads="1"/>
            </p:cNvSpPr>
            <p:nvPr/>
          </p:nvSpPr>
          <p:spPr bwMode="auto">
            <a:xfrm>
              <a:off x="1145" y="1530"/>
              <a:ext cx="587"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250"/>
                </a:spcBef>
                <a:buClr>
                  <a:srgbClr val="FAFD00"/>
                </a:buClr>
                <a:buSzPct val="100000"/>
                <a:tabLst>
                  <a:tab pos="0" algn="l"/>
                  <a:tab pos="912813" algn="l"/>
                  <a:tab pos="1827213" algn="l"/>
                  <a:tab pos="2741613" algn="l"/>
                  <a:tab pos="3656013" algn="l"/>
                  <a:tab pos="4568825" algn="l"/>
                  <a:tab pos="5483225" algn="l"/>
                  <a:tab pos="6397625" algn="l"/>
                  <a:tab pos="7312025" algn="l"/>
                  <a:tab pos="8226425" algn="l"/>
                  <a:tab pos="9139238" algn="l"/>
                  <a:tab pos="10053638" algn="l"/>
                </a:tabLst>
              </a:pPr>
              <a:r>
                <a:rPr lang="en-GB" sz="2000" b="1">
                  <a:solidFill>
                    <a:srgbClr val="FAFD00"/>
                  </a:solidFill>
                  <a:latin typeface="Helvetica" charset="0"/>
                </a:rPr>
                <a:t>LÀ:</a:t>
              </a:r>
            </a:p>
          </p:txBody>
        </p:sp>
        <p:sp>
          <p:nvSpPr>
            <p:cNvPr id="35896" name="Rectangle 183"/>
            <p:cNvSpPr>
              <a:spLocks noChangeArrowheads="1"/>
            </p:cNvSpPr>
            <p:nvPr/>
          </p:nvSpPr>
          <p:spPr bwMode="auto">
            <a:xfrm>
              <a:off x="1680" y="1478"/>
              <a:ext cx="1224" cy="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750"/>
                </a:spcBef>
                <a:buClr>
                  <a:srgbClr val="CECECE"/>
                </a:buClr>
                <a:buSzPct val="100000"/>
                <a:tabLst>
                  <a:tab pos="0" algn="l"/>
                  <a:tab pos="912813" algn="l"/>
                  <a:tab pos="1827213" algn="l"/>
                  <a:tab pos="2741613" algn="l"/>
                  <a:tab pos="3656013" algn="l"/>
                  <a:tab pos="4568825" algn="l"/>
                  <a:tab pos="5483225" algn="l"/>
                  <a:tab pos="6397625" algn="l"/>
                  <a:tab pos="7312025" algn="l"/>
                  <a:tab pos="8226425" algn="l"/>
                  <a:tab pos="9139238" algn="l"/>
                  <a:tab pos="10053638" algn="l"/>
                </a:tabLst>
              </a:pPr>
              <a:r>
                <a:rPr lang="en-GB" b="1">
                  <a:solidFill>
                    <a:srgbClr val="CECECE"/>
                  </a:solidFill>
                  <a:latin typeface="Helvetica" charset="0"/>
                </a:rPr>
                <a:t>VUA</a:t>
              </a:r>
            </a:p>
          </p:txBody>
        </p:sp>
      </p:grpSp>
      <p:grpSp>
        <p:nvGrpSpPr>
          <p:cNvPr id="35862" name="Group 184"/>
          <p:cNvGrpSpPr>
            <a:grpSpLocks/>
          </p:cNvGrpSpPr>
          <p:nvPr/>
        </p:nvGrpSpPr>
        <p:grpSpPr bwMode="auto">
          <a:xfrm>
            <a:off x="5576888" y="2339975"/>
            <a:ext cx="2836862" cy="498475"/>
            <a:chOff x="3513" y="1474"/>
            <a:chExt cx="1787" cy="314"/>
          </a:xfrm>
        </p:grpSpPr>
        <p:sp>
          <p:nvSpPr>
            <p:cNvPr id="35893" name="Rectangle 185"/>
            <p:cNvSpPr>
              <a:spLocks noChangeArrowheads="1"/>
            </p:cNvSpPr>
            <p:nvPr/>
          </p:nvSpPr>
          <p:spPr bwMode="auto">
            <a:xfrm>
              <a:off x="3513" y="1538"/>
              <a:ext cx="587"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250"/>
                </a:spcBef>
                <a:buClr>
                  <a:srgbClr val="FAFD00"/>
                </a:buClr>
                <a:buSzPct val="100000"/>
                <a:tabLst>
                  <a:tab pos="0" algn="l"/>
                  <a:tab pos="912813" algn="l"/>
                  <a:tab pos="1827213" algn="l"/>
                  <a:tab pos="2741613" algn="l"/>
                  <a:tab pos="3656013" algn="l"/>
                  <a:tab pos="4568825" algn="l"/>
                  <a:tab pos="5483225" algn="l"/>
                  <a:tab pos="6397625" algn="l"/>
                  <a:tab pos="7312025" algn="l"/>
                  <a:tab pos="8226425" algn="l"/>
                  <a:tab pos="9139238" algn="l"/>
                  <a:tab pos="10053638" algn="l"/>
                </a:tabLst>
              </a:pPr>
              <a:r>
                <a:rPr lang="en-GB" sz="2000" b="1">
                  <a:solidFill>
                    <a:srgbClr val="FAFD00"/>
                  </a:solidFill>
                  <a:latin typeface="Helvetica" charset="0"/>
                </a:rPr>
                <a:t>LÀ:</a:t>
              </a:r>
            </a:p>
          </p:txBody>
        </p:sp>
        <p:sp>
          <p:nvSpPr>
            <p:cNvPr id="35894" name="Rectangle 186"/>
            <p:cNvSpPr>
              <a:spLocks noChangeArrowheads="1"/>
            </p:cNvSpPr>
            <p:nvPr/>
          </p:nvSpPr>
          <p:spPr bwMode="auto">
            <a:xfrm>
              <a:off x="4076" y="1474"/>
              <a:ext cx="1224" cy="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750"/>
                </a:spcBef>
                <a:buClr>
                  <a:srgbClr val="CECECE"/>
                </a:buClr>
                <a:buSzPct val="100000"/>
                <a:tabLst>
                  <a:tab pos="0" algn="l"/>
                  <a:tab pos="912813" algn="l"/>
                  <a:tab pos="1827213" algn="l"/>
                  <a:tab pos="2741613" algn="l"/>
                  <a:tab pos="3656013" algn="l"/>
                  <a:tab pos="4568825" algn="l"/>
                  <a:tab pos="5483225" algn="l"/>
                  <a:tab pos="6397625" algn="l"/>
                  <a:tab pos="7312025" algn="l"/>
                  <a:tab pos="8226425" algn="l"/>
                  <a:tab pos="9139238" algn="l"/>
                  <a:tab pos="10053638" algn="l"/>
                </a:tabLst>
              </a:pPr>
              <a:r>
                <a:rPr lang="en-GB" b="1">
                  <a:solidFill>
                    <a:srgbClr val="CECECE"/>
                  </a:solidFill>
                  <a:latin typeface="Helvetica" charset="0"/>
                </a:rPr>
                <a:t>ĐẦY TỚ</a:t>
              </a:r>
            </a:p>
          </p:txBody>
        </p:sp>
      </p:grpSp>
      <p:sp>
        <p:nvSpPr>
          <p:cNvPr id="35863" name="Rectangle 187"/>
          <p:cNvSpPr>
            <a:spLocks noChangeArrowheads="1"/>
          </p:cNvSpPr>
          <p:nvPr/>
        </p:nvSpPr>
        <p:spPr bwMode="auto">
          <a:xfrm>
            <a:off x="1843088" y="4902200"/>
            <a:ext cx="931862" cy="404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27" tIns="44264" rIns="90327" bIns="44264">
            <a:spAutoFit/>
          </a:bodyPr>
          <a:lstStyle/>
          <a:p>
            <a:pPr eaLnBrk="0" hangingPunct="0">
              <a:spcBef>
                <a:spcPts val="1250"/>
              </a:spcBef>
              <a:buClr>
                <a:srgbClr val="FAFD00"/>
              </a:buClr>
              <a:buSzPct val="100000"/>
              <a:tabLst>
                <a:tab pos="0" algn="l"/>
                <a:tab pos="912813" algn="l"/>
                <a:tab pos="1827213" algn="l"/>
                <a:tab pos="2741613" algn="l"/>
                <a:tab pos="3656013" algn="l"/>
                <a:tab pos="4568825" algn="l"/>
                <a:tab pos="5483225" algn="l"/>
                <a:tab pos="6397625" algn="l"/>
                <a:tab pos="7312025" algn="l"/>
                <a:tab pos="8226425" algn="l"/>
                <a:tab pos="9139238" algn="l"/>
                <a:tab pos="10053638" algn="l"/>
              </a:tabLst>
            </a:pPr>
            <a:r>
              <a:rPr lang="en-GB" sz="2000" b="1">
                <a:solidFill>
                  <a:srgbClr val="FAFD00"/>
                </a:solidFill>
                <a:latin typeface="Helvetica" charset="0"/>
              </a:rPr>
              <a:t>CHO:</a:t>
            </a:r>
          </a:p>
        </p:txBody>
      </p:sp>
      <p:sp>
        <p:nvSpPr>
          <p:cNvPr id="35864" name="Rectangle 188"/>
          <p:cNvSpPr>
            <a:spLocks noChangeArrowheads="1"/>
          </p:cNvSpPr>
          <p:nvPr/>
        </p:nvSpPr>
        <p:spPr bwMode="auto">
          <a:xfrm>
            <a:off x="1843088" y="5946775"/>
            <a:ext cx="979487" cy="195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08" tIns="45704" rIns="91408" bIns="45704" anchor="ctr"/>
          <a:lstStyle/>
          <a:p>
            <a:pPr eaLnBrk="0" hangingPunct="0">
              <a:lnSpc>
                <a:spcPct val="93000"/>
              </a:lnSpc>
              <a:buClr>
                <a:srgbClr val="000000"/>
              </a:buClr>
              <a:buSzPct val="100000"/>
            </a:pPr>
            <a:endParaRPr lang="en-US">
              <a:solidFill>
                <a:srgbClr val="FFFFFF"/>
              </a:solidFill>
            </a:endParaRPr>
          </a:p>
        </p:txBody>
      </p:sp>
      <p:sp>
        <p:nvSpPr>
          <p:cNvPr id="35865" name="Rectangle 190"/>
          <p:cNvSpPr>
            <a:spLocks noChangeArrowheads="1"/>
          </p:cNvSpPr>
          <p:nvPr/>
        </p:nvSpPr>
        <p:spPr bwMode="auto">
          <a:xfrm>
            <a:off x="1843088" y="5464175"/>
            <a:ext cx="931862" cy="404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27" tIns="44264" rIns="90327" bIns="44264">
            <a:spAutoFit/>
          </a:bodyPr>
          <a:lstStyle/>
          <a:p>
            <a:pPr eaLnBrk="0" hangingPunct="0">
              <a:spcBef>
                <a:spcPts val="1250"/>
              </a:spcBef>
              <a:buClr>
                <a:srgbClr val="FAFD00"/>
              </a:buClr>
              <a:buSzPct val="100000"/>
              <a:tabLst>
                <a:tab pos="0" algn="l"/>
                <a:tab pos="912813" algn="l"/>
                <a:tab pos="1827213" algn="l"/>
                <a:tab pos="2741613" algn="l"/>
                <a:tab pos="3656013" algn="l"/>
                <a:tab pos="4568825" algn="l"/>
                <a:tab pos="5483225" algn="l"/>
                <a:tab pos="6397625" algn="l"/>
                <a:tab pos="7312025" algn="l"/>
                <a:tab pos="8226425" algn="l"/>
                <a:tab pos="9139238" algn="l"/>
                <a:tab pos="10053638" algn="l"/>
              </a:tabLst>
            </a:pPr>
            <a:r>
              <a:rPr lang="en-GB" sz="2000" b="1">
                <a:solidFill>
                  <a:srgbClr val="FAFD00"/>
                </a:solidFill>
                <a:latin typeface="Helvetica" charset="0"/>
              </a:rPr>
              <a:t>LÀ:</a:t>
            </a:r>
          </a:p>
        </p:txBody>
      </p:sp>
      <p:sp>
        <p:nvSpPr>
          <p:cNvPr id="35866" name="Rectangle 191"/>
          <p:cNvSpPr>
            <a:spLocks noChangeArrowheads="1"/>
          </p:cNvSpPr>
          <p:nvPr/>
        </p:nvSpPr>
        <p:spPr bwMode="auto">
          <a:xfrm>
            <a:off x="2438400" y="5297488"/>
            <a:ext cx="2667000" cy="858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27" tIns="44264" rIns="90327" bIns="44264">
            <a:spAutoFit/>
          </a:bodyPr>
          <a:lstStyle/>
          <a:p>
            <a:pPr eaLnBrk="0" hangingPunct="0">
              <a:buClr>
                <a:srgbClr val="CECECE"/>
              </a:buClr>
              <a:buSzPct val="100000"/>
              <a:tabLst>
                <a:tab pos="0" algn="l"/>
                <a:tab pos="912813" algn="l"/>
                <a:tab pos="1827213" algn="l"/>
                <a:tab pos="2741613" algn="l"/>
                <a:tab pos="3656013" algn="l"/>
                <a:tab pos="4568825" algn="l"/>
                <a:tab pos="5483225" algn="l"/>
                <a:tab pos="6397625" algn="l"/>
                <a:tab pos="7312025" algn="l"/>
                <a:tab pos="8226425" algn="l"/>
                <a:tab pos="9139238" algn="l"/>
                <a:tab pos="10053638" algn="l"/>
              </a:tabLst>
            </a:pPr>
            <a:r>
              <a:rPr lang="en-GB" b="1">
                <a:solidFill>
                  <a:srgbClr val="CECECE"/>
                </a:solidFill>
                <a:latin typeface="Helvetica" charset="0"/>
              </a:rPr>
              <a:t>ĐCT/</a:t>
            </a:r>
          </a:p>
          <a:p>
            <a:pPr eaLnBrk="0" hangingPunct="0">
              <a:buClr>
                <a:srgbClr val="CECECE"/>
              </a:buClr>
              <a:buSzPct val="100000"/>
              <a:tabLst>
                <a:tab pos="0" algn="l"/>
                <a:tab pos="912813" algn="l"/>
                <a:tab pos="1827213" algn="l"/>
                <a:tab pos="2741613" algn="l"/>
                <a:tab pos="3656013" algn="l"/>
                <a:tab pos="4568825" algn="l"/>
                <a:tab pos="5483225" algn="l"/>
                <a:tab pos="6397625" algn="l"/>
                <a:tab pos="7312025" algn="l"/>
                <a:tab pos="8226425" algn="l"/>
                <a:tab pos="9139238" algn="l"/>
                <a:tab pos="10053638" algn="l"/>
              </a:tabLst>
            </a:pPr>
            <a:r>
              <a:rPr lang="en-GB" b="1">
                <a:solidFill>
                  <a:srgbClr val="CECECE"/>
                </a:solidFill>
                <a:latin typeface="Helvetica" charset="0"/>
              </a:rPr>
              <a:t>CON NGƯỜI</a:t>
            </a:r>
          </a:p>
        </p:txBody>
      </p:sp>
      <p:sp>
        <p:nvSpPr>
          <p:cNvPr id="35867" name="Rectangle 192"/>
          <p:cNvSpPr>
            <a:spLocks noChangeArrowheads="1"/>
          </p:cNvSpPr>
          <p:nvPr/>
        </p:nvSpPr>
        <p:spPr bwMode="auto">
          <a:xfrm>
            <a:off x="5513388" y="5946775"/>
            <a:ext cx="979487" cy="195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08" tIns="45704" rIns="91408" bIns="45704" anchor="ctr"/>
          <a:lstStyle/>
          <a:p>
            <a:pPr eaLnBrk="0" hangingPunct="0">
              <a:lnSpc>
                <a:spcPct val="93000"/>
              </a:lnSpc>
              <a:buClr>
                <a:srgbClr val="000000"/>
              </a:buClr>
              <a:buSzPct val="100000"/>
            </a:pPr>
            <a:endParaRPr lang="en-US">
              <a:solidFill>
                <a:srgbClr val="FFFFFF"/>
              </a:solidFill>
            </a:endParaRPr>
          </a:p>
        </p:txBody>
      </p:sp>
      <p:grpSp>
        <p:nvGrpSpPr>
          <p:cNvPr id="4" name="Group 217"/>
          <p:cNvGrpSpPr>
            <a:grpSpLocks/>
          </p:cNvGrpSpPr>
          <p:nvPr/>
        </p:nvGrpSpPr>
        <p:grpSpPr bwMode="auto">
          <a:xfrm>
            <a:off x="1817688" y="2949575"/>
            <a:ext cx="3067050" cy="512763"/>
            <a:chOff x="1145" y="1858"/>
            <a:chExt cx="1932" cy="323"/>
          </a:xfrm>
        </p:grpSpPr>
        <p:sp>
          <p:nvSpPr>
            <p:cNvPr id="35891" name="Rectangle 194"/>
            <p:cNvSpPr>
              <a:spLocks noChangeArrowheads="1"/>
            </p:cNvSpPr>
            <p:nvPr/>
          </p:nvSpPr>
          <p:spPr bwMode="auto">
            <a:xfrm>
              <a:off x="1145" y="1947"/>
              <a:ext cx="708" cy="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lnSpc>
                  <a:spcPct val="90000"/>
                </a:lnSpc>
                <a:spcBef>
                  <a:spcPts val="1250"/>
                </a:spcBef>
                <a:buClr>
                  <a:srgbClr val="FFEA18"/>
                </a:buClr>
                <a:buSzPct val="100000"/>
                <a:tabLst>
                  <a:tab pos="0" algn="l"/>
                  <a:tab pos="912813" algn="l"/>
                  <a:tab pos="1827213" algn="l"/>
                  <a:tab pos="2741613" algn="l"/>
                  <a:tab pos="3656013" algn="l"/>
                  <a:tab pos="4568825" algn="l"/>
                  <a:tab pos="5483225" algn="l"/>
                  <a:tab pos="6397625" algn="l"/>
                  <a:tab pos="7312025" algn="l"/>
                  <a:tab pos="8226425" algn="l"/>
                  <a:tab pos="9139238" algn="l"/>
                  <a:tab pos="10053638" algn="l"/>
                </a:tabLst>
              </a:pPr>
              <a:r>
                <a:rPr lang="en-GB" sz="2000" b="1">
                  <a:solidFill>
                    <a:srgbClr val="FFEA18"/>
                  </a:solidFill>
                  <a:latin typeface="Helvetica" charset="0"/>
                </a:rPr>
                <a:t>CHÚA:</a:t>
              </a:r>
            </a:p>
          </p:txBody>
        </p:sp>
        <p:sp>
          <p:nvSpPr>
            <p:cNvPr id="35892" name="Rectangle 195"/>
            <p:cNvSpPr>
              <a:spLocks noChangeArrowheads="1"/>
            </p:cNvSpPr>
            <p:nvPr/>
          </p:nvSpPr>
          <p:spPr bwMode="auto">
            <a:xfrm>
              <a:off x="1853" y="1858"/>
              <a:ext cx="1224" cy="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750"/>
                </a:spcBef>
                <a:buClr>
                  <a:srgbClr val="FFEA18"/>
                </a:buClr>
                <a:buSzPct val="100000"/>
                <a:tabLst>
                  <a:tab pos="0" algn="l"/>
                  <a:tab pos="912813" algn="l"/>
                  <a:tab pos="1827213" algn="l"/>
                  <a:tab pos="2741613" algn="l"/>
                  <a:tab pos="3656013" algn="l"/>
                  <a:tab pos="4568825" algn="l"/>
                  <a:tab pos="5483225" algn="l"/>
                  <a:tab pos="6397625" algn="l"/>
                  <a:tab pos="7312025" algn="l"/>
                  <a:tab pos="8226425" algn="l"/>
                  <a:tab pos="9139238" algn="l"/>
                  <a:tab pos="10053638" algn="l"/>
                </a:tabLst>
              </a:pPr>
              <a:r>
                <a:rPr lang="en-GB" b="1">
                  <a:solidFill>
                    <a:srgbClr val="FFEA18"/>
                  </a:solidFill>
                  <a:latin typeface="Helvetica" charset="0"/>
                </a:rPr>
                <a:t>NÓI</a:t>
              </a:r>
            </a:p>
          </p:txBody>
        </p:sp>
      </p:grpSp>
      <p:grpSp>
        <p:nvGrpSpPr>
          <p:cNvPr id="5" name="Group 219"/>
          <p:cNvGrpSpPr>
            <a:grpSpLocks/>
          </p:cNvGrpSpPr>
          <p:nvPr/>
        </p:nvGrpSpPr>
        <p:grpSpPr bwMode="auto">
          <a:xfrm>
            <a:off x="1600200" y="6261100"/>
            <a:ext cx="3082925" cy="474663"/>
            <a:chOff x="1008" y="3944"/>
            <a:chExt cx="1942" cy="299"/>
          </a:xfrm>
        </p:grpSpPr>
        <p:sp>
          <p:nvSpPr>
            <p:cNvPr id="35889" name="Rectangle 197"/>
            <p:cNvSpPr>
              <a:spLocks noChangeArrowheads="1"/>
            </p:cNvSpPr>
            <p:nvPr/>
          </p:nvSpPr>
          <p:spPr bwMode="auto">
            <a:xfrm>
              <a:off x="1584" y="3944"/>
              <a:ext cx="1366" cy="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750"/>
                </a:spcBef>
                <a:buClr>
                  <a:srgbClr val="FFEA18"/>
                </a:buClr>
                <a:buSzPct val="100000"/>
                <a:tabLst>
                  <a:tab pos="0" algn="l"/>
                  <a:tab pos="912813" algn="l"/>
                  <a:tab pos="1827213" algn="l"/>
                  <a:tab pos="2741613" algn="l"/>
                  <a:tab pos="3656013" algn="l"/>
                  <a:tab pos="4568825" algn="l"/>
                  <a:tab pos="5483225" algn="l"/>
                  <a:tab pos="6397625" algn="l"/>
                  <a:tab pos="7312025" algn="l"/>
                  <a:tab pos="8226425" algn="l"/>
                  <a:tab pos="9139238" algn="l"/>
                  <a:tab pos="10053638" algn="l"/>
                </a:tabLst>
              </a:pPr>
              <a:r>
                <a:rPr lang="en-GB" b="1">
                  <a:solidFill>
                    <a:srgbClr val="FFEA18"/>
                  </a:solidFill>
                  <a:latin typeface="Helvetica" charset="0"/>
                </a:rPr>
                <a:t>CẢM NHẬN</a:t>
              </a:r>
            </a:p>
          </p:txBody>
        </p:sp>
        <p:sp>
          <p:nvSpPr>
            <p:cNvPr id="35890" name="Rectangle 198"/>
            <p:cNvSpPr>
              <a:spLocks noChangeArrowheads="1"/>
            </p:cNvSpPr>
            <p:nvPr/>
          </p:nvSpPr>
          <p:spPr bwMode="auto">
            <a:xfrm>
              <a:off x="1008" y="3993"/>
              <a:ext cx="720" cy="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lnSpc>
                  <a:spcPct val="90000"/>
                </a:lnSpc>
                <a:spcBef>
                  <a:spcPts val="1250"/>
                </a:spcBef>
                <a:buClr>
                  <a:srgbClr val="FFEA18"/>
                </a:buClr>
                <a:buSzPct val="100000"/>
                <a:tabLst>
                  <a:tab pos="0" algn="l"/>
                  <a:tab pos="912813" algn="l"/>
                  <a:tab pos="1827213" algn="l"/>
                  <a:tab pos="2741613" algn="l"/>
                  <a:tab pos="3656013" algn="l"/>
                  <a:tab pos="4568825" algn="l"/>
                  <a:tab pos="5483225" algn="l"/>
                  <a:tab pos="6397625" algn="l"/>
                  <a:tab pos="7312025" algn="l"/>
                  <a:tab pos="8226425" algn="l"/>
                  <a:tab pos="9139238" algn="l"/>
                  <a:tab pos="10053638" algn="l"/>
                </a:tabLst>
              </a:pPr>
              <a:r>
                <a:rPr lang="en-GB" sz="2000" b="1">
                  <a:solidFill>
                    <a:srgbClr val="FFEA18"/>
                  </a:solidFill>
                  <a:latin typeface="Helvetica" charset="0"/>
                </a:rPr>
                <a:t>CHÚA:</a:t>
              </a:r>
            </a:p>
          </p:txBody>
        </p:sp>
      </p:grpSp>
      <p:grpSp>
        <p:nvGrpSpPr>
          <p:cNvPr id="6" name="Group 218"/>
          <p:cNvGrpSpPr>
            <a:grpSpLocks/>
          </p:cNvGrpSpPr>
          <p:nvPr/>
        </p:nvGrpSpPr>
        <p:grpSpPr bwMode="auto">
          <a:xfrm>
            <a:off x="5605463" y="2938463"/>
            <a:ext cx="2198687" cy="474662"/>
            <a:chOff x="3531" y="1851"/>
            <a:chExt cx="1385" cy="299"/>
          </a:xfrm>
        </p:grpSpPr>
        <p:sp>
          <p:nvSpPr>
            <p:cNvPr id="35887" name="Rectangle 200"/>
            <p:cNvSpPr>
              <a:spLocks noChangeArrowheads="1"/>
            </p:cNvSpPr>
            <p:nvPr/>
          </p:nvSpPr>
          <p:spPr bwMode="auto">
            <a:xfrm>
              <a:off x="3531" y="1901"/>
              <a:ext cx="726" cy="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lnSpc>
                  <a:spcPct val="90000"/>
                </a:lnSpc>
                <a:spcBef>
                  <a:spcPts val="1250"/>
                </a:spcBef>
                <a:buClr>
                  <a:srgbClr val="FFEA18"/>
                </a:buClr>
                <a:buSzPct val="100000"/>
                <a:tabLst>
                  <a:tab pos="0" algn="l"/>
                  <a:tab pos="912813" algn="l"/>
                  <a:tab pos="1827213" algn="l"/>
                  <a:tab pos="2741613" algn="l"/>
                  <a:tab pos="3656013" algn="l"/>
                  <a:tab pos="4568825" algn="l"/>
                  <a:tab pos="5483225" algn="l"/>
                  <a:tab pos="6397625" algn="l"/>
                  <a:tab pos="7312025" algn="l"/>
                  <a:tab pos="8226425" algn="l"/>
                  <a:tab pos="9139238" algn="l"/>
                  <a:tab pos="10053638" algn="l"/>
                </a:tabLst>
              </a:pPr>
              <a:r>
                <a:rPr lang="en-GB" sz="2000" b="1">
                  <a:solidFill>
                    <a:srgbClr val="FFEA18"/>
                  </a:solidFill>
                  <a:latin typeface="Helvetica" charset="0"/>
                </a:rPr>
                <a:t>CHÚA:</a:t>
              </a:r>
            </a:p>
          </p:txBody>
        </p:sp>
        <p:sp>
          <p:nvSpPr>
            <p:cNvPr id="35888" name="Rectangle 201"/>
            <p:cNvSpPr>
              <a:spLocks noChangeArrowheads="1"/>
            </p:cNvSpPr>
            <p:nvPr/>
          </p:nvSpPr>
          <p:spPr bwMode="auto">
            <a:xfrm>
              <a:off x="4108" y="1851"/>
              <a:ext cx="808" cy="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750"/>
                </a:spcBef>
                <a:buClr>
                  <a:srgbClr val="FFEA18"/>
                </a:buClr>
                <a:buSzPct val="100000"/>
                <a:tabLst>
                  <a:tab pos="0" algn="l"/>
                  <a:tab pos="912813" algn="l"/>
                  <a:tab pos="1827213" algn="l"/>
                  <a:tab pos="2741613" algn="l"/>
                  <a:tab pos="3656013" algn="l"/>
                  <a:tab pos="4568825" algn="l"/>
                  <a:tab pos="5483225" algn="l"/>
                  <a:tab pos="6397625" algn="l"/>
                  <a:tab pos="7312025" algn="l"/>
                  <a:tab pos="8226425" algn="l"/>
                  <a:tab pos="9139238" algn="l"/>
                  <a:tab pos="10053638" algn="l"/>
                </a:tabLst>
              </a:pPr>
              <a:r>
                <a:rPr lang="en-GB" b="1">
                  <a:solidFill>
                    <a:srgbClr val="FFEA18"/>
                  </a:solidFill>
                  <a:latin typeface="Helvetica" charset="0"/>
                </a:rPr>
                <a:t>LÀM</a:t>
              </a:r>
            </a:p>
          </p:txBody>
        </p:sp>
      </p:grpSp>
      <p:sp>
        <p:nvSpPr>
          <p:cNvPr id="35871" name="AutoShape 202"/>
          <p:cNvSpPr>
            <a:spLocks noChangeArrowheads="1"/>
          </p:cNvSpPr>
          <p:nvPr/>
        </p:nvSpPr>
        <p:spPr bwMode="auto">
          <a:xfrm>
            <a:off x="5197475" y="4017963"/>
            <a:ext cx="3303588" cy="2817812"/>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408" tIns="45704" rIns="91408" bIns="45704" anchor="ctr"/>
          <a:lstStyle/>
          <a:p>
            <a:pPr eaLnBrk="0" hangingPunct="0">
              <a:lnSpc>
                <a:spcPct val="93000"/>
              </a:lnSpc>
              <a:buClr>
                <a:srgbClr val="000000"/>
              </a:buClr>
              <a:buSzPct val="100000"/>
            </a:pPr>
            <a:endParaRPr lang="en-US">
              <a:solidFill>
                <a:srgbClr val="FFFFFF"/>
              </a:solidFill>
            </a:endParaRPr>
          </a:p>
        </p:txBody>
      </p:sp>
      <p:grpSp>
        <p:nvGrpSpPr>
          <p:cNvPr id="35872" name="Group 203"/>
          <p:cNvGrpSpPr>
            <a:grpSpLocks/>
          </p:cNvGrpSpPr>
          <p:nvPr/>
        </p:nvGrpSpPr>
        <p:grpSpPr bwMode="auto">
          <a:xfrm>
            <a:off x="1554163" y="1071563"/>
            <a:ext cx="4246562" cy="3781425"/>
            <a:chOff x="979" y="675"/>
            <a:chExt cx="2675" cy="2382"/>
          </a:xfrm>
        </p:grpSpPr>
        <p:sp>
          <p:nvSpPr>
            <p:cNvPr id="35883" name="Rectangle 204"/>
            <p:cNvSpPr>
              <a:spLocks noChangeArrowheads="1"/>
            </p:cNvSpPr>
            <p:nvPr/>
          </p:nvSpPr>
          <p:spPr bwMode="auto">
            <a:xfrm>
              <a:off x="3336" y="675"/>
              <a:ext cx="286" cy="4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2500"/>
                </a:spcBef>
                <a:buClr>
                  <a:srgbClr val="FAFD00"/>
                </a:buClr>
                <a:buSzPct val="100000"/>
                <a:tabLst>
                  <a:tab pos="0" algn="l"/>
                  <a:tab pos="912813" algn="l"/>
                  <a:tab pos="1827213" algn="l"/>
                  <a:tab pos="2741613" algn="l"/>
                  <a:tab pos="3656013" algn="l"/>
                  <a:tab pos="4568825" algn="l"/>
                  <a:tab pos="5483225" algn="l"/>
                  <a:tab pos="6397625" algn="l"/>
                  <a:tab pos="7312025" algn="l"/>
                  <a:tab pos="8226425" algn="l"/>
                  <a:tab pos="9139238" algn="l"/>
                  <a:tab pos="10053638" algn="l"/>
                </a:tabLst>
              </a:pPr>
              <a:r>
                <a:rPr lang="en-GB" sz="4000" b="1">
                  <a:solidFill>
                    <a:srgbClr val="FAFD00"/>
                  </a:solidFill>
                  <a:latin typeface="Helvetica" charset="0"/>
                </a:rPr>
                <a:t>2</a:t>
              </a:r>
            </a:p>
          </p:txBody>
        </p:sp>
        <p:sp>
          <p:nvSpPr>
            <p:cNvPr id="35884" name="Rectangle 205"/>
            <p:cNvSpPr>
              <a:spLocks noChangeArrowheads="1"/>
            </p:cNvSpPr>
            <p:nvPr/>
          </p:nvSpPr>
          <p:spPr bwMode="auto">
            <a:xfrm>
              <a:off x="989" y="2598"/>
              <a:ext cx="286" cy="4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2500"/>
                </a:spcBef>
                <a:buClr>
                  <a:srgbClr val="FAFD00"/>
                </a:buClr>
                <a:buSzPct val="100000"/>
                <a:tabLst>
                  <a:tab pos="0" algn="l"/>
                  <a:tab pos="912813" algn="l"/>
                  <a:tab pos="1827213" algn="l"/>
                  <a:tab pos="2741613" algn="l"/>
                  <a:tab pos="3656013" algn="l"/>
                  <a:tab pos="4568825" algn="l"/>
                  <a:tab pos="5483225" algn="l"/>
                  <a:tab pos="6397625" algn="l"/>
                  <a:tab pos="7312025" algn="l"/>
                  <a:tab pos="8226425" algn="l"/>
                  <a:tab pos="9139238" algn="l"/>
                  <a:tab pos="10053638" algn="l"/>
                </a:tabLst>
              </a:pPr>
              <a:r>
                <a:rPr lang="en-GB" sz="4000" b="1">
                  <a:solidFill>
                    <a:srgbClr val="FAFD00"/>
                  </a:solidFill>
                  <a:latin typeface="Helvetica" charset="0"/>
                </a:rPr>
                <a:t>3</a:t>
              </a:r>
            </a:p>
          </p:txBody>
        </p:sp>
        <p:sp>
          <p:nvSpPr>
            <p:cNvPr id="35885" name="Rectangle 206"/>
            <p:cNvSpPr>
              <a:spLocks noChangeArrowheads="1"/>
            </p:cNvSpPr>
            <p:nvPr/>
          </p:nvSpPr>
          <p:spPr bwMode="auto">
            <a:xfrm>
              <a:off x="3368" y="2587"/>
              <a:ext cx="286" cy="4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2500"/>
                </a:spcBef>
                <a:buClr>
                  <a:srgbClr val="FAFD00"/>
                </a:buClr>
                <a:buSzPct val="100000"/>
                <a:tabLst>
                  <a:tab pos="0" algn="l"/>
                  <a:tab pos="912813" algn="l"/>
                  <a:tab pos="1827213" algn="l"/>
                  <a:tab pos="2741613" algn="l"/>
                  <a:tab pos="3656013" algn="l"/>
                  <a:tab pos="4568825" algn="l"/>
                  <a:tab pos="5483225" algn="l"/>
                  <a:tab pos="6397625" algn="l"/>
                  <a:tab pos="7312025" algn="l"/>
                  <a:tab pos="8226425" algn="l"/>
                  <a:tab pos="9139238" algn="l"/>
                  <a:tab pos="10053638" algn="l"/>
                </a:tabLst>
              </a:pPr>
              <a:r>
                <a:rPr lang="en-GB" sz="4000" b="1">
                  <a:solidFill>
                    <a:srgbClr val="FAFD00"/>
                  </a:solidFill>
                  <a:latin typeface="Helvetica" charset="0"/>
                </a:rPr>
                <a:t>4</a:t>
              </a:r>
            </a:p>
          </p:txBody>
        </p:sp>
        <p:sp>
          <p:nvSpPr>
            <p:cNvPr id="35886" name="Rectangle 207"/>
            <p:cNvSpPr>
              <a:spLocks noChangeArrowheads="1"/>
            </p:cNvSpPr>
            <p:nvPr/>
          </p:nvSpPr>
          <p:spPr bwMode="auto">
            <a:xfrm>
              <a:off x="979" y="687"/>
              <a:ext cx="286" cy="4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2500"/>
                </a:spcBef>
                <a:buClr>
                  <a:srgbClr val="FAFD00"/>
                </a:buClr>
                <a:buSzPct val="100000"/>
                <a:tabLst>
                  <a:tab pos="0" algn="l"/>
                  <a:tab pos="912813" algn="l"/>
                  <a:tab pos="1827213" algn="l"/>
                  <a:tab pos="2741613" algn="l"/>
                  <a:tab pos="3656013" algn="l"/>
                  <a:tab pos="4568825" algn="l"/>
                  <a:tab pos="5483225" algn="l"/>
                  <a:tab pos="6397625" algn="l"/>
                  <a:tab pos="7312025" algn="l"/>
                  <a:tab pos="8226425" algn="l"/>
                  <a:tab pos="9139238" algn="l"/>
                  <a:tab pos="10053638" algn="l"/>
                </a:tabLst>
              </a:pPr>
              <a:r>
                <a:rPr lang="en-GB" sz="4000" b="1">
                  <a:solidFill>
                    <a:srgbClr val="FAFD00"/>
                  </a:solidFill>
                  <a:latin typeface="Helvetica" charset="0"/>
                </a:rPr>
                <a:t>1</a:t>
              </a:r>
            </a:p>
          </p:txBody>
        </p:sp>
      </p:grpSp>
      <p:sp>
        <p:nvSpPr>
          <p:cNvPr id="35873" name="Rectangle 208"/>
          <p:cNvSpPr>
            <a:spLocks noChangeArrowheads="1"/>
          </p:cNvSpPr>
          <p:nvPr/>
        </p:nvSpPr>
        <p:spPr bwMode="auto">
          <a:xfrm>
            <a:off x="6335713" y="4176713"/>
            <a:ext cx="2006600" cy="649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27" tIns="44264" rIns="90327" bIns="44264">
            <a:spAutoFit/>
          </a:bodyPr>
          <a:lstStyle/>
          <a:p>
            <a:pPr eaLnBrk="0" hangingPunct="0">
              <a:spcBef>
                <a:spcPts val="2250"/>
              </a:spcBef>
              <a:buClr>
                <a:srgbClr val="66FF99"/>
              </a:buClr>
              <a:buSzPct val="100000"/>
              <a:tabLst>
                <a:tab pos="0" algn="l"/>
                <a:tab pos="912813" algn="l"/>
                <a:tab pos="1827213" algn="l"/>
                <a:tab pos="2741613" algn="l"/>
                <a:tab pos="3656013" algn="l"/>
                <a:tab pos="4568825" algn="l"/>
                <a:tab pos="5483225" algn="l"/>
                <a:tab pos="6397625" algn="l"/>
                <a:tab pos="7312025" algn="l"/>
                <a:tab pos="8226425" algn="l"/>
                <a:tab pos="9139238" algn="l"/>
                <a:tab pos="10053638" algn="l"/>
              </a:tabLst>
            </a:pPr>
            <a:r>
              <a:rPr lang="en-GB" sz="3600" b="1">
                <a:solidFill>
                  <a:srgbClr val="66FF99"/>
                </a:solidFill>
                <a:latin typeface="Helvetica" charset="0"/>
              </a:rPr>
              <a:t>GIĂNG</a:t>
            </a:r>
          </a:p>
        </p:txBody>
      </p:sp>
      <p:sp>
        <p:nvSpPr>
          <p:cNvPr id="35874" name="Rectangle 209"/>
          <p:cNvSpPr>
            <a:spLocks noChangeArrowheads="1"/>
          </p:cNvSpPr>
          <p:nvPr/>
        </p:nvSpPr>
        <p:spPr bwMode="auto">
          <a:xfrm>
            <a:off x="6484938" y="4806950"/>
            <a:ext cx="2289175" cy="474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27" tIns="44264" rIns="90327" bIns="44264">
            <a:spAutoFit/>
          </a:bodyPr>
          <a:lstStyle/>
          <a:p>
            <a:pPr eaLnBrk="0" hangingPunct="0">
              <a:spcBef>
                <a:spcPts val="1750"/>
              </a:spcBef>
              <a:buClr>
                <a:srgbClr val="CECECE"/>
              </a:buClr>
              <a:buSzPct val="100000"/>
              <a:tabLst>
                <a:tab pos="0" algn="l"/>
                <a:tab pos="912813" algn="l"/>
                <a:tab pos="1827213" algn="l"/>
                <a:tab pos="2741613" algn="l"/>
                <a:tab pos="3656013" algn="l"/>
                <a:tab pos="4568825" algn="l"/>
                <a:tab pos="5483225" algn="l"/>
                <a:tab pos="6397625" algn="l"/>
                <a:tab pos="7312025" algn="l"/>
                <a:tab pos="8226425" algn="l"/>
                <a:tab pos="9139238" algn="l"/>
                <a:tab pos="10053638" algn="l"/>
              </a:tabLst>
            </a:pPr>
            <a:r>
              <a:rPr lang="en-GB" b="1">
                <a:solidFill>
                  <a:srgbClr val="CECECE"/>
                </a:solidFill>
                <a:latin typeface="Helvetica" charset="0"/>
              </a:rPr>
              <a:t>HỘI THÁNH</a:t>
            </a:r>
          </a:p>
        </p:txBody>
      </p:sp>
      <p:sp>
        <p:nvSpPr>
          <p:cNvPr id="35875" name="Rectangle 210"/>
          <p:cNvSpPr>
            <a:spLocks noChangeArrowheads="1"/>
          </p:cNvSpPr>
          <p:nvPr/>
        </p:nvSpPr>
        <p:spPr bwMode="auto">
          <a:xfrm>
            <a:off x="5513388" y="4902200"/>
            <a:ext cx="931862" cy="404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27" tIns="44264" rIns="90327" bIns="44264">
            <a:spAutoFit/>
          </a:bodyPr>
          <a:lstStyle/>
          <a:p>
            <a:pPr eaLnBrk="0" hangingPunct="0">
              <a:spcBef>
                <a:spcPts val="1250"/>
              </a:spcBef>
              <a:buClr>
                <a:srgbClr val="FAFD00"/>
              </a:buClr>
              <a:buSzPct val="100000"/>
              <a:tabLst>
                <a:tab pos="0" algn="l"/>
                <a:tab pos="912813" algn="l"/>
                <a:tab pos="1827213" algn="l"/>
                <a:tab pos="2741613" algn="l"/>
                <a:tab pos="3656013" algn="l"/>
                <a:tab pos="4568825" algn="l"/>
                <a:tab pos="5483225" algn="l"/>
                <a:tab pos="6397625" algn="l"/>
                <a:tab pos="7312025" algn="l"/>
                <a:tab pos="8226425" algn="l"/>
                <a:tab pos="9139238" algn="l"/>
                <a:tab pos="10053638" algn="l"/>
              </a:tabLst>
            </a:pPr>
            <a:r>
              <a:rPr lang="en-GB" sz="2000" b="1">
                <a:solidFill>
                  <a:srgbClr val="FAFD00"/>
                </a:solidFill>
                <a:latin typeface="Helvetica" charset="0"/>
              </a:rPr>
              <a:t>CHO:</a:t>
            </a:r>
          </a:p>
        </p:txBody>
      </p:sp>
      <p:sp>
        <p:nvSpPr>
          <p:cNvPr id="35876" name="Rectangle 212"/>
          <p:cNvSpPr>
            <a:spLocks noChangeArrowheads="1"/>
          </p:cNvSpPr>
          <p:nvPr/>
        </p:nvSpPr>
        <p:spPr bwMode="auto">
          <a:xfrm>
            <a:off x="5534025" y="5430838"/>
            <a:ext cx="931863" cy="404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27" tIns="44264" rIns="90327" bIns="44264">
            <a:spAutoFit/>
          </a:bodyPr>
          <a:lstStyle/>
          <a:p>
            <a:pPr eaLnBrk="0" hangingPunct="0">
              <a:spcBef>
                <a:spcPts val="1250"/>
              </a:spcBef>
              <a:buClr>
                <a:srgbClr val="FAFD00"/>
              </a:buClr>
              <a:buSzPct val="100000"/>
              <a:tabLst>
                <a:tab pos="0" algn="l"/>
                <a:tab pos="912813" algn="l"/>
                <a:tab pos="1827213" algn="l"/>
                <a:tab pos="2741613" algn="l"/>
                <a:tab pos="3656013" algn="l"/>
                <a:tab pos="4568825" algn="l"/>
                <a:tab pos="5483225" algn="l"/>
                <a:tab pos="6397625" algn="l"/>
                <a:tab pos="7312025" algn="l"/>
                <a:tab pos="8226425" algn="l"/>
                <a:tab pos="9139238" algn="l"/>
                <a:tab pos="10053638" algn="l"/>
              </a:tabLst>
            </a:pPr>
            <a:r>
              <a:rPr lang="en-GB" sz="2000" b="1">
                <a:solidFill>
                  <a:srgbClr val="FAFD00"/>
                </a:solidFill>
                <a:latin typeface="Helvetica" charset="0"/>
              </a:rPr>
              <a:t>LÀ:</a:t>
            </a:r>
          </a:p>
        </p:txBody>
      </p:sp>
      <p:sp>
        <p:nvSpPr>
          <p:cNvPr id="35877" name="Rectangle 213"/>
          <p:cNvSpPr>
            <a:spLocks noChangeArrowheads="1"/>
          </p:cNvSpPr>
          <p:nvPr/>
        </p:nvSpPr>
        <p:spPr bwMode="auto">
          <a:xfrm>
            <a:off x="6499225" y="5399088"/>
            <a:ext cx="1730375" cy="47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27" tIns="44264" rIns="90327" bIns="44264">
            <a:spAutoFit/>
          </a:bodyPr>
          <a:lstStyle/>
          <a:p>
            <a:pPr eaLnBrk="0" hangingPunct="0">
              <a:spcBef>
                <a:spcPts val="1750"/>
              </a:spcBef>
              <a:buClr>
                <a:srgbClr val="CECECE"/>
              </a:buClr>
              <a:buSzPct val="100000"/>
              <a:tabLst>
                <a:tab pos="0" algn="l"/>
                <a:tab pos="912813" algn="l"/>
                <a:tab pos="1827213" algn="l"/>
                <a:tab pos="2741613" algn="l"/>
                <a:tab pos="3656013" algn="l"/>
                <a:tab pos="4568825" algn="l"/>
                <a:tab pos="5483225" algn="l"/>
                <a:tab pos="6397625" algn="l"/>
                <a:tab pos="7312025" algn="l"/>
                <a:tab pos="8226425" algn="l"/>
                <a:tab pos="9139238" algn="l"/>
                <a:tab pos="10053638" algn="l"/>
              </a:tabLst>
            </a:pPr>
            <a:r>
              <a:rPr lang="en-GB" b="1">
                <a:solidFill>
                  <a:srgbClr val="CECECE"/>
                </a:solidFill>
                <a:latin typeface="Helvetica" charset="0"/>
              </a:rPr>
              <a:t>ĐCT</a:t>
            </a:r>
          </a:p>
        </p:txBody>
      </p:sp>
      <p:grpSp>
        <p:nvGrpSpPr>
          <p:cNvPr id="8" name="Group 220"/>
          <p:cNvGrpSpPr>
            <a:grpSpLocks/>
          </p:cNvGrpSpPr>
          <p:nvPr/>
        </p:nvGrpSpPr>
        <p:grpSpPr bwMode="auto">
          <a:xfrm>
            <a:off x="5257800" y="5956300"/>
            <a:ext cx="3448050" cy="474663"/>
            <a:chOff x="3321" y="3752"/>
            <a:chExt cx="1942" cy="299"/>
          </a:xfrm>
        </p:grpSpPr>
        <p:sp>
          <p:nvSpPr>
            <p:cNvPr id="35881" name="Rectangle 215"/>
            <p:cNvSpPr>
              <a:spLocks noChangeArrowheads="1"/>
            </p:cNvSpPr>
            <p:nvPr/>
          </p:nvSpPr>
          <p:spPr bwMode="auto">
            <a:xfrm>
              <a:off x="3890" y="3752"/>
              <a:ext cx="1373" cy="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750"/>
                </a:spcBef>
                <a:buClr>
                  <a:srgbClr val="FFEA18"/>
                </a:buClr>
                <a:buSzPct val="100000"/>
                <a:tabLst>
                  <a:tab pos="0" algn="l"/>
                  <a:tab pos="912813" algn="l"/>
                  <a:tab pos="1827213" algn="l"/>
                  <a:tab pos="2741613" algn="l"/>
                  <a:tab pos="3656013" algn="l"/>
                  <a:tab pos="4568825" algn="l"/>
                  <a:tab pos="5483225" algn="l"/>
                  <a:tab pos="6397625" algn="l"/>
                  <a:tab pos="7312025" algn="l"/>
                  <a:tab pos="8226425" algn="l"/>
                  <a:tab pos="9139238" algn="l"/>
                  <a:tab pos="10053638" algn="l"/>
                </a:tabLst>
              </a:pPr>
              <a:r>
                <a:rPr lang="en-GB" b="1">
                  <a:solidFill>
                    <a:srgbClr val="FFEA18"/>
                  </a:solidFill>
                  <a:latin typeface="Helvetica" charset="0"/>
                </a:rPr>
                <a:t>Ý MUỐN NÓI</a:t>
              </a:r>
            </a:p>
          </p:txBody>
        </p:sp>
        <p:sp>
          <p:nvSpPr>
            <p:cNvPr id="35882" name="Rectangle 216"/>
            <p:cNvSpPr>
              <a:spLocks noChangeArrowheads="1"/>
            </p:cNvSpPr>
            <p:nvPr/>
          </p:nvSpPr>
          <p:spPr bwMode="auto">
            <a:xfrm>
              <a:off x="3321" y="3807"/>
              <a:ext cx="771" cy="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lnSpc>
                  <a:spcPct val="90000"/>
                </a:lnSpc>
                <a:spcBef>
                  <a:spcPts val="1250"/>
                </a:spcBef>
                <a:buClr>
                  <a:srgbClr val="FFEA18"/>
                </a:buClr>
                <a:buSzPct val="100000"/>
                <a:tabLst>
                  <a:tab pos="0" algn="l"/>
                  <a:tab pos="912813" algn="l"/>
                  <a:tab pos="1827213" algn="l"/>
                  <a:tab pos="2741613" algn="l"/>
                  <a:tab pos="3656013" algn="l"/>
                  <a:tab pos="4568825" algn="l"/>
                  <a:tab pos="5483225" algn="l"/>
                  <a:tab pos="6397625" algn="l"/>
                  <a:tab pos="7312025" algn="l"/>
                  <a:tab pos="8226425" algn="l"/>
                  <a:tab pos="9139238" algn="l"/>
                  <a:tab pos="10053638" algn="l"/>
                </a:tabLst>
              </a:pPr>
              <a:r>
                <a:rPr lang="en-GB" sz="2000" b="1">
                  <a:solidFill>
                    <a:srgbClr val="FFEA18"/>
                  </a:solidFill>
                  <a:latin typeface="Helvetica" charset="0"/>
                </a:rPr>
                <a:t>CHÚA:</a:t>
              </a:r>
            </a:p>
          </p:txBody>
        </p:sp>
      </p:grpSp>
      <p:sp>
        <p:nvSpPr>
          <p:cNvPr id="35879" name="Rectangle 13"/>
          <p:cNvSpPr>
            <a:spLocks noChangeArrowheads="1"/>
          </p:cNvSpPr>
          <p:nvPr/>
        </p:nvSpPr>
        <p:spPr bwMode="auto">
          <a:xfrm>
            <a:off x="2516188" y="4184650"/>
            <a:ext cx="2239962" cy="649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27" tIns="44264" rIns="90327" bIns="44264">
            <a:spAutoFit/>
          </a:bodyPr>
          <a:lstStyle/>
          <a:p>
            <a:pPr eaLnBrk="0" hangingPunct="0">
              <a:spcBef>
                <a:spcPts val="2250"/>
              </a:spcBef>
              <a:buClr>
                <a:srgbClr val="66FF99"/>
              </a:buClr>
              <a:buSzPct val="100000"/>
              <a:tabLst>
                <a:tab pos="0" algn="l"/>
                <a:tab pos="912813" algn="l"/>
                <a:tab pos="1827213" algn="l"/>
                <a:tab pos="2741613" algn="l"/>
                <a:tab pos="3656013" algn="l"/>
                <a:tab pos="4568825" algn="l"/>
                <a:tab pos="5483225" algn="l"/>
                <a:tab pos="6397625" algn="l"/>
                <a:tab pos="7312025" algn="l"/>
                <a:tab pos="8226425" algn="l"/>
                <a:tab pos="9139238" algn="l"/>
                <a:tab pos="10053638" algn="l"/>
              </a:tabLst>
            </a:pPr>
            <a:r>
              <a:rPr lang="en-GB" sz="3600" b="1">
                <a:solidFill>
                  <a:srgbClr val="66FF99"/>
                </a:solidFill>
                <a:latin typeface="Helvetica" charset="0"/>
              </a:rPr>
              <a:t>LU-CA</a:t>
            </a:r>
          </a:p>
        </p:txBody>
      </p:sp>
      <p:sp>
        <p:nvSpPr>
          <p:cNvPr id="35880" name="Rectangle 14"/>
          <p:cNvSpPr>
            <a:spLocks noChangeArrowheads="1"/>
          </p:cNvSpPr>
          <p:nvPr/>
        </p:nvSpPr>
        <p:spPr bwMode="auto">
          <a:xfrm>
            <a:off x="1933575" y="1138238"/>
            <a:ext cx="2590800" cy="649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27" tIns="44264" rIns="90327" bIns="44264">
            <a:spAutoFit/>
          </a:bodyPr>
          <a:lstStyle/>
          <a:p>
            <a:pPr eaLnBrk="0" hangingPunct="0">
              <a:spcBef>
                <a:spcPts val="2250"/>
              </a:spcBef>
              <a:buClr>
                <a:srgbClr val="66FF99"/>
              </a:buClr>
              <a:buSzPct val="100000"/>
              <a:tabLst>
                <a:tab pos="0" algn="l"/>
                <a:tab pos="912813" algn="l"/>
                <a:tab pos="1827213" algn="l"/>
                <a:tab pos="2741613" algn="l"/>
                <a:tab pos="3656013" algn="l"/>
                <a:tab pos="4568825" algn="l"/>
                <a:tab pos="5483225" algn="l"/>
                <a:tab pos="6397625" algn="l"/>
                <a:tab pos="7312025" algn="l"/>
                <a:tab pos="8226425" algn="l"/>
                <a:tab pos="9139238" algn="l"/>
                <a:tab pos="10053638" algn="l"/>
              </a:tabLst>
            </a:pPr>
            <a:r>
              <a:rPr lang="en-GB" sz="3600" b="1">
                <a:solidFill>
                  <a:srgbClr val="66FF99"/>
                </a:solidFill>
                <a:latin typeface="Helvetica" charset="0"/>
              </a:rPr>
              <a:t>MA-THI-Ơ</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nodeType="clickEffect">
                                  <p:stCondLst>
                                    <p:cond delay="0"/>
                                  </p:stCondLst>
                                  <p:childTnLst>
                                    <p:set>
                                      <p:cBhvr>
                                        <p:cTn id="6" dur="1" fill="hold">
                                          <p:stCondLst>
                                            <p:cond delay="0"/>
                                          </p:stCondLst>
                                        </p:cTn>
                                        <p:tgtEl>
                                          <p:spTgt spid="21561"/>
                                        </p:tgtEl>
                                        <p:attrNameLst>
                                          <p:attrName>style.visibility</p:attrName>
                                        </p:attrNameLst>
                                      </p:cBhvr>
                                      <p:to>
                                        <p:strVal val="visible"/>
                                      </p:to>
                                    </p:set>
                                    <p:animEffect transition="in" filter="barn(outVertical)">
                                      <p:cBhvr>
                                        <p:cTn id="7" dur="500"/>
                                        <p:tgtEl>
                                          <p:spTgt spid="215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1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3" presetClass="entr" presetSubtype="16"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ChangeArrowheads="1"/>
          </p:cNvSpPr>
          <p:nvPr/>
        </p:nvSpPr>
        <p:spPr bwMode="auto">
          <a:xfrm>
            <a:off x="0" y="0"/>
            <a:ext cx="10058400" cy="7772400"/>
          </a:xfrm>
          <a:prstGeom prst="rect">
            <a:avLst/>
          </a:prstGeom>
          <a:gradFill rotWithShape="1">
            <a:gsLst>
              <a:gs pos="0">
                <a:srgbClr val="000000"/>
              </a:gs>
              <a:gs pos="50000">
                <a:srgbClr val="023CCC"/>
              </a:gs>
              <a:gs pos="100000">
                <a:srgbClr val="000000"/>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1418" tIns="45710" rIns="91418" bIns="45710" anchor="ctr"/>
          <a:lstStyle/>
          <a:p>
            <a:pPr algn="r" eaLnBrk="0" hangingPunct="0">
              <a:lnSpc>
                <a:spcPct val="93000"/>
              </a:lnSpc>
              <a:buClr>
                <a:srgbClr val="000000"/>
              </a:buClr>
              <a:buSzPct val="100000"/>
              <a:buFont typeface="Times New Roman" charset="0"/>
              <a:buNone/>
            </a:pPr>
            <a:endParaRPr lang="en-US"/>
          </a:p>
        </p:txBody>
      </p:sp>
      <p:sp>
        <p:nvSpPr>
          <p:cNvPr id="11266" name="Rectangle 3"/>
          <p:cNvSpPr>
            <a:spLocks noChangeArrowheads="1"/>
          </p:cNvSpPr>
          <p:nvPr/>
        </p:nvSpPr>
        <p:spPr bwMode="auto">
          <a:xfrm>
            <a:off x="-1152525" y="1389063"/>
            <a:ext cx="8658225" cy="6392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0">
                <a:solidFill>
                  <a:srgbClr val="000000"/>
                </a:solidFill>
                <a:miter lim="800000"/>
                <a:headEnd/>
                <a:tailEnd/>
              </a14:hiddenLine>
            </a:ext>
          </a:extLst>
        </p:spPr>
        <p:txBody>
          <a:bodyPr wrap="none" lIns="91418" tIns="45710" rIns="91418" bIns="45710" anchor="ctr"/>
          <a:lstStyle/>
          <a:p>
            <a:pPr algn="r" eaLnBrk="0" hangingPunct="0">
              <a:lnSpc>
                <a:spcPct val="93000"/>
              </a:lnSpc>
              <a:buClr>
                <a:srgbClr val="000000"/>
              </a:buClr>
              <a:buSzPct val="100000"/>
              <a:buFont typeface="Times New Roman" charset="0"/>
              <a:buNone/>
            </a:pPr>
            <a:endParaRPr lang="en-US"/>
          </a:p>
        </p:txBody>
      </p:sp>
      <p:sp>
        <p:nvSpPr>
          <p:cNvPr id="11267" name="Text Box 4"/>
          <p:cNvSpPr txBox="1">
            <a:spLocks noChangeArrowheads="1"/>
          </p:cNvSpPr>
          <p:nvPr/>
        </p:nvSpPr>
        <p:spPr bwMode="auto">
          <a:xfrm>
            <a:off x="9010650" y="7326313"/>
            <a:ext cx="357188" cy="284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01858" tIns="50929" rIns="101858" bIns="50929" anchor="ctr">
            <a:spAutoFit/>
          </a:bodyPr>
          <a:lstStyle>
            <a:lvl1pPr defTabSz="1019175" eaLnBrk="0" hangingPunct="0">
              <a:defRPr sz="2500">
                <a:solidFill>
                  <a:schemeClr val="bg1"/>
                </a:solidFill>
                <a:latin typeface="Times New Roman" charset="0"/>
                <a:ea typeface="MS Gothic" charset="0"/>
                <a:cs typeface="MS Gothic" charset="0"/>
              </a:defRPr>
            </a:lvl1pPr>
            <a:lvl2pPr marL="742950" indent="-285750" defTabSz="1019175" eaLnBrk="0" hangingPunct="0">
              <a:defRPr sz="2500">
                <a:solidFill>
                  <a:schemeClr val="bg1"/>
                </a:solidFill>
                <a:latin typeface="Times New Roman" charset="0"/>
                <a:ea typeface="MS Gothic" charset="0"/>
                <a:cs typeface="MS Gothic" charset="0"/>
              </a:defRPr>
            </a:lvl2pPr>
            <a:lvl3pPr marL="1143000" indent="-228600" defTabSz="1019175" eaLnBrk="0" hangingPunct="0">
              <a:defRPr sz="2500">
                <a:solidFill>
                  <a:schemeClr val="bg1"/>
                </a:solidFill>
                <a:latin typeface="Times New Roman" charset="0"/>
                <a:ea typeface="MS Gothic" charset="0"/>
                <a:cs typeface="MS Gothic" charset="0"/>
              </a:defRPr>
            </a:lvl3pPr>
            <a:lvl4pPr marL="1600200" indent="-228600" defTabSz="1019175" eaLnBrk="0" hangingPunct="0">
              <a:defRPr sz="2500">
                <a:solidFill>
                  <a:schemeClr val="bg1"/>
                </a:solidFill>
                <a:latin typeface="Times New Roman" charset="0"/>
                <a:ea typeface="MS Gothic" charset="0"/>
                <a:cs typeface="MS Gothic" charset="0"/>
              </a:defRPr>
            </a:lvl4pPr>
            <a:lvl5pPr marL="2057400" indent="-228600" defTabSz="1019175" eaLnBrk="0" hangingPunct="0">
              <a:defRPr sz="2500">
                <a:solidFill>
                  <a:schemeClr val="bg1"/>
                </a:solidFill>
                <a:latin typeface="Times New Roman" charset="0"/>
                <a:ea typeface="MS Gothic" charset="0"/>
                <a:cs typeface="MS Gothic" charset="0"/>
              </a:defRPr>
            </a:lvl5pPr>
            <a:lvl6pPr marL="2514600" indent="-228600" defTabSz="1019175"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1019175"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1019175"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1019175"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gn="ctr">
              <a:lnSpc>
                <a:spcPct val="93000"/>
              </a:lnSpc>
              <a:spcBef>
                <a:spcPct val="50000"/>
              </a:spcBef>
              <a:buClr>
                <a:srgbClr val="000000"/>
              </a:buClr>
              <a:buSzPct val="100000"/>
              <a:buFont typeface="Times New Roman" charset="0"/>
              <a:buNone/>
            </a:pPr>
            <a:r>
              <a:rPr lang="en-US" sz="1200" b="1">
                <a:solidFill>
                  <a:srgbClr val="FFFFFF"/>
                </a:solidFill>
              </a:rPr>
              <a:t>02</a:t>
            </a:r>
          </a:p>
        </p:txBody>
      </p:sp>
      <p:sp>
        <p:nvSpPr>
          <p:cNvPr id="11268" name="Text Box 5"/>
          <p:cNvSpPr txBox="1">
            <a:spLocks noChangeArrowheads="1"/>
          </p:cNvSpPr>
          <p:nvPr/>
        </p:nvSpPr>
        <p:spPr bwMode="auto">
          <a:xfrm>
            <a:off x="523875" y="7419975"/>
            <a:ext cx="1016000"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01858" tIns="50929" rIns="101858" bIns="50929" anchor="ctr">
            <a:spAutoFit/>
          </a:bodyPr>
          <a:lstStyle>
            <a:lvl1pPr defTabSz="1019175" eaLnBrk="0" hangingPunct="0">
              <a:defRPr sz="2500">
                <a:solidFill>
                  <a:schemeClr val="bg1"/>
                </a:solidFill>
                <a:latin typeface="Times New Roman" charset="0"/>
                <a:ea typeface="MS Gothic" charset="0"/>
                <a:cs typeface="MS Gothic" charset="0"/>
              </a:defRPr>
            </a:lvl1pPr>
            <a:lvl2pPr marL="742950" indent="-285750" defTabSz="1019175" eaLnBrk="0" hangingPunct="0">
              <a:defRPr sz="2500">
                <a:solidFill>
                  <a:schemeClr val="bg1"/>
                </a:solidFill>
                <a:latin typeface="Times New Roman" charset="0"/>
                <a:ea typeface="MS Gothic" charset="0"/>
                <a:cs typeface="MS Gothic" charset="0"/>
              </a:defRPr>
            </a:lvl2pPr>
            <a:lvl3pPr marL="1143000" indent="-228600" defTabSz="1019175" eaLnBrk="0" hangingPunct="0">
              <a:defRPr sz="2500">
                <a:solidFill>
                  <a:schemeClr val="bg1"/>
                </a:solidFill>
                <a:latin typeface="Times New Roman" charset="0"/>
                <a:ea typeface="MS Gothic" charset="0"/>
                <a:cs typeface="MS Gothic" charset="0"/>
              </a:defRPr>
            </a:lvl3pPr>
            <a:lvl4pPr marL="1600200" indent="-228600" defTabSz="1019175" eaLnBrk="0" hangingPunct="0">
              <a:defRPr sz="2500">
                <a:solidFill>
                  <a:schemeClr val="bg1"/>
                </a:solidFill>
                <a:latin typeface="Times New Roman" charset="0"/>
                <a:ea typeface="MS Gothic" charset="0"/>
                <a:cs typeface="MS Gothic" charset="0"/>
              </a:defRPr>
            </a:lvl4pPr>
            <a:lvl5pPr marL="2057400" indent="-228600" defTabSz="1019175" eaLnBrk="0" hangingPunct="0">
              <a:defRPr sz="2500">
                <a:solidFill>
                  <a:schemeClr val="bg1"/>
                </a:solidFill>
                <a:latin typeface="Times New Roman" charset="0"/>
                <a:ea typeface="MS Gothic" charset="0"/>
                <a:cs typeface="MS Gothic" charset="0"/>
              </a:defRPr>
            </a:lvl5pPr>
            <a:lvl6pPr marL="2514600" indent="-228600" defTabSz="1019175"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1019175"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1019175"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1019175"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gn="ctr">
              <a:lnSpc>
                <a:spcPct val="93000"/>
              </a:lnSpc>
              <a:spcBef>
                <a:spcPct val="50000"/>
              </a:spcBef>
              <a:buClr>
                <a:srgbClr val="000000"/>
              </a:buClr>
              <a:buSzPct val="100000"/>
              <a:buFont typeface="Times New Roman" charset="0"/>
              <a:buNone/>
            </a:pPr>
            <a:r>
              <a:rPr lang="en-US" sz="1000">
                <a:solidFill>
                  <a:srgbClr val="FFFFFF"/>
                </a:solidFill>
                <a:latin typeface="Arial" charset="0"/>
              </a:rPr>
              <a:t>©2006 TBBMI</a:t>
            </a:r>
          </a:p>
        </p:txBody>
      </p:sp>
      <p:sp>
        <p:nvSpPr>
          <p:cNvPr id="11269" name="Rectangle 6"/>
          <p:cNvSpPr>
            <a:spLocks noChangeArrowheads="1"/>
          </p:cNvSpPr>
          <p:nvPr/>
        </p:nvSpPr>
        <p:spPr bwMode="auto">
          <a:xfrm>
            <a:off x="-1190625" y="1379538"/>
            <a:ext cx="8658225" cy="6392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0">
                <a:solidFill>
                  <a:srgbClr val="000000"/>
                </a:solidFill>
                <a:miter lim="800000"/>
                <a:headEnd/>
                <a:tailEnd/>
              </a14:hiddenLine>
            </a:ext>
          </a:extLst>
        </p:spPr>
        <p:txBody>
          <a:bodyPr wrap="none" lIns="91418" tIns="45710" rIns="91418" bIns="45710" anchor="ctr"/>
          <a:lstStyle/>
          <a:p>
            <a:pPr algn="r" eaLnBrk="0" hangingPunct="0">
              <a:lnSpc>
                <a:spcPct val="93000"/>
              </a:lnSpc>
              <a:buClr>
                <a:srgbClr val="000000"/>
              </a:buClr>
              <a:buSzPct val="100000"/>
              <a:buFont typeface="Times New Roman" charset="0"/>
              <a:buNone/>
            </a:pPr>
            <a:endParaRPr lang="en-US"/>
          </a:p>
        </p:txBody>
      </p:sp>
      <p:sp>
        <p:nvSpPr>
          <p:cNvPr id="11270" name="Rectangle 7"/>
          <p:cNvSpPr>
            <a:spLocks noChangeArrowheads="1"/>
          </p:cNvSpPr>
          <p:nvPr/>
        </p:nvSpPr>
        <p:spPr bwMode="auto">
          <a:xfrm>
            <a:off x="762000" y="704850"/>
            <a:ext cx="8894763" cy="6704013"/>
          </a:xfrm>
          <a:prstGeom prst="rect">
            <a:avLst/>
          </a:prstGeom>
          <a:solidFill>
            <a:schemeClr val="tx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1418" tIns="45710" rIns="91418" bIns="45710" anchor="ctr"/>
          <a:lstStyle/>
          <a:p>
            <a:pPr algn="r" eaLnBrk="0" hangingPunct="0">
              <a:lnSpc>
                <a:spcPct val="93000"/>
              </a:lnSpc>
              <a:buClr>
                <a:srgbClr val="000000"/>
              </a:buClr>
              <a:buSzPct val="100000"/>
              <a:buFont typeface="Times New Roman" charset="0"/>
              <a:buNone/>
            </a:pPr>
            <a:endParaRPr lang="en-US"/>
          </a:p>
        </p:txBody>
      </p:sp>
      <p:pic>
        <p:nvPicPr>
          <p:cNvPr id="1127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713" y="693738"/>
            <a:ext cx="8639175" cy="6402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sp>
        <p:nvSpPr>
          <p:cNvPr id="11272" name="Rectangle 9"/>
          <p:cNvSpPr>
            <a:spLocks noChangeArrowheads="1"/>
          </p:cNvSpPr>
          <p:nvPr/>
        </p:nvSpPr>
        <p:spPr bwMode="auto">
          <a:xfrm>
            <a:off x="657225" y="698500"/>
            <a:ext cx="8656638" cy="6391275"/>
          </a:xfrm>
          <a:prstGeom prst="rect">
            <a:avLst/>
          </a:prstGeom>
          <a:noFill/>
          <a:ln w="190500">
            <a:solidFill>
              <a:srgbClr val="790015"/>
            </a:solidFill>
            <a:miter lim="800000"/>
            <a:headEnd/>
            <a:tailEnd/>
          </a:ln>
          <a:extLst>
            <a:ext uri="{909E8E84-426E-40dd-AFC4-6F175D3DCCD1}">
              <a14:hiddenFill xmlns:a14="http://schemas.microsoft.com/office/drawing/2010/main" xmlns="">
                <a:solidFill>
                  <a:srgbClr val="FFFFFF"/>
                </a:solidFill>
              </a14:hiddenFill>
            </a:ext>
          </a:extLst>
        </p:spPr>
        <p:txBody>
          <a:bodyPr wrap="none" lIns="91418" tIns="45710" rIns="91418" bIns="45710" anchor="ctr"/>
          <a:lstStyle/>
          <a:p>
            <a:pPr algn="r" eaLnBrk="0" hangingPunct="0">
              <a:lnSpc>
                <a:spcPct val="93000"/>
              </a:lnSpc>
              <a:buClr>
                <a:srgbClr val="000000"/>
              </a:buClr>
              <a:buSzPct val="100000"/>
              <a:buFont typeface="Times New Roman" charset="0"/>
              <a:buNone/>
            </a:pPr>
            <a:endParaRPr lang="en-US"/>
          </a:p>
        </p:txBody>
      </p:sp>
      <p:pic>
        <p:nvPicPr>
          <p:cNvPr id="11273" name="Picture 10"/>
          <p:cNvPicPr>
            <a:picLocks noChangeAspect="1" noChangeArrowheads="1"/>
          </p:cNvPicPr>
          <p:nvPr/>
        </p:nvPicPr>
        <p:blipFill>
          <a:blip r:embed="rId3">
            <a:extLst>
              <a:ext uri="{28A0092B-C50C-407E-A947-70E740481C1C}">
                <a14:useLocalDpi xmlns:a14="http://schemas.microsoft.com/office/drawing/2010/main" val="0"/>
              </a:ext>
            </a:extLst>
          </a:blip>
          <a:srcRect t="1367"/>
          <a:stretch>
            <a:fillRect/>
          </a:stretch>
        </p:blipFill>
        <p:spPr bwMode="auto">
          <a:xfrm>
            <a:off x="958850" y="779463"/>
            <a:ext cx="8248650" cy="6229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1261579" name="Picture 11"/>
          <p:cNvPicPr>
            <a:picLocks noChangeAspect="1" noChangeArrowheads="1"/>
          </p:cNvPicPr>
          <p:nvPr/>
        </p:nvPicPr>
        <p:blipFill>
          <a:blip r:embed="rId4">
            <a:extLst>
              <a:ext uri="{28A0092B-C50C-407E-A947-70E740481C1C}">
                <a14:useLocalDpi xmlns:a14="http://schemas.microsoft.com/office/drawing/2010/main" val="0"/>
              </a:ext>
            </a:extLst>
          </a:blip>
          <a:srcRect b="2444"/>
          <a:stretch>
            <a:fillRect/>
          </a:stretch>
        </p:blipFill>
        <p:spPr bwMode="auto">
          <a:xfrm>
            <a:off x="792163" y="779463"/>
            <a:ext cx="8462962" cy="6246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sp>
        <p:nvSpPr>
          <p:cNvPr id="1261580" name="Rectangle 12"/>
          <p:cNvSpPr>
            <a:spLocks noChangeArrowheads="1"/>
          </p:cNvSpPr>
          <p:nvPr/>
        </p:nvSpPr>
        <p:spPr bwMode="auto">
          <a:xfrm>
            <a:off x="731838" y="736600"/>
            <a:ext cx="8534400" cy="6324600"/>
          </a:xfrm>
          <a:prstGeom prst="rect">
            <a:avLst/>
          </a:prstGeom>
          <a:solidFill>
            <a:srgbClr val="080808">
              <a:alpha val="50195"/>
            </a:srgbClr>
          </a:solidFill>
          <a:ln>
            <a:noFill/>
          </a:ln>
          <a:extLst>
            <a:ext uri="{91240B29-F687-4f45-9708-019B960494DF}">
              <a14:hiddenLine xmlns:a14="http://schemas.microsoft.com/office/drawing/2010/main" xmlns="" w="76200">
                <a:solidFill>
                  <a:srgbClr val="000000"/>
                </a:solidFill>
                <a:miter lim="800000"/>
                <a:headEnd/>
                <a:tailEnd/>
              </a14:hiddenLine>
            </a:ext>
          </a:extLst>
        </p:spPr>
        <p:txBody>
          <a:bodyPr wrap="none" lIns="91418" tIns="45710" rIns="91418" bIns="45710" anchor="ctr"/>
          <a:lstStyle/>
          <a:p>
            <a:pPr algn="r" eaLnBrk="0" hangingPunct="0">
              <a:lnSpc>
                <a:spcPct val="93000"/>
              </a:lnSpc>
              <a:buClr>
                <a:srgbClr val="000000"/>
              </a:buClr>
              <a:buSzPct val="100000"/>
              <a:buFont typeface="Times New Roman" charset="0"/>
              <a:buNone/>
            </a:pPr>
            <a:endParaRPr lang="en-US"/>
          </a:p>
        </p:txBody>
      </p:sp>
      <p:sp>
        <p:nvSpPr>
          <p:cNvPr id="11276" name="Text Box 15"/>
          <p:cNvSpPr txBox="1">
            <a:spLocks noChangeArrowheads="1"/>
          </p:cNvSpPr>
          <p:nvPr/>
        </p:nvSpPr>
        <p:spPr bwMode="auto">
          <a:xfrm>
            <a:off x="6973888" y="3168650"/>
            <a:ext cx="479425" cy="433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01858" tIns="50929" rIns="101858" bIns="50929" anchor="ctr">
            <a:spAutoFit/>
          </a:bodyPr>
          <a:lstStyle>
            <a:lvl1pPr defTabSz="1019175" eaLnBrk="0" hangingPunct="0">
              <a:defRPr sz="2500">
                <a:solidFill>
                  <a:schemeClr val="bg1"/>
                </a:solidFill>
                <a:latin typeface="Times New Roman" charset="0"/>
                <a:ea typeface="MS Gothic" charset="0"/>
                <a:cs typeface="MS Gothic" charset="0"/>
              </a:defRPr>
            </a:lvl1pPr>
            <a:lvl2pPr marL="742950" indent="-285750" defTabSz="1019175" eaLnBrk="0" hangingPunct="0">
              <a:defRPr sz="2500">
                <a:solidFill>
                  <a:schemeClr val="bg1"/>
                </a:solidFill>
                <a:latin typeface="Times New Roman" charset="0"/>
                <a:ea typeface="MS Gothic" charset="0"/>
                <a:cs typeface="MS Gothic" charset="0"/>
              </a:defRPr>
            </a:lvl2pPr>
            <a:lvl3pPr marL="1143000" indent="-228600" defTabSz="1019175" eaLnBrk="0" hangingPunct="0">
              <a:defRPr sz="2500">
                <a:solidFill>
                  <a:schemeClr val="bg1"/>
                </a:solidFill>
                <a:latin typeface="Times New Roman" charset="0"/>
                <a:ea typeface="MS Gothic" charset="0"/>
                <a:cs typeface="MS Gothic" charset="0"/>
              </a:defRPr>
            </a:lvl3pPr>
            <a:lvl4pPr marL="1600200" indent="-228600" defTabSz="1019175" eaLnBrk="0" hangingPunct="0">
              <a:defRPr sz="2500">
                <a:solidFill>
                  <a:schemeClr val="bg1"/>
                </a:solidFill>
                <a:latin typeface="Times New Roman" charset="0"/>
                <a:ea typeface="MS Gothic" charset="0"/>
                <a:cs typeface="MS Gothic" charset="0"/>
              </a:defRPr>
            </a:lvl4pPr>
            <a:lvl5pPr marL="2057400" indent="-228600" defTabSz="1019175" eaLnBrk="0" hangingPunct="0">
              <a:defRPr sz="2500">
                <a:solidFill>
                  <a:schemeClr val="bg1"/>
                </a:solidFill>
                <a:latin typeface="Times New Roman" charset="0"/>
                <a:ea typeface="MS Gothic" charset="0"/>
                <a:cs typeface="MS Gothic" charset="0"/>
              </a:defRPr>
            </a:lvl5pPr>
            <a:lvl6pPr marL="2514600" indent="-228600" defTabSz="1019175"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1019175"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1019175"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1019175"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gn="ctr">
              <a:lnSpc>
                <a:spcPct val="93000"/>
              </a:lnSpc>
              <a:spcBef>
                <a:spcPct val="50000"/>
              </a:spcBef>
              <a:buClr>
                <a:srgbClr val="000000"/>
              </a:buClr>
              <a:buSzPct val="100000"/>
              <a:buFont typeface="Times New Roman" charset="0"/>
              <a:buNone/>
            </a:pPr>
            <a:r>
              <a:rPr lang="en-US" sz="2200" i="1">
                <a:solidFill>
                  <a:srgbClr val="FFFC1E"/>
                </a:solidFill>
                <a:latin typeface="Arial" charset="0"/>
              </a:rPr>
              <a:t>®</a:t>
            </a:r>
          </a:p>
        </p:txBody>
      </p:sp>
      <p:sp>
        <p:nvSpPr>
          <p:cNvPr id="21" name="Text Box 8"/>
          <p:cNvSpPr txBox="1">
            <a:spLocks noChangeArrowheads="1"/>
          </p:cNvSpPr>
          <p:nvPr/>
        </p:nvSpPr>
        <p:spPr bwMode="auto">
          <a:xfrm>
            <a:off x="685800" y="4422775"/>
            <a:ext cx="8618538" cy="2166938"/>
          </a:xfrm>
          <a:prstGeom prst="rect">
            <a:avLst/>
          </a:prstGeom>
          <a:noFill/>
          <a:ln w="12700">
            <a:noFill/>
            <a:miter lim="800000"/>
            <a:headEnd/>
            <a:tailEnd/>
          </a:ln>
          <a:effectLst>
            <a:outerShdw dist="53882" dir="2700000" algn="ctr" rotWithShape="0">
              <a:schemeClr val="bg2"/>
            </a:outerShdw>
          </a:effectLst>
        </p:spPr>
        <p:txBody>
          <a:bodyPr lIns="91418" tIns="45710" rIns="91418" bIns="45710" anchor="ctr">
            <a:spAutoFit/>
          </a:bodyPr>
          <a:lstStyle>
            <a:lvl1pPr eaLnBrk="0" hangingPunct="0">
              <a:defRPr sz="2400">
                <a:solidFill>
                  <a:schemeClr val="bg1"/>
                </a:solidFill>
                <a:latin typeface="Times New Roman" charset="0"/>
                <a:ea typeface="MS Gothic" charset="0"/>
                <a:cs typeface="MS Gothic" charset="0"/>
              </a:defRPr>
            </a:lvl1pPr>
            <a:lvl2pPr marL="742950" indent="-285750" eaLnBrk="0" hangingPunct="0">
              <a:defRPr sz="2400">
                <a:solidFill>
                  <a:schemeClr val="bg1"/>
                </a:solidFill>
                <a:latin typeface="Times New Roman" charset="0"/>
                <a:ea typeface="MS Gothic" charset="0"/>
                <a:cs typeface="MS Gothic" charset="0"/>
              </a:defRPr>
            </a:lvl2pPr>
            <a:lvl3pPr marL="1143000" indent="-228600" eaLnBrk="0" hangingPunct="0">
              <a:defRPr sz="2400">
                <a:solidFill>
                  <a:schemeClr val="bg1"/>
                </a:solidFill>
                <a:latin typeface="Times New Roman" charset="0"/>
                <a:ea typeface="MS Gothic" charset="0"/>
                <a:cs typeface="MS Gothic" charset="0"/>
              </a:defRPr>
            </a:lvl3pPr>
            <a:lvl4pPr marL="1600200" indent="-228600" eaLnBrk="0" hangingPunct="0">
              <a:defRPr sz="2400">
                <a:solidFill>
                  <a:schemeClr val="bg1"/>
                </a:solidFill>
                <a:latin typeface="Times New Roman" charset="0"/>
                <a:ea typeface="MS Gothic" charset="0"/>
                <a:cs typeface="MS Gothic" charset="0"/>
              </a:defRPr>
            </a:lvl4pPr>
            <a:lvl5pPr marL="2057400" indent="-228600" eaLnBrk="0" hangingPunct="0">
              <a:defRPr sz="2400">
                <a:solidFill>
                  <a:schemeClr val="bg1"/>
                </a:solidFill>
                <a:latin typeface="Times New Roman" charset="0"/>
                <a:ea typeface="MS Gothic" charset="0"/>
                <a:cs typeface="MS Gothic" charset="0"/>
              </a:defRPr>
            </a:lvl5pPr>
            <a:lvl6pPr marL="2514600" indent="-228600" eaLnBrk="0" fontAlgn="base" hangingPunct="0">
              <a:spcBef>
                <a:spcPct val="0"/>
              </a:spcBef>
              <a:spcAft>
                <a:spcPct val="0"/>
              </a:spcAft>
              <a:defRPr sz="2400">
                <a:solidFill>
                  <a:schemeClr val="bg1"/>
                </a:solidFill>
                <a:latin typeface="Times New Roman" charset="0"/>
                <a:ea typeface="MS Gothic" charset="0"/>
                <a:cs typeface="MS Gothic" charset="0"/>
              </a:defRPr>
            </a:lvl6pPr>
            <a:lvl7pPr marL="2971800" indent="-228600" eaLnBrk="0" fontAlgn="base" hangingPunct="0">
              <a:spcBef>
                <a:spcPct val="0"/>
              </a:spcBef>
              <a:spcAft>
                <a:spcPct val="0"/>
              </a:spcAft>
              <a:defRPr sz="2400">
                <a:solidFill>
                  <a:schemeClr val="bg1"/>
                </a:solidFill>
                <a:latin typeface="Times New Roman" charset="0"/>
                <a:ea typeface="MS Gothic" charset="0"/>
                <a:cs typeface="MS Gothic" charset="0"/>
              </a:defRPr>
            </a:lvl7pPr>
            <a:lvl8pPr marL="3429000" indent="-228600" eaLnBrk="0" fontAlgn="base" hangingPunct="0">
              <a:spcBef>
                <a:spcPct val="0"/>
              </a:spcBef>
              <a:spcAft>
                <a:spcPct val="0"/>
              </a:spcAft>
              <a:defRPr sz="2400">
                <a:solidFill>
                  <a:schemeClr val="bg1"/>
                </a:solidFill>
                <a:latin typeface="Times New Roman" charset="0"/>
                <a:ea typeface="MS Gothic" charset="0"/>
                <a:cs typeface="MS Gothic" charset="0"/>
              </a:defRPr>
            </a:lvl8pPr>
            <a:lvl9pPr marL="3886200" indent="-228600" eaLnBrk="0" fontAlgn="base" hangingPunct="0">
              <a:spcBef>
                <a:spcPct val="0"/>
              </a:spcBef>
              <a:spcAft>
                <a:spcPct val="0"/>
              </a:spcAft>
              <a:defRPr sz="2400">
                <a:solidFill>
                  <a:schemeClr val="bg1"/>
                </a:solidFill>
                <a:latin typeface="Times New Roman" charset="0"/>
                <a:ea typeface="MS Gothic" charset="0"/>
                <a:cs typeface="MS Gothic" charset="0"/>
              </a:defRPr>
            </a:lvl9pPr>
          </a:lstStyle>
          <a:p>
            <a:pPr algn="ctr" defTabSz="457093">
              <a:lnSpc>
                <a:spcPct val="93000"/>
              </a:lnSpc>
              <a:spcBef>
                <a:spcPct val="50000"/>
              </a:spcBef>
              <a:buClr>
                <a:srgbClr val="000000"/>
              </a:buClr>
              <a:buSzPct val="100000"/>
              <a:buFont typeface="Times New Roman" charset="0"/>
              <a:buNone/>
              <a:defRPr/>
            </a:pPr>
            <a:r>
              <a:rPr lang="en-US" sz="3200" b="1">
                <a:effectLst>
                  <a:outerShdw blurRad="38100" dist="38100" dir="2700000" algn="tl">
                    <a:srgbClr val="DDDDDD"/>
                  </a:outerShdw>
                </a:effectLst>
                <a:latin typeface="Arial" charset="0"/>
              </a:rPr>
              <a:t>PHẦN TÁM   </a:t>
            </a:r>
          </a:p>
          <a:p>
            <a:pPr algn="ctr" defTabSz="457093">
              <a:lnSpc>
                <a:spcPct val="93000"/>
              </a:lnSpc>
              <a:spcBef>
                <a:spcPct val="50000"/>
              </a:spcBef>
              <a:buClr>
                <a:srgbClr val="000000"/>
              </a:buClr>
              <a:buSzPct val="100000"/>
              <a:buFont typeface="Times New Roman" charset="0"/>
              <a:buNone/>
              <a:defRPr/>
            </a:pPr>
            <a:r>
              <a:rPr lang="en-US" sz="3600" b="1" i="1">
                <a:solidFill>
                  <a:srgbClr val="77FD68"/>
                </a:solidFill>
                <a:effectLst>
                  <a:outerShdw blurRad="38100" dist="38100" dir="2700000" algn="tl">
                    <a:srgbClr val="DDDDDD"/>
                  </a:outerShdw>
                </a:effectLst>
                <a:latin typeface="Arial" charset="0"/>
              </a:rPr>
              <a:t>HỆ THỐNG CÁC SÁCH:</a:t>
            </a:r>
          </a:p>
          <a:p>
            <a:pPr algn="ctr" defTabSz="457093">
              <a:lnSpc>
                <a:spcPct val="93000"/>
              </a:lnSpc>
              <a:spcBef>
                <a:spcPct val="50000"/>
              </a:spcBef>
              <a:buClr>
                <a:srgbClr val="000000"/>
              </a:buClr>
              <a:buSzPct val="100000"/>
              <a:buFont typeface="Times New Roman" charset="0"/>
              <a:buNone/>
              <a:defRPr/>
            </a:pPr>
            <a:r>
              <a:rPr lang="en-US" sz="3600" b="1" i="1">
                <a:effectLst>
                  <a:outerShdw blurRad="38100" dist="38100" dir="2700000" algn="tl">
                    <a:srgbClr val="DDDDDD"/>
                  </a:outerShdw>
                </a:effectLst>
                <a:latin typeface="Arial" charset="0"/>
              </a:rPr>
              <a:t>TÂN ƯỚC </a:t>
            </a:r>
            <a:r>
              <a:rPr lang="en-US" sz="3600" b="1" i="1">
                <a:solidFill>
                  <a:srgbClr val="77FD68"/>
                </a:solidFill>
                <a:effectLst>
                  <a:outerShdw blurRad="38100" dist="38100" dir="2700000" algn="tl">
                    <a:srgbClr val="DDDDDD"/>
                  </a:outerShdw>
                </a:effectLst>
                <a:latin typeface="Arial" charset="0"/>
              </a:rPr>
              <a:t>KẾT HỢP</a:t>
            </a:r>
            <a:endParaRPr lang="en-US" sz="3600" b="1" i="1">
              <a:effectLst>
                <a:outerShdw blurRad="38100" dist="38100" dir="2700000" algn="tl">
                  <a:srgbClr val="DDDDDD"/>
                </a:outerShdw>
              </a:effectLst>
              <a:latin typeface="Arial" charset="0"/>
            </a:endParaRPr>
          </a:p>
        </p:txBody>
      </p:sp>
      <p:sp>
        <p:nvSpPr>
          <p:cNvPr id="11278" name="Text Box 11"/>
          <p:cNvSpPr txBox="1">
            <a:spLocks noChangeArrowheads="1"/>
          </p:cNvSpPr>
          <p:nvPr/>
        </p:nvSpPr>
        <p:spPr bwMode="auto">
          <a:xfrm>
            <a:off x="1639888" y="2198688"/>
            <a:ext cx="6781800" cy="1790700"/>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1418" tIns="45710" rIns="91418" bIns="45710">
            <a:spAutoFit/>
          </a:bodyP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gn="ctr">
              <a:lnSpc>
                <a:spcPct val="93000"/>
              </a:lnSpc>
              <a:buClr>
                <a:srgbClr val="000000"/>
              </a:buClr>
              <a:buSzPct val="100000"/>
              <a:buFont typeface="Times New Roman" charset="0"/>
              <a:buNone/>
            </a:pPr>
            <a:r>
              <a:rPr lang="en-US" sz="5800" i="1">
                <a:solidFill>
                  <a:srgbClr val="FFFC1E"/>
                </a:solidFill>
                <a:latin typeface="Arial" charset="0"/>
              </a:rPr>
              <a:t>KINH THÁNH…</a:t>
            </a:r>
          </a:p>
          <a:p>
            <a:pPr algn="ctr">
              <a:lnSpc>
                <a:spcPct val="93000"/>
              </a:lnSpc>
              <a:buClr>
                <a:srgbClr val="000000"/>
              </a:buClr>
              <a:buSzPct val="100000"/>
              <a:buFont typeface="Times New Roman" charset="0"/>
              <a:buNone/>
            </a:pPr>
            <a:r>
              <a:rPr lang="en-US" sz="5800" i="1">
                <a:solidFill>
                  <a:srgbClr val="FFFC1E"/>
                </a:solidFill>
                <a:latin typeface="Arial" charset="0"/>
              </a:rPr>
              <a:t>CĂN BẢN</a:t>
            </a:r>
          </a:p>
        </p:txBody>
      </p:sp>
      <p:sp>
        <p:nvSpPr>
          <p:cNvPr id="18" name="Text Box 16"/>
          <p:cNvSpPr txBox="1">
            <a:spLocks noChangeArrowheads="1"/>
          </p:cNvSpPr>
          <p:nvPr/>
        </p:nvSpPr>
        <p:spPr bwMode="auto">
          <a:xfrm>
            <a:off x="212725" y="1006475"/>
            <a:ext cx="9401175" cy="1150938"/>
          </a:xfrm>
          <a:prstGeom prst="rect">
            <a:avLst/>
          </a:prstGeom>
          <a:noFill/>
          <a:ln w="12700">
            <a:noFill/>
            <a:miter lim="800000"/>
            <a:headEnd/>
            <a:tailEnd/>
          </a:ln>
          <a:effectLst>
            <a:outerShdw dist="81320" dir="2319588" algn="ctr" rotWithShape="0">
              <a:schemeClr val="tx1"/>
            </a:outerShdw>
          </a:effectLst>
        </p:spPr>
        <p:txBody>
          <a:bodyPr lIns="101858" tIns="50929" rIns="101858" bIns="50929">
            <a:spAutoFit/>
          </a:bodyPr>
          <a:lstStyle>
            <a:lvl1pPr defTabSz="1019175" eaLnBrk="0" hangingPunct="0">
              <a:defRPr sz="2400">
                <a:solidFill>
                  <a:schemeClr val="bg1"/>
                </a:solidFill>
                <a:latin typeface="Times New Roman" charset="0"/>
                <a:ea typeface="MS Gothic" charset="0"/>
                <a:cs typeface="MS Gothic" charset="0"/>
              </a:defRPr>
            </a:lvl1pPr>
            <a:lvl2pPr marL="742950" indent="-285750" defTabSz="1019175" eaLnBrk="0" hangingPunct="0">
              <a:defRPr sz="2400">
                <a:solidFill>
                  <a:schemeClr val="bg1"/>
                </a:solidFill>
                <a:latin typeface="Times New Roman" charset="0"/>
                <a:ea typeface="MS Gothic" charset="0"/>
                <a:cs typeface="MS Gothic" charset="0"/>
              </a:defRPr>
            </a:lvl2pPr>
            <a:lvl3pPr marL="1143000" indent="-228600" defTabSz="1019175" eaLnBrk="0" hangingPunct="0">
              <a:defRPr sz="2400">
                <a:solidFill>
                  <a:schemeClr val="bg1"/>
                </a:solidFill>
                <a:latin typeface="Times New Roman" charset="0"/>
                <a:ea typeface="MS Gothic" charset="0"/>
                <a:cs typeface="MS Gothic" charset="0"/>
              </a:defRPr>
            </a:lvl3pPr>
            <a:lvl4pPr marL="1600200" indent="-228600" defTabSz="1019175" eaLnBrk="0" hangingPunct="0">
              <a:defRPr sz="2400">
                <a:solidFill>
                  <a:schemeClr val="bg1"/>
                </a:solidFill>
                <a:latin typeface="Times New Roman" charset="0"/>
                <a:ea typeface="MS Gothic" charset="0"/>
                <a:cs typeface="MS Gothic" charset="0"/>
              </a:defRPr>
            </a:lvl4pPr>
            <a:lvl5pPr marL="2057400" indent="-228600" defTabSz="1019175" eaLnBrk="0" hangingPunct="0">
              <a:defRPr sz="2400">
                <a:solidFill>
                  <a:schemeClr val="bg1"/>
                </a:solidFill>
                <a:latin typeface="Times New Roman" charset="0"/>
                <a:ea typeface="MS Gothic" charset="0"/>
                <a:cs typeface="MS Gothic" charset="0"/>
              </a:defRPr>
            </a:lvl5pPr>
            <a:lvl6pPr marL="2514600" indent="-228600" defTabSz="1019175" eaLnBrk="0" fontAlgn="base" hangingPunct="0">
              <a:spcBef>
                <a:spcPct val="0"/>
              </a:spcBef>
              <a:spcAft>
                <a:spcPct val="0"/>
              </a:spcAft>
              <a:defRPr sz="2400">
                <a:solidFill>
                  <a:schemeClr val="bg1"/>
                </a:solidFill>
                <a:latin typeface="Times New Roman" charset="0"/>
                <a:ea typeface="MS Gothic" charset="0"/>
                <a:cs typeface="MS Gothic" charset="0"/>
              </a:defRPr>
            </a:lvl6pPr>
            <a:lvl7pPr marL="2971800" indent="-228600" defTabSz="1019175" eaLnBrk="0" fontAlgn="base" hangingPunct="0">
              <a:spcBef>
                <a:spcPct val="0"/>
              </a:spcBef>
              <a:spcAft>
                <a:spcPct val="0"/>
              </a:spcAft>
              <a:defRPr sz="2400">
                <a:solidFill>
                  <a:schemeClr val="bg1"/>
                </a:solidFill>
                <a:latin typeface="Times New Roman" charset="0"/>
                <a:ea typeface="MS Gothic" charset="0"/>
                <a:cs typeface="MS Gothic" charset="0"/>
              </a:defRPr>
            </a:lvl7pPr>
            <a:lvl8pPr marL="3429000" indent="-228600" defTabSz="1019175" eaLnBrk="0" fontAlgn="base" hangingPunct="0">
              <a:spcBef>
                <a:spcPct val="0"/>
              </a:spcBef>
              <a:spcAft>
                <a:spcPct val="0"/>
              </a:spcAft>
              <a:defRPr sz="2400">
                <a:solidFill>
                  <a:schemeClr val="bg1"/>
                </a:solidFill>
                <a:latin typeface="Times New Roman" charset="0"/>
                <a:ea typeface="MS Gothic" charset="0"/>
                <a:cs typeface="MS Gothic" charset="0"/>
              </a:defRPr>
            </a:lvl8pPr>
            <a:lvl9pPr marL="3886200" indent="-228600" defTabSz="1019175" eaLnBrk="0" fontAlgn="base" hangingPunct="0">
              <a:spcBef>
                <a:spcPct val="0"/>
              </a:spcBef>
              <a:spcAft>
                <a:spcPct val="0"/>
              </a:spcAft>
              <a:defRPr sz="2400">
                <a:solidFill>
                  <a:schemeClr val="bg1"/>
                </a:solidFill>
                <a:latin typeface="Times New Roman" charset="0"/>
                <a:ea typeface="MS Gothic" charset="0"/>
                <a:cs typeface="MS Gothic" charset="0"/>
              </a:defRPr>
            </a:lvl9pPr>
          </a:lstStyle>
          <a:p>
            <a:pPr algn="ctr">
              <a:spcBef>
                <a:spcPct val="50000"/>
              </a:spcBef>
              <a:defRPr/>
            </a:pPr>
            <a:r>
              <a:rPr lang="en-US" sz="3300" b="1" i="1">
                <a:effectLst>
                  <a:outerShdw blurRad="38100" dist="38100" dir="2700000" algn="tl">
                    <a:srgbClr val="DDDDDD"/>
                  </a:outerShdw>
                </a:effectLst>
                <a:latin typeface="Comic Sans MS" charset="0"/>
              </a:rPr>
              <a:t>(Chuỗi những câu chuyện vẫn là </a:t>
            </a:r>
            <a:br>
              <a:rPr lang="en-US" sz="3300" b="1" i="1">
                <a:effectLst>
                  <a:outerShdw blurRad="38100" dist="38100" dir="2700000" algn="tl">
                    <a:srgbClr val="DDDDDD"/>
                  </a:outerShdw>
                </a:effectLst>
                <a:latin typeface="Comic Sans MS" charset="0"/>
              </a:rPr>
            </a:br>
            <a:r>
              <a:rPr lang="en-US" sz="3300" b="1" i="1">
                <a:effectLst>
                  <a:outerShdw blurRad="38100" dist="38100" dir="2700000" algn="tl">
                    <a:srgbClr val="DDDDDD"/>
                  </a:outerShdw>
                </a:effectLst>
                <a:latin typeface="Comic Sans MS" charset="0"/>
              </a:rPr>
              <a:t>ý t</a:t>
            </a:r>
            <a:r>
              <a:rPr lang="en-US" sz="3300" b="1" i="1">
                <a:effectLst>
                  <a:outerShdw blurRad="38100" dist="38100" dir="2700000" algn="tl">
                    <a:srgbClr val="DDDDDD"/>
                  </a:outerShdw>
                </a:effectLst>
                <a:latin typeface="Arial" charset="0"/>
              </a:rPr>
              <a:t>ư</a:t>
            </a:r>
            <a:r>
              <a:rPr lang="en-US" sz="3300" b="1" i="1">
                <a:effectLst>
                  <a:outerShdw blurRad="38100" dist="38100" dir="2700000" algn="tl">
                    <a:srgbClr val="DDDDDD"/>
                  </a:outerShdw>
                </a:effectLst>
                <a:latin typeface="Comic Sans MS" charset="0"/>
              </a:rPr>
              <a:t>ởng chủ </a:t>
            </a:r>
            <a:r>
              <a:rPr lang="en-US" sz="3300" b="1" i="1">
                <a:effectLst>
                  <a:outerShdw blurRad="38100" dist="38100" dir="2700000" algn="tl">
                    <a:srgbClr val="DDDDDD"/>
                  </a:outerShdw>
                </a:effectLst>
                <a:latin typeface="Apple Chancery" charset="0"/>
              </a:rPr>
              <a:t>đ</a:t>
            </a:r>
            <a:r>
              <a:rPr lang="en-US" sz="3300" b="1" i="1">
                <a:effectLst>
                  <a:outerShdw blurRad="38100" dist="38100" dir="2700000" algn="tl">
                    <a:srgbClr val="DDDDDD"/>
                  </a:outerShdw>
                </a:effectLst>
                <a:latin typeface="Comic Sans MS" charset="0"/>
              </a:rPr>
              <a:t>ạo)</a:t>
            </a:r>
          </a:p>
        </p:txBody>
      </p:sp>
      <p:sp>
        <p:nvSpPr>
          <p:cNvPr id="19" name="Rectangle 20"/>
          <p:cNvSpPr>
            <a:spLocks noChangeArrowheads="1"/>
          </p:cNvSpPr>
          <p:nvPr/>
        </p:nvSpPr>
        <p:spPr bwMode="auto">
          <a:xfrm>
            <a:off x="8494713" y="7324725"/>
            <a:ext cx="731837" cy="279400"/>
          </a:xfrm>
          <a:prstGeom prst="rect">
            <a:avLst/>
          </a:prstGeom>
          <a:noFill/>
          <a:ln w="12700">
            <a:noFill/>
            <a:miter lim="800000"/>
            <a:headEnd/>
            <a:tailEnd/>
          </a:ln>
          <a:effectLst>
            <a:outerShdw dist="35921" dir="2700000" algn="ctr" rotWithShape="0">
              <a:schemeClr val="tx1"/>
            </a:outerShdw>
          </a:effectLst>
        </p:spPr>
        <p:txBody>
          <a:bodyPr wrap="none" lIns="101858" tIns="50929" rIns="101858" bIns="50929" anchor="ctr">
            <a:spAutoFit/>
          </a:bodyPr>
          <a:lstStyle/>
          <a:p>
            <a:pPr algn="ctr" defTabSz="1018937" eaLnBrk="0" hangingPunct="0">
              <a:defRPr/>
            </a:pPr>
            <a:r>
              <a:rPr lang="en-US" sz="1100" b="1">
                <a:effectLst>
                  <a:outerShdw blurRad="38100" dist="38100" dir="2700000" algn="tl">
                    <a:srgbClr val="DDDDDD"/>
                  </a:outerShdw>
                </a:effectLst>
                <a:latin typeface="Comic Sans MS" charset="0"/>
              </a:rPr>
              <a:t>9.6.08.</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500"/>
                                  </p:stCondLst>
                                  <p:childTnLst>
                                    <p:set>
                                      <p:cBhvr>
                                        <p:cTn id="6" dur="1" fill="hold">
                                          <p:stCondLst>
                                            <p:cond delay="0"/>
                                          </p:stCondLst>
                                        </p:cTn>
                                        <p:tgtEl>
                                          <p:spTgt spid="1261579"/>
                                        </p:tgtEl>
                                        <p:attrNameLst>
                                          <p:attrName>style.visibility</p:attrName>
                                        </p:attrNameLst>
                                      </p:cBhvr>
                                      <p:to>
                                        <p:strVal val="visible"/>
                                      </p:to>
                                    </p:set>
                                    <p:animEffect transition="in" filter="fade">
                                      <p:cBhvr>
                                        <p:cTn id="7" dur="1000"/>
                                        <p:tgtEl>
                                          <p:spTgt spid="1261579"/>
                                        </p:tgtEl>
                                      </p:cBhvr>
                                    </p:animEffect>
                                  </p:childTnLst>
                                </p:cTn>
                              </p:par>
                            </p:childTnLst>
                          </p:cTn>
                        </p:par>
                        <p:par>
                          <p:cTn id="8" fill="hold" nodeType="afterGroup">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1261580"/>
                                        </p:tgtEl>
                                        <p:attrNameLst>
                                          <p:attrName>style.visibility</p:attrName>
                                        </p:attrNameLst>
                                      </p:cBhvr>
                                      <p:to>
                                        <p:strVal val="visible"/>
                                      </p:to>
                                    </p:set>
                                    <p:animEffect transition="in" filter="fade">
                                      <p:cBhvr>
                                        <p:cTn id="11" dur="1000"/>
                                        <p:tgtEl>
                                          <p:spTgt spid="1261580"/>
                                        </p:tgtEl>
                                      </p:cBhvr>
                                    </p:animEffect>
                                  </p:childTnLst>
                                </p:cTn>
                              </p:par>
                            </p:childTnLst>
                          </p:cTn>
                        </p:par>
                        <p:par>
                          <p:cTn id="12" fill="hold" nodeType="afterGroup">
                            <p:stCondLst>
                              <p:cond delay="2500"/>
                            </p:stCondLst>
                            <p:childTnLst>
                              <p:par>
                                <p:cTn id="13" presetID="9"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dissolve">
                                      <p:cBhvr>
                                        <p:cTn id="15" dur="500"/>
                                        <p:tgtEl>
                                          <p:spTgt spid="21"/>
                                        </p:tgtEl>
                                      </p:cBhvr>
                                    </p:animEffect>
                                  </p:childTnLst>
                                </p:cTn>
                              </p:par>
                            </p:childTnLst>
                          </p:cTn>
                        </p:par>
                        <p:par>
                          <p:cTn id="16" fill="hold" nodeType="afterGroup">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1580" grpId="0" animBg="1"/>
      <p:bldP spid="21" grpId="0" autoUpdateAnimBg="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25" y="263525"/>
            <a:ext cx="9240838" cy="7254875"/>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37890" name="Rectangle 2"/>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37891" name="Rectangle 3"/>
          <p:cNvSpPr>
            <a:spLocks noChangeArrowheads="1"/>
          </p:cNvSpPr>
          <p:nvPr/>
        </p:nvSpPr>
        <p:spPr bwMode="auto">
          <a:xfrm>
            <a:off x="1254125" y="863600"/>
            <a:ext cx="7481888" cy="6181725"/>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22532" name="AutoShape 4"/>
          <p:cNvSpPr>
            <a:spLocks noChangeArrowheads="1"/>
          </p:cNvSpPr>
          <p:nvPr/>
        </p:nvSpPr>
        <p:spPr bwMode="auto">
          <a:xfrm>
            <a:off x="5213350" y="1057275"/>
            <a:ext cx="3303588" cy="2817813"/>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dist="161899"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2533" name="AutoShape 5"/>
          <p:cNvSpPr>
            <a:spLocks noChangeArrowheads="1"/>
          </p:cNvSpPr>
          <p:nvPr/>
        </p:nvSpPr>
        <p:spPr bwMode="auto">
          <a:xfrm>
            <a:off x="1473200" y="4040188"/>
            <a:ext cx="3303588" cy="2817812"/>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dist="161899"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2534" name="AutoShape 6"/>
          <p:cNvSpPr>
            <a:spLocks noChangeArrowheads="1"/>
          </p:cNvSpPr>
          <p:nvPr/>
        </p:nvSpPr>
        <p:spPr bwMode="auto">
          <a:xfrm>
            <a:off x="5197475" y="4017963"/>
            <a:ext cx="3303588" cy="2817812"/>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dist="161899"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2535" name="AutoShape 7"/>
          <p:cNvSpPr>
            <a:spLocks noChangeArrowheads="1"/>
          </p:cNvSpPr>
          <p:nvPr/>
        </p:nvSpPr>
        <p:spPr bwMode="auto">
          <a:xfrm>
            <a:off x="1471613" y="1000125"/>
            <a:ext cx="3303587" cy="2817813"/>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dist="161899"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2536" name="Rectangle 8"/>
          <p:cNvSpPr>
            <a:spLocks noChangeArrowheads="1"/>
          </p:cNvSpPr>
          <p:nvPr/>
        </p:nvSpPr>
        <p:spPr bwMode="auto">
          <a:xfrm>
            <a:off x="1243013" y="881063"/>
            <a:ext cx="7505700" cy="6142037"/>
          </a:xfrm>
          <a:prstGeom prst="rect">
            <a:avLst/>
          </a:prstGeom>
          <a:gradFill rotWithShape="0">
            <a:gsLst>
              <a:gs pos="0">
                <a:srgbClr val="0B0C60"/>
              </a:gs>
              <a:gs pos="100000">
                <a:srgbClr val="05052C">
                  <a:alpha val="45998"/>
                </a:srgb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37897" name="Rectangle 9"/>
          <p:cNvSpPr>
            <a:spLocks noChangeArrowheads="1"/>
          </p:cNvSpPr>
          <p:nvPr/>
        </p:nvSpPr>
        <p:spPr bwMode="auto">
          <a:xfrm>
            <a:off x="5295900" y="1071563"/>
            <a:ext cx="454025" cy="719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38" tIns="44269" rIns="90338" bIns="44269">
            <a:spAutoFit/>
          </a:bodyPr>
          <a:lstStyle/>
          <a:p>
            <a:pPr eaLnBrk="0" hangingPunct="0">
              <a:spcBef>
                <a:spcPts val="2500"/>
              </a:spcBef>
              <a:buClr>
                <a:srgbClr val="0066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4000" b="1">
                <a:solidFill>
                  <a:srgbClr val="0066FF"/>
                </a:solidFill>
                <a:latin typeface="Helvetica" charset="0"/>
              </a:rPr>
              <a:t>2</a:t>
            </a:r>
          </a:p>
        </p:txBody>
      </p:sp>
      <p:sp>
        <p:nvSpPr>
          <p:cNvPr id="37898" name="Rectangle 10"/>
          <p:cNvSpPr>
            <a:spLocks noChangeArrowheads="1"/>
          </p:cNvSpPr>
          <p:nvPr/>
        </p:nvSpPr>
        <p:spPr bwMode="auto">
          <a:xfrm>
            <a:off x="1570038" y="4124325"/>
            <a:ext cx="454025" cy="71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38" tIns="44269" rIns="90338" bIns="44269">
            <a:spAutoFit/>
          </a:bodyPr>
          <a:lstStyle/>
          <a:p>
            <a:pPr eaLnBrk="0" hangingPunct="0">
              <a:spcBef>
                <a:spcPts val="2500"/>
              </a:spcBef>
              <a:buClr>
                <a:srgbClr val="0066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4000" b="1">
                <a:solidFill>
                  <a:srgbClr val="0066FF"/>
                </a:solidFill>
                <a:latin typeface="Helvetica" charset="0"/>
              </a:rPr>
              <a:t>3</a:t>
            </a:r>
          </a:p>
        </p:txBody>
      </p:sp>
      <p:sp>
        <p:nvSpPr>
          <p:cNvPr id="37899" name="Rectangle 11"/>
          <p:cNvSpPr>
            <a:spLocks noChangeArrowheads="1"/>
          </p:cNvSpPr>
          <p:nvPr/>
        </p:nvSpPr>
        <p:spPr bwMode="auto">
          <a:xfrm>
            <a:off x="1554163" y="1090613"/>
            <a:ext cx="454025" cy="719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38" tIns="44269" rIns="90338" bIns="44269">
            <a:spAutoFit/>
          </a:bodyPr>
          <a:lstStyle/>
          <a:p>
            <a:pPr eaLnBrk="0" hangingPunct="0">
              <a:spcBef>
                <a:spcPts val="2500"/>
              </a:spcBef>
              <a:buClr>
                <a:srgbClr val="0066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4000" b="1">
                <a:solidFill>
                  <a:srgbClr val="0066FF"/>
                </a:solidFill>
                <a:latin typeface="Helvetica" charset="0"/>
              </a:rPr>
              <a:t>1</a:t>
            </a:r>
          </a:p>
        </p:txBody>
      </p:sp>
      <p:grpSp>
        <p:nvGrpSpPr>
          <p:cNvPr id="37900" name="Group 12"/>
          <p:cNvGrpSpPr>
            <a:grpSpLocks/>
          </p:cNvGrpSpPr>
          <p:nvPr/>
        </p:nvGrpSpPr>
        <p:grpSpPr bwMode="auto">
          <a:xfrm>
            <a:off x="1524000" y="1866900"/>
            <a:ext cx="979488" cy="1487488"/>
            <a:chOff x="1145" y="1176"/>
            <a:chExt cx="617" cy="937"/>
          </a:xfrm>
        </p:grpSpPr>
        <p:sp>
          <p:nvSpPr>
            <p:cNvPr id="37935" name="Rectangle 13"/>
            <p:cNvSpPr>
              <a:spLocks noChangeArrowheads="1"/>
            </p:cNvSpPr>
            <p:nvPr/>
          </p:nvSpPr>
          <p:spPr bwMode="auto">
            <a:xfrm>
              <a:off x="1145" y="1176"/>
              <a:ext cx="587"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250"/>
                </a:spcBef>
                <a:buClr>
                  <a:srgbClr val="0066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000" b="1">
                  <a:solidFill>
                    <a:srgbClr val="0066FF"/>
                  </a:solidFill>
                  <a:latin typeface="Helvetica" charset="0"/>
                </a:rPr>
                <a:t>CHO:</a:t>
              </a:r>
            </a:p>
          </p:txBody>
        </p:sp>
        <p:sp>
          <p:nvSpPr>
            <p:cNvPr id="37936" name="Rectangle 14"/>
            <p:cNvSpPr>
              <a:spLocks noChangeArrowheads="1"/>
            </p:cNvSpPr>
            <p:nvPr/>
          </p:nvSpPr>
          <p:spPr bwMode="auto">
            <a:xfrm>
              <a:off x="1145" y="1530"/>
              <a:ext cx="587"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250"/>
                </a:spcBef>
                <a:buClr>
                  <a:srgbClr val="0066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000" b="1">
                  <a:solidFill>
                    <a:srgbClr val="0066FF"/>
                  </a:solidFill>
                  <a:latin typeface="Helvetica" charset="0"/>
                </a:rPr>
                <a:t>LÀ:</a:t>
              </a:r>
            </a:p>
          </p:txBody>
        </p:sp>
        <p:sp>
          <p:nvSpPr>
            <p:cNvPr id="37937" name="Rectangle 15"/>
            <p:cNvSpPr>
              <a:spLocks noChangeArrowheads="1"/>
            </p:cNvSpPr>
            <p:nvPr/>
          </p:nvSpPr>
          <p:spPr bwMode="auto">
            <a:xfrm>
              <a:off x="1145" y="1968"/>
              <a:ext cx="617" cy="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lnSpc>
                  <a:spcPct val="35000"/>
                </a:lnSpc>
                <a:spcBef>
                  <a:spcPts val="1250"/>
                </a:spcBef>
                <a:buClr>
                  <a:srgbClr val="0066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000" b="1">
                  <a:solidFill>
                    <a:srgbClr val="0066FF"/>
                  </a:solidFill>
                  <a:latin typeface="Helvetica" charset="0"/>
                </a:rPr>
                <a:t>CHÚA</a:t>
              </a:r>
            </a:p>
          </p:txBody>
        </p:sp>
      </p:grpSp>
      <p:grpSp>
        <p:nvGrpSpPr>
          <p:cNvPr id="37901" name="Group 16"/>
          <p:cNvGrpSpPr>
            <a:grpSpLocks/>
          </p:cNvGrpSpPr>
          <p:nvPr/>
        </p:nvGrpSpPr>
        <p:grpSpPr bwMode="auto">
          <a:xfrm>
            <a:off x="5605463" y="1870075"/>
            <a:ext cx="979487" cy="1484313"/>
            <a:chOff x="3513" y="1184"/>
            <a:chExt cx="617" cy="935"/>
          </a:xfrm>
        </p:grpSpPr>
        <p:sp>
          <p:nvSpPr>
            <p:cNvPr id="37932" name="Rectangle 17"/>
            <p:cNvSpPr>
              <a:spLocks noChangeArrowheads="1"/>
            </p:cNvSpPr>
            <p:nvPr/>
          </p:nvSpPr>
          <p:spPr bwMode="auto">
            <a:xfrm>
              <a:off x="3513" y="1184"/>
              <a:ext cx="587"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250"/>
                </a:spcBef>
                <a:buClr>
                  <a:srgbClr val="0066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000" b="1">
                  <a:solidFill>
                    <a:srgbClr val="0066FF"/>
                  </a:solidFill>
                  <a:latin typeface="Helvetica" charset="0"/>
                </a:rPr>
                <a:t>CHO:</a:t>
              </a:r>
            </a:p>
          </p:txBody>
        </p:sp>
        <p:sp>
          <p:nvSpPr>
            <p:cNvPr id="37933" name="Rectangle 18"/>
            <p:cNvSpPr>
              <a:spLocks noChangeArrowheads="1"/>
            </p:cNvSpPr>
            <p:nvPr/>
          </p:nvSpPr>
          <p:spPr bwMode="auto">
            <a:xfrm>
              <a:off x="3513" y="1538"/>
              <a:ext cx="587"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250"/>
                </a:spcBef>
                <a:buClr>
                  <a:srgbClr val="0066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000" b="1">
                  <a:solidFill>
                    <a:srgbClr val="0066FF"/>
                  </a:solidFill>
                  <a:latin typeface="Helvetica" charset="0"/>
                </a:rPr>
                <a:t>LÀ:</a:t>
              </a:r>
            </a:p>
          </p:txBody>
        </p:sp>
        <p:sp>
          <p:nvSpPr>
            <p:cNvPr id="37934" name="Rectangle 19"/>
            <p:cNvSpPr>
              <a:spLocks noChangeArrowheads="1"/>
            </p:cNvSpPr>
            <p:nvPr/>
          </p:nvSpPr>
          <p:spPr bwMode="auto">
            <a:xfrm>
              <a:off x="3513" y="1974"/>
              <a:ext cx="617" cy="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lnSpc>
                  <a:spcPct val="35000"/>
                </a:lnSpc>
                <a:spcBef>
                  <a:spcPts val="1250"/>
                </a:spcBef>
                <a:buClr>
                  <a:srgbClr val="0066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000" b="1">
                  <a:solidFill>
                    <a:srgbClr val="0066FF"/>
                  </a:solidFill>
                  <a:latin typeface="Helvetica" charset="0"/>
                </a:rPr>
                <a:t>CHÚA</a:t>
              </a:r>
            </a:p>
          </p:txBody>
        </p:sp>
      </p:grpSp>
      <p:sp>
        <p:nvSpPr>
          <p:cNvPr id="37902" name="Rectangle 21"/>
          <p:cNvSpPr>
            <a:spLocks noChangeArrowheads="1"/>
          </p:cNvSpPr>
          <p:nvPr/>
        </p:nvSpPr>
        <p:spPr bwMode="auto">
          <a:xfrm>
            <a:off x="1716088" y="4911725"/>
            <a:ext cx="931862" cy="404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38" tIns="44269" rIns="90338" bIns="44269">
            <a:spAutoFit/>
          </a:bodyPr>
          <a:lstStyle/>
          <a:p>
            <a:pPr eaLnBrk="0" hangingPunct="0">
              <a:spcBef>
                <a:spcPts val="1250"/>
              </a:spcBef>
              <a:buClr>
                <a:srgbClr val="0066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000" b="1">
                <a:solidFill>
                  <a:srgbClr val="0066FF"/>
                </a:solidFill>
                <a:latin typeface="Helvetica" charset="0"/>
              </a:rPr>
              <a:t>CHO:</a:t>
            </a:r>
          </a:p>
        </p:txBody>
      </p:sp>
      <p:sp>
        <p:nvSpPr>
          <p:cNvPr id="37903" name="Rectangle 22"/>
          <p:cNvSpPr>
            <a:spLocks noChangeArrowheads="1"/>
          </p:cNvSpPr>
          <p:nvPr/>
        </p:nvSpPr>
        <p:spPr bwMode="auto">
          <a:xfrm>
            <a:off x="1716088" y="5473700"/>
            <a:ext cx="931862" cy="404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38" tIns="44269" rIns="90338" bIns="44269">
            <a:spAutoFit/>
          </a:bodyPr>
          <a:lstStyle/>
          <a:p>
            <a:pPr eaLnBrk="0" hangingPunct="0">
              <a:spcBef>
                <a:spcPts val="1250"/>
              </a:spcBef>
              <a:buClr>
                <a:srgbClr val="0066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000" b="1">
                <a:solidFill>
                  <a:srgbClr val="0066FF"/>
                </a:solidFill>
                <a:latin typeface="Helvetica" charset="0"/>
              </a:rPr>
              <a:t>LÀ:</a:t>
            </a:r>
          </a:p>
        </p:txBody>
      </p:sp>
      <p:sp>
        <p:nvSpPr>
          <p:cNvPr id="37904" name="Rectangle 23"/>
          <p:cNvSpPr>
            <a:spLocks noChangeArrowheads="1"/>
          </p:cNvSpPr>
          <p:nvPr/>
        </p:nvSpPr>
        <p:spPr bwMode="auto">
          <a:xfrm>
            <a:off x="1716088" y="6388100"/>
            <a:ext cx="115252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38" tIns="44269" rIns="90338" bIns="44269">
            <a:spAutoFit/>
          </a:bodyPr>
          <a:lstStyle/>
          <a:p>
            <a:pPr eaLnBrk="0" hangingPunct="0">
              <a:lnSpc>
                <a:spcPct val="50000"/>
              </a:lnSpc>
              <a:spcBef>
                <a:spcPts val="800"/>
              </a:spcBef>
              <a:buClr>
                <a:srgbClr val="0066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000" b="1">
                <a:solidFill>
                  <a:srgbClr val="0066FF"/>
                </a:solidFill>
                <a:latin typeface="Helvetica" charset="0"/>
              </a:rPr>
              <a:t>CHÚA:</a:t>
            </a:r>
          </a:p>
        </p:txBody>
      </p:sp>
      <p:sp>
        <p:nvSpPr>
          <p:cNvPr id="37905" name="Rectangle 24"/>
          <p:cNvSpPr>
            <a:spLocks noChangeArrowheads="1"/>
          </p:cNvSpPr>
          <p:nvPr/>
        </p:nvSpPr>
        <p:spPr bwMode="auto">
          <a:xfrm>
            <a:off x="1933575" y="1138238"/>
            <a:ext cx="2590800" cy="649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38" tIns="44269" rIns="90338" bIns="44269">
            <a:spAutoFit/>
          </a:bodyPr>
          <a:lstStyle/>
          <a:p>
            <a:pPr eaLnBrk="0" hangingPunct="0">
              <a:spcBef>
                <a:spcPts val="2250"/>
              </a:spcBef>
              <a:buClr>
                <a:srgbClr val="0066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3600" b="1">
                <a:solidFill>
                  <a:srgbClr val="0066FF"/>
                </a:solidFill>
                <a:latin typeface="Helvetica" charset="0"/>
              </a:rPr>
              <a:t>MA-THI-Ơ</a:t>
            </a:r>
          </a:p>
        </p:txBody>
      </p:sp>
      <p:sp>
        <p:nvSpPr>
          <p:cNvPr id="37906" name="Rectangle 25"/>
          <p:cNvSpPr>
            <a:spLocks noChangeArrowheads="1"/>
          </p:cNvSpPr>
          <p:nvPr/>
        </p:nvSpPr>
        <p:spPr bwMode="auto">
          <a:xfrm>
            <a:off x="6146800" y="1162050"/>
            <a:ext cx="2239963" cy="649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38" tIns="44269" rIns="90338" bIns="44269">
            <a:spAutoFit/>
          </a:bodyPr>
          <a:lstStyle/>
          <a:p>
            <a:pPr eaLnBrk="0" hangingPunct="0">
              <a:spcBef>
                <a:spcPts val="2250"/>
              </a:spcBef>
              <a:buClr>
                <a:srgbClr val="0066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3600" b="1">
                <a:solidFill>
                  <a:srgbClr val="0066FF"/>
                </a:solidFill>
                <a:latin typeface="Helvetica" charset="0"/>
              </a:rPr>
              <a:t>MÁC</a:t>
            </a:r>
          </a:p>
        </p:txBody>
      </p:sp>
      <p:sp>
        <p:nvSpPr>
          <p:cNvPr id="37907" name="Rectangle 26"/>
          <p:cNvSpPr>
            <a:spLocks noChangeArrowheads="1"/>
          </p:cNvSpPr>
          <p:nvPr/>
        </p:nvSpPr>
        <p:spPr bwMode="auto">
          <a:xfrm>
            <a:off x="2363788" y="4184650"/>
            <a:ext cx="2239962" cy="649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38" tIns="44269" rIns="90338" bIns="44269">
            <a:spAutoFit/>
          </a:bodyPr>
          <a:lstStyle/>
          <a:p>
            <a:pPr eaLnBrk="0" hangingPunct="0">
              <a:spcBef>
                <a:spcPts val="2250"/>
              </a:spcBef>
              <a:buClr>
                <a:srgbClr val="0066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3600" b="1">
                <a:solidFill>
                  <a:srgbClr val="0066FF"/>
                </a:solidFill>
                <a:latin typeface="Helvetica" charset="0"/>
              </a:rPr>
              <a:t>LU-CA</a:t>
            </a:r>
          </a:p>
        </p:txBody>
      </p:sp>
      <p:sp>
        <p:nvSpPr>
          <p:cNvPr id="37908" name="Rectangle 27"/>
          <p:cNvSpPr>
            <a:spLocks noChangeArrowheads="1"/>
          </p:cNvSpPr>
          <p:nvPr/>
        </p:nvSpPr>
        <p:spPr bwMode="auto">
          <a:xfrm>
            <a:off x="2081213" y="1768475"/>
            <a:ext cx="3111500" cy="52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38" tIns="44269" rIns="90338" bIns="44269">
            <a:spAutoFit/>
          </a:bodyPr>
          <a:lstStyle/>
          <a:p>
            <a:pPr eaLnBrk="0" hangingPunct="0">
              <a:spcBef>
                <a:spcPts val="1750"/>
              </a:spcBef>
              <a:buClr>
                <a:srgbClr val="0066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800" b="1">
                <a:solidFill>
                  <a:srgbClr val="0066FF"/>
                </a:solidFill>
                <a:latin typeface="Helvetica" charset="0"/>
              </a:rPr>
              <a:t>   NG. DO THÁI</a:t>
            </a:r>
          </a:p>
        </p:txBody>
      </p:sp>
      <p:sp>
        <p:nvSpPr>
          <p:cNvPr id="37909" name="Rectangle 28"/>
          <p:cNvSpPr>
            <a:spLocks noChangeArrowheads="1"/>
          </p:cNvSpPr>
          <p:nvPr/>
        </p:nvSpPr>
        <p:spPr bwMode="auto">
          <a:xfrm>
            <a:off x="6489700" y="1779588"/>
            <a:ext cx="3035300" cy="52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38" tIns="44269" rIns="90338" bIns="44269">
            <a:spAutoFit/>
          </a:bodyPr>
          <a:lstStyle/>
          <a:p>
            <a:pPr eaLnBrk="0" hangingPunct="0">
              <a:spcBef>
                <a:spcPts val="1750"/>
              </a:spcBef>
              <a:buClr>
                <a:srgbClr val="0066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800" b="1">
                <a:solidFill>
                  <a:srgbClr val="0066FF"/>
                </a:solidFill>
                <a:latin typeface="Helvetica" charset="0"/>
              </a:rPr>
              <a:t>NG. LA MÃ</a:t>
            </a:r>
          </a:p>
        </p:txBody>
      </p:sp>
      <p:sp>
        <p:nvSpPr>
          <p:cNvPr id="37910" name="Rectangle 29"/>
          <p:cNvSpPr>
            <a:spLocks noChangeArrowheads="1"/>
          </p:cNvSpPr>
          <p:nvPr/>
        </p:nvSpPr>
        <p:spPr bwMode="auto">
          <a:xfrm>
            <a:off x="2514600" y="4889500"/>
            <a:ext cx="2778125" cy="52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38" tIns="44269" rIns="90338" bIns="44269">
            <a:spAutoFit/>
          </a:bodyPr>
          <a:lstStyle/>
          <a:p>
            <a:pPr eaLnBrk="0" hangingPunct="0">
              <a:spcBef>
                <a:spcPts val="1750"/>
              </a:spcBef>
              <a:buClr>
                <a:srgbClr val="0066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800" b="1">
                <a:solidFill>
                  <a:srgbClr val="0066FF"/>
                </a:solidFill>
                <a:latin typeface="Helvetica" charset="0"/>
              </a:rPr>
              <a:t>NG. HY LẠP</a:t>
            </a:r>
          </a:p>
        </p:txBody>
      </p:sp>
      <p:sp>
        <p:nvSpPr>
          <p:cNvPr id="37911" name="Rectangle 30"/>
          <p:cNvSpPr>
            <a:spLocks noChangeArrowheads="1"/>
          </p:cNvSpPr>
          <p:nvPr/>
        </p:nvSpPr>
        <p:spPr bwMode="auto">
          <a:xfrm>
            <a:off x="2667000" y="2346325"/>
            <a:ext cx="1943100" cy="52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38" tIns="44269" rIns="90338" bIns="44269">
            <a:spAutoFit/>
          </a:bodyPr>
          <a:lstStyle/>
          <a:p>
            <a:pPr eaLnBrk="0" hangingPunct="0">
              <a:spcBef>
                <a:spcPts val="1750"/>
              </a:spcBef>
              <a:buClr>
                <a:srgbClr val="0066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800" b="1">
                <a:solidFill>
                  <a:srgbClr val="0066FF"/>
                </a:solidFill>
                <a:latin typeface="Helvetica" charset="0"/>
              </a:rPr>
              <a:t>VUA</a:t>
            </a:r>
          </a:p>
        </p:txBody>
      </p:sp>
      <p:sp>
        <p:nvSpPr>
          <p:cNvPr id="37912" name="Rectangle 31"/>
          <p:cNvSpPr>
            <a:spLocks noChangeArrowheads="1"/>
          </p:cNvSpPr>
          <p:nvPr/>
        </p:nvSpPr>
        <p:spPr bwMode="auto">
          <a:xfrm>
            <a:off x="6470650" y="2339975"/>
            <a:ext cx="1943100" cy="52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38" tIns="44269" rIns="90338" bIns="44269">
            <a:spAutoFit/>
          </a:bodyPr>
          <a:lstStyle/>
          <a:p>
            <a:pPr eaLnBrk="0" hangingPunct="0">
              <a:spcBef>
                <a:spcPts val="1750"/>
              </a:spcBef>
              <a:buClr>
                <a:srgbClr val="0066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800" b="1">
                <a:solidFill>
                  <a:srgbClr val="0066FF"/>
                </a:solidFill>
                <a:latin typeface="Helvetica" charset="0"/>
              </a:rPr>
              <a:t>ĐẦY TỚ</a:t>
            </a:r>
          </a:p>
        </p:txBody>
      </p:sp>
      <p:sp>
        <p:nvSpPr>
          <p:cNvPr id="37913" name="Rectangle 32"/>
          <p:cNvSpPr>
            <a:spLocks noChangeArrowheads="1"/>
          </p:cNvSpPr>
          <p:nvPr/>
        </p:nvSpPr>
        <p:spPr bwMode="auto">
          <a:xfrm>
            <a:off x="2379663" y="5367338"/>
            <a:ext cx="2649537" cy="963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38" tIns="44269" rIns="90338" bIns="44269">
            <a:spAutoFit/>
          </a:bodyPr>
          <a:lstStyle/>
          <a:p>
            <a:pPr eaLnBrk="0" hangingPunct="0">
              <a:buClr>
                <a:srgbClr val="0066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800" b="1">
                <a:solidFill>
                  <a:srgbClr val="0066FF"/>
                </a:solidFill>
                <a:latin typeface="Helvetica" charset="0"/>
              </a:rPr>
              <a:t>ĐCT/</a:t>
            </a:r>
          </a:p>
          <a:p>
            <a:pPr eaLnBrk="0" hangingPunct="0">
              <a:buClr>
                <a:srgbClr val="0066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800" b="1">
                <a:solidFill>
                  <a:srgbClr val="0066FF"/>
                </a:solidFill>
                <a:latin typeface="Helvetica" charset="0"/>
              </a:rPr>
              <a:t>CON NGƯỜI</a:t>
            </a:r>
          </a:p>
        </p:txBody>
      </p:sp>
      <p:sp>
        <p:nvSpPr>
          <p:cNvPr id="37914" name="Rectangle 33"/>
          <p:cNvSpPr>
            <a:spLocks noChangeArrowheads="1"/>
          </p:cNvSpPr>
          <p:nvPr/>
        </p:nvSpPr>
        <p:spPr bwMode="auto">
          <a:xfrm>
            <a:off x="2670175" y="2917825"/>
            <a:ext cx="1943100" cy="52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38" tIns="44269" rIns="90338" bIns="44269">
            <a:spAutoFit/>
          </a:bodyPr>
          <a:lstStyle/>
          <a:p>
            <a:pPr eaLnBrk="0" hangingPunct="0">
              <a:spcBef>
                <a:spcPts val="1750"/>
              </a:spcBef>
              <a:buClr>
                <a:srgbClr val="0066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800" b="1">
                <a:solidFill>
                  <a:srgbClr val="0066FF"/>
                </a:solidFill>
                <a:latin typeface="Helvetica" charset="0"/>
              </a:rPr>
              <a:t>NÓI</a:t>
            </a:r>
          </a:p>
        </p:txBody>
      </p:sp>
      <p:sp>
        <p:nvSpPr>
          <p:cNvPr id="37915" name="Rectangle 34"/>
          <p:cNvSpPr>
            <a:spLocks noChangeArrowheads="1"/>
          </p:cNvSpPr>
          <p:nvPr/>
        </p:nvSpPr>
        <p:spPr bwMode="auto">
          <a:xfrm>
            <a:off x="6496050" y="2928938"/>
            <a:ext cx="1270000" cy="52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38" tIns="44269" rIns="90338" bIns="44269">
            <a:spAutoFit/>
          </a:bodyPr>
          <a:lstStyle/>
          <a:p>
            <a:pPr eaLnBrk="0" hangingPunct="0">
              <a:spcBef>
                <a:spcPts val="1750"/>
              </a:spcBef>
              <a:buClr>
                <a:srgbClr val="0066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800" b="1">
                <a:solidFill>
                  <a:srgbClr val="0066FF"/>
                </a:solidFill>
                <a:latin typeface="Helvetica" charset="0"/>
              </a:rPr>
              <a:t>LÀM</a:t>
            </a:r>
          </a:p>
        </p:txBody>
      </p:sp>
      <p:sp>
        <p:nvSpPr>
          <p:cNvPr id="37916" name="Rectangle 35"/>
          <p:cNvSpPr>
            <a:spLocks noChangeArrowheads="1"/>
          </p:cNvSpPr>
          <p:nvPr/>
        </p:nvSpPr>
        <p:spPr bwMode="auto">
          <a:xfrm>
            <a:off x="2667000" y="6184900"/>
            <a:ext cx="2192338" cy="52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38" tIns="44269" rIns="90338" bIns="44269">
            <a:spAutoFit/>
          </a:bodyPr>
          <a:lstStyle/>
          <a:p>
            <a:pPr eaLnBrk="0" hangingPunct="0">
              <a:spcBef>
                <a:spcPts val="1750"/>
              </a:spcBef>
              <a:buClr>
                <a:srgbClr val="0066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800" b="1">
                <a:solidFill>
                  <a:srgbClr val="0066FF"/>
                </a:solidFill>
                <a:latin typeface="Helvetica" charset="0"/>
              </a:rPr>
              <a:t>CẢM NHẬN</a:t>
            </a:r>
          </a:p>
        </p:txBody>
      </p:sp>
      <p:sp>
        <p:nvSpPr>
          <p:cNvPr id="37917" name="Text Box 36"/>
          <p:cNvSpPr txBox="1">
            <a:spLocks noChangeArrowheads="1"/>
          </p:cNvSpPr>
          <p:nvPr/>
        </p:nvSpPr>
        <p:spPr bwMode="auto">
          <a:xfrm>
            <a:off x="9696450" y="1588"/>
            <a:ext cx="18097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A27C"/>
              </a:buClr>
              <a:buSzPct val="100000"/>
            </a:pPr>
            <a:r>
              <a:rPr lang="en-GB" sz="2000">
                <a:solidFill>
                  <a:srgbClr val="FFA27C"/>
                </a:solidFill>
                <a:latin typeface="Comic Sans MS" charset="0"/>
              </a:rPr>
              <a:t> </a:t>
            </a:r>
          </a:p>
        </p:txBody>
      </p:sp>
      <p:grpSp>
        <p:nvGrpSpPr>
          <p:cNvPr id="37918" name="Group 37"/>
          <p:cNvGrpSpPr>
            <a:grpSpLocks/>
          </p:cNvGrpSpPr>
          <p:nvPr/>
        </p:nvGrpSpPr>
        <p:grpSpPr bwMode="auto">
          <a:xfrm>
            <a:off x="3429000" y="2438400"/>
            <a:ext cx="3319463" cy="3303588"/>
            <a:chOff x="2231" y="1519"/>
            <a:chExt cx="2091" cy="2081"/>
          </a:xfrm>
        </p:grpSpPr>
        <p:sp>
          <p:nvSpPr>
            <p:cNvPr id="22566" name="Line 38"/>
            <p:cNvSpPr>
              <a:spLocks noChangeShapeType="1"/>
            </p:cNvSpPr>
            <p:nvPr/>
          </p:nvSpPr>
          <p:spPr bwMode="auto">
            <a:xfrm flipV="1">
              <a:off x="2558" y="1837"/>
              <a:ext cx="1293" cy="1232"/>
            </a:xfrm>
            <a:prstGeom prst="line">
              <a:avLst/>
            </a:prstGeom>
            <a:noFill/>
            <a:ln w="38160">
              <a:solidFill>
                <a:srgbClr val="FC0128"/>
              </a:solidFill>
              <a:miter lim="800000"/>
              <a:headEnd/>
              <a:tailEnd/>
            </a:ln>
            <a:effectLst>
              <a:outerShdw dist="71785" dir="2700000" algn="ctr" rotWithShape="0">
                <a:srgbClr val="808080"/>
              </a:outerShdw>
            </a:effectLst>
          </p:spPr>
          <p:txBody>
            <a:bodyP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2567" name="Line 39"/>
            <p:cNvSpPr>
              <a:spLocks noChangeShapeType="1"/>
            </p:cNvSpPr>
            <p:nvPr/>
          </p:nvSpPr>
          <p:spPr bwMode="auto">
            <a:xfrm flipV="1">
              <a:off x="2323" y="1631"/>
              <a:ext cx="1190" cy="1134"/>
            </a:xfrm>
            <a:prstGeom prst="line">
              <a:avLst/>
            </a:prstGeom>
            <a:noFill/>
            <a:ln w="38160">
              <a:solidFill>
                <a:srgbClr val="FC0128"/>
              </a:solidFill>
              <a:miter lim="800000"/>
              <a:headEnd/>
              <a:tailEnd/>
            </a:ln>
            <a:effectLst>
              <a:outerShdw dist="71785" dir="2700000" algn="ctr" rotWithShape="0">
                <a:srgbClr val="808080"/>
              </a:outerShdw>
            </a:effectLst>
          </p:spPr>
          <p:txBody>
            <a:bodyP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2568" name="AutoShape 40"/>
            <p:cNvSpPr>
              <a:spLocks noChangeArrowheads="1"/>
            </p:cNvSpPr>
            <p:nvPr/>
          </p:nvSpPr>
          <p:spPr bwMode="auto">
            <a:xfrm rot="5400000">
              <a:off x="2239" y="1517"/>
              <a:ext cx="2076" cy="2086"/>
            </a:xfrm>
            <a:prstGeom prst="rtTriangle">
              <a:avLst/>
            </a:prstGeom>
            <a:noFill/>
            <a:ln w="130320">
              <a:solidFill>
                <a:srgbClr val="FC0128"/>
              </a:solidFill>
              <a:miter lim="800000"/>
              <a:headEnd/>
              <a:tailEnd/>
            </a:ln>
            <a:effectLst>
              <a:outerShdw dist="81185" dir="3078031" algn="ctr" rotWithShape="0">
                <a:srgbClr val="808080"/>
              </a:outerShdw>
            </a:effectLst>
          </p:spPr>
          <p:txBody>
            <a:bodyPr rot="10800000"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grpSp>
      <p:grpSp>
        <p:nvGrpSpPr>
          <p:cNvPr id="5" name="Group 41"/>
          <p:cNvGrpSpPr>
            <a:grpSpLocks/>
          </p:cNvGrpSpPr>
          <p:nvPr/>
        </p:nvGrpSpPr>
        <p:grpSpPr bwMode="auto">
          <a:xfrm>
            <a:off x="2420938" y="3162300"/>
            <a:ext cx="4967287" cy="896938"/>
            <a:chOff x="1525" y="1992"/>
            <a:chExt cx="3129" cy="565"/>
          </a:xfrm>
        </p:grpSpPr>
        <p:sp>
          <p:nvSpPr>
            <p:cNvPr id="37927" name="Text Box 42"/>
            <p:cNvSpPr txBox="1">
              <a:spLocks noChangeArrowheads="1"/>
            </p:cNvSpPr>
            <p:nvPr/>
          </p:nvSpPr>
          <p:spPr bwMode="auto">
            <a:xfrm rot="-2700000">
              <a:off x="1525" y="2265"/>
              <a:ext cx="3129" cy="2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500"/>
                </a:spcBef>
                <a:buClr>
                  <a:srgbClr val="FFFFFF"/>
                </a:buClr>
                <a:buSzPct val="100000"/>
              </a:pPr>
              <a:r>
                <a:rPr lang="ja-JP" altLang="en-GB" sz="2400" b="1">
                  <a:solidFill>
                    <a:srgbClr val="FFFFFF"/>
                  </a:solidFill>
                  <a:latin typeface="Lucida Handwriting" charset="0"/>
                </a:rPr>
                <a:t>“</a:t>
              </a:r>
              <a:r>
                <a:rPr lang="en-GB" altLang="ja-JP" sz="2400" b="1">
                  <a:solidFill>
                    <a:srgbClr val="FFFFFF"/>
                  </a:solidFill>
                  <a:latin typeface="Lucida Handwriting" charset="0"/>
                </a:rPr>
                <a:t>CÙNG QUAN SÁT</a:t>
              </a:r>
              <a:r>
                <a:rPr lang="ja-JP" altLang="en-GB" sz="2400" b="1">
                  <a:solidFill>
                    <a:srgbClr val="FFFFFF"/>
                  </a:solidFill>
                  <a:latin typeface="Lucida Handwriting" charset="0"/>
                </a:rPr>
                <a:t>”</a:t>
              </a:r>
              <a:endParaRPr lang="en-GB" sz="2400" b="1">
                <a:solidFill>
                  <a:srgbClr val="FFFFFF"/>
                </a:solidFill>
                <a:latin typeface="Lucida Handwriting" charset="0"/>
              </a:endParaRPr>
            </a:p>
          </p:txBody>
        </p:sp>
        <p:sp>
          <p:nvSpPr>
            <p:cNvPr id="37928" name="Text Box 43"/>
            <p:cNvSpPr txBox="1">
              <a:spLocks noChangeArrowheads="1"/>
            </p:cNvSpPr>
            <p:nvPr/>
          </p:nvSpPr>
          <p:spPr bwMode="auto">
            <a:xfrm rot="-2640000">
              <a:off x="1722" y="1992"/>
              <a:ext cx="2076" cy="2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500"/>
                </a:spcBef>
                <a:buClr>
                  <a:srgbClr val="FFFFFF"/>
                </a:buClr>
                <a:buSzPct val="100000"/>
              </a:pPr>
              <a:r>
                <a:rPr lang="en-GB" sz="2400" b="1">
                  <a:solidFill>
                    <a:srgbClr val="FFFFFF"/>
                  </a:solidFill>
                  <a:latin typeface="Lucida Handwriting" charset="0"/>
                </a:rPr>
                <a:t> CỘNG QUAN</a:t>
              </a:r>
            </a:p>
          </p:txBody>
        </p:sp>
      </p:grpSp>
      <p:sp>
        <p:nvSpPr>
          <p:cNvPr id="22572" name="Text Box 44"/>
          <p:cNvSpPr txBox="1">
            <a:spLocks noChangeArrowheads="1"/>
          </p:cNvSpPr>
          <p:nvPr/>
        </p:nvSpPr>
        <p:spPr bwMode="auto">
          <a:xfrm>
            <a:off x="5181600" y="4194175"/>
            <a:ext cx="3509963" cy="2587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3375"/>
              </a:spcBef>
              <a:buClr>
                <a:srgbClr val="FAFD00"/>
              </a:buClr>
              <a:buSzPct val="100000"/>
            </a:pPr>
            <a:r>
              <a:rPr lang="ja-JP" altLang="en-GB" sz="5300" b="1">
                <a:solidFill>
                  <a:srgbClr val="FAFD00"/>
                </a:solidFill>
                <a:latin typeface="Comic Sans MS" charset="0"/>
              </a:rPr>
              <a:t>“</a:t>
            </a:r>
            <a:r>
              <a:rPr lang="en-GB" altLang="ja-JP" sz="5300" b="1">
                <a:solidFill>
                  <a:srgbClr val="FAFD00"/>
                </a:solidFill>
                <a:latin typeface="Comic Sans MS" charset="0"/>
              </a:rPr>
              <a:t>CÙNG QUAN SÁT</a:t>
            </a:r>
            <a:r>
              <a:rPr lang="ja-JP" altLang="en-GB" sz="5300" b="1">
                <a:solidFill>
                  <a:srgbClr val="FAFD00"/>
                </a:solidFill>
                <a:latin typeface="Comic Sans MS" charset="0"/>
              </a:rPr>
              <a:t>”</a:t>
            </a:r>
            <a:endParaRPr lang="en-GB" sz="5300" b="1">
              <a:solidFill>
                <a:srgbClr val="FAFD00"/>
              </a:solidFill>
              <a:latin typeface="Comic Sans MS" charset="0"/>
            </a:endParaRPr>
          </a:p>
        </p:txBody>
      </p:sp>
      <p:sp>
        <p:nvSpPr>
          <p:cNvPr id="22573" name="Text Box 45"/>
          <p:cNvSpPr txBox="1">
            <a:spLocks noChangeArrowheads="1"/>
          </p:cNvSpPr>
          <p:nvPr/>
        </p:nvSpPr>
        <p:spPr bwMode="auto">
          <a:xfrm>
            <a:off x="1600200" y="822325"/>
            <a:ext cx="7559675" cy="1352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5000"/>
              </a:spcBef>
              <a:buClr>
                <a:srgbClr val="FAFD00"/>
              </a:buClr>
              <a:buSzPct val="100000"/>
            </a:pPr>
            <a:r>
              <a:rPr lang="en-GB" sz="8000" b="1">
                <a:solidFill>
                  <a:srgbClr val="FAFD00"/>
                </a:solidFill>
                <a:latin typeface="Comic Sans MS" charset="0"/>
              </a:rPr>
              <a:t>CỘNG QUAN:</a:t>
            </a:r>
          </a:p>
        </p:txBody>
      </p:sp>
      <p:sp>
        <p:nvSpPr>
          <p:cNvPr id="37922" name="Text Box 46"/>
          <p:cNvSpPr txBox="1">
            <a:spLocks noChangeArrowheads="1"/>
          </p:cNvSpPr>
          <p:nvPr/>
        </p:nvSpPr>
        <p:spPr bwMode="auto">
          <a:xfrm>
            <a:off x="8821738" y="741045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37923" name="Text Box 47"/>
          <p:cNvSpPr txBox="1">
            <a:spLocks noChangeArrowheads="1"/>
          </p:cNvSpPr>
          <p:nvPr/>
        </p:nvSpPr>
        <p:spPr bwMode="auto">
          <a:xfrm>
            <a:off x="9621838" y="6950075"/>
            <a:ext cx="184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37924" name="Text Box 48"/>
          <p:cNvSpPr txBox="1">
            <a:spLocks noChangeArrowheads="1"/>
          </p:cNvSpPr>
          <p:nvPr/>
        </p:nvSpPr>
        <p:spPr bwMode="auto">
          <a:xfrm>
            <a:off x="9263063" y="7389813"/>
            <a:ext cx="3397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20</a:t>
            </a:r>
          </a:p>
        </p:txBody>
      </p:sp>
      <p:sp>
        <p:nvSpPr>
          <p:cNvPr id="37925" name="Text Box 49"/>
          <p:cNvSpPr txBox="1">
            <a:spLocks noChangeArrowheads="1"/>
          </p:cNvSpPr>
          <p:nvPr/>
        </p:nvSpPr>
        <p:spPr bwMode="auto">
          <a:xfrm>
            <a:off x="9569450" y="7345363"/>
            <a:ext cx="307975"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000"/>
              </a:spcBef>
              <a:buClr>
                <a:srgbClr val="FFFFFF"/>
              </a:buClr>
              <a:buSzPct val="100000"/>
            </a:pPr>
            <a:r>
              <a:rPr lang="en-GB" sz="1600" b="1">
                <a:solidFill>
                  <a:srgbClr val="FFFFFF"/>
                </a:solidFill>
                <a:latin typeface="Comic Sans MS" charset="0"/>
              </a:rPr>
              <a:t>3</a:t>
            </a:r>
          </a:p>
        </p:txBody>
      </p:sp>
      <p:sp>
        <p:nvSpPr>
          <p:cNvPr id="22578" name="Text Box 50"/>
          <p:cNvSpPr txBox="1">
            <a:spLocks noChangeArrowheads="1"/>
          </p:cNvSpPr>
          <p:nvPr/>
        </p:nvSpPr>
        <p:spPr bwMode="auto">
          <a:xfrm>
            <a:off x="911225" y="212725"/>
            <a:ext cx="8093075" cy="601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2000"/>
              </a:spcBef>
              <a:buClr>
                <a:srgbClr val="FFEA18"/>
              </a:buClr>
              <a:buSzPct val="100000"/>
            </a:pPr>
            <a:r>
              <a:rPr lang="en-GB" sz="3200" b="1">
                <a:solidFill>
                  <a:srgbClr val="FFEA18"/>
                </a:solidFill>
                <a:latin typeface="Comic Sans MS" charset="0"/>
              </a:rPr>
              <a:t>TỪ NGHE LẠ…</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2536"/>
                                        </p:tgtEl>
                                        <p:attrNameLst>
                                          <p:attrName>style.visibility</p:attrName>
                                        </p:attrNameLst>
                                      </p:cBhvr>
                                      <p:to>
                                        <p:strVal val="visible"/>
                                      </p:to>
                                    </p:set>
                                    <p:animEffect transition="in" filter="wipe(up)">
                                      <p:cBhvr>
                                        <p:cTn id="7" dur="500"/>
                                        <p:tgtEl>
                                          <p:spTgt spid="22536"/>
                                        </p:tgtEl>
                                      </p:cBhvr>
                                    </p:animEffect>
                                  </p:childTnLst>
                                </p:cTn>
                              </p:par>
                            </p:childTnLst>
                          </p:cTn>
                        </p:par>
                        <p:par>
                          <p:cTn id="8" fill="hold" nodeType="afterGroup">
                            <p:stCondLst>
                              <p:cond delay="0"/>
                            </p:stCondLst>
                            <p:childTnLst>
                              <p:par>
                                <p:cTn id="9" presetID="16" presetClass="entr" presetSubtype="37" fill="hold" nodeType="afterEffect">
                                  <p:stCondLst>
                                    <p:cond delay="0"/>
                                  </p:stCondLst>
                                  <p:childTnLst>
                                    <p:set>
                                      <p:cBhvr>
                                        <p:cTn id="10" dur="1" fill="hold">
                                          <p:stCondLst>
                                            <p:cond delay="0"/>
                                          </p:stCondLst>
                                        </p:cTn>
                                        <p:tgtEl>
                                          <p:spTgt spid="22578"/>
                                        </p:tgtEl>
                                        <p:attrNameLst>
                                          <p:attrName>style.visibility</p:attrName>
                                        </p:attrNameLst>
                                      </p:cBhvr>
                                      <p:to>
                                        <p:strVal val="visible"/>
                                      </p:to>
                                    </p:set>
                                    <p:animEffect transition="in" filter="barn(outVertical)">
                                      <p:cBhvr>
                                        <p:cTn id="11" dur="500"/>
                                        <p:tgtEl>
                                          <p:spTgt spid="2257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fill="hold" nodeType="clickEffect">
                                  <p:stCondLst>
                                    <p:cond delay="0"/>
                                  </p:stCondLst>
                                  <p:childTnLst>
                                    <p:set>
                                      <p:cBhvr>
                                        <p:cTn id="15" dur="1" fill="hold">
                                          <p:stCondLst>
                                            <p:cond delay="0"/>
                                          </p:stCondLst>
                                        </p:cTn>
                                        <p:tgtEl>
                                          <p:spTgt spid="22573"/>
                                        </p:tgtEl>
                                        <p:attrNameLst>
                                          <p:attrName>style.visibility</p:attrName>
                                        </p:attrNameLst>
                                      </p:cBhvr>
                                      <p:to>
                                        <p:strVal val="visible"/>
                                      </p:to>
                                    </p:set>
                                    <p:animEffect transition="in" filter="fade">
                                      <p:cBhvr>
                                        <p:cTn id="16" dur="1000"/>
                                        <p:tgtEl>
                                          <p:spTgt spid="2257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fill="hold" nodeType="clickEffect">
                                  <p:stCondLst>
                                    <p:cond delay="0"/>
                                  </p:stCondLst>
                                  <p:childTnLst>
                                    <p:set>
                                      <p:cBhvr>
                                        <p:cTn id="20" dur="1" fill="hold">
                                          <p:stCondLst>
                                            <p:cond delay="0"/>
                                          </p:stCondLst>
                                        </p:cTn>
                                        <p:tgtEl>
                                          <p:spTgt spid="22572"/>
                                        </p:tgtEl>
                                        <p:attrNameLst>
                                          <p:attrName>style.visibility</p:attrName>
                                        </p:attrNameLst>
                                      </p:cBhvr>
                                      <p:to>
                                        <p:strVal val="visible"/>
                                      </p:to>
                                    </p:set>
                                    <p:animEffect transition="in" filter="fade">
                                      <p:cBhvr>
                                        <p:cTn id="21" dur="1000"/>
                                        <p:tgtEl>
                                          <p:spTgt spid="2257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25" y="261938"/>
            <a:ext cx="9240838" cy="7254875"/>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39938" name="Rectangle 2"/>
          <p:cNvSpPr>
            <a:spLocks noChangeArrowheads="1"/>
          </p:cNvSpPr>
          <p:nvPr/>
        </p:nvSpPr>
        <p:spPr bwMode="auto">
          <a:xfrm>
            <a:off x="169863" y="7429500"/>
            <a:ext cx="1454150" cy="239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358" tIns="45677" rIns="91358" bIns="45677" anchor="ctr"/>
          <a:lstStyle/>
          <a:p>
            <a:endParaRPr lang="en-US">
              <a:solidFill>
                <a:srgbClr val="000000"/>
              </a:solidFill>
            </a:endParaRPr>
          </a:p>
        </p:txBody>
      </p:sp>
      <p:sp>
        <p:nvSpPr>
          <p:cNvPr id="39939" name="Rectangle 3"/>
          <p:cNvSpPr>
            <a:spLocks noChangeArrowheads="1"/>
          </p:cNvSpPr>
          <p:nvPr/>
        </p:nvSpPr>
        <p:spPr bwMode="auto">
          <a:xfrm>
            <a:off x="1254125" y="863600"/>
            <a:ext cx="7481888" cy="6181725"/>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91358" tIns="45677" rIns="91358" bIns="45677" anchor="ctr"/>
          <a:lstStyle/>
          <a:p>
            <a:endParaRPr lang="en-US">
              <a:solidFill>
                <a:srgbClr val="000000"/>
              </a:solidFill>
            </a:endParaRPr>
          </a:p>
        </p:txBody>
      </p:sp>
      <p:sp>
        <p:nvSpPr>
          <p:cNvPr id="23556" name="AutoShape 4"/>
          <p:cNvSpPr>
            <a:spLocks noChangeArrowheads="1"/>
          </p:cNvSpPr>
          <p:nvPr/>
        </p:nvSpPr>
        <p:spPr bwMode="auto">
          <a:xfrm>
            <a:off x="5199063" y="1008063"/>
            <a:ext cx="3303587" cy="28162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91358" tIns="45677" rIns="91358" bIns="45677" anchor="ctr"/>
          <a:lstStyle/>
          <a:p>
            <a:pPr defTabSz="457093">
              <a:defRPr/>
            </a:pPr>
            <a:endParaRPr lang="en-US">
              <a:solidFill>
                <a:srgbClr val="000000"/>
              </a:solidFill>
              <a:latin typeface="Times New Roman" pitchFamily="-107" charset="0"/>
              <a:ea typeface="MS Gothic"/>
              <a:cs typeface="MS Gothic"/>
            </a:endParaRPr>
          </a:p>
        </p:txBody>
      </p:sp>
      <p:sp>
        <p:nvSpPr>
          <p:cNvPr id="23557" name="AutoShape 5"/>
          <p:cNvSpPr>
            <a:spLocks noChangeArrowheads="1"/>
          </p:cNvSpPr>
          <p:nvPr/>
        </p:nvSpPr>
        <p:spPr bwMode="auto">
          <a:xfrm>
            <a:off x="1473200" y="4040188"/>
            <a:ext cx="3303588" cy="2817812"/>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91358" tIns="45677" rIns="91358" bIns="45677" anchor="ctr"/>
          <a:lstStyle/>
          <a:p>
            <a:pPr defTabSz="457093">
              <a:defRPr/>
            </a:pPr>
            <a:endParaRPr lang="en-US">
              <a:solidFill>
                <a:srgbClr val="000000"/>
              </a:solidFill>
              <a:latin typeface="Times New Roman" pitchFamily="-107" charset="0"/>
              <a:ea typeface="MS Gothic"/>
              <a:cs typeface="MS Gothic"/>
            </a:endParaRPr>
          </a:p>
        </p:txBody>
      </p:sp>
      <p:sp>
        <p:nvSpPr>
          <p:cNvPr id="23558" name="AutoShape 6"/>
          <p:cNvSpPr>
            <a:spLocks noChangeArrowheads="1"/>
          </p:cNvSpPr>
          <p:nvPr/>
        </p:nvSpPr>
        <p:spPr bwMode="auto">
          <a:xfrm>
            <a:off x="5197475" y="4017963"/>
            <a:ext cx="3771900" cy="2817812"/>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91358" tIns="45677" rIns="91358" bIns="45677" anchor="ctr"/>
          <a:lstStyle/>
          <a:p>
            <a:pPr defTabSz="457093">
              <a:defRPr/>
            </a:pPr>
            <a:endParaRPr lang="en-US" dirty="0">
              <a:solidFill>
                <a:srgbClr val="000000"/>
              </a:solidFill>
              <a:latin typeface="Times New Roman" pitchFamily="-107" charset="0"/>
              <a:ea typeface="MS Gothic"/>
              <a:cs typeface="MS Gothic"/>
            </a:endParaRPr>
          </a:p>
        </p:txBody>
      </p:sp>
      <p:sp>
        <p:nvSpPr>
          <p:cNvPr id="23559" name="AutoShape 7"/>
          <p:cNvSpPr>
            <a:spLocks noChangeArrowheads="1"/>
          </p:cNvSpPr>
          <p:nvPr/>
        </p:nvSpPr>
        <p:spPr bwMode="auto">
          <a:xfrm>
            <a:off x="1471613" y="1000125"/>
            <a:ext cx="3305175" cy="2817813"/>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91358" tIns="45677" rIns="91358" bIns="45677" anchor="ctr"/>
          <a:lstStyle/>
          <a:p>
            <a:pPr defTabSz="457093">
              <a:defRPr/>
            </a:pPr>
            <a:endParaRPr lang="en-US">
              <a:solidFill>
                <a:srgbClr val="000000"/>
              </a:solidFill>
              <a:latin typeface="Times New Roman" pitchFamily="-107" charset="0"/>
              <a:ea typeface="MS Gothic"/>
              <a:cs typeface="MS Gothic"/>
            </a:endParaRPr>
          </a:p>
        </p:txBody>
      </p:sp>
      <p:sp>
        <p:nvSpPr>
          <p:cNvPr id="39944" name="Rectangle 8"/>
          <p:cNvSpPr>
            <a:spLocks noChangeArrowheads="1"/>
          </p:cNvSpPr>
          <p:nvPr/>
        </p:nvSpPr>
        <p:spPr bwMode="auto">
          <a:xfrm>
            <a:off x="5295900" y="1071563"/>
            <a:ext cx="454025" cy="712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276" tIns="44239" rIns="90276" bIns="44239">
            <a:spAutoFit/>
          </a:bodyPr>
          <a:lstStyle/>
          <a:p>
            <a:pPr>
              <a:spcBef>
                <a:spcPts val="2513"/>
              </a:spcBef>
              <a:buClr>
                <a:srgbClr val="FAFD00"/>
              </a:buClr>
              <a:tabLst>
                <a:tab pos="0" algn="l"/>
                <a:tab pos="911225" algn="l"/>
                <a:tab pos="1825625" algn="l"/>
                <a:tab pos="2738438" algn="l"/>
                <a:tab pos="3652838" algn="l"/>
                <a:tab pos="4567238" algn="l"/>
                <a:tab pos="5480050" algn="l"/>
                <a:tab pos="6392863" algn="l"/>
                <a:tab pos="7305675" algn="l"/>
                <a:tab pos="8220075" algn="l"/>
                <a:tab pos="9134475" algn="l"/>
                <a:tab pos="10047288" algn="l"/>
              </a:tabLst>
            </a:pPr>
            <a:r>
              <a:rPr lang="en-GB" sz="4000" b="1">
                <a:solidFill>
                  <a:srgbClr val="FAFD00"/>
                </a:solidFill>
                <a:latin typeface="Helvetica" charset="0"/>
              </a:rPr>
              <a:t>2</a:t>
            </a:r>
          </a:p>
        </p:txBody>
      </p:sp>
      <p:sp>
        <p:nvSpPr>
          <p:cNvPr id="39945" name="Rectangle 9"/>
          <p:cNvSpPr>
            <a:spLocks noChangeArrowheads="1"/>
          </p:cNvSpPr>
          <p:nvPr/>
        </p:nvSpPr>
        <p:spPr bwMode="auto">
          <a:xfrm>
            <a:off x="1570038" y="4124325"/>
            <a:ext cx="454025" cy="71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276" tIns="44239" rIns="90276" bIns="44239">
            <a:spAutoFit/>
          </a:bodyPr>
          <a:lstStyle/>
          <a:p>
            <a:pPr>
              <a:spcBef>
                <a:spcPts val="2513"/>
              </a:spcBef>
              <a:buClr>
                <a:srgbClr val="FAFD00"/>
              </a:buClr>
              <a:tabLst>
                <a:tab pos="0" algn="l"/>
                <a:tab pos="911225" algn="l"/>
                <a:tab pos="1825625" algn="l"/>
                <a:tab pos="2738438" algn="l"/>
                <a:tab pos="3652838" algn="l"/>
                <a:tab pos="4567238" algn="l"/>
                <a:tab pos="5480050" algn="l"/>
                <a:tab pos="6392863" algn="l"/>
                <a:tab pos="7305675" algn="l"/>
                <a:tab pos="8220075" algn="l"/>
                <a:tab pos="9134475" algn="l"/>
                <a:tab pos="10047288" algn="l"/>
              </a:tabLst>
            </a:pPr>
            <a:r>
              <a:rPr lang="en-GB" sz="4000" b="1">
                <a:solidFill>
                  <a:srgbClr val="FAFD00"/>
                </a:solidFill>
                <a:latin typeface="Helvetica" charset="0"/>
              </a:rPr>
              <a:t>3</a:t>
            </a:r>
          </a:p>
        </p:txBody>
      </p:sp>
      <p:sp>
        <p:nvSpPr>
          <p:cNvPr id="39946" name="Rectangle 10"/>
          <p:cNvSpPr>
            <a:spLocks noChangeArrowheads="1"/>
          </p:cNvSpPr>
          <p:nvPr/>
        </p:nvSpPr>
        <p:spPr bwMode="auto">
          <a:xfrm>
            <a:off x="5346700" y="4106863"/>
            <a:ext cx="454025" cy="712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276" tIns="44239" rIns="90276" bIns="44239">
            <a:spAutoFit/>
          </a:bodyPr>
          <a:lstStyle/>
          <a:p>
            <a:pPr>
              <a:spcBef>
                <a:spcPts val="2513"/>
              </a:spcBef>
              <a:buClr>
                <a:srgbClr val="0066FF"/>
              </a:buClr>
              <a:tabLst>
                <a:tab pos="0" algn="l"/>
                <a:tab pos="911225" algn="l"/>
                <a:tab pos="1825625" algn="l"/>
                <a:tab pos="2738438" algn="l"/>
                <a:tab pos="3652838" algn="l"/>
                <a:tab pos="4567238" algn="l"/>
                <a:tab pos="5480050" algn="l"/>
                <a:tab pos="6392863" algn="l"/>
                <a:tab pos="7305675" algn="l"/>
                <a:tab pos="8220075" algn="l"/>
                <a:tab pos="9134475" algn="l"/>
                <a:tab pos="10047288" algn="l"/>
              </a:tabLst>
            </a:pPr>
            <a:r>
              <a:rPr lang="en-GB" sz="4000" b="1">
                <a:solidFill>
                  <a:srgbClr val="0066FF"/>
                </a:solidFill>
                <a:latin typeface="Helvetica" charset="0"/>
              </a:rPr>
              <a:t>4</a:t>
            </a:r>
          </a:p>
        </p:txBody>
      </p:sp>
      <p:sp>
        <p:nvSpPr>
          <p:cNvPr id="39947" name="Rectangle 11"/>
          <p:cNvSpPr>
            <a:spLocks noChangeArrowheads="1"/>
          </p:cNvSpPr>
          <p:nvPr/>
        </p:nvSpPr>
        <p:spPr bwMode="auto">
          <a:xfrm>
            <a:off x="1554163" y="1090613"/>
            <a:ext cx="454025" cy="712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276" tIns="44239" rIns="90276" bIns="44239">
            <a:spAutoFit/>
          </a:bodyPr>
          <a:lstStyle/>
          <a:p>
            <a:pPr>
              <a:spcBef>
                <a:spcPts val="2513"/>
              </a:spcBef>
              <a:buClr>
                <a:srgbClr val="FAFD00"/>
              </a:buClr>
              <a:tabLst>
                <a:tab pos="0" algn="l"/>
                <a:tab pos="911225" algn="l"/>
                <a:tab pos="1825625" algn="l"/>
                <a:tab pos="2738438" algn="l"/>
                <a:tab pos="3652838" algn="l"/>
                <a:tab pos="4567238" algn="l"/>
                <a:tab pos="5480050" algn="l"/>
                <a:tab pos="6392863" algn="l"/>
                <a:tab pos="7305675" algn="l"/>
                <a:tab pos="8220075" algn="l"/>
                <a:tab pos="9134475" algn="l"/>
                <a:tab pos="10047288" algn="l"/>
              </a:tabLst>
            </a:pPr>
            <a:r>
              <a:rPr lang="en-GB" sz="4000" b="1">
                <a:solidFill>
                  <a:srgbClr val="FAFD00"/>
                </a:solidFill>
                <a:latin typeface="Helvetica" charset="0"/>
              </a:rPr>
              <a:t>1</a:t>
            </a:r>
          </a:p>
        </p:txBody>
      </p:sp>
      <p:grpSp>
        <p:nvGrpSpPr>
          <p:cNvPr id="39948" name="Group 12"/>
          <p:cNvGrpSpPr>
            <a:grpSpLocks/>
          </p:cNvGrpSpPr>
          <p:nvPr/>
        </p:nvGrpSpPr>
        <p:grpSpPr bwMode="auto">
          <a:xfrm>
            <a:off x="1817688" y="1866900"/>
            <a:ext cx="979487" cy="1739900"/>
            <a:chOff x="1145" y="1176"/>
            <a:chExt cx="617" cy="1097"/>
          </a:xfrm>
        </p:grpSpPr>
        <p:sp>
          <p:nvSpPr>
            <p:cNvPr id="39989" name="Rectangle 13"/>
            <p:cNvSpPr>
              <a:spLocks noChangeArrowheads="1"/>
            </p:cNvSpPr>
            <p:nvPr/>
          </p:nvSpPr>
          <p:spPr bwMode="auto">
            <a:xfrm>
              <a:off x="1145" y="1176"/>
              <a:ext cx="587" cy="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250"/>
                </a:spcBef>
                <a:buClr>
                  <a:srgbClr val="FAFD00"/>
                </a:buClr>
                <a:tabLst>
                  <a:tab pos="0" algn="l"/>
                  <a:tab pos="911225" algn="l"/>
                  <a:tab pos="1825625" algn="l"/>
                  <a:tab pos="2738438" algn="l"/>
                  <a:tab pos="3652838" algn="l"/>
                  <a:tab pos="4567238" algn="l"/>
                  <a:tab pos="5480050" algn="l"/>
                  <a:tab pos="6392863" algn="l"/>
                  <a:tab pos="7305675" algn="l"/>
                  <a:tab pos="8220075" algn="l"/>
                  <a:tab pos="9134475" algn="l"/>
                  <a:tab pos="10047288" algn="l"/>
                </a:tabLst>
              </a:pPr>
              <a:r>
                <a:rPr lang="en-GB" b="1">
                  <a:solidFill>
                    <a:srgbClr val="FAFD00"/>
                  </a:solidFill>
                  <a:latin typeface="Helvetica" charset="0"/>
                </a:rPr>
                <a:t>CHO:</a:t>
              </a:r>
            </a:p>
          </p:txBody>
        </p:sp>
        <p:sp>
          <p:nvSpPr>
            <p:cNvPr id="39990" name="Rectangle 14"/>
            <p:cNvSpPr>
              <a:spLocks noChangeArrowheads="1"/>
            </p:cNvSpPr>
            <p:nvPr/>
          </p:nvSpPr>
          <p:spPr bwMode="auto">
            <a:xfrm>
              <a:off x="1145" y="1530"/>
              <a:ext cx="587" cy="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250"/>
                </a:spcBef>
                <a:buClr>
                  <a:srgbClr val="FAFD00"/>
                </a:buClr>
                <a:tabLst>
                  <a:tab pos="0" algn="l"/>
                  <a:tab pos="911225" algn="l"/>
                  <a:tab pos="1825625" algn="l"/>
                  <a:tab pos="2738438" algn="l"/>
                  <a:tab pos="3652838" algn="l"/>
                  <a:tab pos="4567238" algn="l"/>
                  <a:tab pos="5480050" algn="l"/>
                  <a:tab pos="6392863" algn="l"/>
                  <a:tab pos="7305675" algn="l"/>
                  <a:tab pos="8220075" algn="l"/>
                  <a:tab pos="9134475" algn="l"/>
                  <a:tab pos="10047288" algn="l"/>
                </a:tabLst>
              </a:pPr>
              <a:r>
                <a:rPr lang="en-GB" b="1">
                  <a:solidFill>
                    <a:srgbClr val="FAFD00"/>
                  </a:solidFill>
                  <a:latin typeface="Helvetica" charset="0"/>
                </a:rPr>
                <a:t>NHƯ:</a:t>
              </a:r>
            </a:p>
          </p:txBody>
        </p:sp>
        <p:sp>
          <p:nvSpPr>
            <p:cNvPr id="39991" name="Rectangle 15"/>
            <p:cNvSpPr>
              <a:spLocks noChangeArrowheads="1"/>
            </p:cNvSpPr>
            <p:nvPr/>
          </p:nvSpPr>
          <p:spPr bwMode="auto">
            <a:xfrm>
              <a:off x="1145" y="1834"/>
              <a:ext cx="617" cy="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lnSpc>
                  <a:spcPct val="35000"/>
                </a:lnSpc>
                <a:spcBef>
                  <a:spcPts val="1250"/>
                </a:spcBef>
                <a:buClr>
                  <a:srgbClr val="FAFD00"/>
                </a:buClr>
                <a:tabLst>
                  <a:tab pos="0" algn="l"/>
                  <a:tab pos="911225" algn="l"/>
                  <a:tab pos="1825625" algn="l"/>
                  <a:tab pos="2738438" algn="l"/>
                  <a:tab pos="3652838" algn="l"/>
                  <a:tab pos="4567238" algn="l"/>
                  <a:tab pos="5480050" algn="l"/>
                  <a:tab pos="6392863" algn="l"/>
                  <a:tab pos="7305675" algn="l"/>
                  <a:tab pos="8220075" algn="l"/>
                  <a:tab pos="9134475" algn="l"/>
                  <a:tab pos="10047288" algn="l"/>
                </a:tabLst>
              </a:pPr>
              <a:r>
                <a:rPr lang="en-GB" b="1">
                  <a:solidFill>
                    <a:srgbClr val="FAFD00"/>
                  </a:solidFill>
                  <a:latin typeface="Helvetica" charset="0"/>
                </a:rPr>
                <a:t>ĐiỀU</a:t>
              </a:r>
            </a:p>
            <a:p>
              <a:pPr>
                <a:lnSpc>
                  <a:spcPct val="35000"/>
                </a:lnSpc>
                <a:spcBef>
                  <a:spcPts val="1250"/>
                </a:spcBef>
                <a:buClr>
                  <a:srgbClr val="FAFD00"/>
                </a:buClr>
                <a:tabLst>
                  <a:tab pos="0" algn="l"/>
                  <a:tab pos="911225" algn="l"/>
                  <a:tab pos="1825625" algn="l"/>
                  <a:tab pos="2738438" algn="l"/>
                  <a:tab pos="3652838" algn="l"/>
                  <a:tab pos="4567238" algn="l"/>
                  <a:tab pos="5480050" algn="l"/>
                  <a:tab pos="6392863" algn="l"/>
                  <a:tab pos="7305675" algn="l"/>
                  <a:tab pos="8220075" algn="l"/>
                  <a:tab pos="9134475" algn="l"/>
                  <a:tab pos="10047288" algn="l"/>
                </a:tabLst>
              </a:pPr>
              <a:r>
                <a:rPr lang="en-GB" b="1">
                  <a:solidFill>
                    <a:srgbClr val="FAFD00"/>
                  </a:solidFill>
                  <a:latin typeface="Helvetica" charset="0"/>
                </a:rPr>
                <a:t>NGÀI:</a:t>
              </a:r>
            </a:p>
          </p:txBody>
        </p:sp>
      </p:grpSp>
      <p:grpSp>
        <p:nvGrpSpPr>
          <p:cNvPr id="39949" name="Group 16"/>
          <p:cNvGrpSpPr>
            <a:grpSpLocks/>
          </p:cNvGrpSpPr>
          <p:nvPr/>
        </p:nvGrpSpPr>
        <p:grpSpPr bwMode="auto">
          <a:xfrm>
            <a:off x="5503863" y="1927225"/>
            <a:ext cx="979487" cy="1739900"/>
            <a:chOff x="3513" y="1184"/>
            <a:chExt cx="617" cy="1097"/>
          </a:xfrm>
        </p:grpSpPr>
        <p:sp>
          <p:nvSpPr>
            <p:cNvPr id="39986" name="Rectangle 17"/>
            <p:cNvSpPr>
              <a:spLocks noChangeArrowheads="1"/>
            </p:cNvSpPr>
            <p:nvPr/>
          </p:nvSpPr>
          <p:spPr bwMode="auto">
            <a:xfrm>
              <a:off x="3513" y="1184"/>
              <a:ext cx="587" cy="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250"/>
                </a:spcBef>
                <a:buClr>
                  <a:srgbClr val="FAFD00"/>
                </a:buClr>
                <a:tabLst>
                  <a:tab pos="0" algn="l"/>
                  <a:tab pos="911225" algn="l"/>
                  <a:tab pos="1825625" algn="l"/>
                  <a:tab pos="2738438" algn="l"/>
                  <a:tab pos="3652838" algn="l"/>
                  <a:tab pos="4567238" algn="l"/>
                  <a:tab pos="5480050" algn="l"/>
                  <a:tab pos="6392863" algn="l"/>
                  <a:tab pos="7305675" algn="l"/>
                  <a:tab pos="8220075" algn="l"/>
                  <a:tab pos="9134475" algn="l"/>
                  <a:tab pos="10047288" algn="l"/>
                </a:tabLst>
              </a:pPr>
              <a:r>
                <a:rPr lang="en-GB" b="1">
                  <a:solidFill>
                    <a:srgbClr val="FAFD00"/>
                  </a:solidFill>
                  <a:latin typeface="Helvetica" charset="0"/>
                </a:rPr>
                <a:t>CHO:</a:t>
              </a:r>
            </a:p>
          </p:txBody>
        </p:sp>
        <p:sp>
          <p:nvSpPr>
            <p:cNvPr id="39987" name="Rectangle 18"/>
            <p:cNvSpPr>
              <a:spLocks noChangeArrowheads="1"/>
            </p:cNvSpPr>
            <p:nvPr/>
          </p:nvSpPr>
          <p:spPr bwMode="auto">
            <a:xfrm>
              <a:off x="3513" y="1538"/>
              <a:ext cx="587" cy="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250"/>
                </a:spcBef>
                <a:buClr>
                  <a:srgbClr val="FAFD00"/>
                </a:buClr>
                <a:tabLst>
                  <a:tab pos="0" algn="l"/>
                  <a:tab pos="911225" algn="l"/>
                  <a:tab pos="1825625" algn="l"/>
                  <a:tab pos="2738438" algn="l"/>
                  <a:tab pos="3652838" algn="l"/>
                  <a:tab pos="4567238" algn="l"/>
                  <a:tab pos="5480050" algn="l"/>
                  <a:tab pos="6392863" algn="l"/>
                  <a:tab pos="7305675" algn="l"/>
                  <a:tab pos="8220075" algn="l"/>
                  <a:tab pos="9134475" algn="l"/>
                  <a:tab pos="10047288" algn="l"/>
                </a:tabLst>
              </a:pPr>
              <a:r>
                <a:rPr lang="en-GB" b="1">
                  <a:solidFill>
                    <a:srgbClr val="FAFD00"/>
                  </a:solidFill>
                  <a:latin typeface="Helvetica" charset="0"/>
                </a:rPr>
                <a:t>NHƯ:</a:t>
              </a:r>
            </a:p>
          </p:txBody>
        </p:sp>
        <p:sp>
          <p:nvSpPr>
            <p:cNvPr id="39988" name="Rectangle 19"/>
            <p:cNvSpPr>
              <a:spLocks noChangeArrowheads="1"/>
            </p:cNvSpPr>
            <p:nvPr/>
          </p:nvSpPr>
          <p:spPr bwMode="auto">
            <a:xfrm>
              <a:off x="3513" y="1842"/>
              <a:ext cx="617" cy="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lnSpc>
                  <a:spcPct val="35000"/>
                </a:lnSpc>
                <a:spcBef>
                  <a:spcPts val="1250"/>
                </a:spcBef>
                <a:buClr>
                  <a:srgbClr val="FAFD00"/>
                </a:buClr>
                <a:tabLst>
                  <a:tab pos="0" algn="l"/>
                  <a:tab pos="911225" algn="l"/>
                  <a:tab pos="1825625" algn="l"/>
                  <a:tab pos="2738438" algn="l"/>
                  <a:tab pos="3652838" algn="l"/>
                  <a:tab pos="4567238" algn="l"/>
                  <a:tab pos="5480050" algn="l"/>
                  <a:tab pos="6392863" algn="l"/>
                  <a:tab pos="7305675" algn="l"/>
                  <a:tab pos="8220075" algn="l"/>
                  <a:tab pos="9134475" algn="l"/>
                  <a:tab pos="10047288" algn="l"/>
                </a:tabLst>
              </a:pPr>
              <a:r>
                <a:rPr lang="en-GB" b="1">
                  <a:solidFill>
                    <a:srgbClr val="FAFD00"/>
                  </a:solidFill>
                  <a:latin typeface="Helvetica" charset="0"/>
                </a:rPr>
                <a:t>ĐiỀU</a:t>
              </a:r>
            </a:p>
            <a:p>
              <a:pPr>
                <a:lnSpc>
                  <a:spcPct val="35000"/>
                </a:lnSpc>
                <a:spcBef>
                  <a:spcPts val="1250"/>
                </a:spcBef>
                <a:buClr>
                  <a:srgbClr val="FAFD00"/>
                </a:buClr>
                <a:tabLst>
                  <a:tab pos="0" algn="l"/>
                  <a:tab pos="911225" algn="l"/>
                  <a:tab pos="1825625" algn="l"/>
                  <a:tab pos="2738438" algn="l"/>
                  <a:tab pos="3652838" algn="l"/>
                  <a:tab pos="4567238" algn="l"/>
                  <a:tab pos="5480050" algn="l"/>
                  <a:tab pos="6392863" algn="l"/>
                  <a:tab pos="7305675" algn="l"/>
                  <a:tab pos="8220075" algn="l"/>
                  <a:tab pos="9134475" algn="l"/>
                  <a:tab pos="10047288" algn="l"/>
                </a:tabLst>
              </a:pPr>
              <a:r>
                <a:rPr lang="en-GB" b="1">
                  <a:solidFill>
                    <a:srgbClr val="FAFD00"/>
                  </a:solidFill>
                  <a:latin typeface="Helvetica" charset="0"/>
                </a:rPr>
                <a:t>NGÀI:</a:t>
              </a:r>
            </a:p>
          </p:txBody>
        </p:sp>
      </p:grpSp>
      <p:grpSp>
        <p:nvGrpSpPr>
          <p:cNvPr id="39950" name="Group 20"/>
          <p:cNvGrpSpPr>
            <a:grpSpLocks/>
          </p:cNvGrpSpPr>
          <p:nvPr/>
        </p:nvGrpSpPr>
        <p:grpSpPr bwMode="auto">
          <a:xfrm>
            <a:off x="1544638" y="4902200"/>
            <a:ext cx="1277937" cy="1604963"/>
            <a:chOff x="1161" y="3088"/>
            <a:chExt cx="617" cy="1012"/>
          </a:xfrm>
        </p:grpSpPr>
        <p:sp>
          <p:nvSpPr>
            <p:cNvPr id="39983" name="Rectangle 21"/>
            <p:cNvSpPr>
              <a:spLocks noChangeArrowheads="1"/>
            </p:cNvSpPr>
            <p:nvPr/>
          </p:nvSpPr>
          <p:spPr bwMode="auto">
            <a:xfrm>
              <a:off x="1161" y="3088"/>
              <a:ext cx="587" cy="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250"/>
                </a:spcBef>
                <a:buClr>
                  <a:srgbClr val="FAFD00"/>
                </a:buClr>
                <a:tabLst>
                  <a:tab pos="0" algn="l"/>
                  <a:tab pos="911225" algn="l"/>
                  <a:tab pos="1825625" algn="l"/>
                  <a:tab pos="2738438" algn="l"/>
                  <a:tab pos="3652838" algn="l"/>
                  <a:tab pos="4567238" algn="l"/>
                  <a:tab pos="5480050" algn="l"/>
                  <a:tab pos="6392863" algn="l"/>
                  <a:tab pos="7305675" algn="l"/>
                  <a:tab pos="8220075" algn="l"/>
                  <a:tab pos="9134475" algn="l"/>
                  <a:tab pos="10047288" algn="l"/>
                </a:tabLst>
              </a:pPr>
              <a:r>
                <a:rPr lang="en-GB" b="1">
                  <a:solidFill>
                    <a:srgbClr val="FAFD00"/>
                  </a:solidFill>
                  <a:latin typeface="Helvetica" charset="0"/>
                </a:rPr>
                <a:t>CHO:</a:t>
              </a:r>
            </a:p>
          </p:txBody>
        </p:sp>
        <p:sp>
          <p:nvSpPr>
            <p:cNvPr id="39984" name="Rectangle 22"/>
            <p:cNvSpPr>
              <a:spLocks noChangeArrowheads="1"/>
            </p:cNvSpPr>
            <p:nvPr/>
          </p:nvSpPr>
          <p:spPr bwMode="auto">
            <a:xfrm>
              <a:off x="1161" y="3442"/>
              <a:ext cx="587" cy="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250"/>
                </a:spcBef>
                <a:buClr>
                  <a:srgbClr val="FAFD00"/>
                </a:buClr>
                <a:tabLst>
                  <a:tab pos="0" algn="l"/>
                  <a:tab pos="911225" algn="l"/>
                  <a:tab pos="1825625" algn="l"/>
                  <a:tab pos="2738438" algn="l"/>
                  <a:tab pos="3652838" algn="l"/>
                  <a:tab pos="4567238" algn="l"/>
                  <a:tab pos="5480050" algn="l"/>
                  <a:tab pos="6392863" algn="l"/>
                  <a:tab pos="7305675" algn="l"/>
                  <a:tab pos="8220075" algn="l"/>
                  <a:tab pos="9134475" algn="l"/>
                  <a:tab pos="10047288" algn="l"/>
                </a:tabLst>
              </a:pPr>
              <a:r>
                <a:rPr lang="en-GB" b="1">
                  <a:solidFill>
                    <a:srgbClr val="FAFD00"/>
                  </a:solidFill>
                  <a:latin typeface="Helvetica" charset="0"/>
                </a:rPr>
                <a:t>NHƯ:</a:t>
              </a:r>
            </a:p>
          </p:txBody>
        </p:sp>
        <p:sp>
          <p:nvSpPr>
            <p:cNvPr id="39985" name="Rectangle 23"/>
            <p:cNvSpPr>
              <a:spLocks noChangeArrowheads="1"/>
            </p:cNvSpPr>
            <p:nvPr/>
          </p:nvSpPr>
          <p:spPr bwMode="auto">
            <a:xfrm>
              <a:off x="1161" y="3746"/>
              <a:ext cx="617" cy="3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lnSpc>
                  <a:spcPct val="35000"/>
                </a:lnSpc>
                <a:spcBef>
                  <a:spcPts val="1250"/>
                </a:spcBef>
                <a:buClr>
                  <a:srgbClr val="FAFD00"/>
                </a:buClr>
                <a:tabLst>
                  <a:tab pos="0" algn="l"/>
                  <a:tab pos="911225" algn="l"/>
                  <a:tab pos="1825625" algn="l"/>
                  <a:tab pos="2738438" algn="l"/>
                  <a:tab pos="3652838" algn="l"/>
                  <a:tab pos="4567238" algn="l"/>
                  <a:tab pos="5480050" algn="l"/>
                  <a:tab pos="6392863" algn="l"/>
                  <a:tab pos="7305675" algn="l"/>
                  <a:tab pos="8220075" algn="l"/>
                  <a:tab pos="9134475" algn="l"/>
                  <a:tab pos="10047288" algn="l"/>
                </a:tabLst>
              </a:pPr>
              <a:r>
                <a:rPr lang="en-GB" b="1">
                  <a:solidFill>
                    <a:srgbClr val="FAFD00"/>
                  </a:solidFill>
                  <a:latin typeface="Helvetica" charset="0"/>
                </a:rPr>
                <a:t>ĐiỀU</a:t>
              </a:r>
            </a:p>
            <a:p>
              <a:pPr>
                <a:lnSpc>
                  <a:spcPct val="35000"/>
                </a:lnSpc>
                <a:spcBef>
                  <a:spcPts val="1250"/>
                </a:spcBef>
                <a:buClr>
                  <a:srgbClr val="FAFD00"/>
                </a:buClr>
                <a:tabLst>
                  <a:tab pos="0" algn="l"/>
                  <a:tab pos="911225" algn="l"/>
                  <a:tab pos="1825625" algn="l"/>
                  <a:tab pos="2738438" algn="l"/>
                  <a:tab pos="3652838" algn="l"/>
                  <a:tab pos="4567238" algn="l"/>
                  <a:tab pos="5480050" algn="l"/>
                  <a:tab pos="6392863" algn="l"/>
                  <a:tab pos="7305675" algn="l"/>
                  <a:tab pos="8220075" algn="l"/>
                  <a:tab pos="9134475" algn="l"/>
                  <a:tab pos="10047288" algn="l"/>
                </a:tabLst>
              </a:pPr>
              <a:r>
                <a:rPr lang="en-GB" b="1">
                  <a:solidFill>
                    <a:srgbClr val="FAFD00"/>
                  </a:solidFill>
                  <a:latin typeface="Helvetica" charset="0"/>
                </a:rPr>
                <a:t>NGÀI:</a:t>
              </a:r>
            </a:p>
          </p:txBody>
        </p:sp>
      </p:grpSp>
      <p:sp>
        <p:nvSpPr>
          <p:cNvPr id="55312" name="Rectangle 28"/>
          <p:cNvSpPr>
            <a:spLocks noChangeArrowheads="1"/>
          </p:cNvSpPr>
          <p:nvPr/>
        </p:nvSpPr>
        <p:spPr bwMode="auto">
          <a:xfrm>
            <a:off x="1933575" y="1138238"/>
            <a:ext cx="2590800" cy="650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276" tIns="44239" rIns="90276" bIns="44239">
            <a:spAutoFit/>
          </a:bodyPr>
          <a:lstStyle/>
          <a:p>
            <a:pPr defTabSz="457093">
              <a:spcBef>
                <a:spcPts val="2256"/>
              </a:spcBef>
              <a:buClr>
                <a:srgbClr val="66FF99"/>
              </a:buClr>
              <a:tabLst>
                <a:tab pos="0" algn="l"/>
                <a:tab pos="912055" algn="l"/>
                <a:tab pos="1825882" algn="l"/>
                <a:tab pos="2739705" algn="l"/>
                <a:tab pos="3653530" algn="l"/>
                <a:tab pos="4567354" algn="l"/>
                <a:tab pos="5481180" algn="l"/>
                <a:tab pos="6393236" algn="l"/>
                <a:tab pos="7307061" algn="l"/>
                <a:tab pos="8220885" algn="l"/>
                <a:tab pos="9134710" algn="l"/>
                <a:tab pos="10048534" algn="l"/>
              </a:tabLst>
              <a:defRPr/>
            </a:pPr>
            <a:r>
              <a:rPr lang="en-GB" sz="3600" b="1" dirty="0">
                <a:solidFill>
                  <a:srgbClr val="66FF99"/>
                </a:solidFill>
                <a:effectLst>
                  <a:outerShdw blurRad="38100" dist="38100" dir="2700000" algn="tl">
                    <a:srgbClr val="000000">
                      <a:alpha val="43137"/>
                    </a:srgbClr>
                  </a:outerShdw>
                </a:effectLst>
                <a:latin typeface="Helvetica" charset="0"/>
              </a:rPr>
              <a:t>MATHIƠ</a:t>
            </a:r>
          </a:p>
        </p:txBody>
      </p:sp>
      <p:sp>
        <p:nvSpPr>
          <p:cNvPr id="55313" name="Rectangle 29"/>
          <p:cNvSpPr>
            <a:spLocks noChangeArrowheads="1"/>
          </p:cNvSpPr>
          <p:nvPr/>
        </p:nvSpPr>
        <p:spPr bwMode="auto">
          <a:xfrm>
            <a:off x="6146800" y="1162050"/>
            <a:ext cx="2239963" cy="649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276" tIns="44239" rIns="90276" bIns="44239">
            <a:spAutoFit/>
          </a:bodyPr>
          <a:lstStyle/>
          <a:p>
            <a:pPr defTabSz="457093">
              <a:spcBef>
                <a:spcPts val="2256"/>
              </a:spcBef>
              <a:buClr>
                <a:srgbClr val="66FF99"/>
              </a:buClr>
              <a:tabLst>
                <a:tab pos="0" algn="l"/>
                <a:tab pos="912055" algn="l"/>
                <a:tab pos="1825882" algn="l"/>
                <a:tab pos="2739705" algn="l"/>
                <a:tab pos="3653530" algn="l"/>
                <a:tab pos="4567354" algn="l"/>
                <a:tab pos="5481180" algn="l"/>
                <a:tab pos="6393236" algn="l"/>
                <a:tab pos="7307061" algn="l"/>
                <a:tab pos="8220885" algn="l"/>
                <a:tab pos="9134710" algn="l"/>
                <a:tab pos="10048534" algn="l"/>
              </a:tabLst>
              <a:defRPr/>
            </a:pPr>
            <a:r>
              <a:rPr lang="en-GB" sz="3600" b="1" dirty="0">
                <a:solidFill>
                  <a:srgbClr val="66FF99"/>
                </a:solidFill>
                <a:effectLst>
                  <a:outerShdw blurRad="38100" dist="38100" dir="2700000" algn="tl">
                    <a:srgbClr val="000000">
                      <a:alpha val="43137"/>
                    </a:srgbClr>
                  </a:outerShdw>
                </a:effectLst>
                <a:latin typeface="Helvetica" charset="0"/>
              </a:rPr>
              <a:t>MÁC</a:t>
            </a:r>
          </a:p>
        </p:txBody>
      </p:sp>
      <p:sp>
        <p:nvSpPr>
          <p:cNvPr id="55314" name="Rectangle 30"/>
          <p:cNvSpPr>
            <a:spLocks noChangeArrowheads="1"/>
          </p:cNvSpPr>
          <p:nvPr/>
        </p:nvSpPr>
        <p:spPr bwMode="auto">
          <a:xfrm>
            <a:off x="2363788" y="4184650"/>
            <a:ext cx="2239962" cy="649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276" tIns="44239" rIns="90276" bIns="44239">
            <a:spAutoFit/>
          </a:bodyPr>
          <a:lstStyle/>
          <a:p>
            <a:pPr defTabSz="457093">
              <a:spcBef>
                <a:spcPts val="2256"/>
              </a:spcBef>
              <a:buClr>
                <a:srgbClr val="66FF99"/>
              </a:buClr>
              <a:tabLst>
                <a:tab pos="0" algn="l"/>
                <a:tab pos="912055" algn="l"/>
                <a:tab pos="1825882" algn="l"/>
                <a:tab pos="2739705" algn="l"/>
                <a:tab pos="3653530" algn="l"/>
                <a:tab pos="4567354" algn="l"/>
                <a:tab pos="5481180" algn="l"/>
                <a:tab pos="6393236" algn="l"/>
                <a:tab pos="7307061" algn="l"/>
                <a:tab pos="8220885" algn="l"/>
                <a:tab pos="9134710" algn="l"/>
                <a:tab pos="10048534" algn="l"/>
              </a:tabLst>
              <a:defRPr/>
            </a:pPr>
            <a:r>
              <a:rPr lang="en-GB" sz="3600" b="1" dirty="0">
                <a:solidFill>
                  <a:srgbClr val="66FF99"/>
                </a:solidFill>
                <a:effectLst>
                  <a:outerShdw blurRad="38100" dist="38100" dir="2700000" algn="tl">
                    <a:srgbClr val="000000">
                      <a:alpha val="43137"/>
                    </a:srgbClr>
                  </a:outerShdw>
                </a:effectLst>
                <a:latin typeface="Helvetica" charset="0"/>
              </a:rPr>
              <a:t>LUCA</a:t>
            </a:r>
          </a:p>
        </p:txBody>
      </p:sp>
      <p:sp>
        <p:nvSpPr>
          <p:cNvPr id="55316" name="Rectangle 32"/>
          <p:cNvSpPr>
            <a:spLocks noChangeArrowheads="1"/>
          </p:cNvSpPr>
          <p:nvPr/>
        </p:nvSpPr>
        <p:spPr bwMode="auto">
          <a:xfrm>
            <a:off x="2667000" y="1768475"/>
            <a:ext cx="1943100" cy="474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276" tIns="44239" rIns="90276" bIns="44239">
            <a:spAutoFit/>
          </a:bodyPr>
          <a:lstStyle/>
          <a:p>
            <a:pPr defTabSz="457093">
              <a:spcBef>
                <a:spcPts val="1755"/>
              </a:spcBef>
              <a:buClr>
                <a:srgbClr val="CECECE"/>
              </a:buClr>
              <a:tabLst>
                <a:tab pos="0" algn="l"/>
                <a:tab pos="912055" algn="l"/>
                <a:tab pos="1825882" algn="l"/>
                <a:tab pos="2739705" algn="l"/>
                <a:tab pos="3653530" algn="l"/>
                <a:tab pos="4567354" algn="l"/>
                <a:tab pos="5481180" algn="l"/>
                <a:tab pos="6393236" algn="l"/>
                <a:tab pos="7307061" algn="l"/>
                <a:tab pos="8220885" algn="l"/>
                <a:tab pos="9134710" algn="l"/>
                <a:tab pos="10048534" algn="l"/>
              </a:tabLst>
              <a:defRPr/>
            </a:pPr>
            <a:r>
              <a:rPr lang="en-GB" b="1" dirty="0">
                <a:solidFill>
                  <a:srgbClr val="FFFFFF"/>
                </a:solidFill>
                <a:effectLst>
                  <a:outerShdw blurRad="38100" dist="38100" dir="2700000" algn="tl">
                    <a:srgbClr val="000000">
                      <a:alpha val="43137"/>
                    </a:srgbClr>
                  </a:outerShdw>
                </a:effectLst>
                <a:latin typeface="Helvetica" charset="0"/>
              </a:rPr>
              <a:t>DO THÁI</a:t>
            </a:r>
          </a:p>
        </p:txBody>
      </p:sp>
      <p:sp>
        <p:nvSpPr>
          <p:cNvPr id="55317" name="Rectangle 33"/>
          <p:cNvSpPr>
            <a:spLocks noChangeArrowheads="1"/>
          </p:cNvSpPr>
          <p:nvPr/>
        </p:nvSpPr>
        <p:spPr bwMode="auto">
          <a:xfrm>
            <a:off x="6489700" y="1779588"/>
            <a:ext cx="1943100"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276" tIns="44239" rIns="90276" bIns="44239">
            <a:spAutoFit/>
          </a:bodyPr>
          <a:lstStyle/>
          <a:p>
            <a:pPr defTabSz="457093">
              <a:spcBef>
                <a:spcPts val="1755"/>
              </a:spcBef>
              <a:buClr>
                <a:srgbClr val="CECECE"/>
              </a:buClr>
              <a:tabLst>
                <a:tab pos="0" algn="l"/>
                <a:tab pos="912055" algn="l"/>
                <a:tab pos="1825882" algn="l"/>
                <a:tab pos="2739705" algn="l"/>
                <a:tab pos="3653530" algn="l"/>
                <a:tab pos="4567354" algn="l"/>
                <a:tab pos="5481180" algn="l"/>
                <a:tab pos="6393236" algn="l"/>
                <a:tab pos="7307061" algn="l"/>
                <a:tab pos="8220885" algn="l"/>
                <a:tab pos="9134710" algn="l"/>
                <a:tab pos="10048534" algn="l"/>
              </a:tabLst>
              <a:defRPr/>
            </a:pPr>
            <a:r>
              <a:rPr lang="en-GB" b="1" dirty="0">
                <a:solidFill>
                  <a:srgbClr val="FFFFFF"/>
                </a:solidFill>
                <a:effectLst>
                  <a:outerShdw blurRad="38100" dist="38100" dir="2700000" algn="tl">
                    <a:srgbClr val="000000">
                      <a:alpha val="43137"/>
                    </a:srgbClr>
                  </a:outerShdw>
                </a:effectLst>
                <a:latin typeface="Helvetica" charset="0"/>
              </a:rPr>
              <a:t>LA MÃ</a:t>
            </a:r>
          </a:p>
        </p:txBody>
      </p:sp>
      <p:sp>
        <p:nvSpPr>
          <p:cNvPr id="55318" name="Rectangle 34"/>
          <p:cNvSpPr>
            <a:spLocks noChangeArrowheads="1"/>
          </p:cNvSpPr>
          <p:nvPr/>
        </p:nvSpPr>
        <p:spPr bwMode="auto">
          <a:xfrm>
            <a:off x="2708275" y="4802188"/>
            <a:ext cx="1943100"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276" tIns="44239" rIns="90276" bIns="44239">
            <a:spAutoFit/>
          </a:bodyPr>
          <a:lstStyle/>
          <a:p>
            <a:pPr defTabSz="457093">
              <a:spcBef>
                <a:spcPts val="1755"/>
              </a:spcBef>
              <a:buClr>
                <a:srgbClr val="CECECE"/>
              </a:buClr>
              <a:tabLst>
                <a:tab pos="0" algn="l"/>
                <a:tab pos="912055" algn="l"/>
                <a:tab pos="1825882" algn="l"/>
                <a:tab pos="2739705" algn="l"/>
                <a:tab pos="3653530" algn="l"/>
                <a:tab pos="4567354" algn="l"/>
                <a:tab pos="5481180" algn="l"/>
                <a:tab pos="6393236" algn="l"/>
                <a:tab pos="7307061" algn="l"/>
                <a:tab pos="8220885" algn="l"/>
                <a:tab pos="9134710" algn="l"/>
                <a:tab pos="10048534" algn="l"/>
              </a:tabLst>
              <a:defRPr/>
            </a:pPr>
            <a:r>
              <a:rPr lang="en-GB" b="1" dirty="0">
                <a:solidFill>
                  <a:srgbClr val="FFFFFF"/>
                </a:solidFill>
                <a:effectLst>
                  <a:outerShdw blurRad="38100" dist="38100" dir="2700000" algn="tl">
                    <a:srgbClr val="000000">
                      <a:alpha val="43137"/>
                    </a:srgbClr>
                  </a:outerShdw>
                </a:effectLst>
                <a:latin typeface="Helvetica" charset="0"/>
              </a:rPr>
              <a:t>HY LẠP</a:t>
            </a:r>
          </a:p>
        </p:txBody>
      </p:sp>
      <p:sp>
        <p:nvSpPr>
          <p:cNvPr id="55320" name="Rectangle 36"/>
          <p:cNvSpPr>
            <a:spLocks noChangeArrowheads="1"/>
          </p:cNvSpPr>
          <p:nvPr/>
        </p:nvSpPr>
        <p:spPr bwMode="auto">
          <a:xfrm>
            <a:off x="2667000" y="2346325"/>
            <a:ext cx="1943100"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276" tIns="44239" rIns="90276" bIns="44239">
            <a:spAutoFit/>
          </a:bodyPr>
          <a:lstStyle/>
          <a:p>
            <a:pPr defTabSz="457093">
              <a:spcBef>
                <a:spcPts val="1755"/>
              </a:spcBef>
              <a:buClr>
                <a:srgbClr val="CECECE"/>
              </a:buClr>
              <a:tabLst>
                <a:tab pos="0" algn="l"/>
                <a:tab pos="912055" algn="l"/>
                <a:tab pos="1825882" algn="l"/>
                <a:tab pos="2739705" algn="l"/>
                <a:tab pos="3653530" algn="l"/>
                <a:tab pos="4567354" algn="l"/>
                <a:tab pos="5481180" algn="l"/>
                <a:tab pos="6393236" algn="l"/>
                <a:tab pos="7307061" algn="l"/>
                <a:tab pos="8220885" algn="l"/>
                <a:tab pos="9134710" algn="l"/>
                <a:tab pos="10048534" algn="l"/>
              </a:tabLst>
              <a:defRPr/>
            </a:pPr>
            <a:r>
              <a:rPr lang="en-GB" b="1" dirty="0">
                <a:solidFill>
                  <a:srgbClr val="FFFFFF"/>
                </a:solidFill>
                <a:effectLst>
                  <a:outerShdw blurRad="38100" dist="38100" dir="2700000" algn="tl">
                    <a:srgbClr val="000000">
                      <a:alpha val="43137"/>
                    </a:srgbClr>
                  </a:outerShdw>
                </a:effectLst>
                <a:latin typeface="Helvetica" charset="0"/>
              </a:rPr>
              <a:t>VUA</a:t>
            </a:r>
          </a:p>
        </p:txBody>
      </p:sp>
      <p:sp>
        <p:nvSpPr>
          <p:cNvPr id="55321" name="Rectangle 37"/>
          <p:cNvSpPr>
            <a:spLocks noChangeArrowheads="1"/>
          </p:cNvSpPr>
          <p:nvPr/>
        </p:nvSpPr>
        <p:spPr bwMode="auto">
          <a:xfrm>
            <a:off x="6470650" y="2339975"/>
            <a:ext cx="1943100" cy="474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276" tIns="44239" rIns="90276" bIns="44239">
            <a:spAutoFit/>
          </a:bodyPr>
          <a:lstStyle/>
          <a:p>
            <a:pPr defTabSz="457093">
              <a:spcBef>
                <a:spcPts val="1755"/>
              </a:spcBef>
              <a:buClr>
                <a:srgbClr val="CECECE"/>
              </a:buClr>
              <a:tabLst>
                <a:tab pos="0" algn="l"/>
                <a:tab pos="912055" algn="l"/>
                <a:tab pos="1825882" algn="l"/>
                <a:tab pos="2739705" algn="l"/>
                <a:tab pos="3653530" algn="l"/>
                <a:tab pos="4567354" algn="l"/>
                <a:tab pos="5481180" algn="l"/>
                <a:tab pos="6393236" algn="l"/>
                <a:tab pos="7307061" algn="l"/>
                <a:tab pos="8220885" algn="l"/>
                <a:tab pos="9134710" algn="l"/>
                <a:tab pos="10048534" algn="l"/>
              </a:tabLst>
              <a:defRPr/>
            </a:pPr>
            <a:r>
              <a:rPr lang="en-GB" b="1" dirty="0">
                <a:solidFill>
                  <a:srgbClr val="FFFFFF"/>
                </a:solidFill>
                <a:effectLst>
                  <a:outerShdw blurRad="38100" dist="38100" dir="2700000" algn="tl">
                    <a:srgbClr val="000000">
                      <a:alpha val="43137"/>
                    </a:srgbClr>
                  </a:outerShdw>
                </a:effectLst>
                <a:latin typeface="Helvetica" charset="0"/>
              </a:rPr>
              <a:t>ĐẦY TỚ</a:t>
            </a:r>
          </a:p>
        </p:txBody>
      </p:sp>
      <p:sp>
        <p:nvSpPr>
          <p:cNvPr id="55322" name="Rectangle 38"/>
          <p:cNvSpPr>
            <a:spLocks noChangeArrowheads="1"/>
          </p:cNvSpPr>
          <p:nvPr/>
        </p:nvSpPr>
        <p:spPr bwMode="auto">
          <a:xfrm>
            <a:off x="2414588" y="5367338"/>
            <a:ext cx="2376487"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276" tIns="44239" rIns="90276" bIns="44239">
            <a:spAutoFit/>
          </a:bodyPr>
          <a:lstStyle/>
          <a:p>
            <a:pPr defTabSz="457093">
              <a:spcBef>
                <a:spcPts val="1755"/>
              </a:spcBef>
              <a:buClr>
                <a:srgbClr val="CECECE"/>
              </a:buClr>
              <a:tabLst>
                <a:tab pos="0" algn="l"/>
                <a:tab pos="912055" algn="l"/>
                <a:tab pos="1825882" algn="l"/>
                <a:tab pos="2739705" algn="l"/>
                <a:tab pos="3653530" algn="l"/>
                <a:tab pos="4567354" algn="l"/>
                <a:tab pos="5481180" algn="l"/>
                <a:tab pos="6393236" algn="l"/>
                <a:tab pos="7307061" algn="l"/>
                <a:tab pos="8220885" algn="l"/>
                <a:tab pos="9134710" algn="l"/>
                <a:tab pos="10048534" algn="l"/>
              </a:tabLst>
              <a:defRPr/>
            </a:pPr>
            <a:r>
              <a:rPr lang="en-GB" b="1" dirty="0">
                <a:solidFill>
                  <a:srgbClr val="FFFFFF"/>
                </a:solidFill>
                <a:effectLst>
                  <a:outerShdw blurRad="38100" dist="38100" dir="2700000" algn="tl">
                    <a:srgbClr val="000000">
                      <a:alpha val="43137"/>
                    </a:srgbClr>
                  </a:outerShdw>
                </a:effectLst>
                <a:latin typeface="Helvetica" charset="0"/>
              </a:rPr>
              <a:t>TRỜI/NGƯỜI</a:t>
            </a:r>
          </a:p>
        </p:txBody>
      </p:sp>
      <p:sp>
        <p:nvSpPr>
          <p:cNvPr id="55324" name="Rectangle 40"/>
          <p:cNvSpPr>
            <a:spLocks noChangeArrowheads="1"/>
          </p:cNvSpPr>
          <p:nvPr/>
        </p:nvSpPr>
        <p:spPr bwMode="auto">
          <a:xfrm>
            <a:off x="2667000" y="2917825"/>
            <a:ext cx="1943100" cy="474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276" tIns="44239" rIns="90276" bIns="44239">
            <a:spAutoFit/>
          </a:bodyPr>
          <a:lstStyle/>
          <a:p>
            <a:pPr defTabSz="457093">
              <a:spcBef>
                <a:spcPts val="1755"/>
              </a:spcBef>
              <a:buClr>
                <a:srgbClr val="CECECE"/>
              </a:buClr>
              <a:tabLst>
                <a:tab pos="0" algn="l"/>
                <a:tab pos="912055" algn="l"/>
                <a:tab pos="1825882" algn="l"/>
                <a:tab pos="2739705" algn="l"/>
                <a:tab pos="3653530" algn="l"/>
                <a:tab pos="4567354" algn="l"/>
                <a:tab pos="5481180" algn="l"/>
                <a:tab pos="6393236" algn="l"/>
                <a:tab pos="7307061" algn="l"/>
                <a:tab pos="8220885" algn="l"/>
                <a:tab pos="9134710" algn="l"/>
                <a:tab pos="10048534" algn="l"/>
              </a:tabLst>
              <a:defRPr/>
            </a:pPr>
            <a:r>
              <a:rPr lang="en-GB" b="1" dirty="0">
                <a:solidFill>
                  <a:srgbClr val="FFFFFF"/>
                </a:solidFill>
                <a:effectLst>
                  <a:outerShdw blurRad="38100" dist="38100" dir="2700000" algn="tl">
                    <a:srgbClr val="000000">
                      <a:alpha val="43137"/>
                    </a:srgbClr>
                  </a:outerShdw>
                </a:effectLst>
                <a:latin typeface="Helvetica" charset="0"/>
              </a:rPr>
              <a:t>NÓI</a:t>
            </a:r>
          </a:p>
        </p:txBody>
      </p:sp>
      <p:sp>
        <p:nvSpPr>
          <p:cNvPr id="55325" name="Rectangle 41"/>
          <p:cNvSpPr>
            <a:spLocks noChangeArrowheads="1"/>
          </p:cNvSpPr>
          <p:nvPr/>
        </p:nvSpPr>
        <p:spPr bwMode="auto">
          <a:xfrm>
            <a:off x="6496050" y="2928938"/>
            <a:ext cx="1270000" cy="47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276" tIns="44239" rIns="90276" bIns="44239">
            <a:spAutoFit/>
          </a:bodyPr>
          <a:lstStyle/>
          <a:p>
            <a:pPr defTabSz="457093">
              <a:spcBef>
                <a:spcPts val="1755"/>
              </a:spcBef>
              <a:buClr>
                <a:srgbClr val="CECECE"/>
              </a:buClr>
              <a:tabLst>
                <a:tab pos="0" algn="l"/>
                <a:tab pos="912055" algn="l"/>
                <a:tab pos="1825882" algn="l"/>
                <a:tab pos="2739705" algn="l"/>
                <a:tab pos="3653530" algn="l"/>
                <a:tab pos="4567354" algn="l"/>
                <a:tab pos="5481180" algn="l"/>
                <a:tab pos="6393236" algn="l"/>
                <a:tab pos="7307061" algn="l"/>
                <a:tab pos="8220885" algn="l"/>
                <a:tab pos="9134710" algn="l"/>
                <a:tab pos="10048534" algn="l"/>
              </a:tabLst>
              <a:defRPr/>
            </a:pPr>
            <a:r>
              <a:rPr lang="en-GB" b="1" dirty="0">
                <a:solidFill>
                  <a:srgbClr val="FFFFFF"/>
                </a:solidFill>
                <a:effectLst>
                  <a:outerShdw blurRad="38100" dist="38100" dir="2700000" algn="tl">
                    <a:srgbClr val="000000">
                      <a:alpha val="43137"/>
                    </a:srgbClr>
                  </a:outerShdw>
                </a:effectLst>
                <a:latin typeface="Helvetica" charset="0"/>
              </a:rPr>
              <a:t>LÀM</a:t>
            </a:r>
          </a:p>
        </p:txBody>
      </p:sp>
      <p:sp>
        <p:nvSpPr>
          <p:cNvPr id="55327" name="Rectangle 43"/>
          <p:cNvSpPr>
            <a:spLocks noChangeArrowheads="1"/>
          </p:cNvSpPr>
          <p:nvPr/>
        </p:nvSpPr>
        <p:spPr bwMode="auto">
          <a:xfrm>
            <a:off x="2684463" y="5951538"/>
            <a:ext cx="2027237" cy="47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276" tIns="44239" rIns="90276" bIns="44239">
            <a:spAutoFit/>
          </a:bodyPr>
          <a:lstStyle/>
          <a:p>
            <a:pPr defTabSz="457093">
              <a:spcBef>
                <a:spcPts val="1755"/>
              </a:spcBef>
              <a:buClr>
                <a:srgbClr val="CECECE"/>
              </a:buClr>
              <a:tabLst>
                <a:tab pos="0" algn="l"/>
                <a:tab pos="912055" algn="l"/>
                <a:tab pos="1825882" algn="l"/>
                <a:tab pos="2739705" algn="l"/>
                <a:tab pos="3653530" algn="l"/>
                <a:tab pos="4567354" algn="l"/>
                <a:tab pos="5481180" algn="l"/>
                <a:tab pos="6393236" algn="l"/>
                <a:tab pos="7307061" algn="l"/>
                <a:tab pos="8220885" algn="l"/>
                <a:tab pos="9134710" algn="l"/>
                <a:tab pos="10048534" algn="l"/>
              </a:tabLst>
              <a:defRPr/>
            </a:pPr>
            <a:r>
              <a:rPr lang="en-GB" b="1" dirty="0">
                <a:solidFill>
                  <a:srgbClr val="FFFFFF"/>
                </a:solidFill>
                <a:effectLst>
                  <a:outerShdw blurRad="38100" dist="38100" dir="2700000" algn="tl">
                    <a:srgbClr val="000000">
                      <a:alpha val="43137"/>
                    </a:srgbClr>
                  </a:outerShdw>
                </a:effectLst>
                <a:latin typeface="Helvetica" charset="0"/>
              </a:rPr>
              <a:t>CẢM NHẬN</a:t>
            </a:r>
          </a:p>
        </p:txBody>
      </p:sp>
      <p:sp>
        <p:nvSpPr>
          <p:cNvPr id="39963" name="AutoShape 44"/>
          <p:cNvSpPr>
            <a:spLocks noChangeArrowheads="1"/>
          </p:cNvSpPr>
          <p:nvPr/>
        </p:nvSpPr>
        <p:spPr bwMode="auto">
          <a:xfrm>
            <a:off x="1489075" y="4043363"/>
            <a:ext cx="3305175" cy="2819400"/>
          </a:xfrm>
          <a:prstGeom prst="roundRect">
            <a:avLst>
              <a:gd name="adj" fmla="val 16667"/>
            </a:avLst>
          </a:prstGeom>
          <a:noFill/>
          <a:ln w="76320">
            <a:solidFill>
              <a:srgbClr val="FC0128"/>
            </a:solidFill>
            <a:miter lim="800000"/>
            <a:headEnd/>
            <a:tailEnd/>
          </a:ln>
          <a:extLst>
            <a:ext uri="{909E8E84-426E-40dd-AFC4-6F175D3DCCD1}">
              <a14:hiddenFill xmlns:a14="http://schemas.microsoft.com/office/drawing/2010/main" xmlns="">
                <a:solidFill>
                  <a:srgbClr val="FFFFFF"/>
                </a:solidFill>
              </a14:hiddenFill>
            </a:ext>
          </a:extLst>
        </p:spPr>
        <p:txBody>
          <a:bodyPr wrap="none" lIns="91358" tIns="45677" rIns="91358" bIns="45677" anchor="ctr"/>
          <a:lstStyle/>
          <a:p>
            <a:endParaRPr lang="en-US">
              <a:solidFill>
                <a:srgbClr val="000000"/>
              </a:solidFill>
            </a:endParaRPr>
          </a:p>
        </p:txBody>
      </p:sp>
      <p:sp>
        <p:nvSpPr>
          <p:cNvPr id="39964" name="AutoShape 45"/>
          <p:cNvSpPr>
            <a:spLocks noChangeArrowheads="1"/>
          </p:cNvSpPr>
          <p:nvPr/>
        </p:nvSpPr>
        <p:spPr bwMode="auto">
          <a:xfrm>
            <a:off x="5222875" y="995363"/>
            <a:ext cx="3303588" cy="2817812"/>
          </a:xfrm>
          <a:prstGeom prst="roundRect">
            <a:avLst>
              <a:gd name="adj" fmla="val 16667"/>
            </a:avLst>
          </a:prstGeom>
          <a:noFill/>
          <a:ln w="76320">
            <a:solidFill>
              <a:srgbClr val="FC0128"/>
            </a:solidFill>
            <a:miter lim="800000"/>
            <a:headEnd/>
            <a:tailEnd/>
          </a:ln>
          <a:extLst>
            <a:ext uri="{909E8E84-426E-40dd-AFC4-6F175D3DCCD1}">
              <a14:hiddenFill xmlns:a14="http://schemas.microsoft.com/office/drawing/2010/main" xmlns="">
                <a:solidFill>
                  <a:srgbClr val="FFFFFF"/>
                </a:solidFill>
              </a14:hiddenFill>
            </a:ext>
          </a:extLst>
        </p:spPr>
        <p:txBody>
          <a:bodyPr wrap="none" lIns="91358" tIns="45677" rIns="91358" bIns="45677" anchor="ctr"/>
          <a:lstStyle/>
          <a:p>
            <a:endParaRPr lang="en-US">
              <a:solidFill>
                <a:srgbClr val="000000"/>
              </a:solidFill>
            </a:endParaRPr>
          </a:p>
        </p:txBody>
      </p:sp>
      <p:sp>
        <p:nvSpPr>
          <p:cNvPr id="39965" name="AutoShape 46"/>
          <p:cNvSpPr>
            <a:spLocks noChangeArrowheads="1"/>
          </p:cNvSpPr>
          <p:nvPr/>
        </p:nvSpPr>
        <p:spPr bwMode="auto">
          <a:xfrm>
            <a:off x="1501775" y="1033463"/>
            <a:ext cx="3303588" cy="2817812"/>
          </a:xfrm>
          <a:prstGeom prst="roundRect">
            <a:avLst>
              <a:gd name="adj" fmla="val 16667"/>
            </a:avLst>
          </a:prstGeom>
          <a:noFill/>
          <a:ln w="76320">
            <a:solidFill>
              <a:srgbClr val="FC0128"/>
            </a:solidFill>
            <a:miter lim="800000"/>
            <a:headEnd/>
            <a:tailEnd/>
          </a:ln>
          <a:extLst>
            <a:ext uri="{909E8E84-426E-40dd-AFC4-6F175D3DCCD1}">
              <a14:hiddenFill xmlns:a14="http://schemas.microsoft.com/office/drawing/2010/main" xmlns="">
                <a:solidFill>
                  <a:srgbClr val="FFFFFF"/>
                </a:solidFill>
              </a14:hiddenFill>
            </a:ext>
          </a:extLst>
        </p:spPr>
        <p:txBody>
          <a:bodyPr wrap="none" lIns="91358" tIns="45677" rIns="91358" bIns="45677" anchor="ctr"/>
          <a:lstStyle/>
          <a:p>
            <a:endParaRPr lang="en-US">
              <a:solidFill>
                <a:srgbClr val="000000"/>
              </a:solidFill>
            </a:endParaRPr>
          </a:p>
        </p:txBody>
      </p:sp>
      <p:sp>
        <p:nvSpPr>
          <p:cNvPr id="23600" name="Line 48"/>
          <p:cNvSpPr>
            <a:spLocks noChangeShapeType="1"/>
          </p:cNvSpPr>
          <p:nvPr/>
        </p:nvSpPr>
        <p:spPr bwMode="auto">
          <a:xfrm flipH="1">
            <a:off x="4291013" y="825500"/>
            <a:ext cx="447675" cy="927100"/>
          </a:xfrm>
          <a:prstGeom prst="line">
            <a:avLst/>
          </a:prstGeom>
          <a:noFill/>
          <a:ln w="76320">
            <a:solidFill>
              <a:srgbClr val="FFFF00"/>
            </a:solidFill>
            <a:miter lim="800000"/>
            <a:headEnd/>
            <a:tailEnd type="triangle" w="med" len="med"/>
          </a:ln>
          <a:effectLst>
            <a:outerShdw blurRad="63500" dist="89605" dir="2700000" algn="ctr" rotWithShape="0">
              <a:srgbClr val="000000"/>
            </a:outerShdw>
          </a:effectLst>
        </p:spPr>
        <p:txBody>
          <a:bodyPr lIns="91358" tIns="45677" rIns="91358" bIns="45677"/>
          <a:lstStyle/>
          <a:p>
            <a:pPr defTabSz="457093">
              <a:defRPr/>
            </a:pPr>
            <a:endParaRPr lang="en-US">
              <a:solidFill>
                <a:srgbClr val="000000"/>
              </a:solidFill>
              <a:latin typeface="Times New Roman" pitchFamily="-108" charset="0"/>
              <a:ea typeface="MS Gothic"/>
              <a:cs typeface="MS Gothic"/>
            </a:endParaRPr>
          </a:p>
        </p:txBody>
      </p:sp>
      <p:sp>
        <p:nvSpPr>
          <p:cNvPr id="23601" name="Line 49"/>
          <p:cNvSpPr>
            <a:spLocks noChangeShapeType="1"/>
          </p:cNvSpPr>
          <p:nvPr/>
        </p:nvSpPr>
        <p:spPr bwMode="auto">
          <a:xfrm flipH="1">
            <a:off x="4341813" y="825500"/>
            <a:ext cx="665162" cy="3608388"/>
          </a:xfrm>
          <a:prstGeom prst="line">
            <a:avLst/>
          </a:prstGeom>
          <a:noFill/>
          <a:ln w="76320">
            <a:solidFill>
              <a:srgbClr val="FFFF00"/>
            </a:solidFill>
            <a:miter lim="800000"/>
            <a:headEnd/>
            <a:tailEnd type="triangle" w="med" len="med"/>
          </a:ln>
          <a:effectLst>
            <a:outerShdw blurRad="63500" dist="89605" dir="2700000" algn="ctr" rotWithShape="0">
              <a:srgbClr val="000000"/>
            </a:outerShdw>
          </a:effectLst>
        </p:spPr>
        <p:txBody>
          <a:bodyPr lIns="91358" tIns="45677" rIns="91358" bIns="45677"/>
          <a:lstStyle/>
          <a:p>
            <a:pPr defTabSz="457093">
              <a:defRPr/>
            </a:pPr>
            <a:endParaRPr lang="en-US">
              <a:solidFill>
                <a:srgbClr val="000000"/>
              </a:solidFill>
              <a:latin typeface="Times New Roman" pitchFamily="-108" charset="0"/>
              <a:ea typeface="MS Gothic"/>
              <a:cs typeface="MS Gothic"/>
            </a:endParaRPr>
          </a:p>
        </p:txBody>
      </p:sp>
      <p:sp>
        <p:nvSpPr>
          <p:cNvPr id="23602" name="Line 50"/>
          <p:cNvSpPr>
            <a:spLocks noChangeShapeType="1"/>
          </p:cNvSpPr>
          <p:nvPr/>
        </p:nvSpPr>
        <p:spPr bwMode="auto">
          <a:xfrm>
            <a:off x="5243513" y="838200"/>
            <a:ext cx="166687" cy="914400"/>
          </a:xfrm>
          <a:prstGeom prst="line">
            <a:avLst/>
          </a:prstGeom>
          <a:noFill/>
          <a:ln w="76320">
            <a:solidFill>
              <a:srgbClr val="FFFF00"/>
            </a:solidFill>
            <a:miter lim="800000"/>
            <a:headEnd/>
            <a:tailEnd type="triangle" w="med" len="med"/>
          </a:ln>
          <a:effectLst>
            <a:outerShdw blurRad="63500" dist="89605" dir="2700000" algn="ctr" rotWithShape="0">
              <a:srgbClr val="000000"/>
            </a:outerShdw>
          </a:effectLst>
        </p:spPr>
        <p:txBody>
          <a:bodyPr lIns="91358" tIns="45677" rIns="91358" bIns="45677"/>
          <a:lstStyle/>
          <a:p>
            <a:pPr defTabSz="457093">
              <a:defRPr/>
            </a:pPr>
            <a:endParaRPr lang="en-US">
              <a:solidFill>
                <a:srgbClr val="000000"/>
              </a:solidFill>
              <a:latin typeface="Times New Roman" pitchFamily="-108" charset="0"/>
              <a:ea typeface="MS Gothic"/>
              <a:cs typeface="MS Gothic"/>
            </a:endParaRPr>
          </a:p>
        </p:txBody>
      </p:sp>
      <p:sp>
        <p:nvSpPr>
          <p:cNvPr id="39969" name="Text Box 51"/>
          <p:cNvSpPr txBox="1">
            <a:spLocks noChangeArrowheads="1"/>
          </p:cNvSpPr>
          <p:nvPr/>
        </p:nvSpPr>
        <p:spPr bwMode="auto">
          <a:xfrm>
            <a:off x="9658350" y="7938"/>
            <a:ext cx="18097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16" tIns="46755" rIns="89916" bIns="46755"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9pPr>
          </a:lstStyle>
          <a:p>
            <a:pPr algn="ctr" eaLnBrk="1" hangingPunct="1">
              <a:spcBef>
                <a:spcPts val="1250"/>
              </a:spcBef>
              <a:buClr>
                <a:srgbClr val="FFA27C"/>
              </a:buClr>
            </a:pPr>
            <a:r>
              <a:rPr lang="en-GB" sz="2000">
                <a:solidFill>
                  <a:srgbClr val="FFA27C"/>
                </a:solidFill>
                <a:latin typeface="Comic Sans MS" charset="0"/>
              </a:rPr>
              <a:t> </a:t>
            </a:r>
          </a:p>
        </p:txBody>
      </p:sp>
      <p:sp>
        <p:nvSpPr>
          <p:cNvPr id="39970" name="Text Box 53"/>
          <p:cNvSpPr txBox="1">
            <a:spLocks noChangeArrowheads="1"/>
          </p:cNvSpPr>
          <p:nvPr/>
        </p:nvSpPr>
        <p:spPr bwMode="auto">
          <a:xfrm>
            <a:off x="9574213" y="6934200"/>
            <a:ext cx="184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358" tIns="45677" rIns="91358" bIns="45677"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eaLnBrk="1" hangingPunct="1"/>
            <a:endParaRPr lang="en-US" sz="2400">
              <a:solidFill>
                <a:srgbClr val="000000"/>
              </a:solidFill>
            </a:endParaRPr>
          </a:p>
        </p:txBody>
      </p:sp>
      <p:sp>
        <p:nvSpPr>
          <p:cNvPr id="39971" name="Text Box 54"/>
          <p:cNvSpPr txBox="1">
            <a:spLocks noChangeArrowheads="1"/>
          </p:cNvSpPr>
          <p:nvPr/>
        </p:nvSpPr>
        <p:spPr bwMode="auto">
          <a:xfrm>
            <a:off x="9191625" y="7413625"/>
            <a:ext cx="338138" cy="249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16" tIns="46755" rIns="89916" bIns="46755"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9pPr>
          </a:lstStyle>
          <a:p>
            <a:pPr algn="ctr" eaLnBrk="1" hangingPunct="1">
              <a:spcBef>
                <a:spcPts val="625"/>
              </a:spcBef>
              <a:buClr>
                <a:srgbClr val="FFFFFF"/>
              </a:buClr>
            </a:pPr>
            <a:r>
              <a:rPr lang="en-GB" sz="1000" b="1">
                <a:solidFill>
                  <a:srgbClr val="FFFFFF"/>
                </a:solidFill>
                <a:latin typeface="Comic Sans MS" charset="0"/>
              </a:rPr>
              <a:t>21</a:t>
            </a:r>
          </a:p>
        </p:txBody>
      </p:sp>
      <p:sp>
        <p:nvSpPr>
          <p:cNvPr id="39972" name="Text Box 55"/>
          <p:cNvSpPr txBox="1">
            <a:spLocks noChangeArrowheads="1"/>
          </p:cNvSpPr>
          <p:nvPr/>
        </p:nvSpPr>
        <p:spPr bwMode="auto">
          <a:xfrm>
            <a:off x="9571038" y="7350125"/>
            <a:ext cx="307975"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16" tIns="46755" rIns="89916" bIns="46755"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9pPr>
          </a:lstStyle>
          <a:p>
            <a:pPr algn="ctr" eaLnBrk="1" hangingPunct="1">
              <a:spcBef>
                <a:spcPts val="1000"/>
              </a:spcBef>
              <a:buClr>
                <a:srgbClr val="FFFFFF"/>
              </a:buClr>
            </a:pPr>
            <a:r>
              <a:rPr lang="en-GB" sz="1600" b="1">
                <a:solidFill>
                  <a:srgbClr val="FFFFFF"/>
                </a:solidFill>
                <a:latin typeface="Comic Sans MS" charset="0"/>
              </a:rPr>
              <a:t>1</a:t>
            </a:r>
          </a:p>
        </p:txBody>
      </p:sp>
      <p:sp>
        <p:nvSpPr>
          <p:cNvPr id="57" name="Title 56"/>
          <p:cNvSpPr>
            <a:spLocks noGrp="1"/>
          </p:cNvSpPr>
          <p:nvPr>
            <p:ph type="title" idx="4294967295"/>
          </p:nvPr>
        </p:nvSpPr>
        <p:spPr bwMode="auto">
          <a:xfrm>
            <a:off x="0" y="258763"/>
            <a:ext cx="9555163" cy="690562"/>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1811" tIns="50906" rIns="101811" bIns="50906">
            <a:normAutofit fontScale="90000"/>
          </a:bodyPr>
          <a:lstStyle/>
          <a:p>
            <a:pPr defTabSz="457093">
              <a:defRPr/>
            </a:pPr>
            <a:r>
              <a:rPr lang="en-US" sz="3600" b="1" dirty="0">
                <a:solidFill>
                  <a:srgbClr val="FAFD00"/>
                </a:solidFill>
                <a:effectLst>
                  <a:outerShdw blurRad="38100" dist="38100" dir="2700000" algn="tl">
                    <a:srgbClr val="000000">
                      <a:alpha val="43137"/>
                    </a:srgbClr>
                  </a:outerShdw>
                </a:effectLst>
                <a:latin typeface="Arial" pitchFamily="34" charset="0"/>
                <a:ea typeface="MS Gothic" charset="0"/>
                <a:cs typeface="Arial" pitchFamily="34" charset="0"/>
              </a:rPr>
              <a:t>CÁC SÁCH CỘNG QUAN</a:t>
            </a:r>
            <a:r>
              <a:rPr lang="en-US" sz="3200" b="1" dirty="0">
                <a:solidFill>
                  <a:srgbClr val="FAFD00"/>
                </a:solidFill>
                <a:effectLst>
                  <a:outerShdw blurRad="38100" dist="38100" dir="2700000" algn="tl">
                    <a:srgbClr val="000000">
                      <a:alpha val="43137"/>
                    </a:srgbClr>
                  </a:outerShdw>
                </a:effectLst>
                <a:latin typeface="Arial" pitchFamily="34" charset="0"/>
                <a:ea typeface="MS Gothic" charset="0"/>
                <a:cs typeface="Arial" pitchFamily="34" charset="0"/>
              </a:rPr>
              <a:t>:”</a:t>
            </a:r>
            <a:r>
              <a:rPr lang="en-US" altLang="ja-JP" sz="2700" b="1" dirty="0">
                <a:solidFill>
                  <a:srgbClr val="FAFD00"/>
                </a:solidFill>
                <a:effectLst>
                  <a:outerShdw blurRad="38100" dist="38100" dir="2700000" algn="tl">
                    <a:srgbClr val="000000">
                      <a:alpha val="43137"/>
                    </a:srgbClr>
                  </a:outerShdw>
                </a:effectLst>
                <a:latin typeface="Arial" pitchFamily="34" charset="0"/>
                <a:ea typeface="MS Gothic" charset="0"/>
                <a:cs typeface="Arial" pitchFamily="34" charset="0"/>
              </a:rPr>
              <a:t>THẤY </a:t>
            </a:r>
            <a:r>
              <a:rPr lang="en-US" altLang="ja-JP" sz="2700" b="1" dirty="0" err="1">
                <a:solidFill>
                  <a:srgbClr val="FAFD00"/>
                </a:solidFill>
                <a:effectLst>
                  <a:outerShdw blurRad="38100" dist="38100" dir="2700000" algn="tl">
                    <a:srgbClr val="000000">
                      <a:alpha val="43137"/>
                    </a:srgbClr>
                  </a:outerShdw>
                </a:effectLst>
                <a:latin typeface="Arial" pitchFamily="34" charset="0"/>
                <a:ea typeface="MS Gothic" charset="0"/>
                <a:cs typeface="Arial" pitchFamily="34" charset="0"/>
              </a:rPr>
              <a:t>GiỐNG</a:t>
            </a:r>
            <a:r>
              <a:rPr lang="en-US" altLang="ja-JP" sz="2700" b="1" dirty="0">
                <a:solidFill>
                  <a:srgbClr val="FAFD00"/>
                </a:solidFill>
                <a:effectLst>
                  <a:outerShdw blurRad="38100" dist="38100" dir="2700000" algn="tl">
                    <a:srgbClr val="000000">
                      <a:alpha val="43137"/>
                    </a:srgbClr>
                  </a:outerShdw>
                </a:effectLst>
                <a:latin typeface="Arial" pitchFamily="34" charset="0"/>
                <a:ea typeface="MS Gothic" charset="0"/>
                <a:cs typeface="Arial" pitchFamily="34" charset="0"/>
              </a:rPr>
              <a:t> NHAU</a:t>
            </a:r>
            <a:r>
              <a:rPr lang="en-US" altLang="ja-JP" sz="2700" b="1" dirty="0">
                <a:solidFill>
                  <a:srgbClr val="FAFD00"/>
                </a:solidFill>
                <a:effectLst>
                  <a:outerShdw blurRad="38100" dist="38100" dir="2700000" algn="tl">
                    <a:srgbClr val="000000">
                      <a:alpha val="43137"/>
                    </a:srgbClr>
                  </a:outerShdw>
                </a:effectLst>
                <a:latin typeface="Comic Sans MS" charset="0"/>
                <a:ea typeface="MS Gothic" charset="0"/>
              </a:rPr>
              <a:t>”</a:t>
            </a:r>
            <a:r>
              <a:rPr lang="en-US" altLang="ja-JP" sz="3200" b="1" dirty="0">
                <a:solidFill>
                  <a:srgbClr val="FAFD00"/>
                </a:solidFill>
                <a:effectLst>
                  <a:outerShdw blurRad="38100" dist="38100" dir="2700000" algn="tl">
                    <a:srgbClr val="000000">
                      <a:alpha val="43137"/>
                    </a:srgbClr>
                  </a:outerShdw>
                </a:effectLst>
                <a:latin typeface="Comic Sans MS" charset="0"/>
                <a:ea typeface="MS Gothic" charset="0"/>
              </a:rPr>
              <a:t> </a:t>
            </a:r>
            <a:r>
              <a:rPr lang="ja-JP" altLang="en-US" sz="3200" b="1">
                <a:solidFill>
                  <a:srgbClr val="FAFD00"/>
                </a:solidFill>
                <a:effectLst>
                  <a:outerShdw blurRad="38100" dist="38100" dir="2700000" algn="tl">
                    <a:srgbClr val="000000">
                      <a:alpha val="43137"/>
                    </a:srgbClr>
                  </a:outerShdw>
                </a:effectLst>
                <a:latin typeface="Comic Sans MS" charset="0"/>
                <a:ea typeface="MS Gothic" charset="0"/>
              </a:rPr>
              <a:t>”</a:t>
            </a:r>
            <a:endParaRPr lang="en-US" dirty="0">
              <a:effectLst>
                <a:outerShdw blurRad="38100" dist="38100" dir="2700000" algn="tl">
                  <a:srgbClr val="000000">
                    <a:alpha val="43137"/>
                  </a:srgbClr>
                </a:outerShdw>
              </a:effectLst>
              <a:latin typeface="Times New Roman" charset="0"/>
              <a:ea typeface="MS Gothic" charset="0"/>
            </a:endParaRPr>
          </a:p>
        </p:txBody>
      </p:sp>
      <p:grpSp>
        <p:nvGrpSpPr>
          <p:cNvPr id="39974" name="Group 24"/>
          <p:cNvGrpSpPr>
            <a:grpSpLocks/>
          </p:cNvGrpSpPr>
          <p:nvPr/>
        </p:nvGrpSpPr>
        <p:grpSpPr bwMode="auto">
          <a:xfrm>
            <a:off x="5280025" y="4881563"/>
            <a:ext cx="1077913" cy="1720850"/>
            <a:chOff x="3473" y="3088"/>
            <a:chExt cx="617" cy="957"/>
          </a:xfrm>
        </p:grpSpPr>
        <p:sp>
          <p:nvSpPr>
            <p:cNvPr id="39980" name="Rectangle 25"/>
            <p:cNvSpPr>
              <a:spLocks noChangeArrowheads="1"/>
            </p:cNvSpPr>
            <p:nvPr/>
          </p:nvSpPr>
          <p:spPr bwMode="auto">
            <a:xfrm>
              <a:off x="3473" y="3088"/>
              <a:ext cx="587" cy="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388"/>
                </a:spcBef>
                <a:buClr>
                  <a:srgbClr val="0066FF"/>
                </a:buClr>
                <a:buSzPct val="100000"/>
                <a:tabLst>
                  <a:tab pos="0" algn="l"/>
                  <a:tab pos="1017588" algn="l"/>
                  <a:tab pos="2036763" algn="l"/>
                  <a:tab pos="3054350" algn="l"/>
                  <a:tab pos="4073525" algn="l"/>
                  <a:tab pos="5092700" algn="l"/>
                  <a:tab pos="6110288" algn="l"/>
                  <a:tab pos="7129463" algn="l"/>
                  <a:tab pos="8148638" algn="l"/>
                  <a:tab pos="9166225" algn="l"/>
                  <a:tab pos="10185400" algn="l"/>
                  <a:tab pos="11202988" algn="l"/>
                </a:tabLst>
              </a:pPr>
              <a:r>
                <a:rPr lang="en-GB" sz="2200" b="1">
                  <a:solidFill>
                    <a:srgbClr val="0066FF"/>
                  </a:solidFill>
                  <a:latin typeface="Helvetica" charset="0"/>
                </a:rPr>
                <a:t>CHO:</a:t>
              </a:r>
            </a:p>
          </p:txBody>
        </p:sp>
        <p:sp>
          <p:nvSpPr>
            <p:cNvPr id="39981" name="Rectangle 26"/>
            <p:cNvSpPr>
              <a:spLocks noChangeArrowheads="1"/>
            </p:cNvSpPr>
            <p:nvPr/>
          </p:nvSpPr>
          <p:spPr bwMode="auto">
            <a:xfrm>
              <a:off x="3473" y="3442"/>
              <a:ext cx="587" cy="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388"/>
                </a:spcBef>
                <a:buClr>
                  <a:srgbClr val="0066FF"/>
                </a:buClr>
                <a:buSzPct val="100000"/>
                <a:tabLst>
                  <a:tab pos="0" algn="l"/>
                  <a:tab pos="1017588" algn="l"/>
                  <a:tab pos="2036763" algn="l"/>
                  <a:tab pos="3054350" algn="l"/>
                  <a:tab pos="4073525" algn="l"/>
                  <a:tab pos="5092700" algn="l"/>
                  <a:tab pos="6110288" algn="l"/>
                  <a:tab pos="7129463" algn="l"/>
                  <a:tab pos="8148638" algn="l"/>
                  <a:tab pos="9166225" algn="l"/>
                  <a:tab pos="10185400" algn="l"/>
                  <a:tab pos="11202988" algn="l"/>
                </a:tabLst>
              </a:pPr>
              <a:r>
                <a:rPr lang="en-GB" sz="2200" b="1">
                  <a:solidFill>
                    <a:srgbClr val="0066FF"/>
                  </a:solidFill>
                  <a:latin typeface="Helvetica" charset="0"/>
                </a:rPr>
                <a:t>LÀ:</a:t>
              </a:r>
            </a:p>
          </p:txBody>
        </p:sp>
        <p:sp>
          <p:nvSpPr>
            <p:cNvPr id="39982" name="Rectangle 27"/>
            <p:cNvSpPr>
              <a:spLocks noChangeArrowheads="1"/>
            </p:cNvSpPr>
            <p:nvPr/>
          </p:nvSpPr>
          <p:spPr bwMode="auto">
            <a:xfrm>
              <a:off x="3473" y="3909"/>
              <a:ext cx="617"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lnSpc>
                  <a:spcPct val="35000"/>
                </a:lnSpc>
                <a:spcBef>
                  <a:spcPts val="1388"/>
                </a:spcBef>
                <a:buClr>
                  <a:srgbClr val="0066FF"/>
                </a:buClr>
                <a:buSzPct val="100000"/>
                <a:tabLst>
                  <a:tab pos="0" algn="l"/>
                  <a:tab pos="1017588" algn="l"/>
                  <a:tab pos="2036763" algn="l"/>
                  <a:tab pos="3054350" algn="l"/>
                  <a:tab pos="4073525" algn="l"/>
                  <a:tab pos="5092700" algn="l"/>
                  <a:tab pos="6110288" algn="l"/>
                  <a:tab pos="7129463" algn="l"/>
                  <a:tab pos="8148638" algn="l"/>
                  <a:tab pos="9166225" algn="l"/>
                  <a:tab pos="10185400" algn="l"/>
                  <a:tab pos="11202988" algn="l"/>
                </a:tabLst>
              </a:pPr>
              <a:r>
                <a:rPr lang="en-GB" sz="2200" b="1">
                  <a:solidFill>
                    <a:srgbClr val="0066FF"/>
                  </a:solidFill>
                  <a:latin typeface="Helvetica" charset="0"/>
                </a:rPr>
                <a:t>CHÚA</a:t>
              </a:r>
            </a:p>
          </p:txBody>
        </p:sp>
      </p:grpSp>
      <p:sp>
        <p:nvSpPr>
          <p:cNvPr id="39975" name="Rectangle 31"/>
          <p:cNvSpPr>
            <a:spLocks noChangeArrowheads="1"/>
          </p:cNvSpPr>
          <p:nvPr/>
        </p:nvSpPr>
        <p:spPr bwMode="auto">
          <a:xfrm>
            <a:off x="5935663" y="4059238"/>
            <a:ext cx="2035175" cy="735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0655" tIns="49325" rIns="100655" bIns="49325">
            <a:spAutoFit/>
          </a:bodyPr>
          <a:lstStyle/>
          <a:p>
            <a:pPr eaLnBrk="0" hangingPunct="0">
              <a:spcBef>
                <a:spcPts val="2513"/>
              </a:spcBef>
              <a:buClr>
                <a:srgbClr val="0066FF"/>
              </a:buClr>
              <a:buSzPct val="100000"/>
              <a:tabLst>
                <a:tab pos="0" algn="l"/>
                <a:tab pos="1017588" algn="l"/>
                <a:tab pos="2036763" algn="l"/>
                <a:tab pos="3054350" algn="l"/>
                <a:tab pos="4073525" algn="l"/>
                <a:tab pos="5092700" algn="l"/>
                <a:tab pos="6110288" algn="l"/>
                <a:tab pos="7129463" algn="l"/>
                <a:tab pos="8148638" algn="l"/>
                <a:tab pos="9166225" algn="l"/>
                <a:tab pos="10185400" algn="l"/>
                <a:tab pos="11202988" algn="l"/>
              </a:tabLst>
            </a:pPr>
            <a:r>
              <a:rPr lang="en-GB" sz="4000" b="1">
                <a:solidFill>
                  <a:srgbClr val="0066FF"/>
                </a:solidFill>
                <a:latin typeface="Helvetica" charset="0"/>
              </a:rPr>
              <a:t>GIĂNG</a:t>
            </a:r>
          </a:p>
        </p:txBody>
      </p:sp>
      <p:sp>
        <p:nvSpPr>
          <p:cNvPr id="39976" name="Rectangle 35"/>
          <p:cNvSpPr>
            <a:spLocks noChangeArrowheads="1"/>
          </p:cNvSpPr>
          <p:nvPr/>
        </p:nvSpPr>
        <p:spPr bwMode="auto">
          <a:xfrm>
            <a:off x="6350000" y="4773613"/>
            <a:ext cx="2136775" cy="484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0655" tIns="49325" rIns="100655" bIns="49325">
            <a:spAutoFit/>
          </a:bodyPr>
          <a:lstStyle/>
          <a:p>
            <a:pPr eaLnBrk="0" hangingPunct="0">
              <a:spcBef>
                <a:spcPts val="1950"/>
              </a:spcBef>
              <a:buClr>
                <a:srgbClr val="0066FF"/>
              </a:buClr>
              <a:buSzPct val="100000"/>
              <a:tabLst>
                <a:tab pos="0" algn="l"/>
                <a:tab pos="1017588" algn="l"/>
                <a:tab pos="2036763" algn="l"/>
                <a:tab pos="3054350" algn="l"/>
                <a:tab pos="4073525" algn="l"/>
                <a:tab pos="5092700" algn="l"/>
                <a:tab pos="6110288" algn="l"/>
                <a:tab pos="7129463" algn="l"/>
                <a:tab pos="8148638" algn="l"/>
                <a:tab pos="9166225" algn="l"/>
                <a:tab pos="10185400" algn="l"/>
                <a:tab pos="11202988" algn="l"/>
              </a:tabLst>
            </a:pPr>
            <a:r>
              <a:rPr lang="en-GB" b="1">
                <a:solidFill>
                  <a:srgbClr val="0066FF"/>
                </a:solidFill>
                <a:latin typeface="Helvetica" charset="0"/>
              </a:rPr>
              <a:t>HỘI THÁNH</a:t>
            </a:r>
          </a:p>
        </p:txBody>
      </p:sp>
      <p:sp>
        <p:nvSpPr>
          <p:cNvPr id="39977" name="Rectangle 39"/>
          <p:cNvSpPr>
            <a:spLocks noChangeArrowheads="1"/>
          </p:cNvSpPr>
          <p:nvPr/>
        </p:nvSpPr>
        <p:spPr bwMode="auto">
          <a:xfrm>
            <a:off x="6359525" y="5399088"/>
            <a:ext cx="1825625"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0655" tIns="49325" rIns="100655" bIns="49325">
            <a:spAutoFit/>
          </a:bodyPr>
          <a:lstStyle/>
          <a:p>
            <a:pPr eaLnBrk="0" hangingPunct="0">
              <a:spcBef>
                <a:spcPts val="1950"/>
              </a:spcBef>
              <a:buClr>
                <a:srgbClr val="0066FF"/>
              </a:buClr>
              <a:buSzPct val="100000"/>
              <a:tabLst>
                <a:tab pos="0" algn="l"/>
                <a:tab pos="1017588" algn="l"/>
                <a:tab pos="2036763" algn="l"/>
                <a:tab pos="3054350" algn="l"/>
                <a:tab pos="4073525" algn="l"/>
                <a:tab pos="5092700" algn="l"/>
                <a:tab pos="6110288" algn="l"/>
                <a:tab pos="7129463" algn="l"/>
                <a:tab pos="8148638" algn="l"/>
                <a:tab pos="9166225" algn="l"/>
                <a:tab pos="10185400" algn="l"/>
                <a:tab pos="11202988" algn="l"/>
              </a:tabLst>
            </a:pPr>
            <a:r>
              <a:rPr lang="en-GB" sz="3100" b="1">
                <a:solidFill>
                  <a:srgbClr val="0066FF"/>
                </a:solidFill>
                <a:latin typeface="Helvetica" charset="0"/>
              </a:rPr>
              <a:t>ĐCT</a:t>
            </a:r>
          </a:p>
        </p:txBody>
      </p:sp>
      <p:sp>
        <p:nvSpPr>
          <p:cNvPr id="39978" name="Rectangle 42"/>
          <p:cNvSpPr>
            <a:spLocks noChangeArrowheads="1"/>
          </p:cNvSpPr>
          <p:nvPr/>
        </p:nvSpPr>
        <p:spPr bwMode="auto">
          <a:xfrm>
            <a:off x="6321425" y="6134100"/>
            <a:ext cx="2617788"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0655" tIns="49325" rIns="100655" bIns="49325">
            <a:spAutoFit/>
          </a:bodyPr>
          <a:lstStyle/>
          <a:p>
            <a:pPr eaLnBrk="0" hangingPunct="0">
              <a:spcBef>
                <a:spcPts val="1950"/>
              </a:spcBef>
              <a:buClr>
                <a:srgbClr val="0066FF"/>
              </a:buClr>
              <a:buSzPct val="100000"/>
              <a:tabLst>
                <a:tab pos="0" algn="l"/>
                <a:tab pos="1017588" algn="l"/>
                <a:tab pos="2036763" algn="l"/>
                <a:tab pos="3054350" algn="l"/>
                <a:tab pos="4073525" algn="l"/>
                <a:tab pos="5092700" algn="l"/>
                <a:tab pos="6110288" algn="l"/>
                <a:tab pos="7129463" algn="l"/>
                <a:tab pos="8148638" algn="l"/>
                <a:tab pos="9166225" algn="l"/>
                <a:tab pos="10185400" algn="l"/>
                <a:tab pos="11202988" algn="l"/>
              </a:tabLst>
            </a:pPr>
            <a:r>
              <a:rPr lang="en-GB" sz="3100" b="1">
                <a:solidFill>
                  <a:srgbClr val="0066FF"/>
                </a:solidFill>
                <a:latin typeface="Helvetica" charset="0"/>
              </a:rPr>
              <a:t>Ý MUỐN NÓI</a:t>
            </a:r>
          </a:p>
        </p:txBody>
      </p:sp>
      <p:sp>
        <p:nvSpPr>
          <p:cNvPr id="23604" name="Text Box 52"/>
          <p:cNvSpPr txBox="1">
            <a:spLocks noChangeArrowheads="1"/>
          </p:cNvSpPr>
          <p:nvPr/>
        </p:nvSpPr>
        <p:spPr bwMode="auto">
          <a:xfrm>
            <a:off x="5951538" y="3729038"/>
            <a:ext cx="1947862" cy="2747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16" tIns="46755" rIns="89916" bIns="46755">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cs typeface="ＭＳ Ｐゴシック"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9pPr>
          </a:lstStyle>
          <a:p>
            <a:pPr algn="ctr" defTabSz="457093">
              <a:spcBef>
                <a:spcPts val="10549"/>
              </a:spcBef>
              <a:buClr>
                <a:srgbClr val="FFEA18"/>
              </a:buClr>
              <a:defRPr/>
            </a:pPr>
            <a:r>
              <a:rPr lang="en-GB" sz="16900" b="1" dirty="0">
                <a:solidFill>
                  <a:srgbClr val="FFEA18"/>
                </a:solidFill>
                <a:effectLst>
                  <a:outerShdw blurRad="38100" dist="38100" dir="2700000" algn="tl">
                    <a:srgbClr val="DDDDDD"/>
                  </a:outerShdw>
                </a:effectLst>
                <a:latin typeface="Times New Roman" charset="0"/>
                <a:ea typeface="MS Gothic" charset="0"/>
                <a:cs typeface="MS Gothic" charset="0"/>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7"/>
                                        </p:tgtEl>
                                        <p:attrNameLst>
                                          <p:attrName>ppt_y</p:attrName>
                                        </p:attrNameLst>
                                      </p:cBhvr>
                                      <p:tavLst>
                                        <p:tav tm="0">
                                          <p:val>
                                            <p:strVal val="#ppt_y"/>
                                          </p:val>
                                        </p:tav>
                                        <p:tav tm="100000">
                                          <p:val>
                                            <p:strVal val="#ppt_y"/>
                                          </p:val>
                                        </p:tav>
                                      </p:tavLst>
                                    </p:anim>
                                    <p:anim calcmode="lin" valueType="num">
                                      <p:cBhvr>
                                        <p:cTn id="9" dur="5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7"/>
                                        </p:tgtEl>
                                      </p:cBhvr>
                                    </p:animEffect>
                                  </p:childTnLst>
                                </p:cTn>
                              </p:par>
                            </p:childTnLst>
                          </p:cTn>
                        </p:par>
                        <p:par>
                          <p:cTn id="12" fill="hold" nodeType="afterGroup">
                            <p:stCondLst>
                              <p:cond delay="2050"/>
                            </p:stCondLst>
                            <p:childTnLst>
                              <p:par>
                                <p:cTn id="13" presetID="22" presetClass="entr" presetSubtype="1" fill="hold" nodeType="afterEffect">
                                  <p:stCondLst>
                                    <p:cond delay="0"/>
                                  </p:stCondLst>
                                  <p:childTnLst>
                                    <p:set>
                                      <p:cBhvr>
                                        <p:cTn id="14" dur="1" fill="hold">
                                          <p:stCondLst>
                                            <p:cond delay="0"/>
                                          </p:stCondLst>
                                        </p:cTn>
                                        <p:tgtEl>
                                          <p:spTgt spid="23600"/>
                                        </p:tgtEl>
                                        <p:attrNameLst>
                                          <p:attrName>style.visibility</p:attrName>
                                        </p:attrNameLst>
                                      </p:cBhvr>
                                      <p:to>
                                        <p:strVal val="visible"/>
                                      </p:to>
                                    </p:set>
                                    <p:animEffect transition="in" filter="wipe(up)">
                                      <p:cBhvr>
                                        <p:cTn id="15" dur="500"/>
                                        <p:tgtEl>
                                          <p:spTgt spid="23600"/>
                                        </p:tgtEl>
                                      </p:cBhvr>
                                    </p:animEffect>
                                  </p:childTnLst>
                                </p:cTn>
                              </p:par>
                            </p:childTnLst>
                          </p:cTn>
                        </p:par>
                        <p:par>
                          <p:cTn id="16" fill="hold" nodeType="afterGroup">
                            <p:stCondLst>
                              <p:cond delay="2550"/>
                            </p:stCondLst>
                            <p:childTnLst>
                              <p:par>
                                <p:cTn id="17" presetID="22" presetClass="entr" presetSubtype="1" fill="hold" nodeType="afterEffect">
                                  <p:stCondLst>
                                    <p:cond delay="0"/>
                                  </p:stCondLst>
                                  <p:childTnLst>
                                    <p:set>
                                      <p:cBhvr>
                                        <p:cTn id="18" dur="1" fill="hold">
                                          <p:stCondLst>
                                            <p:cond delay="0"/>
                                          </p:stCondLst>
                                        </p:cTn>
                                        <p:tgtEl>
                                          <p:spTgt spid="23601"/>
                                        </p:tgtEl>
                                        <p:attrNameLst>
                                          <p:attrName>style.visibility</p:attrName>
                                        </p:attrNameLst>
                                      </p:cBhvr>
                                      <p:to>
                                        <p:strVal val="visible"/>
                                      </p:to>
                                    </p:set>
                                    <p:animEffect transition="in" filter="wipe(up)">
                                      <p:cBhvr>
                                        <p:cTn id="19" dur="500"/>
                                        <p:tgtEl>
                                          <p:spTgt spid="23601"/>
                                        </p:tgtEl>
                                      </p:cBhvr>
                                    </p:animEffect>
                                  </p:childTnLst>
                                </p:cTn>
                              </p:par>
                            </p:childTnLst>
                          </p:cTn>
                        </p:par>
                        <p:par>
                          <p:cTn id="20" fill="hold" nodeType="afterGroup">
                            <p:stCondLst>
                              <p:cond delay="3050"/>
                            </p:stCondLst>
                            <p:childTnLst>
                              <p:par>
                                <p:cTn id="21" presetID="22" presetClass="entr" presetSubtype="1" fill="hold" nodeType="afterEffect">
                                  <p:stCondLst>
                                    <p:cond delay="0"/>
                                  </p:stCondLst>
                                  <p:childTnLst>
                                    <p:set>
                                      <p:cBhvr>
                                        <p:cTn id="22" dur="1" fill="hold">
                                          <p:stCondLst>
                                            <p:cond delay="0"/>
                                          </p:stCondLst>
                                        </p:cTn>
                                        <p:tgtEl>
                                          <p:spTgt spid="23602"/>
                                        </p:tgtEl>
                                        <p:attrNameLst>
                                          <p:attrName>style.visibility</p:attrName>
                                        </p:attrNameLst>
                                      </p:cBhvr>
                                      <p:to>
                                        <p:strVal val="visible"/>
                                      </p:to>
                                    </p:set>
                                    <p:animEffect transition="in" filter="wipe(up)">
                                      <p:cBhvr>
                                        <p:cTn id="23" dur="500"/>
                                        <p:tgtEl>
                                          <p:spTgt spid="2360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nodeType="clickEffect">
                                  <p:stCondLst>
                                    <p:cond delay="0"/>
                                  </p:stCondLst>
                                  <p:childTnLst>
                                    <p:set>
                                      <p:cBhvr>
                                        <p:cTn id="27" dur="1" fill="hold">
                                          <p:stCondLst>
                                            <p:cond delay="0"/>
                                          </p:stCondLst>
                                        </p:cTn>
                                        <p:tgtEl>
                                          <p:spTgt spid="23604"/>
                                        </p:tgtEl>
                                        <p:attrNameLst>
                                          <p:attrName>style.visibility</p:attrName>
                                        </p:attrNameLst>
                                      </p:cBhvr>
                                      <p:to>
                                        <p:strVal val="visible"/>
                                      </p:to>
                                    </p:set>
                                    <p:anim calcmode="lin" valueType="num">
                                      <p:cBhvr>
                                        <p:cTn id="28" dur="500" fill="hold"/>
                                        <p:tgtEl>
                                          <p:spTgt spid="23604"/>
                                        </p:tgtEl>
                                        <p:attrNameLst>
                                          <p:attrName>ppt_w</p:attrName>
                                        </p:attrNameLst>
                                      </p:cBhvr>
                                      <p:tavLst>
                                        <p:tav tm="100000">
                                          <p:val>
                                            <p:fltVal val="0"/>
                                          </p:val>
                                        </p:tav>
                                        <p:tav>
                                          <p:val>
                                            <p:strVal val="#ppt_w"/>
                                          </p:val>
                                        </p:tav>
                                      </p:tavLst>
                                    </p:anim>
                                    <p:anim calcmode="lin" valueType="num">
                                      <p:cBhvr>
                                        <p:cTn id="29" dur="500" fill="hold"/>
                                        <p:tgtEl>
                                          <p:spTgt spid="23604"/>
                                        </p:tgtEl>
                                        <p:attrNameLst>
                                          <p:attrName>ppt_h</p:attrName>
                                        </p:attrNameLst>
                                      </p:cBhvr>
                                      <p:tavLst>
                                        <p:tav tm="100000">
                                          <p:val>
                                            <p:fltVal val="0"/>
                                          </p:val>
                                        </p:tav>
                                        <p:tav>
                                          <p:val>
                                            <p:strVal val="#ppt_h"/>
                                          </p:val>
                                        </p:tav>
                                      </p:tavLst>
                                    </p:anim>
                                    <p:anim calcmode="lin" valueType="num">
                                      <p:cBhvr>
                                        <p:cTn id="30" dur="500" fill="hold"/>
                                        <p:tgtEl>
                                          <p:spTgt spid="23604"/>
                                        </p:tgtEl>
                                        <p:attrNameLst>
                                          <p:attrName>ppt_x</p:attrName>
                                        </p:attrNameLst>
                                      </p:cBhvr>
                                      <p:tavLst>
                                        <p:tav tm="100000">
                                          <p:val>
                                            <p:fltVal val="0.5"/>
                                          </p:val>
                                        </p:tav>
                                        <p:tav>
                                          <p:val>
                                            <p:strVal val="#ppt_x"/>
                                          </p:val>
                                        </p:tav>
                                      </p:tavLst>
                                    </p:anim>
                                    <p:anim calcmode="lin" valueType="num">
                                      <p:cBhvr>
                                        <p:cTn id="31" dur="500" fill="hold"/>
                                        <p:tgtEl>
                                          <p:spTgt spid="23604"/>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7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975" y="0"/>
            <a:ext cx="9240838" cy="7254875"/>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203778" name="Rectangle 2"/>
          <p:cNvSpPr>
            <a:spLocks noChangeArrowheads="1"/>
          </p:cNvSpPr>
          <p:nvPr/>
        </p:nvSpPr>
        <p:spPr bwMode="auto">
          <a:xfrm>
            <a:off x="169863" y="7429500"/>
            <a:ext cx="1454150" cy="239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358" tIns="45677" rIns="91358" bIns="45677" anchor="ctr"/>
          <a:lstStyle/>
          <a:p>
            <a:endParaRPr lang="en-US">
              <a:solidFill>
                <a:srgbClr val="000000"/>
              </a:solidFill>
            </a:endParaRPr>
          </a:p>
        </p:txBody>
      </p:sp>
      <p:sp>
        <p:nvSpPr>
          <p:cNvPr id="203779" name="Rectangle 3"/>
          <p:cNvSpPr>
            <a:spLocks noChangeArrowheads="1"/>
          </p:cNvSpPr>
          <p:nvPr/>
        </p:nvSpPr>
        <p:spPr bwMode="auto">
          <a:xfrm>
            <a:off x="1254125" y="863600"/>
            <a:ext cx="7481888" cy="6181725"/>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91358" tIns="45677" rIns="91358" bIns="45677" anchor="ctr"/>
          <a:lstStyle/>
          <a:p>
            <a:endParaRPr lang="en-US">
              <a:solidFill>
                <a:srgbClr val="000000"/>
              </a:solidFill>
            </a:endParaRPr>
          </a:p>
        </p:txBody>
      </p:sp>
      <p:sp>
        <p:nvSpPr>
          <p:cNvPr id="203780" name="AutoShape 4"/>
          <p:cNvSpPr>
            <a:spLocks noChangeArrowheads="1"/>
          </p:cNvSpPr>
          <p:nvPr/>
        </p:nvSpPr>
        <p:spPr bwMode="auto">
          <a:xfrm>
            <a:off x="5199063" y="1008063"/>
            <a:ext cx="3303587" cy="28162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358" tIns="45677" rIns="91358" bIns="45677" anchor="ctr"/>
          <a:lstStyle/>
          <a:p>
            <a:endParaRPr lang="en-US">
              <a:solidFill>
                <a:srgbClr val="000000"/>
              </a:solidFill>
            </a:endParaRPr>
          </a:p>
        </p:txBody>
      </p:sp>
      <p:sp>
        <p:nvSpPr>
          <p:cNvPr id="203781" name="AutoShape 5"/>
          <p:cNvSpPr>
            <a:spLocks noChangeArrowheads="1"/>
          </p:cNvSpPr>
          <p:nvPr/>
        </p:nvSpPr>
        <p:spPr bwMode="auto">
          <a:xfrm>
            <a:off x="1473200" y="4040188"/>
            <a:ext cx="3303588" cy="2817812"/>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358" tIns="45677" rIns="91358" bIns="45677" anchor="ctr"/>
          <a:lstStyle/>
          <a:p>
            <a:endParaRPr lang="en-US">
              <a:solidFill>
                <a:srgbClr val="000000"/>
              </a:solidFill>
            </a:endParaRPr>
          </a:p>
        </p:txBody>
      </p:sp>
      <p:sp>
        <p:nvSpPr>
          <p:cNvPr id="203782" name="AutoShape 6"/>
          <p:cNvSpPr>
            <a:spLocks noChangeArrowheads="1"/>
          </p:cNvSpPr>
          <p:nvPr/>
        </p:nvSpPr>
        <p:spPr bwMode="auto">
          <a:xfrm>
            <a:off x="5197475" y="4017963"/>
            <a:ext cx="3303588" cy="2817812"/>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358" tIns="45677" rIns="91358" bIns="45677" anchor="ctr"/>
          <a:lstStyle/>
          <a:p>
            <a:endParaRPr lang="en-US">
              <a:solidFill>
                <a:srgbClr val="000000"/>
              </a:solidFill>
            </a:endParaRPr>
          </a:p>
        </p:txBody>
      </p:sp>
      <p:sp>
        <p:nvSpPr>
          <p:cNvPr id="203783" name="AutoShape 7"/>
          <p:cNvSpPr>
            <a:spLocks noChangeArrowheads="1"/>
          </p:cNvSpPr>
          <p:nvPr/>
        </p:nvSpPr>
        <p:spPr bwMode="auto">
          <a:xfrm>
            <a:off x="1471613" y="1000125"/>
            <a:ext cx="3305175" cy="2817813"/>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91358" tIns="45677" rIns="91358" bIns="45677" anchor="ctr"/>
          <a:lstStyle/>
          <a:p>
            <a:endParaRPr lang="en-US">
              <a:solidFill>
                <a:srgbClr val="000000"/>
              </a:solidFill>
            </a:endParaRPr>
          </a:p>
        </p:txBody>
      </p:sp>
      <p:sp>
        <p:nvSpPr>
          <p:cNvPr id="203784" name="Rectangle 8"/>
          <p:cNvSpPr>
            <a:spLocks noChangeArrowheads="1"/>
          </p:cNvSpPr>
          <p:nvPr/>
        </p:nvSpPr>
        <p:spPr bwMode="auto">
          <a:xfrm>
            <a:off x="5295900" y="1071563"/>
            <a:ext cx="454025" cy="712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276" tIns="44239" rIns="90276" bIns="44239">
            <a:spAutoFit/>
          </a:bodyPr>
          <a:lstStyle/>
          <a:p>
            <a:pPr>
              <a:spcBef>
                <a:spcPts val="2513"/>
              </a:spcBef>
              <a:buClr>
                <a:srgbClr val="0066FF"/>
              </a:buClr>
              <a:tabLst>
                <a:tab pos="0" algn="l"/>
                <a:tab pos="911225" algn="l"/>
                <a:tab pos="1825625" algn="l"/>
                <a:tab pos="2738438" algn="l"/>
                <a:tab pos="3652838" algn="l"/>
                <a:tab pos="4567238" algn="l"/>
                <a:tab pos="5480050" algn="l"/>
                <a:tab pos="6392863" algn="l"/>
                <a:tab pos="7305675" algn="l"/>
                <a:tab pos="8220075" algn="l"/>
                <a:tab pos="9134475" algn="l"/>
                <a:tab pos="10047288" algn="l"/>
              </a:tabLst>
            </a:pPr>
            <a:r>
              <a:rPr lang="en-GB" sz="4000" b="1">
                <a:solidFill>
                  <a:srgbClr val="0066FF"/>
                </a:solidFill>
                <a:latin typeface="Helvetica" charset="0"/>
              </a:rPr>
              <a:t>2</a:t>
            </a:r>
          </a:p>
        </p:txBody>
      </p:sp>
      <p:sp>
        <p:nvSpPr>
          <p:cNvPr id="203785" name="Rectangle 9"/>
          <p:cNvSpPr>
            <a:spLocks noChangeArrowheads="1"/>
          </p:cNvSpPr>
          <p:nvPr/>
        </p:nvSpPr>
        <p:spPr bwMode="auto">
          <a:xfrm>
            <a:off x="1570038" y="4124325"/>
            <a:ext cx="454025" cy="71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276" tIns="44239" rIns="90276" bIns="44239">
            <a:spAutoFit/>
          </a:bodyPr>
          <a:lstStyle/>
          <a:p>
            <a:pPr>
              <a:spcBef>
                <a:spcPts val="2513"/>
              </a:spcBef>
              <a:buClr>
                <a:srgbClr val="0066FF"/>
              </a:buClr>
              <a:tabLst>
                <a:tab pos="0" algn="l"/>
                <a:tab pos="911225" algn="l"/>
                <a:tab pos="1825625" algn="l"/>
                <a:tab pos="2738438" algn="l"/>
                <a:tab pos="3652838" algn="l"/>
                <a:tab pos="4567238" algn="l"/>
                <a:tab pos="5480050" algn="l"/>
                <a:tab pos="6392863" algn="l"/>
                <a:tab pos="7305675" algn="l"/>
                <a:tab pos="8220075" algn="l"/>
                <a:tab pos="9134475" algn="l"/>
                <a:tab pos="10047288" algn="l"/>
              </a:tabLst>
            </a:pPr>
            <a:r>
              <a:rPr lang="en-GB" sz="4000" b="1">
                <a:solidFill>
                  <a:srgbClr val="0066FF"/>
                </a:solidFill>
                <a:latin typeface="Helvetica" charset="0"/>
              </a:rPr>
              <a:t>3</a:t>
            </a:r>
          </a:p>
        </p:txBody>
      </p:sp>
      <p:sp>
        <p:nvSpPr>
          <p:cNvPr id="203786" name="Rectangle 10"/>
          <p:cNvSpPr>
            <a:spLocks noChangeArrowheads="1"/>
          </p:cNvSpPr>
          <p:nvPr/>
        </p:nvSpPr>
        <p:spPr bwMode="auto">
          <a:xfrm>
            <a:off x="5346700" y="4106863"/>
            <a:ext cx="454025" cy="712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276" tIns="44239" rIns="90276" bIns="44239">
            <a:spAutoFit/>
          </a:bodyPr>
          <a:lstStyle/>
          <a:p>
            <a:pPr>
              <a:spcBef>
                <a:spcPts val="2513"/>
              </a:spcBef>
              <a:buClr>
                <a:srgbClr val="FAFD00"/>
              </a:buClr>
              <a:tabLst>
                <a:tab pos="0" algn="l"/>
                <a:tab pos="911225" algn="l"/>
                <a:tab pos="1825625" algn="l"/>
                <a:tab pos="2738438" algn="l"/>
                <a:tab pos="3652838" algn="l"/>
                <a:tab pos="4567238" algn="l"/>
                <a:tab pos="5480050" algn="l"/>
                <a:tab pos="6392863" algn="l"/>
                <a:tab pos="7305675" algn="l"/>
                <a:tab pos="8220075" algn="l"/>
                <a:tab pos="9134475" algn="l"/>
                <a:tab pos="10047288" algn="l"/>
              </a:tabLst>
            </a:pPr>
            <a:r>
              <a:rPr lang="en-GB" sz="4000" b="1">
                <a:solidFill>
                  <a:srgbClr val="FAFD00"/>
                </a:solidFill>
                <a:latin typeface="Helvetica" charset="0"/>
              </a:rPr>
              <a:t>4</a:t>
            </a:r>
          </a:p>
        </p:txBody>
      </p:sp>
      <p:sp>
        <p:nvSpPr>
          <p:cNvPr id="203787" name="Rectangle 11"/>
          <p:cNvSpPr>
            <a:spLocks noChangeArrowheads="1"/>
          </p:cNvSpPr>
          <p:nvPr/>
        </p:nvSpPr>
        <p:spPr bwMode="auto">
          <a:xfrm>
            <a:off x="1554163" y="1090613"/>
            <a:ext cx="454025" cy="712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276" tIns="44239" rIns="90276" bIns="44239">
            <a:spAutoFit/>
          </a:bodyPr>
          <a:lstStyle/>
          <a:p>
            <a:pPr>
              <a:spcBef>
                <a:spcPts val="2513"/>
              </a:spcBef>
              <a:buClr>
                <a:srgbClr val="0066FF"/>
              </a:buClr>
              <a:tabLst>
                <a:tab pos="0" algn="l"/>
                <a:tab pos="911225" algn="l"/>
                <a:tab pos="1825625" algn="l"/>
                <a:tab pos="2738438" algn="l"/>
                <a:tab pos="3652838" algn="l"/>
                <a:tab pos="4567238" algn="l"/>
                <a:tab pos="5480050" algn="l"/>
                <a:tab pos="6392863" algn="l"/>
                <a:tab pos="7305675" algn="l"/>
                <a:tab pos="8220075" algn="l"/>
                <a:tab pos="9134475" algn="l"/>
                <a:tab pos="10047288" algn="l"/>
              </a:tabLst>
            </a:pPr>
            <a:r>
              <a:rPr lang="en-GB" sz="4000" b="1">
                <a:solidFill>
                  <a:srgbClr val="0066FF"/>
                </a:solidFill>
                <a:latin typeface="Helvetica" charset="0"/>
              </a:rPr>
              <a:t>1</a:t>
            </a:r>
          </a:p>
        </p:txBody>
      </p:sp>
      <p:grpSp>
        <p:nvGrpSpPr>
          <p:cNvPr id="203788" name="Group 12"/>
          <p:cNvGrpSpPr>
            <a:grpSpLocks/>
          </p:cNvGrpSpPr>
          <p:nvPr/>
        </p:nvGrpSpPr>
        <p:grpSpPr bwMode="auto">
          <a:xfrm>
            <a:off x="1817688" y="1866900"/>
            <a:ext cx="979487" cy="1812925"/>
            <a:chOff x="1145" y="1176"/>
            <a:chExt cx="617" cy="1143"/>
          </a:xfrm>
        </p:grpSpPr>
        <p:sp>
          <p:nvSpPr>
            <p:cNvPr id="203823" name="Rectangle 13"/>
            <p:cNvSpPr>
              <a:spLocks noChangeArrowheads="1"/>
            </p:cNvSpPr>
            <p:nvPr/>
          </p:nvSpPr>
          <p:spPr bwMode="auto">
            <a:xfrm>
              <a:off x="1145" y="1176"/>
              <a:ext cx="587" cy="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250"/>
                </a:spcBef>
                <a:buClr>
                  <a:srgbClr val="0066FF"/>
                </a:buClr>
                <a:tabLst>
                  <a:tab pos="0" algn="l"/>
                  <a:tab pos="911225" algn="l"/>
                  <a:tab pos="1825625" algn="l"/>
                  <a:tab pos="2738438" algn="l"/>
                  <a:tab pos="3652838" algn="l"/>
                  <a:tab pos="4567238" algn="l"/>
                  <a:tab pos="5480050" algn="l"/>
                  <a:tab pos="6392863" algn="l"/>
                  <a:tab pos="7305675" algn="l"/>
                  <a:tab pos="8220075" algn="l"/>
                  <a:tab pos="9134475" algn="l"/>
                  <a:tab pos="10047288" algn="l"/>
                </a:tabLst>
              </a:pPr>
              <a:r>
                <a:rPr lang="en-GB" b="1">
                  <a:solidFill>
                    <a:srgbClr val="0066FF"/>
                  </a:solidFill>
                  <a:latin typeface="Helvetica" charset="0"/>
                </a:rPr>
                <a:t>TO:</a:t>
              </a:r>
            </a:p>
          </p:txBody>
        </p:sp>
        <p:sp>
          <p:nvSpPr>
            <p:cNvPr id="203824" name="Rectangle 14"/>
            <p:cNvSpPr>
              <a:spLocks noChangeArrowheads="1"/>
            </p:cNvSpPr>
            <p:nvPr/>
          </p:nvSpPr>
          <p:spPr bwMode="auto">
            <a:xfrm>
              <a:off x="1145" y="1530"/>
              <a:ext cx="587" cy="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250"/>
                </a:spcBef>
                <a:buClr>
                  <a:srgbClr val="0066FF"/>
                </a:buClr>
                <a:tabLst>
                  <a:tab pos="0" algn="l"/>
                  <a:tab pos="911225" algn="l"/>
                  <a:tab pos="1825625" algn="l"/>
                  <a:tab pos="2738438" algn="l"/>
                  <a:tab pos="3652838" algn="l"/>
                  <a:tab pos="4567238" algn="l"/>
                  <a:tab pos="5480050" algn="l"/>
                  <a:tab pos="6392863" algn="l"/>
                  <a:tab pos="7305675" algn="l"/>
                  <a:tab pos="8220075" algn="l"/>
                  <a:tab pos="9134475" algn="l"/>
                  <a:tab pos="10047288" algn="l"/>
                </a:tabLst>
              </a:pPr>
              <a:r>
                <a:rPr lang="en-GB" b="1">
                  <a:solidFill>
                    <a:srgbClr val="0066FF"/>
                  </a:solidFill>
                  <a:latin typeface="Helvetica" charset="0"/>
                </a:rPr>
                <a:t>AS:</a:t>
              </a:r>
            </a:p>
          </p:txBody>
        </p:sp>
        <p:sp>
          <p:nvSpPr>
            <p:cNvPr id="203825" name="Rectangle 15"/>
            <p:cNvSpPr>
              <a:spLocks noChangeArrowheads="1"/>
            </p:cNvSpPr>
            <p:nvPr/>
          </p:nvSpPr>
          <p:spPr bwMode="auto">
            <a:xfrm>
              <a:off x="1145" y="1834"/>
              <a:ext cx="617" cy="4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lnSpc>
                  <a:spcPct val="35000"/>
                </a:lnSpc>
                <a:spcBef>
                  <a:spcPts val="1250"/>
                </a:spcBef>
                <a:buClr>
                  <a:srgbClr val="0066FF"/>
                </a:buClr>
                <a:tabLst>
                  <a:tab pos="0" algn="l"/>
                  <a:tab pos="911225" algn="l"/>
                  <a:tab pos="1825625" algn="l"/>
                  <a:tab pos="2738438" algn="l"/>
                  <a:tab pos="3652838" algn="l"/>
                  <a:tab pos="4567238" algn="l"/>
                  <a:tab pos="5480050" algn="l"/>
                  <a:tab pos="6392863" algn="l"/>
                  <a:tab pos="7305675" algn="l"/>
                  <a:tab pos="8220075" algn="l"/>
                  <a:tab pos="9134475" algn="l"/>
                  <a:tab pos="10047288" algn="l"/>
                </a:tabLst>
              </a:pPr>
              <a:r>
                <a:rPr lang="en-GB" b="1">
                  <a:solidFill>
                    <a:srgbClr val="0066FF"/>
                  </a:solidFill>
                  <a:latin typeface="Helvetica" charset="0"/>
                </a:rPr>
                <a:t>WHAT</a:t>
              </a:r>
            </a:p>
            <a:p>
              <a:pPr>
                <a:lnSpc>
                  <a:spcPct val="35000"/>
                </a:lnSpc>
                <a:spcBef>
                  <a:spcPts val="1250"/>
                </a:spcBef>
                <a:buClr>
                  <a:srgbClr val="0066FF"/>
                </a:buClr>
                <a:tabLst>
                  <a:tab pos="0" algn="l"/>
                  <a:tab pos="911225" algn="l"/>
                  <a:tab pos="1825625" algn="l"/>
                  <a:tab pos="2738438" algn="l"/>
                  <a:tab pos="3652838" algn="l"/>
                  <a:tab pos="4567238" algn="l"/>
                  <a:tab pos="5480050" algn="l"/>
                  <a:tab pos="6392863" algn="l"/>
                  <a:tab pos="7305675" algn="l"/>
                  <a:tab pos="8220075" algn="l"/>
                  <a:tab pos="9134475" algn="l"/>
                  <a:tab pos="10047288" algn="l"/>
                </a:tabLst>
              </a:pPr>
              <a:r>
                <a:rPr lang="en-GB" b="1">
                  <a:solidFill>
                    <a:srgbClr val="0066FF"/>
                  </a:solidFill>
                  <a:latin typeface="Helvetica" charset="0"/>
                </a:rPr>
                <a:t>HE:</a:t>
              </a:r>
            </a:p>
          </p:txBody>
        </p:sp>
      </p:grpSp>
      <p:grpSp>
        <p:nvGrpSpPr>
          <p:cNvPr id="203789" name="Group 16"/>
          <p:cNvGrpSpPr>
            <a:grpSpLocks/>
          </p:cNvGrpSpPr>
          <p:nvPr/>
        </p:nvGrpSpPr>
        <p:grpSpPr bwMode="auto">
          <a:xfrm>
            <a:off x="5576888" y="1879600"/>
            <a:ext cx="981075" cy="1812925"/>
            <a:chOff x="3513" y="1184"/>
            <a:chExt cx="617" cy="1143"/>
          </a:xfrm>
        </p:grpSpPr>
        <p:sp>
          <p:nvSpPr>
            <p:cNvPr id="203820" name="Rectangle 17"/>
            <p:cNvSpPr>
              <a:spLocks noChangeArrowheads="1"/>
            </p:cNvSpPr>
            <p:nvPr/>
          </p:nvSpPr>
          <p:spPr bwMode="auto">
            <a:xfrm>
              <a:off x="3513" y="1184"/>
              <a:ext cx="587" cy="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250"/>
                </a:spcBef>
                <a:buClr>
                  <a:srgbClr val="0066FF"/>
                </a:buClr>
                <a:tabLst>
                  <a:tab pos="0" algn="l"/>
                  <a:tab pos="911225" algn="l"/>
                  <a:tab pos="1825625" algn="l"/>
                  <a:tab pos="2738438" algn="l"/>
                  <a:tab pos="3652838" algn="l"/>
                  <a:tab pos="4567238" algn="l"/>
                  <a:tab pos="5480050" algn="l"/>
                  <a:tab pos="6392863" algn="l"/>
                  <a:tab pos="7305675" algn="l"/>
                  <a:tab pos="8220075" algn="l"/>
                  <a:tab pos="9134475" algn="l"/>
                  <a:tab pos="10047288" algn="l"/>
                </a:tabLst>
              </a:pPr>
              <a:r>
                <a:rPr lang="en-GB" b="1">
                  <a:solidFill>
                    <a:srgbClr val="0066FF"/>
                  </a:solidFill>
                  <a:latin typeface="Helvetica" charset="0"/>
                </a:rPr>
                <a:t>TO:</a:t>
              </a:r>
            </a:p>
          </p:txBody>
        </p:sp>
        <p:sp>
          <p:nvSpPr>
            <p:cNvPr id="203821" name="Rectangle 18"/>
            <p:cNvSpPr>
              <a:spLocks noChangeArrowheads="1"/>
            </p:cNvSpPr>
            <p:nvPr/>
          </p:nvSpPr>
          <p:spPr bwMode="auto">
            <a:xfrm>
              <a:off x="3513" y="1538"/>
              <a:ext cx="587" cy="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250"/>
                </a:spcBef>
                <a:buClr>
                  <a:srgbClr val="0066FF"/>
                </a:buClr>
                <a:tabLst>
                  <a:tab pos="0" algn="l"/>
                  <a:tab pos="911225" algn="l"/>
                  <a:tab pos="1825625" algn="l"/>
                  <a:tab pos="2738438" algn="l"/>
                  <a:tab pos="3652838" algn="l"/>
                  <a:tab pos="4567238" algn="l"/>
                  <a:tab pos="5480050" algn="l"/>
                  <a:tab pos="6392863" algn="l"/>
                  <a:tab pos="7305675" algn="l"/>
                  <a:tab pos="8220075" algn="l"/>
                  <a:tab pos="9134475" algn="l"/>
                  <a:tab pos="10047288" algn="l"/>
                </a:tabLst>
              </a:pPr>
              <a:r>
                <a:rPr lang="en-GB" b="1">
                  <a:solidFill>
                    <a:srgbClr val="0066FF"/>
                  </a:solidFill>
                  <a:latin typeface="Helvetica" charset="0"/>
                </a:rPr>
                <a:t>AS:</a:t>
              </a:r>
            </a:p>
          </p:txBody>
        </p:sp>
        <p:sp>
          <p:nvSpPr>
            <p:cNvPr id="203822" name="Rectangle 19"/>
            <p:cNvSpPr>
              <a:spLocks noChangeArrowheads="1"/>
            </p:cNvSpPr>
            <p:nvPr/>
          </p:nvSpPr>
          <p:spPr bwMode="auto">
            <a:xfrm>
              <a:off x="3513" y="1842"/>
              <a:ext cx="617" cy="4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lnSpc>
                  <a:spcPct val="35000"/>
                </a:lnSpc>
                <a:spcBef>
                  <a:spcPts val="1250"/>
                </a:spcBef>
                <a:buClr>
                  <a:srgbClr val="0066FF"/>
                </a:buClr>
                <a:tabLst>
                  <a:tab pos="0" algn="l"/>
                  <a:tab pos="911225" algn="l"/>
                  <a:tab pos="1825625" algn="l"/>
                  <a:tab pos="2738438" algn="l"/>
                  <a:tab pos="3652838" algn="l"/>
                  <a:tab pos="4567238" algn="l"/>
                  <a:tab pos="5480050" algn="l"/>
                  <a:tab pos="6392863" algn="l"/>
                  <a:tab pos="7305675" algn="l"/>
                  <a:tab pos="8220075" algn="l"/>
                  <a:tab pos="9134475" algn="l"/>
                  <a:tab pos="10047288" algn="l"/>
                </a:tabLst>
              </a:pPr>
              <a:r>
                <a:rPr lang="en-GB" b="1">
                  <a:solidFill>
                    <a:srgbClr val="0066FF"/>
                  </a:solidFill>
                  <a:latin typeface="Helvetica" charset="0"/>
                </a:rPr>
                <a:t>WHAT</a:t>
              </a:r>
            </a:p>
            <a:p>
              <a:pPr>
                <a:lnSpc>
                  <a:spcPct val="35000"/>
                </a:lnSpc>
                <a:spcBef>
                  <a:spcPts val="1250"/>
                </a:spcBef>
                <a:buClr>
                  <a:srgbClr val="0066FF"/>
                </a:buClr>
                <a:tabLst>
                  <a:tab pos="0" algn="l"/>
                  <a:tab pos="911225" algn="l"/>
                  <a:tab pos="1825625" algn="l"/>
                  <a:tab pos="2738438" algn="l"/>
                  <a:tab pos="3652838" algn="l"/>
                  <a:tab pos="4567238" algn="l"/>
                  <a:tab pos="5480050" algn="l"/>
                  <a:tab pos="6392863" algn="l"/>
                  <a:tab pos="7305675" algn="l"/>
                  <a:tab pos="8220075" algn="l"/>
                  <a:tab pos="9134475" algn="l"/>
                  <a:tab pos="10047288" algn="l"/>
                </a:tabLst>
              </a:pPr>
              <a:r>
                <a:rPr lang="en-GB" b="1">
                  <a:solidFill>
                    <a:srgbClr val="0066FF"/>
                  </a:solidFill>
                  <a:latin typeface="Helvetica" charset="0"/>
                </a:rPr>
                <a:t>HE:</a:t>
              </a:r>
            </a:p>
          </p:txBody>
        </p:sp>
      </p:grpSp>
      <p:grpSp>
        <p:nvGrpSpPr>
          <p:cNvPr id="203790" name="Group 20"/>
          <p:cNvGrpSpPr>
            <a:grpSpLocks/>
          </p:cNvGrpSpPr>
          <p:nvPr/>
        </p:nvGrpSpPr>
        <p:grpSpPr bwMode="auto">
          <a:xfrm>
            <a:off x="1843088" y="4902200"/>
            <a:ext cx="979487" cy="1812925"/>
            <a:chOff x="1161" y="3088"/>
            <a:chExt cx="617" cy="1143"/>
          </a:xfrm>
        </p:grpSpPr>
        <p:sp>
          <p:nvSpPr>
            <p:cNvPr id="203817" name="Rectangle 21"/>
            <p:cNvSpPr>
              <a:spLocks noChangeArrowheads="1"/>
            </p:cNvSpPr>
            <p:nvPr/>
          </p:nvSpPr>
          <p:spPr bwMode="auto">
            <a:xfrm>
              <a:off x="1161" y="3088"/>
              <a:ext cx="587" cy="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250"/>
                </a:spcBef>
                <a:buClr>
                  <a:srgbClr val="0066FF"/>
                </a:buClr>
                <a:tabLst>
                  <a:tab pos="0" algn="l"/>
                  <a:tab pos="911225" algn="l"/>
                  <a:tab pos="1825625" algn="l"/>
                  <a:tab pos="2738438" algn="l"/>
                  <a:tab pos="3652838" algn="l"/>
                  <a:tab pos="4567238" algn="l"/>
                  <a:tab pos="5480050" algn="l"/>
                  <a:tab pos="6392863" algn="l"/>
                  <a:tab pos="7305675" algn="l"/>
                  <a:tab pos="8220075" algn="l"/>
                  <a:tab pos="9134475" algn="l"/>
                  <a:tab pos="10047288" algn="l"/>
                </a:tabLst>
              </a:pPr>
              <a:r>
                <a:rPr lang="en-GB" b="1">
                  <a:solidFill>
                    <a:srgbClr val="0066FF"/>
                  </a:solidFill>
                  <a:latin typeface="Helvetica" charset="0"/>
                </a:rPr>
                <a:t>TO:</a:t>
              </a:r>
            </a:p>
          </p:txBody>
        </p:sp>
        <p:sp>
          <p:nvSpPr>
            <p:cNvPr id="203818" name="Rectangle 22"/>
            <p:cNvSpPr>
              <a:spLocks noChangeArrowheads="1"/>
            </p:cNvSpPr>
            <p:nvPr/>
          </p:nvSpPr>
          <p:spPr bwMode="auto">
            <a:xfrm>
              <a:off x="1161" y="3442"/>
              <a:ext cx="587" cy="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250"/>
                </a:spcBef>
                <a:buClr>
                  <a:srgbClr val="0066FF"/>
                </a:buClr>
                <a:tabLst>
                  <a:tab pos="0" algn="l"/>
                  <a:tab pos="911225" algn="l"/>
                  <a:tab pos="1825625" algn="l"/>
                  <a:tab pos="2738438" algn="l"/>
                  <a:tab pos="3652838" algn="l"/>
                  <a:tab pos="4567238" algn="l"/>
                  <a:tab pos="5480050" algn="l"/>
                  <a:tab pos="6392863" algn="l"/>
                  <a:tab pos="7305675" algn="l"/>
                  <a:tab pos="8220075" algn="l"/>
                  <a:tab pos="9134475" algn="l"/>
                  <a:tab pos="10047288" algn="l"/>
                </a:tabLst>
              </a:pPr>
              <a:r>
                <a:rPr lang="en-GB" b="1">
                  <a:solidFill>
                    <a:srgbClr val="0066FF"/>
                  </a:solidFill>
                  <a:latin typeface="Helvetica" charset="0"/>
                </a:rPr>
                <a:t>AS:</a:t>
              </a:r>
            </a:p>
          </p:txBody>
        </p:sp>
        <p:sp>
          <p:nvSpPr>
            <p:cNvPr id="203819" name="Rectangle 23"/>
            <p:cNvSpPr>
              <a:spLocks noChangeArrowheads="1"/>
            </p:cNvSpPr>
            <p:nvPr/>
          </p:nvSpPr>
          <p:spPr bwMode="auto">
            <a:xfrm>
              <a:off x="1161" y="3746"/>
              <a:ext cx="617" cy="4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lnSpc>
                  <a:spcPct val="35000"/>
                </a:lnSpc>
                <a:spcBef>
                  <a:spcPts val="1250"/>
                </a:spcBef>
                <a:buClr>
                  <a:srgbClr val="0066FF"/>
                </a:buClr>
                <a:tabLst>
                  <a:tab pos="0" algn="l"/>
                  <a:tab pos="911225" algn="l"/>
                  <a:tab pos="1825625" algn="l"/>
                  <a:tab pos="2738438" algn="l"/>
                  <a:tab pos="3652838" algn="l"/>
                  <a:tab pos="4567238" algn="l"/>
                  <a:tab pos="5480050" algn="l"/>
                  <a:tab pos="6392863" algn="l"/>
                  <a:tab pos="7305675" algn="l"/>
                  <a:tab pos="8220075" algn="l"/>
                  <a:tab pos="9134475" algn="l"/>
                  <a:tab pos="10047288" algn="l"/>
                </a:tabLst>
              </a:pPr>
              <a:r>
                <a:rPr lang="en-GB" b="1">
                  <a:solidFill>
                    <a:srgbClr val="0066FF"/>
                  </a:solidFill>
                  <a:latin typeface="Helvetica" charset="0"/>
                </a:rPr>
                <a:t>WHAT</a:t>
              </a:r>
            </a:p>
            <a:p>
              <a:pPr>
                <a:lnSpc>
                  <a:spcPct val="35000"/>
                </a:lnSpc>
                <a:spcBef>
                  <a:spcPts val="1250"/>
                </a:spcBef>
                <a:buClr>
                  <a:srgbClr val="0066FF"/>
                </a:buClr>
                <a:tabLst>
                  <a:tab pos="0" algn="l"/>
                  <a:tab pos="911225" algn="l"/>
                  <a:tab pos="1825625" algn="l"/>
                  <a:tab pos="2738438" algn="l"/>
                  <a:tab pos="3652838" algn="l"/>
                  <a:tab pos="4567238" algn="l"/>
                  <a:tab pos="5480050" algn="l"/>
                  <a:tab pos="6392863" algn="l"/>
                  <a:tab pos="7305675" algn="l"/>
                  <a:tab pos="8220075" algn="l"/>
                  <a:tab pos="9134475" algn="l"/>
                  <a:tab pos="10047288" algn="l"/>
                </a:tabLst>
              </a:pPr>
              <a:r>
                <a:rPr lang="en-GB" b="1">
                  <a:solidFill>
                    <a:srgbClr val="0066FF"/>
                  </a:solidFill>
                  <a:latin typeface="Helvetica" charset="0"/>
                </a:rPr>
                <a:t>HE:</a:t>
              </a:r>
            </a:p>
          </p:txBody>
        </p:sp>
      </p:grpSp>
      <p:grpSp>
        <p:nvGrpSpPr>
          <p:cNvPr id="203791" name="Group 24"/>
          <p:cNvGrpSpPr>
            <a:grpSpLocks/>
          </p:cNvGrpSpPr>
          <p:nvPr/>
        </p:nvGrpSpPr>
        <p:grpSpPr bwMode="auto">
          <a:xfrm>
            <a:off x="5513388" y="4902200"/>
            <a:ext cx="979487" cy="1739900"/>
            <a:chOff x="3473" y="3088"/>
            <a:chExt cx="617" cy="1097"/>
          </a:xfrm>
        </p:grpSpPr>
        <p:sp>
          <p:nvSpPr>
            <p:cNvPr id="203814" name="Rectangle 25"/>
            <p:cNvSpPr>
              <a:spLocks noChangeArrowheads="1"/>
            </p:cNvSpPr>
            <p:nvPr/>
          </p:nvSpPr>
          <p:spPr bwMode="auto">
            <a:xfrm>
              <a:off x="3473" y="3088"/>
              <a:ext cx="587" cy="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250"/>
                </a:spcBef>
                <a:buClr>
                  <a:srgbClr val="FAFD00"/>
                </a:buClr>
                <a:tabLst>
                  <a:tab pos="0" algn="l"/>
                  <a:tab pos="911225" algn="l"/>
                  <a:tab pos="1825625" algn="l"/>
                  <a:tab pos="2738438" algn="l"/>
                  <a:tab pos="3652838" algn="l"/>
                  <a:tab pos="4567238" algn="l"/>
                  <a:tab pos="5480050" algn="l"/>
                  <a:tab pos="6392863" algn="l"/>
                  <a:tab pos="7305675" algn="l"/>
                  <a:tab pos="8220075" algn="l"/>
                  <a:tab pos="9134475" algn="l"/>
                  <a:tab pos="10047288" algn="l"/>
                </a:tabLst>
              </a:pPr>
              <a:r>
                <a:rPr lang="en-GB" b="1">
                  <a:solidFill>
                    <a:srgbClr val="FAFD00"/>
                  </a:solidFill>
                  <a:latin typeface="Helvetica" charset="0"/>
                </a:rPr>
                <a:t>CHO:</a:t>
              </a:r>
            </a:p>
          </p:txBody>
        </p:sp>
        <p:sp>
          <p:nvSpPr>
            <p:cNvPr id="203815" name="Rectangle 26"/>
            <p:cNvSpPr>
              <a:spLocks noChangeArrowheads="1"/>
            </p:cNvSpPr>
            <p:nvPr/>
          </p:nvSpPr>
          <p:spPr bwMode="auto">
            <a:xfrm>
              <a:off x="3473" y="3442"/>
              <a:ext cx="587" cy="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250"/>
                </a:spcBef>
                <a:buClr>
                  <a:srgbClr val="FAFD00"/>
                </a:buClr>
                <a:tabLst>
                  <a:tab pos="0" algn="l"/>
                  <a:tab pos="911225" algn="l"/>
                  <a:tab pos="1825625" algn="l"/>
                  <a:tab pos="2738438" algn="l"/>
                  <a:tab pos="3652838" algn="l"/>
                  <a:tab pos="4567238" algn="l"/>
                  <a:tab pos="5480050" algn="l"/>
                  <a:tab pos="6392863" algn="l"/>
                  <a:tab pos="7305675" algn="l"/>
                  <a:tab pos="8220075" algn="l"/>
                  <a:tab pos="9134475" algn="l"/>
                  <a:tab pos="10047288" algn="l"/>
                </a:tabLst>
              </a:pPr>
              <a:r>
                <a:rPr lang="en-GB" b="1">
                  <a:solidFill>
                    <a:srgbClr val="FAFD00"/>
                  </a:solidFill>
                  <a:latin typeface="Helvetica" charset="0"/>
                </a:rPr>
                <a:t>NHƯ:</a:t>
              </a:r>
            </a:p>
          </p:txBody>
        </p:sp>
        <p:sp>
          <p:nvSpPr>
            <p:cNvPr id="203816" name="Rectangle 27"/>
            <p:cNvSpPr>
              <a:spLocks noChangeArrowheads="1"/>
            </p:cNvSpPr>
            <p:nvPr/>
          </p:nvSpPr>
          <p:spPr bwMode="auto">
            <a:xfrm>
              <a:off x="3473" y="3746"/>
              <a:ext cx="617" cy="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lnSpc>
                  <a:spcPct val="35000"/>
                </a:lnSpc>
                <a:spcBef>
                  <a:spcPts val="1250"/>
                </a:spcBef>
                <a:buClr>
                  <a:srgbClr val="FAFD00"/>
                </a:buClr>
                <a:tabLst>
                  <a:tab pos="0" algn="l"/>
                  <a:tab pos="911225" algn="l"/>
                  <a:tab pos="1825625" algn="l"/>
                  <a:tab pos="2738438" algn="l"/>
                  <a:tab pos="3652838" algn="l"/>
                  <a:tab pos="4567238" algn="l"/>
                  <a:tab pos="5480050" algn="l"/>
                  <a:tab pos="6392863" algn="l"/>
                  <a:tab pos="7305675" algn="l"/>
                  <a:tab pos="8220075" algn="l"/>
                  <a:tab pos="9134475" algn="l"/>
                  <a:tab pos="10047288" algn="l"/>
                </a:tabLst>
              </a:pPr>
              <a:r>
                <a:rPr lang="en-GB" b="1">
                  <a:solidFill>
                    <a:srgbClr val="FAFD00"/>
                  </a:solidFill>
                  <a:latin typeface="Helvetica" charset="0"/>
                </a:rPr>
                <a:t>ĐiỀU</a:t>
              </a:r>
            </a:p>
            <a:p>
              <a:pPr>
                <a:lnSpc>
                  <a:spcPct val="35000"/>
                </a:lnSpc>
                <a:spcBef>
                  <a:spcPts val="1250"/>
                </a:spcBef>
                <a:buClr>
                  <a:srgbClr val="FAFD00"/>
                </a:buClr>
                <a:tabLst>
                  <a:tab pos="0" algn="l"/>
                  <a:tab pos="911225" algn="l"/>
                  <a:tab pos="1825625" algn="l"/>
                  <a:tab pos="2738438" algn="l"/>
                  <a:tab pos="3652838" algn="l"/>
                  <a:tab pos="4567238" algn="l"/>
                  <a:tab pos="5480050" algn="l"/>
                  <a:tab pos="6392863" algn="l"/>
                  <a:tab pos="7305675" algn="l"/>
                  <a:tab pos="8220075" algn="l"/>
                  <a:tab pos="9134475" algn="l"/>
                  <a:tab pos="10047288" algn="l"/>
                </a:tabLst>
              </a:pPr>
              <a:r>
                <a:rPr lang="en-GB" b="1">
                  <a:solidFill>
                    <a:srgbClr val="FAFD00"/>
                  </a:solidFill>
                  <a:latin typeface="Helvetica" charset="0"/>
                </a:rPr>
                <a:t>NGÀI:</a:t>
              </a:r>
            </a:p>
          </p:txBody>
        </p:sp>
      </p:grpSp>
      <p:sp>
        <p:nvSpPr>
          <p:cNvPr id="203792" name="Rectangle 28"/>
          <p:cNvSpPr>
            <a:spLocks noChangeArrowheads="1"/>
          </p:cNvSpPr>
          <p:nvPr/>
        </p:nvSpPr>
        <p:spPr bwMode="auto">
          <a:xfrm>
            <a:off x="1933575" y="1138238"/>
            <a:ext cx="2590800" cy="649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276" tIns="44239" rIns="90276" bIns="44239">
            <a:spAutoFit/>
          </a:bodyPr>
          <a:lstStyle/>
          <a:p>
            <a:pPr>
              <a:spcBef>
                <a:spcPts val="2250"/>
              </a:spcBef>
              <a:buClr>
                <a:srgbClr val="0066FF"/>
              </a:buClr>
              <a:tabLst>
                <a:tab pos="0" algn="l"/>
                <a:tab pos="911225" algn="l"/>
                <a:tab pos="1825625" algn="l"/>
                <a:tab pos="2738438" algn="l"/>
                <a:tab pos="3652838" algn="l"/>
                <a:tab pos="4567238" algn="l"/>
                <a:tab pos="5480050" algn="l"/>
                <a:tab pos="6392863" algn="l"/>
                <a:tab pos="7305675" algn="l"/>
                <a:tab pos="8220075" algn="l"/>
                <a:tab pos="9134475" algn="l"/>
                <a:tab pos="10047288" algn="l"/>
              </a:tabLst>
            </a:pPr>
            <a:r>
              <a:rPr lang="en-GB" sz="3600" b="1">
                <a:solidFill>
                  <a:srgbClr val="0066FF"/>
                </a:solidFill>
                <a:latin typeface="Helvetica" charset="0"/>
              </a:rPr>
              <a:t>MATTHEW</a:t>
            </a:r>
          </a:p>
        </p:txBody>
      </p:sp>
      <p:sp>
        <p:nvSpPr>
          <p:cNvPr id="203793" name="Rectangle 29"/>
          <p:cNvSpPr>
            <a:spLocks noChangeArrowheads="1"/>
          </p:cNvSpPr>
          <p:nvPr/>
        </p:nvSpPr>
        <p:spPr bwMode="auto">
          <a:xfrm>
            <a:off x="6146800" y="1162050"/>
            <a:ext cx="2239963" cy="649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276" tIns="44239" rIns="90276" bIns="44239">
            <a:spAutoFit/>
          </a:bodyPr>
          <a:lstStyle/>
          <a:p>
            <a:pPr>
              <a:spcBef>
                <a:spcPts val="2250"/>
              </a:spcBef>
              <a:buClr>
                <a:srgbClr val="0066FF"/>
              </a:buClr>
              <a:tabLst>
                <a:tab pos="0" algn="l"/>
                <a:tab pos="911225" algn="l"/>
                <a:tab pos="1825625" algn="l"/>
                <a:tab pos="2738438" algn="l"/>
                <a:tab pos="3652838" algn="l"/>
                <a:tab pos="4567238" algn="l"/>
                <a:tab pos="5480050" algn="l"/>
                <a:tab pos="6392863" algn="l"/>
                <a:tab pos="7305675" algn="l"/>
                <a:tab pos="8220075" algn="l"/>
                <a:tab pos="9134475" algn="l"/>
                <a:tab pos="10047288" algn="l"/>
              </a:tabLst>
            </a:pPr>
            <a:r>
              <a:rPr lang="en-GB" sz="3600" b="1">
                <a:solidFill>
                  <a:srgbClr val="0066FF"/>
                </a:solidFill>
                <a:latin typeface="Helvetica" charset="0"/>
              </a:rPr>
              <a:t>MARK</a:t>
            </a:r>
          </a:p>
        </p:txBody>
      </p:sp>
      <p:sp>
        <p:nvSpPr>
          <p:cNvPr id="203794" name="Rectangle 30"/>
          <p:cNvSpPr>
            <a:spLocks noChangeArrowheads="1"/>
          </p:cNvSpPr>
          <p:nvPr/>
        </p:nvSpPr>
        <p:spPr bwMode="auto">
          <a:xfrm>
            <a:off x="2363788" y="4184650"/>
            <a:ext cx="2239962" cy="649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276" tIns="44239" rIns="90276" bIns="44239">
            <a:spAutoFit/>
          </a:bodyPr>
          <a:lstStyle/>
          <a:p>
            <a:pPr>
              <a:spcBef>
                <a:spcPts val="2250"/>
              </a:spcBef>
              <a:buClr>
                <a:srgbClr val="0066FF"/>
              </a:buClr>
              <a:tabLst>
                <a:tab pos="0" algn="l"/>
                <a:tab pos="911225" algn="l"/>
                <a:tab pos="1825625" algn="l"/>
                <a:tab pos="2738438" algn="l"/>
                <a:tab pos="3652838" algn="l"/>
                <a:tab pos="4567238" algn="l"/>
                <a:tab pos="5480050" algn="l"/>
                <a:tab pos="6392863" algn="l"/>
                <a:tab pos="7305675" algn="l"/>
                <a:tab pos="8220075" algn="l"/>
                <a:tab pos="9134475" algn="l"/>
                <a:tab pos="10047288" algn="l"/>
              </a:tabLst>
            </a:pPr>
            <a:r>
              <a:rPr lang="en-GB" sz="3600" b="1">
                <a:solidFill>
                  <a:srgbClr val="0066FF"/>
                </a:solidFill>
                <a:latin typeface="Helvetica" charset="0"/>
              </a:rPr>
              <a:t>LUKE</a:t>
            </a:r>
          </a:p>
        </p:txBody>
      </p:sp>
      <p:sp>
        <p:nvSpPr>
          <p:cNvPr id="203795" name="Rectangle 31"/>
          <p:cNvSpPr>
            <a:spLocks noChangeArrowheads="1"/>
          </p:cNvSpPr>
          <p:nvPr/>
        </p:nvSpPr>
        <p:spPr bwMode="auto">
          <a:xfrm>
            <a:off x="6335713" y="4175125"/>
            <a:ext cx="1941512" cy="649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276" tIns="44239" rIns="90276" bIns="44239">
            <a:spAutoFit/>
          </a:bodyPr>
          <a:lstStyle/>
          <a:p>
            <a:pPr>
              <a:spcBef>
                <a:spcPts val="2250"/>
              </a:spcBef>
              <a:buClr>
                <a:srgbClr val="66FF99"/>
              </a:buClr>
              <a:tabLst>
                <a:tab pos="0" algn="l"/>
                <a:tab pos="911225" algn="l"/>
                <a:tab pos="1825625" algn="l"/>
                <a:tab pos="2738438" algn="l"/>
                <a:tab pos="3652838" algn="l"/>
                <a:tab pos="4567238" algn="l"/>
                <a:tab pos="5480050" algn="l"/>
                <a:tab pos="6392863" algn="l"/>
                <a:tab pos="7305675" algn="l"/>
                <a:tab pos="8220075" algn="l"/>
                <a:tab pos="9134475" algn="l"/>
                <a:tab pos="10047288" algn="l"/>
              </a:tabLst>
            </a:pPr>
            <a:r>
              <a:rPr lang="en-GB" sz="3600" b="1">
                <a:solidFill>
                  <a:srgbClr val="66FF99"/>
                </a:solidFill>
                <a:latin typeface="Helvetica" charset="0"/>
              </a:rPr>
              <a:t>GIĂNG</a:t>
            </a:r>
          </a:p>
        </p:txBody>
      </p:sp>
      <p:sp>
        <p:nvSpPr>
          <p:cNvPr id="203796" name="Rectangle 32"/>
          <p:cNvSpPr>
            <a:spLocks noChangeArrowheads="1"/>
          </p:cNvSpPr>
          <p:nvPr/>
        </p:nvSpPr>
        <p:spPr bwMode="auto">
          <a:xfrm>
            <a:off x="2374900" y="1768475"/>
            <a:ext cx="1943100" cy="52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276" tIns="44239" rIns="90276" bIns="44239">
            <a:spAutoFit/>
          </a:bodyPr>
          <a:lstStyle/>
          <a:p>
            <a:pPr>
              <a:spcBef>
                <a:spcPts val="1750"/>
              </a:spcBef>
              <a:buClr>
                <a:srgbClr val="0066FF"/>
              </a:buClr>
              <a:tabLst>
                <a:tab pos="0" algn="l"/>
                <a:tab pos="911225" algn="l"/>
                <a:tab pos="1825625" algn="l"/>
                <a:tab pos="2738438" algn="l"/>
                <a:tab pos="3652838" algn="l"/>
                <a:tab pos="4567238" algn="l"/>
                <a:tab pos="5480050" algn="l"/>
                <a:tab pos="6392863" algn="l"/>
                <a:tab pos="7305675" algn="l"/>
                <a:tab pos="8220075" algn="l"/>
                <a:tab pos="9134475" algn="l"/>
                <a:tab pos="10047288" algn="l"/>
              </a:tabLst>
            </a:pPr>
            <a:r>
              <a:rPr lang="en-GB" sz="2800" b="1">
                <a:solidFill>
                  <a:srgbClr val="0066FF"/>
                </a:solidFill>
                <a:latin typeface="Helvetica" charset="0"/>
              </a:rPr>
              <a:t>   JEWS</a:t>
            </a:r>
          </a:p>
        </p:txBody>
      </p:sp>
      <p:sp>
        <p:nvSpPr>
          <p:cNvPr id="203797" name="Rectangle 33"/>
          <p:cNvSpPr>
            <a:spLocks noChangeArrowheads="1"/>
          </p:cNvSpPr>
          <p:nvPr/>
        </p:nvSpPr>
        <p:spPr bwMode="auto">
          <a:xfrm>
            <a:off x="6489700" y="1779588"/>
            <a:ext cx="1943100" cy="52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276" tIns="44239" rIns="90276" bIns="44239">
            <a:spAutoFit/>
          </a:bodyPr>
          <a:lstStyle/>
          <a:p>
            <a:pPr>
              <a:spcBef>
                <a:spcPts val="1750"/>
              </a:spcBef>
              <a:buClr>
                <a:srgbClr val="0066FF"/>
              </a:buClr>
              <a:tabLst>
                <a:tab pos="0" algn="l"/>
                <a:tab pos="911225" algn="l"/>
                <a:tab pos="1825625" algn="l"/>
                <a:tab pos="2738438" algn="l"/>
                <a:tab pos="3652838" algn="l"/>
                <a:tab pos="4567238" algn="l"/>
                <a:tab pos="5480050" algn="l"/>
                <a:tab pos="6392863" algn="l"/>
                <a:tab pos="7305675" algn="l"/>
                <a:tab pos="8220075" algn="l"/>
                <a:tab pos="9134475" algn="l"/>
                <a:tab pos="10047288" algn="l"/>
              </a:tabLst>
            </a:pPr>
            <a:r>
              <a:rPr lang="en-GB" sz="2800" b="1">
                <a:solidFill>
                  <a:srgbClr val="0066FF"/>
                </a:solidFill>
                <a:latin typeface="Helvetica" charset="0"/>
              </a:rPr>
              <a:t>ROMANS</a:t>
            </a:r>
          </a:p>
        </p:txBody>
      </p:sp>
      <p:sp>
        <p:nvSpPr>
          <p:cNvPr id="203798" name="Rectangle 34"/>
          <p:cNvSpPr>
            <a:spLocks noChangeArrowheads="1"/>
          </p:cNvSpPr>
          <p:nvPr/>
        </p:nvSpPr>
        <p:spPr bwMode="auto">
          <a:xfrm>
            <a:off x="2708275" y="4802188"/>
            <a:ext cx="1943100" cy="52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276" tIns="44239" rIns="90276" bIns="44239">
            <a:spAutoFit/>
          </a:bodyPr>
          <a:lstStyle/>
          <a:p>
            <a:pPr>
              <a:spcBef>
                <a:spcPts val="1750"/>
              </a:spcBef>
              <a:buClr>
                <a:srgbClr val="0066FF"/>
              </a:buClr>
              <a:tabLst>
                <a:tab pos="0" algn="l"/>
                <a:tab pos="911225" algn="l"/>
                <a:tab pos="1825625" algn="l"/>
                <a:tab pos="2738438" algn="l"/>
                <a:tab pos="3652838" algn="l"/>
                <a:tab pos="4567238" algn="l"/>
                <a:tab pos="5480050" algn="l"/>
                <a:tab pos="6392863" algn="l"/>
                <a:tab pos="7305675" algn="l"/>
                <a:tab pos="8220075" algn="l"/>
                <a:tab pos="9134475" algn="l"/>
                <a:tab pos="10047288" algn="l"/>
              </a:tabLst>
            </a:pPr>
            <a:r>
              <a:rPr lang="en-GB" sz="2800" b="1">
                <a:solidFill>
                  <a:srgbClr val="0066FF"/>
                </a:solidFill>
                <a:latin typeface="Helvetica" charset="0"/>
              </a:rPr>
              <a:t>GREEKS</a:t>
            </a:r>
          </a:p>
        </p:txBody>
      </p:sp>
      <p:sp>
        <p:nvSpPr>
          <p:cNvPr id="203799" name="Rectangle 35"/>
          <p:cNvSpPr>
            <a:spLocks noChangeArrowheads="1"/>
          </p:cNvSpPr>
          <p:nvPr/>
        </p:nvSpPr>
        <p:spPr bwMode="auto">
          <a:xfrm>
            <a:off x="6484938" y="4806950"/>
            <a:ext cx="2887662" cy="52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276" tIns="44239" rIns="90276" bIns="44239">
            <a:spAutoFit/>
          </a:bodyPr>
          <a:lstStyle/>
          <a:p>
            <a:pPr>
              <a:spcBef>
                <a:spcPts val="1750"/>
              </a:spcBef>
              <a:buClr>
                <a:srgbClr val="FFEA18"/>
              </a:buClr>
              <a:tabLst>
                <a:tab pos="0" algn="l"/>
                <a:tab pos="911225" algn="l"/>
                <a:tab pos="1825625" algn="l"/>
                <a:tab pos="2738438" algn="l"/>
                <a:tab pos="3652838" algn="l"/>
                <a:tab pos="4567238" algn="l"/>
                <a:tab pos="5480050" algn="l"/>
                <a:tab pos="6392863" algn="l"/>
                <a:tab pos="7305675" algn="l"/>
                <a:tab pos="8220075" algn="l"/>
                <a:tab pos="9134475" algn="l"/>
                <a:tab pos="10047288" algn="l"/>
              </a:tabLst>
            </a:pPr>
            <a:r>
              <a:rPr lang="en-GB" sz="2800" b="1">
                <a:solidFill>
                  <a:srgbClr val="FFEA18"/>
                </a:solidFill>
                <a:latin typeface="Helvetica" charset="0"/>
              </a:rPr>
              <a:t>HỘI THÁNH</a:t>
            </a:r>
          </a:p>
        </p:txBody>
      </p:sp>
      <p:sp>
        <p:nvSpPr>
          <p:cNvPr id="203800" name="Rectangle 36"/>
          <p:cNvSpPr>
            <a:spLocks noChangeArrowheads="1"/>
          </p:cNvSpPr>
          <p:nvPr/>
        </p:nvSpPr>
        <p:spPr bwMode="auto">
          <a:xfrm>
            <a:off x="2667000" y="2346325"/>
            <a:ext cx="1943100" cy="52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276" tIns="44239" rIns="90276" bIns="44239">
            <a:spAutoFit/>
          </a:bodyPr>
          <a:lstStyle/>
          <a:p>
            <a:pPr>
              <a:spcBef>
                <a:spcPts val="1750"/>
              </a:spcBef>
              <a:buClr>
                <a:srgbClr val="0066FF"/>
              </a:buClr>
              <a:tabLst>
                <a:tab pos="0" algn="l"/>
                <a:tab pos="911225" algn="l"/>
                <a:tab pos="1825625" algn="l"/>
                <a:tab pos="2738438" algn="l"/>
                <a:tab pos="3652838" algn="l"/>
                <a:tab pos="4567238" algn="l"/>
                <a:tab pos="5480050" algn="l"/>
                <a:tab pos="6392863" algn="l"/>
                <a:tab pos="7305675" algn="l"/>
                <a:tab pos="8220075" algn="l"/>
                <a:tab pos="9134475" algn="l"/>
                <a:tab pos="10047288" algn="l"/>
              </a:tabLst>
            </a:pPr>
            <a:r>
              <a:rPr lang="en-GB" sz="2800" b="1">
                <a:solidFill>
                  <a:srgbClr val="0066FF"/>
                </a:solidFill>
                <a:latin typeface="Helvetica" charset="0"/>
              </a:rPr>
              <a:t>KING</a:t>
            </a:r>
          </a:p>
        </p:txBody>
      </p:sp>
      <p:sp>
        <p:nvSpPr>
          <p:cNvPr id="203801" name="Rectangle 37"/>
          <p:cNvSpPr>
            <a:spLocks noChangeArrowheads="1"/>
          </p:cNvSpPr>
          <p:nvPr/>
        </p:nvSpPr>
        <p:spPr bwMode="auto">
          <a:xfrm>
            <a:off x="6470650" y="2339975"/>
            <a:ext cx="1943100" cy="52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276" tIns="44239" rIns="90276" bIns="44239">
            <a:spAutoFit/>
          </a:bodyPr>
          <a:lstStyle/>
          <a:p>
            <a:pPr>
              <a:spcBef>
                <a:spcPts val="1750"/>
              </a:spcBef>
              <a:buClr>
                <a:srgbClr val="0066FF"/>
              </a:buClr>
              <a:tabLst>
                <a:tab pos="0" algn="l"/>
                <a:tab pos="911225" algn="l"/>
                <a:tab pos="1825625" algn="l"/>
                <a:tab pos="2738438" algn="l"/>
                <a:tab pos="3652838" algn="l"/>
                <a:tab pos="4567238" algn="l"/>
                <a:tab pos="5480050" algn="l"/>
                <a:tab pos="6392863" algn="l"/>
                <a:tab pos="7305675" algn="l"/>
                <a:tab pos="8220075" algn="l"/>
                <a:tab pos="9134475" algn="l"/>
                <a:tab pos="10047288" algn="l"/>
              </a:tabLst>
            </a:pPr>
            <a:r>
              <a:rPr lang="en-GB" sz="2800" b="1">
                <a:solidFill>
                  <a:srgbClr val="0066FF"/>
                </a:solidFill>
                <a:latin typeface="Helvetica" charset="0"/>
              </a:rPr>
              <a:t>SERVANT</a:t>
            </a:r>
          </a:p>
        </p:txBody>
      </p:sp>
      <p:sp>
        <p:nvSpPr>
          <p:cNvPr id="203802" name="Rectangle 38"/>
          <p:cNvSpPr>
            <a:spLocks noChangeArrowheads="1"/>
          </p:cNvSpPr>
          <p:nvPr/>
        </p:nvSpPr>
        <p:spPr bwMode="auto">
          <a:xfrm>
            <a:off x="2684463" y="5367338"/>
            <a:ext cx="1943100" cy="52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276" tIns="44239" rIns="90276" bIns="44239">
            <a:spAutoFit/>
          </a:bodyPr>
          <a:lstStyle/>
          <a:p>
            <a:pPr>
              <a:spcBef>
                <a:spcPts val="1750"/>
              </a:spcBef>
              <a:buClr>
                <a:srgbClr val="0066FF"/>
              </a:buClr>
              <a:tabLst>
                <a:tab pos="0" algn="l"/>
                <a:tab pos="911225" algn="l"/>
                <a:tab pos="1825625" algn="l"/>
                <a:tab pos="2738438" algn="l"/>
                <a:tab pos="3652838" algn="l"/>
                <a:tab pos="4567238" algn="l"/>
                <a:tab pos="5480050" algn="l"/>
                <a:tab pos="6392863" algn="l"/>
                <a:tab pos="7305675" algn="l"/>
                <a:tab pos="8220075" algn="l"/>
                <a:tab pos="9134475" algn="l"/>
                <a:tab pos="10047288" algn="l"/>
              </a:tabLst>
            </a:pPr>
            <a:r>
              <a:rPr lang="en-GB" sz="2800" b="1">
                <a:solidFill>
                  <a:srgbClr val="0066FF"/>
                </a:solidFill>
                <a:latin typeface="Helvetica" charset="0"/>
              </a:rPr>
              <a:t>GOD/MAN</a:t>
            </a:r>
          </a:p>
        </p:txBody>
      </p:sp>
      <p:sp>
        <p:nvSpPr>
          <p:cNvPr id="203803" name="Rectangle 39"/>
          <p:cNvSpPr>
            <a:spLocks noChangeArrowheads="1"/>
          </p:cNvSpPr>
          <p:nvPr/>
        </p:nvSpPr>
        <p:spPr bwMode="auto">
          <a:xfrm>
            <a:off x="6494463" y="5359400"/>
            <a:ext cx="1181100" cy="52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276" tIns="44239" rIns="90276" bIns="44239">
            <a:spAutoFit/>
          </a:bodyPr>
          <a:lstStyle/>
          <a:p>
            <a:pPr>
              <a:spcBef>
                <a:spcPts val="1750"/>
              </a:spcBef>
              <a:buClr>
                <a:srgbClr val="FFEA18"/>
              </a:buClr>
              <a:tabLst>
                <a:tab pos="0" algn="l"/>
                <a:tab pos="911225" algn="l"/>
                <a:tab pos="1825625" algn="l"/>
                <a:tab pos="2738438" algn="l"/>
                <a:tab pos="3652838" algn="l"/>
                <a:tab pos="4567238" algn="l"/>
                <a:tab pos="5480050" algn="l"/>
                <a:tab pos="6392863" algn="l"/>
                <a:tab pos="7305675" algn="l"/>
                <a:tab pos="8220075" algn="l"/>
                <a:tab pos="9134475" algn="l"/>
                <a:tab pos="10047288" algn="l"/>
              </a:tabLst>
            </a:pPr>
            <a:r>
              <a:rPr lang="en-GB" sz="2800" b="1">
                <a:solidFill>
                  <a:srgbClr val="FFEA18"/>
                </a:solidFill>
                <a:latin typeface="Helvetica" charset="0"/>
              </a:rPr>
              <a:t>TRỜI</a:t>
            </a:r>
          </a:p>
        </p:txBody>
      </p:sp>
      <p:sp>
        <p:nvSpPr>
          <p:cNvPr id="203804" name="Rectangle 40"/>
          <p:cNvSpPr>
            <a:spLocks noChangeArrowheads="1"/>
          </p:cNvSpPr>
          <p:nvPr/>
        </p:nvSpPr>
        <p:spPr bwMode="auto">
          <a:xfrm>
            <a:off x="2670175" y="2917825"/>
            <a:ext cx="1943100" cy="52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276" tIns="44239" rIns="90276" bIns="44239">
            <a:spAutoFit/>
          </a:bodyPr>
          <a:lstStyle/>
          <a:p>
            <a:pPr>
              <a:spcBef>
                <a:spcPts val="1750"/>
              </a:spcBef>
              <a:buClr>
                <a:srgbClr val="0066FF"/>
              </a:buClr>
              <a:tabLst>
                <a:tab pos="0" algn="l"/>
                <a:tab pos="911225" algn="l"/>
                <a:tab pos="1825625" algn="l"/>
                <a:tab pos="2738438" algn="l"/>
                <a:tab pos="3652838" algn="l"/>
                <a:tab pos="4567238" algn="l"/>
                <a:tab pos="5480050" algn="l"/>
                <a:tab pos="6392863" algn="l"/>
                <a:tab pos="7305675" algn="l"/>
                <a:tab pos="8220075" algn="l"/>
                <a:tab pos="9134475" algn="l"/>
                <a:tab pos="10047288" algn="l"/>
              </a:tabLst>
            </a:pPr>
            <a:r>
              <a:rPr lang="en-GB" sz="2800" b="1">
                <a:solidFill>
                  <a:srgbClr val="0066FF"/>
                </a:solidFill>
                <a:latin typeface="Helvetica" charset="0"/>
              </a:rPr>
              <a:t>SAID</a:t>
            </a:r>
          </a:p>
        </p:txBody>
      </p:sp>
      <p:sp>
        <p:nvSpPr>
          <p:cNvPr id="203805" name="Rectangle 41"/>
          <p:cNvSpPr>
            <a:spLocks noChangeArrowheads="1"/>
          </p:cNvSpPr>
          <p:nvPr/>
        </p:nvSpPr>
        <p:spPr bwMode="auto">
          <a:xfrm>
            <a:off x="6496050" y="2928938"/>
            <a:ext cx="1270000" cy="52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276" tIns="44239" rIns="90276" bIns="44239">
            <a:spAutoFit/>
          </a:bodyPr>
          <a:lstStyle/>
          <a:p>
            <a:pPr>
              <a:spcBef>
                <a:spcPts val="1750"/>
              </a:spcBef>
              <a:buClr>
                <a:srgbClr val="0066FF"/>
              </a:buClr>
              <a:tabLst>
                <a:tab pos="0" algn="l"/>
                <a:tab pos="911225" algn="l"/>
                <a:tab pos="1825625" algn="l"/>
                <a:tab pos="2738438" algn="l"/>
                <a:tab pos="3652838" algn="l"/>
                <a:tab pos="4567238" algn="l"/>
                <a:tab pos="5480050" algn="l"/>
                <a:tab pos="6392863" algn="l"/>
                <a:tab pos="7305675" algn="l"/>
                <a:tab pos="8220075" algn="l"/>
                <a:tab pos="9134475" algn="l"/>
                <a:tab pos="10047288" algn="l"/>
              </a:tabLst>
            </a:pPr>
            <a:r>
              <a:rPr lang="en-GB" sz="2800" b="1">
                <a:solidFill>
                  <a:srgbClr val="0066FF"/>
                </a:solidFill>
                <a:latin typeface="Helvetica" charset="0"/>
              </a:rPr>
              <a:t>DID</a:t>
            </a:r>
          </a:p>
        </p:txBody>
      </p:sp>
      <p:sp>
        <p:nvSpPr>
          <p:cNvPr id="203806" name="Rectangle 42"/>
          <p:cNvSpPr>
            <a:spLocks noChangeArrowheads="1"/>
          </p:cNvSpPr>
          <p:nvPr/>
        </p:nvSpPr>
        <p:spPr bwMode="auto">
          <a:xfrm>
            <a:off x="6459538" y="5956300"/>
            <a:ext cx="1943100" cy="52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276" tIns="44239" rIns="90276" bIns="44239">
            <a:spAutoFit/>
          </a:bodyPr>
          <a:lstStyle/>
          <a:p>
            <a:pPr>
              <a:spcBef>
                <a:spcPts val="1750"/>
              </a:spcBef>
              <a:buClr>
                <a:srgbClr val="FFEA18"/>
              </a:buClr>
              <a:tabLst>
                <a:tab pos="0" algn="l"/>
                <a:tab pos="911225" algn="l"/>
                <a:tab pos="1825625" algn="l"/>
                <a:tab pos="2738438" algn="l"/>
                <a:tab pos="3652838" algn="l"/>
                <a:tab pos="4567238" algn="l"/>
                <a:tab pos="5480050" algn="l"/>
                <a:tab pos="6392863" algn="l"/>
                <a:tab pos="7305675" algn="l"/>
                <a:tab pos="8220075" algn="l"/>
                <a:tab pos="9134475" algn="l"/>
                <a:tab pos="10047288" algn="l"/>
              </a:tabLst>
            </a:pPr>
            <a:r>
              <a:rPr lang="en-GB" sz="2800" b="1">
                <a:solidFill>
                  <a:srgbClr val="FFEA18"/>
                </a:solidFill>
                <a:latin typeface="Helvetica" charset="0"/>
              </a:rPr>
              <a:t>HÀM Ý</a:t>
            </a:r>
          </a:p>
        </p:txBody>
      </p:sp>
      <p:sp>
        <p:nvSpPr>
          <p:cNvPr id="203807" name="Rectangle 43"/>
          <p:cNvSpPr>
            <a:spLocks noChangeArrowheads="1"/>
          </p:cNvSpPr>
          <p:nvPr/>
        </p:nvSpPr>
        <p:spPr bwMode="auto">
          <a:xfrm>
            <a:off x="2684463" y="5951538"/>
            <a:ext cx="1371600" cy="52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276" tIns="44239" rIns="90276" bIns="44239">
            <a:spAutoFit/>
          </a:bodyPr>
          <a:lstStyle/>
          <a:p>
            <a:pPr>
              <a:spcBef>
                <a:spcPts val="1750"/>
              </a:spcBef>
              <a:buClr>
                <a:srgbClr val="0066FF"/>
              </a:buClr>
              <a:tabLst>
                <a:tab pos="0" algn="l"/>
                <a:tab pos="911225" algn="l"/>
                <a:tab pos="1825625" algn="l"/>
                <a:tab pos="2738438" algn="l"/>
                <a:tab pos="3652838" algn="l"/>
                <a:tab pos="4567238" algn="l"/>
                <a:tab pos="5480050" algn="l"/>
                <a:tab pos="6392863" algn="l"/>
                <a:tab pos="7305675" algn="l"/>
                <a:tab pos="8220075" algn="l"/>
                <a:tab pos="9134475" algn="l"/>
                <a:tab pos="10047288" algn="l"/>
              </a:tabLst>
            </a:pPr>
            <a:r>
              <a:rPr lang="en-GB" sz="2800" b="1">
                <a:solidFill>
                  <a:srgbClr val="0066FF"/>
                </a:solidFill>
                <a:latin typeface="Helvetica" charset="0"/>
              </a:rPr>
              <a:t>FELT</a:t>
            </a:r>
          </a:p>
        </p:txBody>
      </p:sp>
      <p:sp>
        <p:nvSpPr>
          <p:cNvPr id="203808" name="AutoShape 44"/>
          <p:cNvSpPr>
            <a:spLocks noChangeArrowheads="1"/>
          </p:cNvSpPr>
          <p:nvPr/>
        </p:nvSpPr>
        <p:spPr bwMode="auto">
          <a:xfrm>
            <a:off x="5208588" y="4005263"/>
            <a:ext cx="3305175" cy="2817812"/>
          </a:xfrm>
          <a:prstGeom prst="roundRect">
            <a:avLst>
              <a:gd name="adj" fmla="val 16667"/>
            </a:avLst>
          </a:prstGeom>
          <a:noFill/>
          <a:ln w="76320">
            <a:solidFill>
              <a:srgbClr val="FC0128"/>
            </a:solidFill>
            <a:miter lim="800000"/>
            <a:headEnd/>
            <a:tailEnd/>
          </a:ln>
          <a:extLst>
            <a:ext uri="{909E8E84-426E-40dd-AFC4-6F175D3DCCD1}">
              <a14:hiddenFill xmlns:a14="http://schemas.microsoft.com/office/drawing/2010/main" xmlns="">
                <a:solidFill>
                  <a:srgbClr val="FFFFFF"/>
                </a:solidFill>
              </a14:hiddenFill>
            </a:ext>
          </a:extLst>
        </p:spPr>
        <p:txBody>
          <a:bodyPr wrap="none" lIns="91358" tIns="45677" rIns="91358" bIns="45677" anchor="ctr"/>
          <a:lstStyle/>
          <a:p>
            <a:endParaRPr lang="en-US">
              <a:solidFill>
                <a:srgbClr val="000000"/>
              </a:solidFill>
            </a:endParaRPr>
          </a:p>
        </p:txBody>
      </p:sp>
      <p:sp>
        <p:nvSpPr>
          <p:cNvPr id="203809" name="Text Box 45"/>
          <p:cNvSpPr txBox="1">
            <a:spLocks noChangeArrowheads="1"/>
          </p:cNvSpPr>
          <p:nvPr/>
        </p:nvSpPr>
        <p:spPr bwMode="auto">
          <a:xfrm>
            <a:off x="9658350" y="7938"/>
            <a:ext cx="18097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16" tIns="46755" rIns="89916" bIns="46755"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9pPr>
          </a:lstStyle>
          <a:p>
            <a:pPr algn="ctr" eaLnBrk="1" hangingPunct="1">
              <a:spcBef>
                <a:spcPts val="1250"/>
              </a:spcBef>
              <a:buClr>
                <a:srgbClr val="FFA27C"/>
              </a:buClr>
            </a:pPr>
            <a:r>
              <a:rPr lang="en-GB" sz="2000">
                <a:solidFill>
                  <a:srgbClr val="FFA27C"/>
                </a:solidFill>
                <a:latin typeface="Comic Sans MS" charset="0"/>
              </a:rPr>
              <a:t> </a:t>
            </a:r>
          </a:p>
        </p:txBody>
      </p:sp>
      <p:sp>
        <p:nvSpPr>
          <p:cNvPr id="24622" name="Text Box 46"/>
          <p:cNvSpPr txBox="1">
            <a:spLocks noChangeArrowheads="1"/>
          </p:cNvSpPr>
          <p:nvPr/>
        </p:nvSpPr>
        <p:spPr bwMode="auto">
          <a:xfrm>
            <a:off x="4035425" y="2965450"/>
            <a:ext cx="1947863" cy="173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16" tIns="46755" rIns="89916" bIns="46755">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9pPr>
          </a:lstStyle>
          <a:p>
            <a:pPr algn="ctr" eaLnBrk="1" hangingPunct="1">
              <a:spcBef>
                <a:spcPts val="6550"/>
              </a:spcBef>
              <a:buClr>
                <a:srgbClr val="FFEA18"/>
              </a:buClr>
            </a:pPr>
            <a:r>
              <a:rPr lang="en-GB" sz="10500" b="1">
                <a:solidFill>
                  <a:srgbClr val="FFEA18"/>
                </a:solidFill>
              </a:rPr>
              <a:t>∑</a:t>
            </a:r>
          </a:p>
        </p:txBody>
      </p:sp>
      <p:sp>
        <p:nvSpPr>
          <p:cNvPr id="203811" name="Text Box 47"/>
          <p:cNvSpPr txBox="1">
            <a:spLocks noChangeArrowheads="1"/>
          </p:cNvSpPr>
          <p:nvPr/>
        </p:nvSpPr>
        <p:spPr bwMode="auto">
          <a:xfrm>
            <a:off x="9191625" y="7413625"/>
            <a:ext cx="338138" cy="249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16" tIns="46755" rIns="89916" bIns="46755"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MS Gothic" charset="0"/>
                <a:cs typeface="MS Gothic" charset="0"/>
              </a:defRPr>
            </a:lvl9pPr>
          </a:lstStyle>
          <a:p>
            <a:pPr algn="ctr" eaLnBrk="1" hangingPunct="1">
              <a:spcBef>
                <a:spcPts val="625"/>
              </a:spcBef>
              <a:buClr>
                <a:srgbClr val="FFFFFF"/>
              </a:buClr>
            </a:pPr>
            <a:r>
              <a:rPr lang="en-GB" sz="1000" b="1">
                <a:solidFill>
                  <a:srgbClr val="FFFFFF"/>
                </a:solidFill>
                <a:latin typeface="Comic Sans MS" charset="0"/>
              </a:rPr>
              <a:t>22</a:t>
            </a:r>
          </a:p>
        </p:txBody>
      </p:sp>
      <p:sp>
        <p:nvSpPr>
          <p:cNvPr id="50" name="Title 49"/>
          <p:cNvSpPr>
            <a:spLocks noGrp="1"/>
          </p:cNvSpPr>
          <p:nvPr>
            <p:ph type="title" idx="4294967295"/>
          </p:nvPr>
        </p:nvSpPr>
        <p:spPr bwMode="auto">
          <a:xfrm>
            <a:off x="0" y="258763"/>
            <a:ext cx="8969375" cy="69056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1811" tIns="50906" rIns="101811" bIns="50906"/>
          <a:lstStyle/>
          <a:p>
            <a:r>
              <a:rPr lang="en-US" sz="3200" b="1">
                <a:solidFill>
                  <a:srgbClr val="FAFD00"/>
                </a:solidFill>
                <a:latin typeface="Arial" charset="0"/>
                <a:ea typeface="MS Gothic" charset="0"/>
                <a:cs typeface="Arial" charset="0"/>
              </a:rPr>
              <a:t>GIĂNG: TÓM TẮT SỨ ĐiỆP</a:t>
            </a:r>
            <a:endParaRPr lang="en-US">
              <a:latin typeface="Arial" charset="0"/>
              <a:ea typeface="MS Gothic" charset="0"/>
              <a:cs typeface="Arial" charset="0"/>
            </a:endParaRPr>
          </a:p>
        </p:txBody>
      </p:sp>
      <p:sp>
        <p:nvSpPr>
          <p:cNvPr id="52" name="TextBox 51"/>
          <p:cNvSpPr txBox="1"/>
          <p:nvPr/>
        </p:nvSpPr>
        <p:spPr>
          <a:xfrm>
            <a:off x="9305925" y="0"/>
            <a:ext cx="719138" cy="471488"/>
          </a:xfrm>
          <a:prstGeom prst="rect">
            <a:avLst/>
          </a:prstGeom>
          <a:noFill/>
        </p:spPr>
        <p:txBody>
          <a:bodyPr wrap="none" lIns="101811" tIns="50906" rIns="101811" bIns="50906">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defTabSz="457093" eaLnBrk="1" hangingPunct="1">
              <a:defRPr/>
            </a:pPr>
            <a:r>
              <a:rPr lang="en-US" b="1" dirty="0">
                <a:solidFill>
                  <a:srgbClr val="FFFFFF"/>
                </a:solidFill>
                <a:effectLst>
                  <a:outerShdw blurRad="38100" dist="38100" dir="2700000" algn="tl">
                    <a:srgbClr val="000000">
                      <a:alpha val="43137"/>
                    </a:srgbClr>
                  </a:outerShdw>
                </a:effectLst>
                <a:latin typeface="Arial" charset="0"/>
                <a:ea typeface="MS Gothic" charset="0"/>
                <a:cs typeface="MS Gothic" charset="0"/>
              </a:rPr>
              <a:t>51a</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0"/>
                                        </p:tgtEl>
                                        <p:attrNameLst>
                                          <p:attrName>ppt_y</p:attrName>
                                        </p:attrNameLst>
                                      </p:cBhvr>
                                      <p:tavLst>
                                        <p:tav tm="0">
                                          <p:val>
                                            <p:strVal val="#ppt_y"/>
                                          </p:val>
                                        </p:tav>
                                        <p:tav tm="100000">
                                          <p:val>
                                            <p:strVal val="#ppt_y"/>
                                          </p:val>
                                        </p:tav>
                                      </p:tavLst>
                                    </p:anim>
                                    <p:anim calcmode="lin" valueType="num">
                                      <p:cBhvr>
                                        <p:cTn id="9"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0"/>
                                        </p:tgtEl>
                                      </p:cBhvr>
                                    </p:animEffect>
                                  </p:childTnLst>
                                </p:cTn>
                              </p:par>
                            </p:childTnLst>
                          </p:cTn>
                        </p:par>
                        <p:par>
                          <p:cTn id="12" fill="hold" nodeType="afterGroup">
                            <p:stCondLst>
                              <p:cond delay="1350"/>
                            </p:stCondLst>
                            <p:childTnLst>
                              <p:par>
                                <p:cTn id="13" presetID="23" presetClass="entr" presetSubtype="528" fill="hold" nodeType="afterEffect">
                                  <p:stCondLst>
                                    <p:cond delay="0"/>
                                  </p:stCondLst>
                                  <p:childTnLst>
                                    <p:set>
                                      <p:cBhvr>
                                        <p:cTn id="14" dur="1" fill="hold">
                                          <p:stCondLst>
                                            <p:cond delay="0"/>
                                          </p:stCondLst>
                                        </p:cTn>
                                        <p:tgtEl>
                                          <p:spTgt spid="24622"/>
                                        </p:tgtEl>
                                        <p:attrNameLst>
                                          <p:attrName>style.visibility</p:attrName>
                                        </p:attrNameLst>
                                      </p:cBhvr>
                                      <p:to>
                                        <p:strVal val="visible"/>
                                      </p:to>
                                    </p:set>
                                    <p:anim calcmode="lin" valueType="num">
                                      <p:cBhvr>
                                        <p:cTn id="15" dur="500" fill="hold"/>
                                        <p:tgtEl>
                                          <p:spTgt spid="24622"/>
                                        </p:tgtEl>
                                        <p:attrNameLst>
                                          <p:attrName>ppt_w</p:attrName>
                                        </p:attrNameLst>
                                      </p:cBhvr>
                                      <p:tavLst>
                                        <p:tav tm="100000">
                                          <p:val>
                                            <p:fltVal val="0"/>
                                          </p:val>
                                        </p:tav>
                                        <p:tav>
                                          <p:val>
                                            <p:strVal val="#ppt_w"/>
                                          </p:val>
                                        </p:tav>
                                      </p:tavLst>
                                    </p:anim>
                                    <p:anim calcmode="lin" valueType="num">
                                      <p:cBhvr>
                                        <p:cTn id="16" dur="500" fill="hold"/>
                                        <p:tgtEl>
                                          <p:spTgt spid="24622"/>
                                        </p:tgtEl>
                                        <p:attrNameLst>
                                          <p:attrName>ppt_h</p:attrName>
                                        </p:attrNameLst>
                                      </p:cBhvr>
                                      <p:tavLst>
                                        <p:tav tm="100000">
                                          <p:val>
                                            <p:fltVal val="0"/>
                                          </p:val>
                                        </p:tav>
                                        <p:tav>
                                          <p:val>
                                            <p:strVal val="#ppt_h"/>
                                          </p:val>
                                        </p:tav>
                                      </p:tavLst>
                                    </p:anim>
                                    <p:anim calcmode="lin" valueType="num">
                                      <p:cBhvr>
                                        <p:cTn id="17" dur="500" fill="hold"/>
                                        <p:tgtEl>
                                          <p:spTgt spid="24622"/>
                                        </p:tgtEl>
                                        <p:attrNameLst>
                                          <p:attrName>ppt_x</p:attrName>
                                        </p:attrNameLst>
                                      </p:cBhvr>
                                      <p:tavLst>
                                        <p:tav tm="100000">
                                          <p:val>
                                            <p:fltVal val="0.5"/>
                                          </p:val>
                                        </p:tav>
                                        <p:tav>
                                          <p:val>
                                            <p:strVal val="#ppt_x"/>
                                          </p:val>
                                        </p:tav>
                                      </p:tavLst>
                                    </p:anim>
                                    <p:anim calcmode="lin" valueType="num">
                                      <p:cBhvr>
                                        <p:cTn id="18" dur="500" fill="hold"/>
                                        <p:tgtEl>
                                          <p:spTgt spid="24622"/>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25" y="261938"/>
            <a:ext cx="9240838" cy="7254875"/>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40962" name="Rectangle 2"/>
          <p:cNvSpPr>
            <a:spLocks noChangeArrowheads="1"/>
          </p:cNvSpPr>
          <p:nvPr/>
        </p:nvSpPr>
        <p:spPr bwMode="auto">
          <a:xfrm>
            <a:off x="3889375" y="7531100"/>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40963" name="Rectangle 3"/>
          <p:cNvSpPr>
            <a:spLocks noChangeArrowheads="1"/>
          </p:cNvSpPr>
          <p:nvPr/>
        </p:nvSpPr>
        <p:spPr bwMode="auto">
          <a:xfrm>
            <a:off x="1254125" y="863600"/>
            <a:ext cx="7481888" cy="6181725"/>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40964" name="Text Box 4"/>
          <p:cNvSpPr txBox="1">
            <a:spLocks noChangeArrowheads="1"/>
          </p:cNvSpPr>
          <p:nvPr/>
        </p:nvSpPr>
        <p:spPr bwMode="auto">
          <a:xfrm>
            <a:off x="9696450" y="1588"/>
            <a:ext cx="18097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A27C"/>
              </a:buClr>
              <a:buSzPct val="100000"/>
            </a:pPr>
            <a:r>
              <a:rPr lang="en-GB" sz="2000">
                <a:solidFill>
                  <a:srgbClr val="FFA27C"/>
                </a:solidFill>
                <a:latin typeface="Comic Sans MS" charset="0"/>
              </a:rPr>
              <a:t> </a:t>
            </a:r>
          </a:p>
        </p:txBody>
      </p:sp>
      <p:sp>
        <p:nvSpPr>
          <p:cNvPr id="40965" name="Text Box 5"/>
          <p:cNvSpPr txBox="1">
            <a:spLocks noChangeArrowheads="1"/>
          </p:cNvSpPr>
          <p:nvPr/>
        </p:nvSpPr>
        <p:spPr bwMode="auto">
          <a:xfrm>
            <a:off x="1420813" y="1677988"/>
            <a:ext cx="6365875"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40966" name="Text Box 7"/>
          <p:cNvSpPr txBox="1">
            <a:spLocks noChangeArrowheads="1"/>
          </p:cNvSpPr>
          <p:nvPr/>
        </p:nvSpPr>
        <p:spPr bwMode="auto">
          <a:xfrm>
            <a:off x="4997450" y="1782763"/>
            <a:ext cx="3556000" cy="1979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3750"/>
              </a:spcBef>
              <a:buClr>
                <a:srgbClr val="FFFF00"/>
              </a:buClr>
              <a:buSzPct val="100000"/>
            </a:pPr>
            <a:r>
              <a:rPr lang="en-GB" sz="6000" b="1">
                <a:solidFill>
                  <a:srgbClr val="FFFF00"/>
                </a:solidFill>
                <a:latin typeface="Arial" charset="0"/>
              </a:rPr>
              <a:t>GIÊ-XU CHRIST!</a:t>
            </a:r>
          </a:p>
        </p:txBody>
      </p:sp>
      <p:sp>
        <p:nvSpPr>
          <p:cNvPr id="25608" name="Oval 8"/>
          <p:cNvSpPr>
            <a:spLocks noChangeArrowheads="1"/>
          </p:cNvSpPr>
          <p:nvPr/>
        </p:nvSpPr>
        <p:spPr bwMode="auto">
          <a:xfrm>
            <a:off x="3765550" y="914400"/>
            <a:ext cx="4494213" cy="862013"/>
          </a:xfrm>
          <a:prstGeom prst="ellipse">
            <a:avLst/>
          </a:prstGeom>
          <a:noFill/>
          <a:ln w="76320">
            <a:solidFill>
              <a:srgbClr val="FFFFFF"/>
            </a:solidFill>
            <a:miter lim="800000"/>
            <a:headEnd/>
            <a:tailEnd/>
          </a:ln>
          <a:effectLst>
            <a:outerShdw dist="7178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40968" name="Text Box 9"/>
          <p:cNvSpPr txBox="1">
            <a:spLocks noChangeArrowheads="1"/>
          </p:cNvSpPr>
          <p:nvPr/>
        </p:nvSpPr>
        <p:spPr bwMode="auto">
          <a:xfrm>
            <a:off x="9177338" y="7315200"/>
            <a:ext cx="184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40969" name="AutoShape 10"/>
          <p:cNvSpPr>
            <a:spLocks noChangeArrowheads="1"/>
          </p:cNvSpPr>
          <p:nvPr/>
        </p:nvSpPr>
        <p:spPr bwMode="auto">
          <a:xfrm>
            <a:off x="5227638" y="4016375"/>
            <a:ext cx="3303587" cy="2817813"/>
          </a:xfrm>
          <a:prstGeom prst="roundRect">
            <a:avLst>
              <a:gd name="adj" fmla="val 16667"/>
            </a:avLst>
          </a:prstGeom>
          <a:gradFill rotWithShape="0">
            <a:gsLst>
              <a:gs pos="0">
                <a:srgbClr val="0000FF"/>
              </a:gs>
              <a:gs pos="50000">
                <a:srgbClr val="000000"/>
              </a:gs>
              <a:gs pos="100000">
                <a:srgbClr val="0000FF"/>
              </a:gs>
            </a:gsLst>
            <a:lin ang="18900000" scaled="1"/>
          </a:gradFill>
          <a:ln w="76320">
            <a:solidFill>
              <a:srgbClr val="FC0128"/>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25611" name="Text Box 11"/>
          <p:cNvSpPr txBox="1">
            <a:spLocks noChangeArrowheads="1"/>
          </p:cNvSpPr>
          <p:nvPr/>
        </p:nvSpPr>
        <p:spPr bwMode="auto">
          <a:xfrm>
            <a:off x="5257800" y="4038600"/>
            <a:ext cx="3276600" cy="2711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750"/>
              </a:spcBef>
              <a:buClr>
                <a:srgbClr val="FFFFFF"/>
              </a:buClr>
              <a:buSzPct val="100000"/>
            </a:pPr>
            <a:r>
              <a:rPr lang="ja-JP" altLang="en-GB" sz="2800" b="1">
                <a:solidFill>
                  <a:srgbClr val="FFFFFF"/>
                </a:solidFill>
                <a:latin typeface="Helvetica" charset="0"/>
              </a:rPr>
              <a:t>“</a:t>
            </a:r>
            <a:r>
              <a:rPr lang="en-GB" altLang="ja-JP" sz="2800" b="1">
                <a:solidFill>
                  <a:srgbClr val="FFFFFF"/>
                </a:solidFill>
                <a:latin typeface="Helvetica" charset="0"/>
              </a:rPr>
              <a:t>Ban đầu có Ngôi Lời, Ngôi Lời ở cùng Đức Chúa Trời, và Ngôi Lời là Đức Chúa Trời</a:t>
            </a:r>
            <a:r>
              <a:rPr lang="ja-JP" altLang="en-GB" sz="2800" b="1">
                <a:solidFill>
                  <a:srgbClr val="FFFFFF"/>
                </a:solidFill>
                <a:latin typeface="Helvetica" charset="0"/>
              </a:rPr>
              <a:t>”</a:t>
            </a:r>
            <a:endParaRPr lang="en-GB" sz="2800" b="1">
              <a:solidFill>
                <a:srgbClr val="FFFFFF"/>
              </a:solidFill>
              <a:latin typeface="Helvetica" charset="0"/>
            </a:endParaRPr>
          </a:p>
        </p:txBody>
      </p:sp>
      <p:sp>
        <p:nvSpPr>
          <p:cNvPr id="40971" name="Text Box 12"/>
          <p:cNvSpPr txBox="1">
            <a:spLocks noChangeArrowheads="1"/>
          </p:cNvSpPr>
          <p:nvPr/>
        </p:nvSpPr>
        <p:spPr bwMode="auto">
          <a:xfrm>
            <a:off x="9593263" y="7096125"/>
            <a:ext cx="184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40972" name="Text Box 13"/>
          <p:cNvSpPr txBox="1">
            <a:spLocks noChangeArrowheads="1"/>
          </p:cNvSpPr>
          <p:nvPr/>
        </p:nvSpPr>
        <p:spPr bwMode="auto">
          <a:xfrm>
            <a:off x="9263063" y="7389813"/>
            <a:ext cx="3397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23</a:t>
            </a:r>
          </a:p>
        </p:txBody>
      </p:sp>
      <p:sp>
        <p:nvSpPr>
          <p:cNvPr id="40973" name="Text Box 14"/>
          <p:cNvSpPr txBox="1">
            <a:spLocks noChangeArrowheads="1"/>
          </p:cNvSpPr>
          <p:nvPr/>
        </p:nvSpPr>
        <p:spPr bwMode="auto">
          <a:xfrm>
            <a:off x="9563100" y="7345363"/>
            <a:ext cx="307975"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000"/>
              </a:spcBef>
              <a:buClr>
                <a:srgbClr val="FFFFFF"/>
              </a:buClr>
              <a:buSzPct val="100000"/>
            </a:pPr>
            <a:r>
              <a:rPr lang="en-GB" sz="1600" b="1">
                <a:solidFill>
                  <a:srgbClr val="FFFFFF"/>
                </a:solidFill>
                <a:latin typeface="Comic Sans MS" charset="0"/>
              </a:rPr>
              <a:t>3</a:t>
            </a:r>
          </a:p>
        </p:txBody>
      </p:sp>
      <p:sp>
        <p:nvSpPr>
          <p:cNvPr id="40974" name="Text Box 15"/>
          <p:cNvSpPr txBox="1">
            <a:spLocks noChangeArrowheads="1"/>
          </p:cNvSpPr>
          <p:nvPr/>
        </p:nvSpPr>
        <p:spPr bwMode="auto">
          <a:xfrm>
            <a:off x="1123950" y="255588"/>
            <a:ext cx="8072438" cy="601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9pPr>
          </a:lstStyle>
          <a:p>
            <a:pPr algn="ctr">
              <a:spcBef>
                <a:spcPts val="2000"/>
              </a:spcBef>
              <a:buClr>
                <a:srgbClr val="FAFD00"/>
              </a:buClr>
            </a:pPr>
            <a:r>
              <a:rPr lang="en-GB" sz="3200" b="1">
                <a:solidFill>
                  <a:srgbClr val="FAFD00"/>
                </a:solidFill>
                <a:latin typeface="Comic Sans MS" charset="0"/>
              </a:rPr>
              <a:t>Giăng: </a:t>
            </a:r>
            <a:r>
              <a:rPr lang="en-GB" sz="3200" b="1">
                <a:solidFill>
                  <a:srgbClr val="FAFD00"/>
                </a:solidFill>
                <a:cs typeface="Times New Roman" charset="0"/>
              </a:rPr>
              <a:t>TÓM TẮT SỨ ĐiỆP</a:t>
            </a:r>
          </a:p>
        </p:txBody>
      </p:sp>
      <p:sp>
        <p:nvSpPr>
          <p:cNvPr id="40975" name="Text Box 16"/>
          <p:cNvSpPr txBox="1">
            <a:spLocks noChangeArrowheads="1"/>
          </p:cNvSpPr>
          <p:nvPr/>
        </p:nvSpPr>
        <p:spPr bwMode="auto">
          <a:xfrm>
            <a:off x="304800" y="214313"/>
            <a:ext cx="4343400" cy="463550"/>
          </a:xfrm>
          <a:prstGeom prst="rect">
            <a:avLst/>
          </a:prstGeom>
          <a:solidFill>
            <a:srgbClr val="1822CD"/>
          </a:solidFill>
          <a:ln w="38160">
            <a:solidFill>
              <a:srgbClr val="FFFF00"/>
            </a:solidFill>
            <a:miter lim="800000"/>
            <a:headEnd/>
            <a:tailEnd/>
          </a:ln>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750"/>
              </a:spcBef>
              <a:buClr>
                <a:srgbClr val="FFFF00"/>
              </a:buClr>
              <a:buSzPct val="100000"/>
            </a:pPr>
            <a:r>
              <a:rPr lang="en-GB" sz="2400" b="1">
                <a:solidFill>
                  <a:srgbClr val="FFFF00"/>
                </a:solidFill>
                <a:latin typeface="Comic Sans MS" charset="0"/>
              </a:rPr>
              <a:t>TRỢ GIÚP HỌC TẬP #22</a:t>
            </a:r>
          </a:p>
        </p:txBody>
      </p:sp>
      <p:sp>
        <p:nvSpPr>
          <p:cNvPr id="40976" name="Text Box 6"/>
          <p:cNvSpPr txBox="1">
            <a:spLocks noChangeArrowheads="1"/>
          </p:cNvSpPr>
          <p:nvPr/>
        </p:nvSpPr>
        <p:spPr bwMode="auto">
          <a:xfrm>
            <a:off x="1133475" y="1012825"/>
            <a:ext cx="7880350" cy="1160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56" tIns="46777" rIns="89956" bIns="46777">
            <a:spAutoFit/>
          </a:bodyPr>
          <a:lstStyle>
            <a:lvl1pPr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9pPr>
          </a:lstStyle>
          <a:p>
            <a:pPr algn="ctr" eaLnBrk="1" hangingPunct="1">
              <a:spcBef>
                <a:spcPts val="2000"/>
              </a:spcBef>
              <a:buClr>
                <a:srgbClr val="FFFF00"/>
              </a:buClr>
            </a:pPr>
            <a:r>
              <a:rPr lang="en-GB" sz="3200" b="1" i="1">
                <a:solidFill>
                  <a:srgbClr val="FFFF00"/>
                </a:solidFill>
                <a:cs typeface="Times New Roman" charset="0"/>
              </a:rPr>
              <a:t>CHƯƠNG</a:t>
            </a:r>
            <a:r>
              <a:rPr lang="en-GB" sz="3200" b="1" i="1">
                <a:solidFill>
                  <a:srgbClr val="FFFF00"/>
                </a:solidFill>
                <a:latin typeface="Comic Sans MS" charset="0"/>
              </a:rPr>
              <a:t> 1: </a:t>
            </a:r>
            <a:r>
              <a:rPr lang="en-GB" sz="3200" b="1" i="1" u="sng">
                <a:solidFill>
                  <a:srgbClr val="08F2EE"/>
                </a:solidFill>
                <a:latin typeface="Comic Sans MS" charset="0"/>
              </a:rPr>
              <a:t>6 </a:t>
            </a:r>
            <a:r>
              <a:rPr lang="en-GB" sz="3600" b="1" i="1" u="sng">
                <a:solidFill>
                  <a:srgbClr val="08F2EE"/>
                </a:solidFill>
                <a:latin typeface="Comic Sans MS" charset="0"/>
              </a:rPr>
              <a:t>LẼ THẬT VĨ ĐẠI   </a:t>
            </a:r>
            <a:r>
              <a:rPr lang="en-GB" sz="3200" b="1" i="1">
                <a:solidFill>
                  <a:srgbClr val="FFFF00"/>
                </a:solidFill>
                <a:latin typeface="Comic Sans MS" charset="0"/>
              </a:rPr>
              <a:t>CỦA</a:t>
            </a:r>
          </a:p>
        </p:txBody>
      </p:sp>
      <p:sp>
        <p:nvSpPr>
          <p:cNvPr id="40977" name="Text Box 15"/>
          <p:cNvSpPr txBox="1">
            <a:spLocks noChangeArrowheads="1"/>
          </p:cNvSpPr>
          <p:nvPr/>
        </p:nvSpPr>
        <p:spPr bwMode="auto">
          <a:xfrm>
            <a:off x="1246188" y="1968500"/>
            <a:ext cx="4108450" cy="1951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56" tIns="46777" rIns="89956" bIns="46777">
            <a:spAutoFit/>
          </a:bodyPr>
          <a:lstStyle>
            <a:lvl1pPr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9pPr>
          </a:lstStyle>
          <a:p>
            <a:pPr algn="ctr" eaLnBrk="1" hangingPunct="1">
              <a:spcBef>
                <a:spcPts val="1250"/>
              </a:spcBef>
              <a:buClr>
                <a:srgbClr val="618FFD"/>
              </a:buClr>
            </a:pPr>
            <a:r>
              <a:rPr lang="en-GB" sz="3100" b="1">
                <a:solidFill>
                  <a:srgbClr val="618FFD"/>
                </a:solidFill>
                <a:latin typeface="Comic Sans MS" charset="0"/>
              </a:rPr>
              <a:t>câu 1</a:t>
            </a:r>
            <a:r>
              <a:rPr lang="en-GB" sz="2000" b="1">
                <a:solidFill>
                  <a:srgbClr val="618FFD"/>
                </a:solidFill>
                <a:latin typeface="Comic Sans MS" charset="0"/>
              </a:rPr>
              <a:t>:</a:t>
            </a:r>
            <a:r>
              <a:rPr lang="en-GB" sz="2000" b="1">
                <a:solidFill>
                  <a:srgbClr val="FFFF00"/>
                </a:solidFill>
                <a:latin typeface="Comic Sans MS" charset="0"/>
              </a:rPr>
              <a:t>                          </a:t>
            </a:r>
            <a:r>
              <a:rPr lang="en-GB" sz="2200" b="1">
                <a:solidFill>
                  <a:srgbClr val="FFFF00"/>
                </a:solidFill>
                <a:cs typeface="Times New Roman" charset="0"/>
              </a:rPr>
              <a:t>Đấng có từ trước</a:t>
            </a:r>
          </a:p>
          <a:p>
            <a:pPr algn="ctr" eaLnBrk="1" hangingPunct="1">
              <a:spcBef>
                <a:spcPts val="1250"/>
              </a:spcBef>
              <a:buClr>
                <a:srgbClr val="FFFF00"/>
              </a:buClr>
            </a:pPr>
            <a:r>
              <a:rPr lang="en-GB" sz="2200" b="1">
                <a:solidFill>
                  <a:srgbClr val="FFFF00"/>
                </a:solidFill>
                <a:cs typeface="Times New Roman" charset="0"/>
              </a:rPr>
              <a:t>Một Thân vị Riêng biệt </a:t>
            </a:r>
          </a:p>
          <a:p>
            <a:pPr algn="ctr" eaLnBrk="1" hangingPunct="1">
              <a:spcBef>
                <a:spcPts val="1250"/>
              </a:spcBef>
              <a:buClr>
                <a:srgbClr val="FFFF00"/>
              </a:buClr>
            </a:pPr>
            <a:r>
              <a:rPr lang="en-GB" sz="2200" b="1">
                <a:solidFill>
                  <a:srgbClr val="FFFF00"/>
                </a:solidFill>
                <a:cs typeface="Times New Roman" charset="0"/>
              </a:rPr>
              <a:t>Ngài  Đã và LÀ Đức Chúa Trời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grpId="0" nodeType="clickEffect">
                                  <p:stCondLst>
                                    <p:cond delay="0"/>
                                  </p:stCondLst>
                                  <p:childTnLst>
                                    <p:set>
                                      <p:cBhvr>
                                        <p:cTn id="6" dur="1" fill="hold">
                                          <p:stCondLst>
                                            <p:cond delay="0"/>
                                          </p:stCondLst>
                                        </p:cTn>
                                        <p:tgtEl>
                                          <p:spTgt spid="25608"/>
                                        </p:tgtEl>
                                        <p:attrNameLst>
                                          <p:attrName>style.visibility</p:attrName>
                                        </p:attrNameLst>
                                      </p:cBhvr>
                                      <p:to>
                                        <p:strVal val="visible"/>
                                      </p:to>
                                    </p:set>
                                    <p:animEffect transition="in" filter="fade">
                                      <p:cBhvr>
                                        <p:cTn id="7" dur="1000"/>
                                        <p:tgtEl>
                                          <p:spTgt spid="256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fill="hold" nodeType="clickEffect">
                                  <p:stCondLst>
                                    <p:cond delay="0"/>
                                  </p:stCondLst>
                                  <p:childTnLst>
                                    <p:set>
                                      <p:cBhvr>
                                        <p:cTn id="11" dur="1" fill="hold">
                                          <p:stCondLst>
                                            <p:cond delay="0"/>
                                          </p:stCondLst>
                                        </p:cTn>
                                        <p:tgtEl>
                                          <p:spTgt spid="25611"/>
                                        </p:tgtEl>
                                        <p:attrNameLst>
                                          <p:attrName>style.visibility</p:attrName>
                                        </p:attrNameLst>
                                      </p:cBhvr>
                                      <p:to>
                                        <p:strVal val="visible"/>
                                      </p:to>
                                    </p:set>
                                    <p:animEffect transition="in" filter="fade">
                                      <p:cBhvr>
                                        <p:cTn id="12" dur="1000"/>
                                        <p:tgtEl>
                                          <p:spTgt spid="25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Title 18"/>
          <p:cNvSpPr>
            <a:spLocks noGrp="1"/>
          </p:cNvSpPr>
          <p:nvPr>
            <p:ph type="title" idx="4294967295"/>
          </p:nvPr>
        </p:nvSpPr>
        <p:spPr bwMode="auto">
          <a:xfrm>
            <a:off x="334963" y="6994525"/>
            <a:ext cx="9723437" cy="60483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1858" tIns="50929" rIns="101858" bIns="50929"/>
          <a:lstStyle/>
          <a:p>
            <a:r>
              <a:rPr lang="en-US" sz="3600">
                <a:latin typeface="Times New Roman" charset="0"/>
                <a:ea typeface="MS Gothic" charset="0"/>
              </a:rPr>
              <a:t>John 1:2</a:t>
            </a:r>
          </a:p>
        </p:txBody>
      </p:sp>
      <p:pic>
        <p:nvPicPr>
          <p:cNvPr id="20480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25" y="261938"/>
            <a:ext cx="9240838" cy="7254875"/>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204803" name="Rectangle 2"/>
          <p:cNvSpPr>
            <a:spLocks noChangeArrowheads="1"/>
          </p:cNvSpPr>
          <p:nvPr/>
        </p:nvSpPr>
        <p:spPr bwMode="auto">
          <a:xfrm>
            <a:off x="3889375" y="7531100"/>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398" tIns="45699" rIns="91398" bIns="45699" anchor="ctr"/>
          <a:lstStyle/>
          <a:p>
            <a:endParaRPr lang="en-US"/>
          </a:p>
        </p:txBody>
      </p:sp>
      <p:sp>
        <p:nvSpPr>
          <p:cNvPr id="204804" name="Rectangle 3"/>
          <p:cNvSpPr>
            <a:spLocks noChangeArrowheads="1"/>
          </p:cNvSpPr>
          <p:nvPr/>
        </p:nvSpPr>
        <p:spPr bwMode="auto">
          <a:xfrm>
            <a:off x="1254125" y="863600"/>
            <a:ext cx="7481888" cy="6181725"/>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91398" tIns="45699" rIns="91398" bIns="45699" anchor="ctr"/>
          <a:lstStyle/>
          <a:p>
            <a:endParaRPr lang="en-US"/>
          </a:p>
        </p:txBody>
      </p:sp>
      <p:sp>
        <p:nvSpPr>
          <p:cNvPr id="204805" name="Text Box 4"/>
          <p:cNvSpPr txBox="1">
            <a:spLocks noChangeArrowheads="1"/>
          </p:cNvSpPr>
          <p:nvPr/>
        </p:nvSpPr>
        <p:spPr bwMode="auto">
          <a:xfrm>
            <a:off x="9658350" y="7938"/>
            <a:ext cx="18097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56" tIns="46777" rIns="89956" bIns="46777" anchor="ctr">
            <a:spAutoFit/>
          </a:bodyPr>
          <a:lstStyle>
            <a:lvl1pPr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9pPr>
          </a:lstStyle>
          <a:p>
            <a:pPr algn="ctr" eaLnBrk="1" hangingPunct="1">
              <a:spcBef>
                <a:spcPts val="1250"/>
              </a:spcBef>
              <a:buClr>
                <a:srgbClr val="FFA27C"/>
              </a:buClr>
            </a:pPr>
            <a:r>
              <a:rPr lang="en-GB" sz="2000">
                <a:solidFill>
                  <a:srgbClr val="FFA27C"/>
                </a:solidFill>
                <a:latin typeface="Comic Sans MS" charset="0"/>
              </a:rPr>
              <a:t> </a:t>
            </a:r>
          </a:p>
        </p:txBody>
      </p:sp>
      <p:sp>
        <p:nvSpPr>
          <p:cNvPr id="204806" name="Text Box 5"/>
          <p:cNvSpPr txBox="1">
            <a:spLocks noChangeArrowheads="1"/>
          </p:cNvSpPr>
          <p:nvPr/>
        </p:nvSpPr>
        <p:spPr bwMode="auto">
          <a:xfrm>
            <a:off x="1420813" y="1677988"/>
            <a:ext cx="6365875"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398" tIns="45699" rIns="91398" bIns="45699"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eaLnBrk="1" hangingPunct="1"/>
            <a:endParaRPr lang="en-US"/>
          </a:p>
        </p:txBody>
      </p:sp>
      <p:sp>
        <p:nvSpPr>
          <p:cNvPr id="204807" name="Text Box 6"/>
          <p:cNvSpPr txBox="1">
            <a:spLocks noChangeArrowheads="1"/>
          </p:cNvSpPr>
          <p:nvPr/>
        </p:nvSpPr>
        <p:spPr bwMode="auto">
          <a:xfrm>
            <a:off x="1133475" y="1012825"/>
            <a:ext cx="7880350" cy="1160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56" tIns="46777" rIns="89956" bIns="46777">
            <a:spAutoFit/>
          </a:bodyPr>
          <a:lstStyle>
            <a:lvl1pPr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9pPr>
          </a:lstStyle>
          <a:p>
            <a:pPr algn="ctr" eaLnBrk="1" hangingPunct="1">
              <a:spcBef>
                <a:spcPts val="2000"/>
              </a:spcBef>
              <a:buClr>
                <a:srgbClr val="FFFF00"/>
              </a:buClr>
            </a:pPr>
            <a:r>
              <a:rPr lang="en-GB" sz="3200" b="1" i="1">
                <a:solidFill>
                  <a:srgbClr val="FFFF00"/>
                </a:solidFill>
                <a:cs typeface="Times New Roman" charset="0"/>
              </a:rPr>
              <a:t>CHƯƠNG</a:t>
            </a:r>
            <a:r>
              <a:rPr lang="en-GB" sz="3200" b="1" i="1">
                <a:solidFill>
                  <a:srgbClr val="FFFF00"/>
                </a:solidFill>
                <a:latin typeface="Comic Sans MS" charset="0"/>
              </a:rPr>
              <a:t> 1: </a:t>
            </a:r>
            <a:r>
              <a:rPr lang="en-GB" sz="3200" b="1" i="1" u="sng">
                <a:solidFill>
                  <a:srgbClr val="08F2EE"/>
                </a:solidFill>
                <a:latin typeface="Comic Sans MS" charset="0"/>
              </a:rPr>
              <a:t>6 </a:t>
            </a:r>
            <a:r>
              <a:rPr lang="en-GB" sz="3600" b="1" i="1" u="sng">
                <a:solidFill>
                  <a:srgbClr val="08F2EE"/>
                </a:solidFill>
                <a:latin typeface="Comic Sans MS" charset="0"/>
              </a:rPr>
              <a:t>LẼ THẬT VĨ ĐẠI   </a:t>
            </a:r>
            <a:r>
              <a:rPr lang="en-GB" sz="3200" b="1" i="1">
                <a:solidFill>
                  <a:srgbClr val="FFFF00"/>
                </a:solidFill>
                <a:latin typeface="Comic Sans MS" charset="0"/>
              </a:rPr>
              <a:t>CỦA</a:t>
            </a:r>
          </a:p>
        </p:txBody>
      </p:sp>
      <p:sp>
        <p:nvSpPr>
          <p:cNvPr id="204808" name="Text Box 7"/>
          <p:cNvSpPr txBox="1">
            <a:spLocks noChangeArrowheads="1"/>
          </p:cNvSpPr>
          <p:nvPr/>
        </p:nvSpPr>
        <p:spPr bwMode="auto">
          <a:xfrm>
            <a:off x="8821738" y="741045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398" tIns="45699" rIns="91398" bIns="45699"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eaLnBrk="1" hangingPunct="1"/>
            <a:endParaRPr lang="en-US"/>
          </a:p>
        </p:txBody>
      </p:sp>
      <p:sp>
        <p:nvSpPr>
          <p:cNvPr id="204809" name="Text Box 8"/>
          <p:cNvSpPr txBox="1">
            <a:spLocks noChangeArrowheads="1"/>
          </p:cNvSpPr>
          <p:nvPr/>
        </p:nvSpPr>
        <p:spPr bwMode="auto">
          <a:xfrm>
            <a:off x="9177338" y="7315200"/>
            <a:ext cx="184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398" tIns="45699" rIns="91398" bIns="45699"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eaLnBrk="1" hangingPunct="1"/>
            <a:endParaRPr lang="en-US"/>
          </a:p>
        </p:txBody>
      </p:sp>
      <p:sp>
        <p:nvSpPr>
          <p:cNvPr id="204810" name="AutoShape 9"/>
          <p:cNvSpPr>
            <a:spLocks noChangeArrowheads="1"/>
          </p:cNvSpPr>
          <p:nvPr/>
        </p:nvSpPr>
        <p:spPr bwMode="auto">
          <a:xfrm>
            <a:off x="5227638" y="4016375"/>
            <a:ext cx="3303587" cy="2819400"/>
          </a:xfrm>
          <a:prstGeom prst="roundRect">
            <a:avLst>
              <a:gd name="adj" fmla="val 16667"/>
            </a:avLst>
          </a:prstGeom>
          <a:gradFill rotWithShape="0">
            <a:gsLst>
              <a:gs pos="0">
                <a:srgbClr val="0000FF"/>
              </a:gs>
              <a:gs pos="50000">
                <a:srgbClr val="000000"/>
              </a:gs>
              <a:gs pos="100000">
                <a:srgbClr val="0000FF"/>
              </a:gs>
            </a:gsLst>
            <a:lin ang="18900000" scaled="1"/>
          </a:gradFill>
          <a:ln w="76320">
            <a:solidFill>
              <a:srgbClr val="FC0128"/>
            </a:solidFill>
            <a:miter lim="800000"/>
            <a:headEnd/>
            <a:tailEnd/>
          </a:ln>
        </p:spPr>
        <p:txBody>
          <a:bodyPr wrap="none" lIns="91398" tIns="45699" rIns="91398" bIns="45699" anchor="ctr"/>
          <a:lstStyle/>
          <a:p>
            <a:endParaRPr lang="en-US"/>
          </a:p>
        </p:txBody>
      </p:sp>
      <p:sp>
        <p:nvSpPr>
          <p:cNvPr id="26634" name="Text Box 10"/>
          <p:cNvSpPr txBox="1">
            <a:spLocks noChangeArrowheads="1"/>
          </p:cNvSpPr>
          <p:nvPr/>
        </p:nvSpPr>
        <p:spPr bwMode="auto">
          <a:xfrm>
            <a:off x="5395913" y="4260850"/>
            <a:ext cx="2892425" cy="2328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56" tIns="46777" rIns="89956" bIns="46777">
            <a:spAutoFit/>
          </a:bodyPr>
          <a:lstStyle>
            <a:lvl1pPr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9pPr>
          </a:lstStyle>
          <a:p>
            <a:pPr algn="ctr" eaLnBrk="1" hangingPunct="1">
              <a:spcBef>
                <a:spcPts val="2250"/>
              </a:spcBef>
              <a:buClr>
                <a:srgbClr val="FFFFFF"/>
              </a:buClr>
            </a:pPr>
            <a:r>
              <a:rPr lang="en-GB" sz="3600" b="1">
                <a:solidFill>
                  <a:srgbClr val="FFFFFF"/>
                </a:solidFill>
                <a:latin typeface="Helvetica" charset="0"/>
              </a:rPr>
              <a:t>“Ban đầu Ngài ở cùng Đức Chúa Trời .”</a:t>
            </a:r>
          </a:p>
        </p:txBody>
      </p:sp>
      <p:sp>
        <p:nvSpPr>
          <p:cNvPr id="204812" name="Text Box 11"/>
          <p:cNvSpPr txBox="1">
            <a:spLocks noChangeArrowheads="1"/>
          </p:cNvSpPr>
          <p:nvPr/>
        </p:nvSpPr>
        <p:spPr bwMode="auto">
          <a:xfrm>
            <a:off x="9545638" y="7019925"/>
            <a:ext cx="184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398" tIns="45699" rIns="91398" bIns="45699"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eaLnBrk="1" hangingPunct="1"/>
            <a:endParaRPr lang="en-US"/>
          </a:p>
        </p:txBody>
      </p:sp>
      <p:sp>
        <p:nvSpPr>
          <p:cNvPr id="204813" name="Text Box 12"/>
          <p:cNvSpPr txBox="1">
            <a:spLocks noChangeArrowheads="1"/>
          </p:cNvSpPr>
          <p:nvPr/>
        </p:nvSpPr>
        <p:spPr bwMode="auto">
          <a:xfrm>
            <a:off x="9193213" y="7413625"/>
            <a:ext cx="338137" cy="249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56" tIns="46777" rIns="89956" bIns="46777" anchor="ctr">
            <a:spAutoFit/>
          </a:bodyPr>
          <a:lstStyle>
            <a:lvl1pPr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9pPr>
          </a:lstStyle>
          <a:p>
            <a:pPr algn="ctr" eaLnBrk="1" hangingPunct="1">
              <a:spcBef>
                <a:spcPts val="625"/>
              </a:spcBef>
              <a:buClr>
                <a:srgbClr val="FFFFFF"/>
              </a:buClr>
            </a:pPr>
            <a:r>
              <a:rPr lang="en-GB" sz="1000" b="1">
                <a:solidFill>
                  <a:srgbClr val="FFFFFF"/>
                </a:solidFill>
                <a:latin typeface="Comic Sans MS" charset="0"/>
              </a:rPr>
              <a:t>24</a:t>
            </a:r>
          </a:p>
        </p:txBody>
      </p:sp>
      <p:sp>
        <p:nvSpPr>
          <p:cNvPr id="204814" name="Text Box 13"/>
          <p:cNvSpPr txBox="1">
            <a:spLocks noChangeArrowheads="1"/>
          </p:cNvSpPr>
          <p:nvPr/>
        </p:nvSpPr>
        <p:spPr bwMode="auto">
          <a:xfrm>
            <a:off x="9571038" y="7346950"/>
            <a:ext cx="307975"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56" tIns="46777" rIns="89956" bIns="46777" anchor="ctr">
            <a:spAutoFit/>
          </a:bodyPr>
          <a:lstStyle>
            <a:lvl1pPr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9pPr>
          </a:lstStyle>
          <a:p>
            <a:pPr algn="ctr" eaLnBrk="1" hangingPunct="1">
              <a:spcBef>
                <a:spcPts val="1000"/>
              </a:spcBef>
              <a:buClr>
                <a:srgbClr val="FFFFFF"/>
              </a:buClr>
            </a:pPr>
            <a:r>
              <a:rPr lang="en-GB" sz="1600" b="1">
                <a:solidFill>
                  <a:srgbClr val="FFFFFF"/>
                </a:solidFill>
                <a:latin typeface="Comic Sans MS" charset="0"/>
              </a:rPr>
              <a:t>1</a:t>
            </a:r>
          </a:p>
        </p:txBody>
      </p:sp>
      <p:sp>
        <p:nvSpPr>
          <p:cNvPr id="204815" name="Text Box 14"/>
          <p:cNvSpPr txBox="1">
            <a:spLocks noChangeArrowheads="1"/>
          </p:cNvSpPr>
          <p:nvPr/>
        </p:nvSpPr>
        <p:spPr bwMode="auto">
          <a:xfrm>
            <a:off x="1123950" y="255588"/>
            <a:ext cx="8072438" cy="601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56" tIns="46777" rIns="89956" bIns="46777">
            <a:spAutoFit/>
          </a:bodyPr>
          <a:lstStyle>
            <a:lvl1pPr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9pPr>
          </a:lstStyle>
          <a:p>
            <a:pPr algn="ctr" eaLnBrk="1" hangingPunct="1">
              <a:spcBef>
                <a:spcPts val="2000"/>
              </a:spcBef>
              <a:buClr>
                <a:srgbClr val="FAFD00"/>
              </a:buClr>
            </a:pPr>
            <a:r>
              <a:rPr lang="en-GB" sz="3200" b="1">
                <a:solidFill>
                  <a:srgbClr val="FAFD00"/>
                </a:solidFill>
                <a:latin typeface="Comic Sans MS" charset="0"/>
              </a:rPr>
              <a:t>Giăng: </a:t>
            </a:r>
            <a:r>
              <a:rPr lang="en-GB" sz="3200" b="1">
                <a:solidFill>
                  <a:srgbClr val="FAFD00"/>
                </a:solidFill>
                <a:cs typeface="Times New Roman" charset="0"/>
              </a:rPr>
              <a:t>TÓM TẮT SỨ ĐiỆP</a:t>
            </a:r>
          </a:p>
        </p:txBody>
      </p:sp>
      <p:sp>
        <p:nvSpPr>
          <p:cNvPr id="204816" name="Text Box 15"/>
          <p:cNvSpPr txBox="1">
            <a:spLocks noChangeArrowheads="1"/>
          </p:cNvSpPr>
          <p:nvPr/>
        </p:nvSpPr>
        <p:spPr bwMode="auto">
          <a:xfrm>
            <a:off x="1246188" y="1968500"/>
            <a:ext cx="4108450" cy="1951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56" tIns="46777" rIns="89956" bIns="46777">
            <a:spAutoFit/>
          </a:bodyPr>
          <a:lstStyle>
            <a:lvl1pPr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9pPr>
          </a:lstStyle>
          <a:p>
            <a:pPr algn="ctr" eaLnBrk="1" hangingPunct="1">
              <a:spcBef>
                <a:spcPts val="1250"/>
              </a:spcBef>
              <a:buClr>
                <a:srgbClr val="618FFD"/>
              </a:buClr>
            </a:pPr>
            <a:r>
              <a:rPr lang="en-GB" sz="3100" b="1">
                <a:solidFill>
                  <a:srgbClr val="618FFD"/>
                </a:solidFill>
                <a:latin typeface="Comic Sans MS" charset="0"/>
              </a:rPr>
              <a:t>câu 1</a:t>
            </a:r>
            <a:r>
              <a:rPr lang="en-GB" sz="2000" b="1">
                <a:solidFill>
                  <a:srgbClr val="618FFD"/>
                </a:solidFill>
                <a:latin typeface="Comic Sans MS" charset="0"/>
              </a:rPr>
              <a:t>:</a:t>
            </a:r>
            <a:r>
              <a:rPr lang="en-GB" sz="2000" b="1">
                <a:solidFill>
                  <a:srgbClr val="FFFF00"/>
                </a:solidFill>
                <a:latin typeface="Comic Sans MS" charset="0"/>
              </a:rPr>
              <a:t>                          </a:t>
            </a:r>
            <a:r>
              <a:rPr lang="en-GB" sz="2200" b="1">
                <a:solidFill>
                  <a:srgbClr val="FFFF00"/>
                </a:solidFill>
                <a:cs typeface="Times New Roman" charset="0"/>
              </a:rPr>
              <a:t>Đấng có từ trước</a:t>
            </a:r>
          </a:p>
          <a:p>
            <a:pPr algn="ctr" eaLnBrk="1" hangingPunct="1">
              <a:spcBef>
                <a:spcPts val="1250"/>
              </a:spcBef>
              <a:buClr>
                <a:srgbClr val="FFFF00"/>
              </a:buClr>
            </a:pPr>
            <a:r>
              <a:rPr lang="en-GB" sz="2200" b="1">
                <a:solidFill>
                  <a:srgbClr val="FFFF00"/>
                </a:solidFill>
                <a:cs typeface="Times New Roman" charset="0"/>
              </a:rPr>
              <a:t>Một Thân vị Riêng biệt </a:t>
            </a:r>
          </a:p>
          <a:p>
            <a:pPr algn="ctr" eaLnBrk="1" hangingPunct="1">
              <a:spcBef>
                <a:spcPts val="1250"/>
              </a:spcBef>
              <a:buClr>
                <a:srgbClr val="FFFF00"/>
              </a:buClr>
            </a:pPr>
            <a:r>
              <a:rPr lang="en-GB" sz="2200" b="1">
                <a:solidFill>
                  <a:srgbClr val="FFFF00"/>
                </a:solidFill>
                <a:cs typeface="Times New Roman" charset="0"/>
              </a:rPr>
              <a:t>Ngài  Đã và LÀ Đức Chúa Trời </a:t>
            </a:r>
          </a:p>
        </p:txBody>
      </p:sp>
      <p:sp>
        <p:nvSpPr>
          <p:cNvPr id="204817" name="Text Box 16"/>
          <p:cNvSpPr txBox="1">
            <a:spLocks noChangeArrowheads="1"/>
          </p:cNvSpPr>
          <p:nvPr/>
        </p:nvSpPr>
        <p:spPr bwMode="auto">
          <a:xfrm>
            <a:off x="1069975" y="3921125"/>
            <a:ext cx="4505325" cy="1162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56" tIns="46777" rIns="89956" bIns="46777">
            <a:spAutoFit/>
          </a:bodyPr>
          <a:lstStyle>
            <a:lvl1pPr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9pPr>
          </a:lstStyle>
          <a:p>
            <a:pPr algn="ctr" eaLnBrk="1" hangingPunct="1">
              <a:spcBef>
                <a:spcPts val="1250"/>
              </a:spcBef>
              <a:buClr>
                <a:srgbClr val="618FFD"/>
              </a:buClr>
            </a:pPr>
            <a:r>
              <a:rPr lang="en-GB" sz="3100" b="1">
                <a:solidFill>
                  <a:srgbClr val="618FFD"/>
                </a:solidFill>
                <a:latin typeface="Comic Sans MS" charset="0"/>
              </a:rPr>
              <a:t>câu 2</a:t>
            </a:r>
            <a:r>
              <a:rPr lang="en-GB" sz="2000" b="1">
                <a:solidFill>
                  <a:srgbClr val="618FFD"/>
                </a:solidFill>
                <a:latin typeface="Comic Sans MS" charset="0"/>
              </a:rPr>
              <a:t>:</a:t>
            </a:r>
            <a:r>
              <a:rPr lang="en-GB" sz="2000" b="1">
                <a:solidFill>
                  <a:srgbClr val="FFFF00"/>
                </a:solidFill>
                <a:latin typeface="Comic Sans MS" charset="0"/>
              </a:rPr>
              <a:t>                      </a:t>
            </a:r>
          </a:p>
          <a:p>
            <a:pPr algn="ctr" eaLnBrk="1" hangingPunct="1">
              <a:spcBef>
                <a:spcPts val="1250"/>
              </a:spcBef>
              <a:buClr>
                <a:srgbClr val="618FFD"/>
              </a:buClr>
            </a:pPr>
            <a:r>
              <a:rPr lang="en-GB" sz="2000" b="1">
                <a:solidFill>
                  <a:srgbClr val="FFFF00"/>
                </a:solidFill>
                <a:latin typeface="Comic Sans MS" charset="0"/>
              </a:rPr>
              <a:t> </a:t>
            </a:r>
            <a:r>
              <a:rPr lang="en-GB" sz="2700" b="1">
                <a:solidFill>
                  <a:srgbClr val="FFFF00"/>
                </a:solidFill>
                <a:latin typeface="Comic Sans MS" charset="0"/>
              </a:rPr>
              <a:t>Cùng Hiện hữu Đời đời</a:t>
            </a:r>
          </a:p>
        </p:txBody>
      </p:sp>
      <p:sp>
        <p:nvSpPr>
          <p:cNvPr id="204818" name="Text Box 17"/>
          <p:cNvSpPr txBox="1">
            <a:spLocks noChangeArrowheads="1"/>
          </p:cNvSpPr>
          <p:nvPr/>
        </p:nvSpPr>
        <p:spPr bwMode="auto">
          <a:xfrm>
            <a:off x="4997450" y="1782763"/>
            <a:ext cx="3556000" cy="1979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56" tIns="46777" rIns="89956" bIns="46777">
            <a:spAutoFit/>
          </a:bodyP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gn="ctr" eaLnBrk="1" hangingPunct="1">
              <a:spcBef>
                <a:spcPts val="3750"/>
              </a:spcBef>
              <a:buClr>
                <a:srgbClr val="FFFF00"/>
              </a:buClr>
              <a:buSzPct val="100000"/>
            </a:pPr>
            <a:r>
              <a:rPr lang="en-GB" sz="6000" b="1">
                <a:solidFill>
                  <a:srgbClr val="FFFF00"/>
                </a:solidFill>
                <a:latin typeface="Arial" charset="0"/>
              </a:rPr>
              <a:t>GIÊ-XU CHRIST!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p:cTn id="6" dur="1" fill="hold">
                                          <p:stCondLst>
                                            <p:cond delay="0"/>
                                          </p:stCondLst>
                                        </p:cTn>
                                        <p:tgtEl>
                                          <p:spTgt spid="26634"/>
                                        </p:tgtEl>
                                        <p:attrNameLst>
                                          <p:attrName>style.visibility</p:attrName>
                                        </p:attrNameLst>
                                      </p:cBhvr>
                                      <p:to>
                                        <p:strVal val="visible"/>
                                      </p:to>
                                    </p:set>
                                    <p:animEffect transition="in" filter="fade">
                                      <p:cBhvr>
                                        <p:cTn id="7" dur="1000"/>
                                        <p:tgtEl>
                                          <p:spTgt spid="26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64" name="Title 19"/>
          <p:cNvSpPr>
            <a:spLocks noGrp="1"/>
          </p:cNvSpPr>
          <p:nvPr>
            <p:ph type="title" idx="4294967295"/>
          </p:nvPr>
        </p:nvSpPr>
        <p:spPr bwMode="auto">
          <a:xfrm>
            <a:off x="0" y="6994525"/>
            <a:ext cx="9051925" cy="346075"/>
          </a:xfrm>
          <a:prstGeom prst="rect">
            <a:avLst/>
          </a:prstGeom>
          <a:ln>
            <a:miter lim="800000"/>
            <a:headEnd/>
            <a:tailEnd/>
          </a:ln>
        </p:spPr>
        <p:txBody>
          <a:bodyPr lIns="101858" tIns="50929" rIns="101858" bIns="50929">
            <a:normAutofit fontScale="90000"/>
          </a:bodyPr>
          <a:lstStyle/>
          <a:p>
            <a:pPr defTabSz="457093">
              <a:defRPr/>
            </a:pPr>
            <a:r>
              <a:rPr lang="en-US" sz="3100" dirty="0"/>
              <a:t>John 1:3</a:t>
            </a:r>
          </a:p>
        </p:txBody>
      </p:sp>
      <p:pic>
        <p:nvPicPr>
          <p:cNvPr id="20582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25" y="261938"/>
            <a:ext cx="9240838" cy="7254875"/>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205827" name="Rectangle 2"/>
          <p:cNvSpPr>
            <a:spLocks noChangeArrowheads="1"/>
          </p:cNvSpPr>
          <p:nvPr/>
        </p:nvSpPr>
        <p:spPr bwMode="auto">
          <a:xfrm>
            <a:off x="3889375" y="7531100"/>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398" tIns="45699" rIns="91398" bIns="45699" anchor="ctr"/>
          <a:lstStyle/>
          <a:p>
            <a:endParaRPr lang="en-US"/>
          </a:p>
        </p:txBody>
      </p:sp>
      <p:sp>
        <p:nvSpPr>
          <p:cNvPr id="205828" name="Rectangle 3"/>
          <p:cNvSpPr>
            <a:spLocks noChangeArrowheads="1"/>
          </p:cNvSpPr>
          <p:nvPr/>
        </p:nvSpPr>
        <p:spPr bwMode="auto">
          <a:xfrm>
            <a:off x="1254125" y="863600"/>
            <a:ext cx="7481888" cy="6181725"/>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91398" tIns="45699" rIns="91398" bIns="45699" anchor="ctr"/>
          <a:lstStyle/>
          <a:p>
            <a:endParaRPr lang="en-US"/>
          </a:p>
        </p:txBody>
      </p:sp>
      <p:sp>
        <p:nvSpPr>
          <p:cNvPr id="205829" name="Text Box 4"/>
          <p:cNvSpPr txBox="1">
            <a:spLocks noChangeArrowheads="1"/>
          </p:cNvSpPr>
          <p:nvPr/>
        </p:nvSpPr>
        <p:spPr bwMode="auto">
          <a:xfrm>
            <a:off x="9658350" y="7938"/>
            <a:ext cx="18097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56" tIns="46777" rIns="89956" bIns="46777" anchor="ctr">
            <a:spAutoFit/>
          </a:bodyPr>
          <a:lstStyle>
            <a:lvl1pPr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9pPr>
          </a:lstStyle>
          <a:p>
            <a:pPr algn="ctr" eaLnBrk="1" hangingPunct="1">
              <a:spcBef>
                <a:spcPts val="1250"/>
              </a:spcBef>
              <a:buClr>
                <a:srgbClr val="FFA27C"/>
              </a:buClr>
            </a:pPr>
            <a:r>
              <a:rPr lang="en-GB" sz="2000">
                <a:solidFill>
                  <a:srgbClr val="FFA27C"/>
                </a:solidFill>
                <a:latin typeface="Comic Sans MS" charset="0"/>
              </a:rPr>
              <a:t> </a:t>
            </a:r>
          </a:p>
        </p:txBody>
      </p:sp>
      <p:sp>
        <p:nvSpPr>
          <p:cNvPr id="205830" name="Text Box 5"/>
          <p:cNvSpPr txBox="1">
            <a:spLocks noChangeArrowheads="1"/>
          </p:cNvSpPr>
          <p:nvPr/>
        </p:nvSpPr>
        <p:spPr bwMode="auto">
          <a:xfrm>
            <a:off x="1420813" y="1677988"/>
            <a:ext cx="6365875"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398" tIns="45699" rIns="91398" bIns="45699"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eaLnBrk="1" hangingPunct="1"/>
            <a:endParaRPr lang="en-US"/>
          </a:p>
        </p:txBody>
      </p:sp>
      <p:sp>
        <p:nvSpPr>
          <p:cNvPr id="205831" name="Text Box 7"/>
          <p:cNvSpPr txBox="1">
            <a:spLocks noChangeArrowheads="1"/>
          </p:cNvSpPr>
          <p:nvPr/>
        </p:nvSpPr>
        <p:spPr bwMode="auto">
          <a:xfrm>
            <a:off x="8821738" y="741045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398" tIns="45699" rIns="91398" bIns="45699"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eaLnBrk="1" hangingPunct="1"/>
            <a:endParaRPr lang="en-US"/>
          </a:p>
        </p:txBody>
      </p:sp>
      <p:sp>
        <p:nvSpPr>
          <p:cNvPr id="205832" name="Text Box 8"/>
          <p:cNvSpPr txBox="1">
            <a:spLocks noChangeArrowheads="1"/>
          </p:cNvSpPr>
          <p:nvPr/>
        </p:nvSpPr>
        <p:spPr bwMode="auto">
          <a:xfrm>
            <a:off x="9177338" y="7315200"/>
            <a:ext cx="184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398" tIns="45699" rIns="91398" bIns="45699"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eaLnBrk="1" hangingPunct="1"/>
            <a:endParaRPr lang="en-US"/>
          </a:p>
        </p:txBody>
      </p:sp>
      <p:sp>
        <p:nvSpPr>
          <p:cNvPr id="205833" name="AutoShape 9"/>
          <p:cNvSpPr>
            <a:spLocks noChangeArrowheads="1"/>
          </p:cNvSpPr>
          <p:nvPr/>
        </p:nvSpPr>
        <p:spPr bwMode="auto">
          <a:xfrm>
            <a:off x="5227638" y="4016375"/>
            <a:ext cx="3303587" cy="2819400"/>
          </a:xfrm>
          <a:prstGeom prst="roundRect">
            <a:avLst>
              <a:gd name="adj" fmla="val 16667"/>
            </a:avLst>
          </a:prstGeom>
          <a:gradFill rotWithShape="0">
            <a:gsLst>
              <a:gs pos="0">
                <a:srgbClr val="0000FF"/>
              </a:gs>
              <a:gs pos="50000">
                <a:srgbClr val="000000"/>
              </a:gs>
              <a:gs pos="100000">
                <a:srgbClr val="0000FF"/>
              </a:gs>
            </a:gsLst>
            <a:lin ang="18900000" scaled="1"/>
          </a:gradFill>
          <a:ln w="76320">
            <a:solidFill>
              <a:srgbClr val="FC0128"/>
            </a:solidFill>
            <a:miter lim="800000"/>
            <a:headEnd/>
            <a:tailEnd/>
          </a:ln>
        </p:spPr>
        <p:txBody>
          <a:bodyPr wrap="none" lIns="91398" tIns="45699" rIns="91398" bIns="45699" anchor="ctr"/>
          <a:lstStyle/>
          <a:p>
            <a:endParaRPr lang="en-US"/>
          </a:p>
        </p:txBody>
      </p:sp>
      <p:sp>
        <p:nvSpPr>
          <p:cNvPr id="27658" name="Text Box 10"/>
          <p:cNvSpPr txBox="1">
            <a:spLocks noChangeArrowheads="1"/>
          </p:cNvSpPr>
          <p:nvPr/>
        </p:nvSpPr>
        <p:spPr bwMode="auto">
          <a:xfrm>
            <a:off x="5232400" y="4110038"/>
            <a:ext cx="3302000" cy="2274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56" tIns="46777" rIns="89956" bIns="46777">
            <a:spAutoFit/>
          </a:bodyPr>
          <a:lstStyle>
            <a:lvl1pPr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9pPr>
          </a:lstStyle>
          <a:p>
            <a:pPr algn="ctr" eaLnBrk="1" hangingPunct="1">
              <a:spcBef>
                <a:spcPts val="1750"/>
              </a:spcBef>
              <a:buClr>
                <a:srgbClr val="FFFFFF"/>
              </a:buClr>
            </a:pPr>
            <a:r>
              <a:rPr lang="en-GB" sz="2800" b="1">
                <a:solidFill>
                  <a:srgbClr val="FFFFFF"/>
                </a:solidFill>
                <a:latin typeface="Helvetica" charset="0"/>
              </a:rPr>
              <a:t>“</a:t>
            </a:r>
            <a:r>
              <a:rPr lang="vi-VN" altLang="ja-JP" sz="2800" b="1">
                <a:solidFill>
                  <a:srgbClr val="FFFFFF"/>
                </a:solidFill>
                <a:latin typeface="Helvetica" charset="0"/>
              </a:rPr>
              <a:t>Muôn vật bởi Ngài làm nên, chẳng vật chi đã làm nên mà không bởi Ngài.</a:t>
            </a:r>
            <a:r>
              <a:rPr lang="en-GB" sz="2800" b="1">
                <a:solidFill>
                  <a:srgbClr val="FFFFFF"/>
                </a:solidFill>
                <a:latin typeface="Helvetica" charset="0"/>
              </a:rPr>
              <a:t>”</a:t>
            </a:r>
          </a:p>
        </p:txBody>
      </p:sp>
      <p:sp>
        <p:nvSpPr>
          <p:cNvPr id="205835" name="Text Box 11"/>
          <p:cNvSpPr txBox="1">
            <a:spLocks noChangeArrowheads="1"/>
          </p:cNvSpPr>
          <p:nvPr/>
        </p:nvSpPr>
        <p:spPr bwMode="auto">
          <a:xfrm>
            <a:off x="9447213" y="6889750"/>
            <a:ext cx="184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398" tIns="45699" rIns="91398" bIns="45699"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eaLnBrk="1" hangingPunct="1"/>
            <a:endParaRPr lang="en-US"/>
          </a:p>
        </p:txBody>
      </p:sp>
      <p:sp>
        <p:nvSpPr>
          <p:cNvPr id="205836" name="Text Box 12"/>
          <p:cNvSpPr txBox="1">
            <a:spLocks noChangeArrowheads="1"/>
          </p:cNvSpPr>
          <p:nvPr/>
        </p:nvSpPr>
        <p:spPr bwMode="auto">
          <a:xfrm>
            <a:off x="9193213" y="7413625"/>
            <a:ext cx="338137" cy="249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56" tIns="46777" rIns="89956" bIns="46777" anchor="ctr">
            <a:spAutoFit/>
          </a:bodyPr>
          <a:lstStyle>
            <a:lvl1pPr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9pPr>
          </a:lstStyle>
          <a:p>
            <a:pPr algn="ctr" eaLnBrk="1" hangingPunct="1">
              <a:spcBef>
                <a:spcPts val="625"/>
              </a:spcBef>
              <a:buClr>
                <a:srgbClr val="FFFFFF"/>
              </a:buClr>
            </a:pPr>
            <a:r>
              <a:rPr lang="en-GB" sz="1000" b="1">
                <a:solidFill>
                  <a:srgbClr val="FFFFFF"/>
                </a:solidFill>
                <a:latin typeface="Comic Sans MS" charset="0"/>
              </a:rPr>
              <a:t>25</a:t>
            </a:r>
          </a:p>
        </p:txBody>
      </p:sp>
      <p:sp>
        <p:nvSpPr>
          <p:cNvPr id="205837" name="Text Box 13"/>
          <p:cNvSpPr txBox="1">
            <a:spLocks noChangeArrowheads="1"/>
          </p:cNvSpPr>
          <p:nvPr/>
        </p:nvSpPr>
        <p:spPr bwMode="auto">
          <a:xfrm>
            <a:off x="9571038" y="7350125"/>
            <a:ext cx="307975"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56" tIns="46777" rIns="89956" bIns="46777" anchor="ctr">
            <a:spAutoFit/>
          </a:bodyPr>
          <a:lstStyle>
            <a:lvl1pPr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9pPr>
          </a:lstStyle>
          <a:p>
            <a:pPr algn="ctr" eaLnBrk="1" hangingPunct="1">
              <a:spcBef>
                <a:spcPts val="1000"/>
              </a:spcBef>
              <a:buClr>
                <a:srgbClr val="FFFFFF"/>
              </a:buClr>
            </a:pPr>
            <a:r>
              <a:rPr lang="en-GB" sz="1600" b="1">
                <a:solidFill>
                  <a:srgbClr val="FFFFFF"/>
                </a:solidFill>
                <a:latin typeface="Comic Sans MS" charset="0"/>
              </a:rPr>
              <a:t>1</a:t>
            </a:r>
          </a:p>
        </p:txBody>
      </p:sp>
      <p:sp>
        <p:nvSpPr>
          <p:cNvPr id="205838" name="Text Box 14"/>
          <p:cNvSpPr txBox="1">
            <a:spLocks noChangeArrowheads="1"/>
          </p:cNvSpPr>
          <p:nvPr/>
        </p:nvSpPr>
        <p:spPr bwMode="auto">
          <a:xfrm>
            <a:off x="1123950" y="255588"/>
            <a:ext cx="8072438" cy="601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56" tIns="46777" rIns="89956" bIns="46777">
            <a:spAutoFit/>
          </a:bodyPr>
          <a:lstStyle>
            <a:lvl1pPr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9pPr>
          </a:lstStyle>
          <a:p>
            <a:pPr algn="ctr" eaLnBrk="1" hangingPunct="1">
              <a:spcBef>
                <a:spcPts val="2000"/>
              </a:spcBef>
              <a:buClr>
                <a:srgbClr val="FAFD00"/>
              </a:buClr>
            </a:pPr>
            <a:r>
              <a:rPr lang="en-GB" sz="3200" b="1">
                <a:solidFill>
                  <a:srgbClr val="FAFD00"/>
                </a:solidFill>
                <a:cs typeface="Times New Roman" charset="0"/>
              </a:rPr>
              <a:t>GIĂNG: TÓM TẮT SỨ ĐiỆP</a:t>
            </a:r>
          </a:p>
        </p:txBody>
      </p:sp>
      <p:sp>
        <p:nvSpPr>
          <p:cNvPr id="205839" name="Text Box 17"/>
          <p:cNvSpPr txBox="1">
            <a:spLocks noChangeArrowheads="1"/>
          </p:cNvSpPr>
          <p:nvPr/>
        </p:nvSpPr>
        <p:spPr bwMode="auto">
          <a:xfrm>
            <a:off x="827088" y="5027613"/>
            <a:ext cx="4945062" cy="987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56" tIns="46777" rIns="89956" bIns="46777">
            <a:spAutoFit/>
          </a:bodyPr>
          <a:lstStyle>
            <a:lvl1pPr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9pPr>
          </a:lstStyle>
          <a:p>
            <a:pPr algn="ctr" eaLnBrk="1" hangingPunct="1">
              <a:spcBef>
                <a:spcPts val="1250"/>
              </a:spcBef>
              <a:buClr>
                <a:srgbClr val="618FFD"/>
              </a:buClr>
            </a:pPr>
            <a:r>
              <a:rPr lang="en-GB" sz="2000" b="1">
                <a:solidFill>
                  <a:srgbClr val="618FFD"/>
                </a:solidFill>
                <a:latin typeface="Comic Sans MS" charset="0"/>
              </a:rPr>
              <a:t>CÂU 3:</a:t>
            </a:r>
            <a:r>
              <a:rPr lang="en-GB" sz="2000" b="1">
                <a:solidFill>
                  <a:srgbClr val="FFFF00"/>
                </a:solidFill>
                <a:latin typeface="Comic Sans MS" charset="0"/>
              </a:rPr>
              <a:t>                            </a:t>
            </a:r>
          </a:p>
          <a:p>
            <a:pPr algn="ctr" eaLnBrk="1" hangingPunct="1">
              <a:spcBef>
                <a:spcPts val="1250"/>
              </a:spcBef>
              <a:buClr>
                <a:srgbClr val="618FFD"/>
              </a:buClr>
            </a:pPr>
            <a:r>
              <a:rPr lang="en-GB" sz="2700" b="1">
                <a:solidFill>
                  <a:srgbClr val="FFFF00"/>
                </a:solidFill>
                <a:cs typeface="Times New Roman" charset="0"/>
              </a:rPr>
              <a:t> Đấng Sáng tạo Vũ trụ        </a:t>
            </a:r>
          </a:p>
        </p:txBody>
      </p:sp>
      <p:sp>
        <p:nvSpPr>
          <p:cNvPr id="205840" name="Text Box 18"/>
          <p:cNvSpPr txBox="1">
            <a:spLocks noChangeArrowheads="1"/>
          </p:cNvSpPr>
          <p:nvPr/>
        </p:nvSpPr>
        <p:spPr bwMode="auto">
          <a:xfrm>
            <a:off x="4997450" y="1782763"/>
            <a:ext cx="3556000" cy="1979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56" tIns="46777" rIns="89956" bIns="46777">
            <a:spAutoFit/>
          </a:bodyP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gn="ctr" eaLnBrk="1" hangingPunct="1">
              <a:spcBef>
                <a:spcPts val="3750"/>
              </a:spcBef>
              <a:buClr>
                <a:srgbClr val="FFFF00"/>
              </a:buClr>
              <a:buSzPct val="100000"/>
            </a:pPr>
            <a:r>
              <a:rPr lang="en-GB" sz="6000" b="1">
                <a:solidFill>
                  <a:srgbClr val="FFFF00"/>
                </a:solidFill>
                <a:latin typeface="Arial" charset="0"/>
              </a:rPr>
              <a:t>GIÊ-XU CHRIST!</a:t>
            </a:r>
          </a:p>
        </p:txBody>
      </p:sp>
      <p:sp>
        <p:nvSpPr>
          <p:cNvPr id="205841" name="Text Box 6"/>
          <p:cNvSpPr txBox="1">
            <a:spLocks noChangeArrowheads="1"/>
          </p:cNvSpPr>
          <p:nvPr/>
        </p:nvSpPr>
        <p:spPr bwMode="auto">
          <a:xfrm>
            <a:off x="1133475" y="1012825"/>
            <a:ext cx="7880350" cy="1160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56" tIns="46777" rIns="89956" bIns="46777">
            <a:spAutoFit/>
          </a:bodyPr>
          <a:lstStyle>
            <a:lvl1pPr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9pPr>
          </a:lstStyle>
          <a:p>
            <a:pPr algn="ctr" eaLnBrk="1" hangingPunct="1">
              <a:spcBef>
                <a:spcPts val="2000"/>
              </a:spcBef>
              <a:buClr>
                <a:srgbClr val="FFFF00"/>
              </a:buClr>
            </a:pPr>
            <a:r>
              <a:rPr lang="en-GB" sz="3200" b="1" i="1">
                <a:solidFill>
                  <a:srgbClr val="FFFF00"/>
                </a:solidFill>
                <a:cs typeface="Times New Roman" charset="0"/>
              </a:rPr>
              <a:t>CHƯƠNG</a:t>
            </a:r>
            <a:r>
              <a:rPr lang="en-GB" sz="3200" b="1" i="1">
                <a:solidFill>
                  <a:srgbClr val="FFFF00"/>
                </a:solidFill>
                <a:latin typeface="Comic Sans MS" charset="0"/>
              </a:rPr>
              <a:t> 1: </a:t>
            </a:r>
            <a:r>
              <a:rPr lang="en-GB" sz="3200" b="1" i="1" u="sng">
                <a:solidFill>
                  <a:srgbClr val="08F2EE"/>
                </a:solidFill>
                <a:latin typeface="Comic Sans MS" charset="0"/>
              </a:rPr>
              <a:t>6 </a:t>
            </a:r>
            <a:r>
              <a:rPr lang="en-GB" sz="3600" b="1" i="1" u="sng">
                <a:solidFill>
                  <a:srgbClr val="08F2EE"/>
                </a:solidFill>
                <a:latin typeface="Comic Sans MS" charset="0"/>
              </a:rPr>
              <a:t>LẼ THẬT VĨ ĐẠI   </a:t>
            </a:r>
            <a:r>
              <a:rPr lang="en-GB" sz="3200" b="1" i="1">
                <a:solidFill>
                  <a:srgbClr val="FFFF00"/>
                </a:solidFill>
                <a:latin typeface="Comic Sans MS" charset="0"/>
              </a:rPr>
              <a:t>CỦA</a:t>
            </a:r>
          </a:p>
        </p:txBody>
      </p:sp>
      <p:sp>
        <p:nvSpPr>
          <p:cNvPr id="205842" name="Text Box 15"/>
          <p:cNvSpPr txBox="1">
            <a:spLocks noChangeArrowheads="1"/>
          </p:cNvSpPr>
          <p:nvPr/>
        </p:nvSpPr>
        <p:spPr bwMode="auto">
          <a:xfrm>
            <a:off x="1246188" y="1968500"/>
            <a:ext cx="4108450" cy="1951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56" tIns="46777" rIns="89956" bIns="46777">
            <a:spAutoFit/>
          </a:bodyPr>
          <a:lstStyle>
            <a:lvl1pPr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9pPr>
          </a:lstStyle>
          <a:p>
            <a:pPr algn="ctr" eaLnBrk="1" hangingPunct="1">
              <a:spcBef>
                <a:spcPts val="1250"/>
              </a:spcBef>
              <a:buClr>
                <a:srgbClr val="618FFD"/>
              </a:buClr>
            </a:pPr>
            <a:r>
              <a:rPr lang="en-GB" sz="3100" b="1">
                <a:solidFill>
                  <a:srgbClr val="618FFD"/>
                </a:solidFill>
                <a:latin typeface="Comic Sans MS" charset="0"/>
              </a:rPr>
              <a:t>câu 1</a:t>
            </a:r>
            <a:r>
              <a:rPr lang="en-GB" sz="2000" b="1">
                <a:solidFill>
                  <a:srgbClr val="618FFD"/>
                </a:solidFill>
                <a:latin typeface="Comic Sans MS" charset="0"/>
              </a:rPr>
              <a:t>:</a:t>
            </a:r>
            <a:r>
              <a:rPr lang="en-GB" sz="2000" b="1">
                <a:solidFill>
                  <a:srgbClr val="FFFF00"/>
                </a:solidFill>
                <a:latin typeface="Comic Sans MS" charset="0"/>
              </a:rPr>
              <a:t>                          </a:t>
            </a:r>
            <a:r>
              <a:rPr lang="en-GB" sz="2200" b="1">
                <a:solidFill>
                  <a:srgbClr val="FFFF00"/>
                </a:solidFill>
                <a:cs typeface="Times New Roman" charset="0"/>
              </a:rPr>
              <a:t>Đấng có từ trước</a:t>
            </a:r>
          </a:p>
          <a:p>
            <a:pPr algn="ctr" eaLnBrk="1" hangingPunct="1">
              <a:spcBef>
                <a:spcPts val="1250"/>
              </a:spcBef>
              <a:buClr>
                <a:srgbClr val="FFFF00"/>
              </a:buClr>
            </a:pPr>
            <a:r>
              <a:rPr lang="en-GB" sz="2200" b="1">
                <a:solidFill>
                  <a:srgbClr val="FFFF00"/>
                </a:solidFill>
                <a:cs typeface="Times New Roman" charset="0"/>
              </a:rPr>
              <a:t>Một Thân vị Riêng biệt </a:t>
            </a:r>
          </a:p>
          <a:p>
            <a:pPr algn="ctr" eaLnBrk="1" hangingPunct="1">
              <a:spcBef>
                <a:spcPts val="1250"/>
              </a:spcBef>
              <a:buClr>
                <a:srgbClr val="FFFF00"/>
              </a:buClr>
            </a:pPr>
            <a:r>
              <a:rPr lang="en-GB" sz="2200" b="1">
                <a:solidFill>
                  <a:srgbClr val="FFFF00"/>
                </a:solidFill>
                <a:cs typeface="Times New Roman" charset="0"/>
              </a:rPr>
              <a:t>Ngài  Đã và LÀ Đức Chúa Trời </a:t>
            </a:r>
          </a:p>
        </p:txBody>
      </p:sp>
      <p:sp>
        <p:nvSpPr>
          <p:cNvPr id="205843" name="Text Box 16"/>
          <p:cNvSpPr txBox="1">
            <a:spLocks noChangeArrowheads="1"/>
          </p:cNvSpPr>
          <p:nvPr/>
        </p:nvSpPr>
        <p:spPr bwMode="auto">
          <a:xfrm>
            <a:off x="1069975" y="3921125"/>
            <a:ext cx="4505325" cy="1162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56" tIns="46777" rIns="89956" bIns="46777">
            <a:spAutoFit/>
          </a:bodyPr>
          <a:lstStyle>
            <a:lvl1pPr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9pPr>
          </a:lstStyle>
          <a:p>
            <a:pPr algn="ctr" eaLnBrk="1" hangingPunct="1">
              <a:spcBef>
                <a:spcPts val="1250"/>
              </a:spcBef>
              <a:buClr>
                <a:srgbClr val="618FFD"/>
              </a:buClr>
            </a:pPr>
            <a:r>
              <a:rPr lang="en-GB" sz="3100" b="1">
                <a:solidFill>
                  <a:srgbClr val="618FFD"/>
                </a:solidFill>
                <a:latin typeface="Comic Sans MS" charset="0"/>
              </a:rPr>
              <a:t>câu 2</a:t>
            </a:r>
            <a:r>
              <a:rPr lang="en-GB" sz="2000" b="1">
                <a:solidFill>
                  <a:srgbClr val="618FFD"/>
                </a:solidFill>
                <a:latin typeface="Comic Sans MS" charset="0"/>
              </a:rPr>
              <a:t>:</a:t>
            </a:r>
            <a:r>
              <a:rPr lang="en-GB" sz="2000" b="1">
                <a:solidFill>
                  <a:srgbClr val="FFFF00"/>
                </a:solidFill>
                <a:latin typeface="Comic Sans MS" charset="0"/>
              </a:rPr>
              <a:t>                      </a:t>
            </a:r>
          </a:p>
          <a:p>
            <a:pPr algn="ctr" eaLnBrk="1" hangingPunct="1">
              <a:spcBef>
                <a:spcPts val="1250"/>
              </a:spcBef>
              <a:buClr>
                <a:srgbClr val="618FFD"/>
              </a:buClr>
            </a:pPr>
            <a:r>
              <a:rPr lang="en-GB" sz="2000" b="1">
                <a:solidFill>
                  <a:srgbClr val="FFFF00"/>
                </a:solidFill>
                <a:latin typeface="Comic Sans MS" charset="0"/>
              </a:rPr>
              <a:t> </a:t>
            </a:r>
            <a:r>
              <a:rPr lang="en-GB" sz="2700" b="1">
                <a:solidFill>
                  <a:srgbClr val="FFFF00"/>
                </a:solidFill>
                <a:latin typeface="Comic Sans MS" charset="0"/>
              </a:rPr>
              <a:t>Cùng Hiện hữu Đời đời</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p:cTn id="6" dur="1" fill="hold">
                                          <p:stCondLst>
                                            <p:cond delay="0"/>
                                          </p:stCondLst>
                                        </p:cTn>
                                        <p:tgtEl>
                                          <p:spTgt spid="27658"/>
                                        </p:tgtEl>
                                        <p:attrNameLst>
                                          <p:attrName>style.visibility</p:attrName>
                                        </p:attrNameLst>
                                      </p:cBhvr>
                                      <p:to>
                                        <p:strVal val="visible"/>
                                      </p:to>
                                    </p:set>
                                    <p:animEffect transition="in" filter="fade">
                                      <p:cBhvr>
                                        <p:cTn id="7" dur="1000"/>
                                        <p:tgtEl>
                                          <p:spTgt spid="27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25" y="261938"/>
            <a:ext cx="9240838" cy="7254875"/>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43010" name="Rectangle 2"/>
          <p:cNvSpPr>
            <a:spLocks noChangeArrowheads="1"/>
          </p:cNvSpPr>
          <p:nvPr/>
        </p:nvSpPr>
        <p:spPr bwMode="auto">
          <a:xfrm>
            <a:off x="3889375" y="7531100"/>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43011" name="Rectangle 3"/>
          <p:cNvSpPr>
            <a:spLocks noChangeArrowheads="1"/>
          </p:cNvSpPr>
          <p:nvPr/>
        </p:nvSpPr>
        <p:spPr bwMode="auto">
          <a:xfrm>
            <a:off x="1254125" y="863600"/>
            <a:ext cx="7481888" cy="6181725"/>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43012" name="Text Box 4"/>
          <p:cNvSpPr txBox="1">
            <a:spLocks noChangeArrowheads="1"/>
          </p:cNvSpPr>
          <p:nvPr/>
        </p:nvSpPr>
        <p:spPr bwMode="auto">
          <a:xfrm>
            <a:off x="9696450" y="1588"/>
            <a:ext cx="18097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A27C"/>
              </a:buClr>
              <a:buSzPct val="100000"/>
            </a:pPr>
            <a:r>
              <a:rPr lang="en-GB" sz="2000">
                <a:solidFill>
                  <a:srgbClr val="FFA27C"/>
                </a:solidFill>
                <a:latin typeface="Comic Sans MS" charset="0"/>
              </a:rPr>
              <a:t> </a:t>
            </a:r>
          </a:p>
        </p:txBody>
      </p:sp>
      <p:sp>
        <p:nvSpPr>
          <p:cNvPr id="43013" name="Text Box 10"/>
          <p:cNvSpPr txBox="1">
            <a:spLocks noChangeArrowheads="1"/>
          </p:cNvSpPr>
          <p:nvPr/>
        </p:nvSpPr>
        <p:spPr bwMode="auto">
          <a:xfrm>
            <a:off x="1143000" y="6072188"/>
            <a:ext cx="4187825" cy="103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618FFD"/>
              </a:buClr>
              <a:buSzPct val="100000"/>
            </a:pPr>
            <a:r>
              <a:rPr lang="en-GB" sz="2000" b="1">
                <a:solidFill>
                  <a:srgbClr val="618FFD"/>
                </a:solidFill>
                <a:latin typeface="Comic Sans MS" charset="0"/>
              </a:rPr>
              <a:t>CÂU 4, 5, 9:</a:t>
            </a:r>
            <a:br>
              <a:rPr lang="en-GB" sz="2000" b="1">
                <a:solidFill>
                  <a:srgbClr val="618FFD"/>
                </a:solidFill>
                <a:latin typeface="Comic Sans MS" charset="0"/>
              </a:rPr>
            </a:br>
            <a:r>
              <a:rPr lang="en-GB" sz="2000" b="1">
                <a:solidFill>
                  <a:srgbClr val="FFFF00"/>
                </a:solidFill>
                <a:latin typeface="Comic Sans MS" charset="0"/>
              </a:rPr>
              <a:t>Nguồn tất cả sự sáng và sự sống</a:t>
            </a:r>
          </a:p>
        </p:txBody>
      </p:sp>
      <p:sp>
        <p:nvSpPr>
          <p:cNvPr id="43014" name="Text Box 11"/>
          <p:cNvSpPr txBox="1">
            <a:spLocks noChangeArrowheads="1"/>
          </p:cNvSpPr>
          <p:nvPr/>
        </p:nvSpPr>
        <p:spPr bwMode="auto">
          <a:xfrm>
            <a:off x="8821738" y="741045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43015" name="Text Box 12"/>
          <p:cNvSpPr txBox="1">
            <a:spLocks noChangeArrowheads="1"/>
          </p:cNvSpPr>
          <p:nvPr/>
        </p:nvSpPr>
        <p:spPr bwMode="auto">
          <a:xfrm>
            <a:off x="9177338" y="7315200"/>
            <a:ext cx="184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43016" name="AutoShape 13"/>
          <p:cNvSpPr>
            <a:spLocks noChangeArrowheads="1"/>
          </p:cNvSpPr>
          <p:nvPr/>
        </p:nvSpPr>
        <p:spPr bwMode="auto">
          <a:xfrm>
            <a:off x="5227638" y="4016375"/>
            <a:ext cx="3303587" cy="2817813"/>
          </a:xfrm>
          <a:prstGeom prst="roundRect">
            <a:avLst>
              <a:gd name="adj" fmla="val 16667"/>
            </a:avLst>
          </a:prstGeom>
          <a:gradFill rotWithShape="0">
            <a:gsLst>
              <a:gs pos="0">
                <a:srgbClr val="0000FF"/>
              </a:gs>
              <a:gs pos="50000">
                <a:srgbClr val="000000"/>
              </a:gs>
              <a:gs pos="100000">
                <a:srgbClr val="0000FF"/>
              </a:gs>
            </a:gsLst>
            <a:lin ang="18900000" scaled="1"/>
          </a:gradFill>
          <a:ln w="76320">
            <a:solidFill>
              <a:srgbClr val="FC0128"/>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28686" name="Text Box 14"/>
          <p:cNvSpPr txBox="1">
            <a:spLocks noChangeArrowheads="1"/>
          </p:cNvSpPr>
          <p:nvPr/>
        </p:nvSpPr>
        <p:spPr bwMode="auto">
          <a:xfrm>
            <a:off x="5405438" y="4135438"/>
            <a:ext cx="2955925" cy="2608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FF"/>
              </a:buClr>
              <a:buSzPct val="100000"/>
            </a:pPr>
            <a:r>
              <a:rPr lang="ja-JP" altLang="en-GB" sz="1800" b="1">
                <a:solidFill>
                  <a:srgbClr val="FFFFFF"/>
                </a:solidFill>
                <a:latin typeface="Helvetica" charset="0"/>
              </a:rPr>
              <a:t>“</a:t>
            </a:r>
            <a:r>
              <a:rPr lang="en-GB" altLang="ja-JP" sz="1800" b="1">
                <a:solidFill>
                  <a:srgbClr val="FFFFFF"/>
                </a:solidFill>
                <a:latin typeface="Helvetica" charset="0"/>
              </a:rPr>
              <a:t>Trong Ngài có sự sống, sự sống là sự sáng của loài người. Sự sáng soi trong tối tăm, tối tăm chẳng hề nhận lấy sự sáng. Sự sáng này là sự sáng thật, khi đến thế gian soi sáng mọi người.</a:t>
            </a:r>
            <a:r>
              <a:rPr lang="ja-JP" altLang="en-GB" sz="1800" b="1">
                <a:solidFill>
                  <a:srgbClr val="FFFFFF"/>
                </a:solidFill>
                <a:latin typeface="Helvetica" charset="0"/>
              </a:rPr>
              <a:t>”</a:t>
            </a:r>
            <a:endParaRPr lang="en-GB" sz="1800" b="1">
              <a:solidFill>
                <a:srgbClr val="FFFFFF"/>
              </a:solidFill>
              <a:latin typeface="Helvetica" charset="0"/>
            </a:endParaRPr>
          </a:p>
        </p:txBody>
      </p:sp>
      <p:sp>
        <p:nvSpPr>
          <p:cNvPr id="43018" name="Text Box 15"/>
          <p:cNvSpPr txBox="1">
            <a:spLocks noChangeArrowheads="1"/>
          </p:cNvSpPr>
          <p:nvPr/>
        </p:nvSpPr>
        <p:spPr bwMode="auto">
          <a:xfrm>
            <a:off x="9358313" y="7010400"/>
            <a:ext cx="184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43019" name="Text Box 16"/>
          <p:cNvSpPr txBox="1">
            <a:spLocks noChangeArrowheads="1"/>
          </p:cNvSpPr>
          <p:nvPr/>
        </p:nvSpPr>
        <p:spPr bwMode="auto">
          <a:xfrm>
            <a:off x="9263063" y="7389813"/>
            <a:ext cx="3397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26</a:t>
            </a:r>
          </a:p>
        </p:txBody>
      </p:sp>
      <p:sp>
        <p:nvSpPr>
          <p:cNvPr id="43020" name="Text Box 17"/>
          <p:cNvSpPr txBox="1">
            <a:spLocks noChangeArrowheads="1"/>
          </p:cNvSpPr>
          <p:nvPr/>
        </p:nvSpPr>
        <p:spPr bwMode="auto">
          <a:xfrm>
            <a:off x="9569450" y="7348538"/>
            <a:ext cx="307975"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000"/>
              </a:spcBef>
              <a:buClr>
                <a:srgbClr val="FFFFFF"/>
              </a:buClr>
              <a:buSzPct val="100000"/>
            </a:pPr>
            <a:r>
              <a:rPr lang="en-GB" sz="1600" b="1">
                <a:solidFill>
                  <a:srgbClr val="FFFFFF"/>
                </a:solidFill>
                <a:latin typeface="Comic Sans MS" charset="0"/>
              </a:rPr>
              <a:t>1</a:t>
            </a:r>
          </a:p>
        </p:txBody>
      </p:sp>
      <p:sp>
        <p:nvSpPr>
          <p:cNvPr id="43021" name="Text Box 22"/>
          <p:cNvSpPr txBox="1">
            <a:spLocks noChangeArrowheads="1"/>
          </p:cNvSpPr>
          <p:nvPr/>
        </p:nvSpPr>
        <p:spPr bwMode="auto">
          <a:xfrm>
            <a:off x="1123950" y="255588"/>
            <a:ext cx="8072438" cy="601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2000"/>
              </a:spcBef>
              <a:buClr>
                <a:srgbClr val="FAFD00"/>
              </a:buClr>
              <a:buSzPct val="100000"/>
            </a:pPr>
            <a:r>
              <a:rPr lang="en-GB" sz="3200" b="1">
                <a:solidFill>
                  <a:srgbClr val="FAFD00"/>
                </a:solidFill>
                <a:latin typeface="Comic Sans MS" charset="0"/>
              </a:rPr>
              <a:t>GI</a:t>
            </a:r>
            <a:r>
              <a:rPr lang="en-GB" sz="3200" b="1">
                <a:solidFill>
                  <a:srgbClr val="FAFD00"/>
                </a:solidFill>
                <a:latin typeface="Apple Chancery" charset="0"/>
              </a:rPr>
              <a:t>Ă</a:t>
            </a:r>
            <a:r>
              <a:rPr lang="en-GB" sz="3200" b="1">
                <a:solidFill>
                  <a:srgbClr val="FAFD00"/>
                </a:solidFill>
                <a:latin typeface="Comic Sans MS" charset="0"/>
              </a:rPr>
              <a:t>NG: TỔNG HỢP CÁC SỨ </a:t>
            </a:r>
            <a:r>
              <a:rPr lang="en-GB" sz="3200" b="1">
                <a:solidFill>
                  <a:srgbClr val="FAFD00"/>
                </a:solidFill>
                <a:latin typeface="Apple Chancery" charset="0"/>
              </a:rPr>
              <a:t>Đ</a:t>
            </a:r>
            <a:r>
              <a:rPr lang="en-GB" sz="3200" b="1">
                <a:solidFill>
                  <a:srgbClr val="FAFD00"/>
                </a:solidFill>
                <a:latin typeface="Comic Sans MS" charset="0"/>
              </a:rPr>
              <a:t>IỆP</a:t>
            </a:r>
          </a:p>
        </p:txBody>
      </p:sp>
      <p:sp>
        <p:nvSpPr>
          <p:cNvPr id="43022" name="Text Box 7"/>
          <p:cNvSpPr txBox="1">
            <a:spLocks noChangeArrowheads="1"/>
          </p:cNvSpPr>
          <p:nvPr/>
        </p:nvSpPr>
        <p:spPr bwMode="auto">
          <a:xfrm>
            <a:off x="5054600" y="1782763"/>
            <a:ext cx="3556000" cy="1979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3750"/>
              </a:spcBef>
              <a:buClr>
                <a:srgbClr val="FFFF00"/>
              </a:buClr>
              <a:buSzPct val="100000"/>
            </a:pPr>
            <a:r>
              <a:rPr lang="en-GB" sz="6000" b="1">
                <a:solidFill>
                  <a:srgbClr val="FFFF00"/>
                </a:solidFill>
                <a:latin typeface="Arial" charset="0"/>
              </a:rPr>
              <a:t>GIÊ-XU CHRIST!</a:t>
            </a:r>
          </a:p>
        </p:txBody>
      </p:sp>
      <p:sp>
        <p:nvSpPr>
          <p:cNvPr id="43023" name="Text Box 6"/>
          <p:cNvSpPr txBox="1">
            <a:spLocks noChangeArrowheads="1"/>
          </p:cNvSpPr>
          <p:nvPr/>
        </p:nvSpPr>
        <p:spPr bwMode="auto">
          <a:xfrm>
            <a:off x="1133475" y="1012825"/>
            <a:ext cx="7880350" cy="1160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56" tIns="46777" rIns="89956" bIns="46777">
            <a:spAutoFit/>
          </a:bodyPr>
          <a:lstStyle>
            <a:lvl1pPr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9pPr>
          </a:lstStyle>
          <a:p>
            <a:pPr algn="ctr" eaLnBrk="1" hangingPunct="1">
              <a:spcBef>
                <a:spcPts val="2000"/>
              </a:spcBef>
              <a:buClr>
                <a:srgbClr val="FFFF00"/>
              </a:buClr>
            </a:pPr>
            <a:r>
              <a:rPr lang="en-GB" sz="3200" b="1" i="1">
                <a:solidFill>
                  <a:srgbClr val="FFFF00"/>
                </a:solidFill>
                <a:cs typeface="Times New Roman" charset="0"/>
              </a:rPr>
              <a:t>CHƯƠNG</a:t>
            </a:r>
            <a:r>
              <a:rPr lang="en-GB" sz="3200" b="1" i="1">
                <a:solidFill>
                  <a:srgbClr val="FFFF00"/>
                </a:solidFill>
                <a:latin typeface="Comic Sans MS" charset="0"/>
              </a:rPr>
              <a:t> 1: </a:t>
            </a:r>
            <a:r>
              <a:rPr lang="en-GB" sz="3200" b="1" i="1" u="sng">
                <a:solidFill>
                  <a:srgbClr val="08F2EE"/>
                </a:solidFill>
                <a:latin typeface="Comic Sans MS" charset="0"/>
              </a:rPr>
              <a:t>6 </a:t>
            </a:r>
            <a:r>
              <a:rPr lang="en-GB" sz="3600" b="1" i="1" u="sng">
                <a:solidFill>
                  <a:srgbClr val="08F2EE"/>
                </a:solidFill>
                <a:latin typeface="Comic Sans MS" charset="0"/>
              </a:rPr>
              <a:t>LẼ THẬT VĨ ĐẠI   </a:t>
            </a:r>
            <a:r>
              <a:rPr lang="en-GB" sz="3200" b="1" i="1">
                <a:solidFill>
                  <a:srgbClr val="FFFF00"/>
                </a:solidFill>
                <a:latin typeface="Comic Sans MS" charset="0"/>
              </a:rPr>
              <a:t>CỦA</a:t>
            </a:r>
          </a:p>
        </p:txBody>
      </p:sp>
      <p:sp>
        <p:nvSpPr>
          <p:cNvPr id="43024" name="Text Box 17"/>
          <p:cNvSpPr txBox="1">
            <a:spLocks noChangeArrowheads="1"/>
          </p:cNvSpPr>
          <p:nvPr/>
        </p:nvSpPr>
        <p:spPr bwMode="auto">
          <a:xfrm>
            <a:off x="827088" y="5027613"/>
            <a:ext cx="4945062" cy="987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56" tIns="46777" rIns="89956" bIns="46777">
            <a:spAutoFit/>
          </a:bodyPr>
          <a:lstStyle>
            <a:lvl1pPr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9pPr>
          </a:lstStyle>
          <a:p>
            <a:pPr algn="ctr" eaLnBrk="1" hangingPunct="1">
              <a:spcBef>
                <a:spcPts val="1250"/>
              </a:spcBef>
              <a:buClr>
                <a:srgbClr val="618FFD"/>
              </a:buClr>
            </a:pPr>
            <a:r>
              <a:rPr lang="en-GB" sz="2000" b="1">
                <a:solidFill>
                  <a:srgbClr val="618FFD"/>
                </a:solidFill>
                <a:latin typeface="Comic Sans MS" charset="0"/>
              </a:rPr>
              <a:t>CÂU 3:</a:t>
            </a:r>
            <a:r>
              <a:rPr lang="en-GB" sz="2000" b="1">
                <a:solidFill>
                  <a:srgbClr val="FFFF00"/>
                </a:solidFill>
                <a:latin typeface="Comic Sans MS" charset="0"/>
              </a:rPr>
              <a:t>                            </a:t>
            </a:r>
          </a:p>
          <a:p>
            <a:pPr algn="ctr" eaLnBrk="1" hangingPunct="1">
              <a:spcBef>
                <a:spcPts val="1250"/>
              </a:spcBef>
              <a:buClr>
                <a:srgbClr val="618FFD"/>
              </a:buClr>
            </a:pPr>
            <a:r>
              <a:rPr lang="en-GB" sz="2700" b="1">
                <a:solidFill>
                  <a:srgbClr val="FFFF00"/>
                </a:solidFill>
                <a:cs typeface="Times New Roman" charset="0"/>
              </a:rPr>
              <a:t> Đấng Sáng tạo Vũ trụ        </a:t>
            </a:r>
          </a:p>
        </p:txBody>
      </p:sp>
      <p:sp>
        <p:nvSpPr>
          <p:cNvPr id="43025" name="Text Box 15"/>
          <p:cNvSpPr txBox="1">
            <a:spLocks noChangeArrowheads="1"/>
          </p:cNvSpPr>
          <p:nvPr/>
        </p:nvSpPr>
        <p:spPr bwMode="auto">
          <a:xfrm>
            <a:off x="1246188" y="1968500"/>
            <a:ext cx="4108450" cy="1951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56" tIns="46777" rIns="89956" bIns="46777">
            <a:spAutoFit/>
          </a:bodyPr>
          <a:lstStyle>
            <a:lvl1pPr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9pPr>
          </a:lstStyle>
          <a:p>
            <a:pPr algn="ctr" eaLnBrk="1" hangingPunct="1">
              <a:spcBef>
                <a:spcPts val="1250"/>
              </a:spcBef>
              <a:buClr>
                <a:srgbClr val="618FFD"/>
              </a:buClr>
            </a:pPr>
            <a:r>
              <a:rPr lang="en-GB" sz="3100" b="1">
                <a:solidFill>
                  <a:srgbClr val="618FFD"/>
                </a:solidFill>
                <a:latin typeface="Comic Sans MS" charset="0"/>
              </a:rPr>
              <a:t>câu 1</a:t>
            </a:r>
            <a:r>
              <a:rPr lang="en-GB" sz="2000" b="1">
                <a:solidFill>
                  <a:srgbClr val="618FFD"/>
                </a:solidFill>
                <a:latin typeface="Comic Sans MS" charset="0"/>
              </a:rPr>
              <a:t>:</a:t>
            </a:r>
            <a:r>
              <a:rPr lang="en-GB" sz="2000" b="1">
                <a:solidFill>
                  <a:srgbClr val="FFFF00"/>
                </a:solidFill>
                <a:latin typeface="Comic Sans MS" charset="0"/>
              </a:rPr>
              <a:t>                          </a:t>
            </a:r>
            <a:r>
              <a:rPr lang="en-GB" sz="2200" b="1">
                <a:solidFill>
                  <a:srgbClr val="FFFF00"/>
                </a:solidFill>
                <a:cs typeface="Times New Roman" charset="0"/>
              </a:rPr>
              <a:t>Đấng có từ trước</a:t>
            </a:r>
          </a:p>
          <a:p>
            <a:pPr algn="ctr" eaLnBrk="1" hangingPunct="1">
              <a:spcBef>
                <a:spcPts val="1250"/>
              </a:spcBef>
              <a:buClr>
                <a:srgbClr val="FFFF00"/>
              </a:buClr>
            </a:pPr>
            <a:r>
              <a:rPr lang="en-GB" sz="2200" b="1">
                <a:solidFill>
                  <a:srgbClr val="FFFF00"/>
                </a:solidFill>
                <a:cs typeface="Times New Roman" charset="0"/>
              </a:rPr>
              <a:t>Một Thân vị Riêng biệt </a:t>
            </a:r>
          </a:p>
          <a:p>
            <a:pPr algn="ctr" eaLnBrk="1" hangingPunct="1">
              <a:spcBef>
                <a:spcPts val="1250"/>
              </a:spcBef>
              <a:buClr>
                <a:srgbClr val="FFFF00"/>
              </a:buClr>
            </a:pPr>
            <a:r>
              <a:rPr lang="en-GB" sz="2200" b="1">
                <a:solidFill>
                  <a:srgbClr val="FFFF00"/>
                </a:solidFill>
                <a:cs typeface="Times New Roman" charset="0"/>
              </a:rPr>
              <a:t>Ngài  Đã và LÀ Đức Chúa Trời </a:t>
            </a:r>
          </a:p>
        </p:txBody>
      </p:sp>
      <p:sp>
        <p:nvSpPr>
          <p:cNvPr id="43026" name="Text Box 16"/>
          <p:cNvSpPr txBox="1">
            <a:spLocks noChangeArrowheads="1"/>
          </p:cNvSpPr>
          <p:nvPr/>
        </p:nvSpPr>
        <p:spPr bwMode="auto">
          <a:xfrm>
            <a:off x="1069975" y="3921125"/>
            <a:ext cx="4505325" cy="1162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56" tIns="46777" rIns="89956" bIns="46777">
            <a:spAutoFit/>
          </a:bodyPr>
          <a:lstStyle>
            <a:lvl1pPr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1225" algn="l"/>
                <a:tab pos="1825625" algn="l"/>
                <a:tab pos="2740025" algn="l"/>
                <a:tab pos="3654425" algn="l"/>
                <a:tab pos="4568825" algn="l"/>
                <a:tab pos="5483225" algn="l"/>
                <a:tab pos="6396038" algn="l"/>
                <a:tab pos="7310438" algn="l"/>
                <a:tab pos="8223250" algn="l"/>
                <a:tab pos="9137650" algn="l"/>
                <a:tab pos="10052050" algn="l"/>
              </a:tabLst>
              <a:defRPr sz="2500">
                <a:solidFill>
                  <a:schemeClr val="bg1"/>
                </a:solidFill>
                <a:latin typeface="Times New Roman" charset="0"/>
                <a:ea typeface="MS Gothic" charset="0"/>
                <a:cs typeface="MS Gothic" charset="0"/>
              </a:defRPr>
            </a:lvl9pPr>
          </a:lstStyle>
          <a:p>
            <a:pPr algn="ctr" eaLnBrk="1" hangingPunct="1">
              <a:spcBef>
                <a:spcPts val="1250"/>
              </a:spcBef>
              <a:buClr>
                <a:srgbClr val="618FFD"/>
              </a:buClr>
            </a:pPr>
            <a:r>
              <a:rPr lang="en-GB" sz="3100" b="1">
                <a:solidFill>
                  <a:srgbClr val="618FFD"/>
                </a:solidFill>
                <a:latin typeface="Comic Sans MS" charset="0"/>
              </a:rPr>
              <a:t>câu 2</a:t>
            </a:r>
            <a:r>
              <a:rPr lang="en-GB" sz="2000" b="1">
                <a:solidFill>
                  <a:srgbClr val="618FFD"/>
                </a:solidFill>
                <a:latin typeface="Comic Sans MS" charset="0"/>
              </a:rPr>
              <a:t>:</a:t>
            </a:r>
            <a:r>
              <a:rPr lang="en-GB" sz="2000" b="1">
                <a:solidFill>
                  <a:srgbClr val="FFFF00"/>
                </a:solidFill>
                <a:latin typeface="Comic Sans MS" charset="0"/>
              </a:rPr>
              <a:t>                      </a:t>
            </a:r>
          </a:p>
          <a:p>
            <a:pPr algn="ctr" eaLnBrk="1" hangingPunct="1">
              <a:spcBef>
                <a:spcPts val="1250"/>
              </a:spcBef>
              <a:buClr>
                <a:srgbClr val="618FFD"/>
              </a:buClr>
            </a:pPr>
            <a:r>
              <a:rPr lang="en-GB" sz="2000" b="1">
                <a:solidFill>
                  <a:srgbClr val="FFFF00"/>
                </a:solidFill>
                <a:latin typeface="Comic Sans MS" charset="0"/>
              </a:rPr>
              <a:t> </a:t>
            </a:r>
            <a:r>
              <a:rPr lang="en-GB" sz="2700" b="1">
                <a:solidFill>
                  <a:srgbClr val="FFFF00"/>
                </a:solidFill>
                <a:latin typeface="Comic Sans MS" charset="0"/>
              </a:rPr>
              <a:t>Cùng Hiện hữu Đời đời</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p:cTn id="6" dur="1" fill="hold">
                                          <p:stCondLst>
                                            <p:cond delay="0"/>
                                          </p:stCondLst>
                                        </p:cTn>
                                        <p:tgtEl>
                                          <p:spTgt spid="28686"/>
                                        </p:tgtEl>
                                        <p:attrNameLst>
                                          <p:attrName>style.visibility</p:attrName>
                                        </p:attrNameLst>
                                      </p:cBhvr>
                                      <p:to>
                                        <p:strVal val="visible"/>
                                      </p:to>
                                    </p:set>
                                    <p:animEffect transition="in" filter="fade">
                                      <p:cBhvr>
                                        <p:cTn id="7" dur="1000"/>
                                        <p:tgtEl>
                                          <p:spTgt spid="286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13" y="263525"/>
            <a:ext cx="9240837" cy="7254875"/>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45058" name="Rectangle 2"/>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45059" name="Rectangle 3"/>
          <p:cNvSpPr>
            <a:spLocks noChangeArrowheads="1"/>
          </p:cNvSpPr>
          <p:nvPr/>
        </p:nvSpPr>
        <p:spPr bwMode="auto">
          <a:xfrm>
            <a:off x="1254125" y="863600"/>
            <a:ext cx="7481888" cy="6181725"/>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29700" name="AutoShape 4"/>
          <p:cNvSpPr>
            <a:spLocks noChangeArrowheads="1"/>
          </p:cNvSpPr>
          <p:nvPr/>
        </p:nvSpPr>
        <p:spPr bwMode="auto">
          <a:xfrm>
            <a:off x="5199063" y="1008063"/>
            <a:ext cx="3303587" cy="2817812"/>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dist="161899"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9701" name="AutoShape 5"/>
          <p:cNvSpPr>
            <a:spLocks noChangeArrowheads="1"/>
          </p:cNvSpPr>
          <p:nvPr/>
        </p:nvSpPr>
        <p:spPr bwMode="auto">
          <a:xfrm>
            <a:off x="1473200" y="4040188"/>
            <a:ext cx="3303588" cy="2817812"/>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dist="161899"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9702" name="AutoShape 6"/>
          <p:cNvSpPr>
            <a:spLocks noChangeArrowheads="1"/>
          </p:cNvSpPr>
          <p:nvPr/>
        </p:nvSpPr>
        <p:spPr bwMode="auto">
          <a:xfrm>
            <a:off x="1471613" y="1000125"/>
            <a:ext cx="3303587" cy="2817813"/>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dist="161899"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45063" name="Rectangle 7"/>
          <p:cNvSpPr>
            <a:spLocks noChangeArrowheads="1"/>
          </p:cNvSpPr>
          <p:nvPr/>
        </p:nvSpPr>
        <p:spPr bwMode="auto">
          <a:xfrm>
            <a:off x="2516188" y="4184650"/>
            <a:ext cx="2239962" cy="649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38" tIns="44269" rIns="90338" bIns="44269">
            <a:spAutoFit/>
          </a:bodyPr>
          <a:lstStyle/>
          <a:p>
            <a:pPr eaLnBrk="0" hangingPunct="0">
              <a:spcBef>
                <a:spcPts val="2250"/>
              </a:spcBef>
              <a:buClr>
                <a:srgbClr val="66FF99"/>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3600" b="1">
                <a:solidFill>
                  <a:srgbClr val="66FF99"/>
                </a:solidFill>
                <a:latin typeface="Helvetica" charset="0"/>
              </a:rPr>
              <a:t>LU-CA</a:t>
            </a:r>
          </a:p>
        </p:txBody>
      </p:sp>
      <p:sp>
        <p:nvSpPr>
          <p:cNvPr id="45064" name="Rectangle 8"/>
          <p:cNvSpPr>
            <a:spLocks noChangeArrowheads="1"/>
          </p:cNvSpPr>
          <p:nvPr/>
        </p:nvSpPr>
        <p:spPr bwMode="auto">
          <a:xfrm>
            <a:off x="1933575" y="1138238"/>
            <a:ext cx="2590800" cy="649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38" tIns="44269" rIns="90338" bIns="44269">
            <a:spAutoFit/>
          </a:bodyPr>
          <a:lstStyle/>
          <a:p>
            <a:pPr eaLnBrk="0" hangingPunct="0">
              <a:spcBef>
                <a:spcPts val="2250"/>
              </a:spcBef>
              <a:buClr>
                <a:srgbClr val="66FF99"/>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3600" b="1">
                <a:solidFill>
                  <a:srgbClr val="66FF99"/>
                </a:solidFill>
                <a:latin typeface="Helvetica" charset="0"/>
              </a:rPr>
              <a:t>MA-THI-Ơ</a:t>
            </a:r>
          </a:p>
        </p:txBody>
      </p:sp>
      <p:sp>
        <p:nvSpPr>
          <p:cNvPr id="45065" name="Rectangle 9"/>
          <p:cNvSpPr>
            <a:spLocks noChangeArrowheads="1"/>
          </p:cNvSpPr>
          <p:nvPr/>
        </p:nvSpPr>
        <p:spPr bwMode="auto">
          <a:xfrm>
            <a:off x="6146800" y="1162050"/>
            <a:ext cx="2239963" cy="649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38" tIns="44269" rIns="90338" bIns="44269">
            <a:spAutoFit/>
          </a:bodyPr>
          <a:lstStyle/>
          <a:p>
            <a:pPr eaLnBrk="0" hangingPunct="0">
              <a:spcBef>
                <a:spcPts val="2250"/>
              </a:spcBef>
              <a:buClr>
                <a:srgbClr val="66FF99"/>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3600" b="1">
                <a:solidFill>
                  <a:srgbClr val="66FF99"/>
                </a:solidFill>
                <a:latin typeface="Helvetica" charset="0"/>
              </a:rPr>
              <a:t>MÁC</a:t>
            </a:r>
          </a:p>
        </p:txBody>
      </p:sp>
      <p:sp>
        <p:nvSpPr>
          <p:cNvPr id="45066" name="Rectangle 10"/>
          <p:cNvSpPr>
            <a:spLocks noChangeArrowheads="1"/>
          </p:cNvSpPr>
          <p:nvPr/>
        </p:nvSpPr>
        <p:spPr bwMode="auto">
          <a:xfrm>
            <a:off x="2233613" y="1768475"/>
            <a:ext cx="2806700" cy="52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38" tIns="44269" rIns="90338" bIns="44269">
            <a:spAutoFit/>
          </a:bodyPr>
          <a:lstStyle/>
          <a:p>
            <a:pPr eaLnBrk="0" hangingPunct="0">
              <a:spcBef>
                <a:spcPts val="1750"/>
              </a:spcBef>
              <a:buClr>
                <a:srgbClr val="0033CC"/>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800" b="1">
                <a:solidFill>
                  <a:srgbClr val="0033CC"/>
                </a:solidFill>
                <a:latin typeface="Helvetica" charset="0"/>
              </a:rPr>
              <a:t>   NG. DO THÁI</a:t>
            </a:r>
          </a:p>
        </p:txBody>
      </p:sp>
      <p:sp>
        <p:nvSpPr>
          <p:cNvPr id="45067" name="Rectangle 11"/>
          <p:cNvSpPr>
            <a:spLocks noChangeArrowheads="1"/>
          </p:cNvSpPr>
          <p:nvPr/>
        </p:nvSpPr>
        <p:spPr bwMode="auto">
          <a:xfrm>
            <a:off x="6489700" y="1779588"/>
            <a:ext cx="2806700" cy="52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38" tIns="44269" rIns="90338" bIns="44269">
            <a:spAutoFit/>
          </a:bodyPr>
          <a:lstStyle/>
          <a:p>
            <a:pPr eaLnBrk="0" hangingPunct="0">
              <a:spcBef>
                <a:spcPts val="1750"/>
              </a:spcBef>
              <a:buClr>
                <a:srgbClr val="0033CC"/>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800" b="1">
                <a:solidFill>
                  <a:srgbClr val="0033CC"/>
                </a:solidFill>
                <a:latin typeface="Helvetica" charset="0"/>
              </a:rPr>
              <a:t>NG. LA MÃ</a:t>
            </a:r>
          </a:p>
        </p:txBody>
      </p:sp>
      <p:sp>
        <p:nvSpPr>
          <p:cNvPr id="45068" name="Rectangle 12"/>
          <p:cNvSpPr>
            <a:spLocks noChangeArrowheads="1"/>
          </p:cNvSpPr>
          <p:nvPr/>
        </p:nvSpPr>
        <p:spPr bwMode="auto">
          <a:xfrm>
            <a:off x="2438400" y="4889500"/>
            <a:ext cx="2625725" cy="52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38" tIns="44269" rIns="90338" bIns="44269">
            <a:spAutoFit/>
          </a:bodyPr>
          <a:lstStyle/>
          <a:p>
            <a:pPr eaLnBrk="0" hangingPunct="0">
              <a:spcBef>
                <a:spcPts val="1750"/>
              </a:spcBef>
              <a:buClr>
                <a:srgbClr val="0033CC"/>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800" b="1">
                <a:solidFill>
                  <a:srgbClr val="0033CC"/>
                </a:solidFill>
                <a:latin typeface="Helvetica" charset="0"/>
              </a:rPr>
              <a:t>NG. HY LẠP</a:t>
            </a:r>
          </a:p>
        </p:txBody>
      </p:sp>
      <p:sp>
        <p:nvSpPr>
          <p:cNvPr id="45069" name="Rectangle 13"/>
          <p:cNvSpPr>
            <a:spLocks noChangeArrowheads="1"/>
          </p:cNvSpPr>
          <p:nvPr/>
        </p:nvSpPr>
        <p:spPr bwMode="auto">
          <a:xfrm>
            <a:off x="1676400" y="1866900"/>
            <a:ext cx="931863" cy="404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38" tIns="44269" rIns="90338" bIns="44269">
            <a:spAutoFit/>
          </a:bodyPr>
          <a:lstStyle/>
          <a:p>
            <a:pPr eaLnBrk="0" hangingPunct="0">
              <a:spcBef>
                <a:spcPts val="1250"/>
              </a:spcBef>
              <a:buClr>
                <a:srgbClr val="0033CC"/>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000" b="1">
                <a:solidFill>
                  <a:srgbClr val="0033CC"/>
                </a:solidFill>
                <a:latin typeface="Helvetica" charset="0"/>
              </a:rPr>
              <a:t>CHO:</a:t>
            </a:r>
          </a:p>
        </p:txBody>
      </p:sp>
      <p:sp>
        <p:nvSpPr>
          <p:cNvPr id="45070" name="Rectangle 14"/>
          <p:cNvSpPr>
            <a:spLocks noChangeArrowheads="1"/>
          </p:cNvSpPr>
          <p:nvPr/>
        </p:nvSpPr>
        <p:spPr bwMode="auto">
          <a:xfrm>
            <a:off x="1817688" y="2911475"/>
            <a:ext cx="979487" cy="195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45071" name="Rectangle 15"/>
          <p:cNvSpPr>
            <a:spLocks noChangeArrowheads="1"/>
          </p:cNvSpPr>
          <p:nvPr/>
        </p:nvSpPr>
        <p:spPr bwMode="auto">
          <a:xfrm>
            <a:off x="5576888" y="1879600"/>
            <a:ext cx="931862" cy="404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38" tIns="44269" rIns="90338" bIns="44269">
            <a:spAutoFit/>
          </a:bodyPr>
          <a:lstStyle/>
          <a:p>
            <a:pPr eaLnBrk="0" hangingPunct="0">
              <a:spcBef>
                <a:spcPts val="1250"/>
              </a:spcBef>
              <a:buClr>
                <a:srgbClr val="0033CC"/>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000" b="1">
                <a:solidFill>
                  <a:srgbClr val="0033CC"/>
                </a:solidFill>
                <a:latin typeface="Helvetica" charset="0"/>
              </a:rPr>
              <a:t>CHO:</a:t>
            </a:r>
          </a:p>
        </p:txBody>
      </p:sp>
      <p:sp>
        <p:nvSpPr>
          <p:cNvPr id="45072" name="Rectangle 16"/>
          <p:cNvSpPr>
            <a:spLocks noChangeArrowheads="1"/>
          </p:cNvSpPr>
          <p:nvPr/>
        </p:nvSpPr>
        <p:spPr bwMode="auto">
          <a:xfrm>
            <a:off x="5576888" y="2924175"/>
            <a:ext cx="979487" cy="195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grpSp>
        <p:nvGrpSpPr>
          <p:cNvPr id="45073" name="Group 17"/>
          <p:cNvGrpSpPr>
            <a:grpSpLocks/>
          </p:cNvGrpSpPr>
          <p:nvPr/>
        </p:nvGrpSpPr>
        <p:grpSpPr bwMode="auto">
          <a:xfrm>
            <a:off x="1817688" y="2346325"/>
            <a:ext cx="2792412" cy="536575"/>
            <a:chOff x="1145" y="1478"/>
            <a:chExt cx="1759" cy="338"/>
          </a:xfrm>
        </p:grpSpPr>
        <p:sp>
          <p:nvSpPr>
            <p:cNvPr id="45117" name="Rectangle 18"/>
            <p:cNvSpPr>
              <a:spLocks noChangeArrowheads="1"/>
            </p:cNvSpPr>
            <p:nvPr/>
          </p:nvSpPr>
          <p:spPr bwMode="auto">
            <a:xfrm>
              <a:off x="1145" y="1530"/>
              <a:ext cx="587"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250"/>
                </a:spcBef>
                <a:buClr>
                  <a:srgbClr val="0033CC"/>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000" b="1">
                  <a:solidFill>
                    <a:srgbClr val="0033CC"/>
                  </a:solidFill>
                  <a:latin typeface="Helvetica" charset="0"/>
                </a:rPr>
                <a:t>LÀ:</a:t>
              </a:r>
            </a:p>
          </p:txBody>
        </p:sp>
        <p:sp>
          <p:nvSpPr>
            <p:cNvPr id="45118" name="Rectangle 19"/>
            <p:cNvSpPr>
              <a:spLocks noChangeArrowheads="1"/>
            </p:cNvSpPr>
            <p:nvPr/>
          </p:nvSpPr>
          <p:spPr bwMode="auto">
            <a:xfrm>
              <a:off x="1680" y="1478"/>
              <a:ext cx="1224" cy="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750"/>
                </a:spcBef>
                <a:buClr>
                  <a:srgbClr val="0033CC"/>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800" b="1">
                  <a:solidFill>
                    <a:srgbClr val="0033CC"/>
                  </a:solidFill>
                  <a:latin typeface="Helvetica" charset="0"/>
                </a:rPr>
                <a:t>VUA</a:t>
              </a:r>
            </a:p>
          </p:txBody>
        </p:sp>
      </p:grpSp>
      <p:grpSp>
        <p:nvGrpSpPr>
          <p:cNvPr id="45074" name="Group 20"/>
          <p:cNvGrpSpPr>
            <a:grpSpLocks/>
          </p:cNvGrpSpPr>
          <p:nvPr/>
        </p:nvGrpSpPr>
        <p:grpSpPr bwMode="auto">
          <a:xfrm>
            <a:off x="5576888" y="2339975"/>
            <a:ext cx="2836862" cy="536575"/>
            <a:chOff x="3513" y="1474"/>
            <a:chExt cx="1787" cy="338"/>
          </a:xfrm>
        </p:grpSpPr>
        <p:sp>
          <p:nvSpPr>
            <p:cNvPr id="45115" name="Rectangle 21"/>
            <p:cNvSpPr>
              <a:spLocks noChangeArrowheads="1"/>
            </p:cNvSpPr>
            <p:nvPr/>
          </p:nvSpPr>
          <p:spPr bwMode="auto">
            <a:xfrm>
              <a:off x="3513" y="1538"/>
              <a:ext cx="587"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250"/>
                </a:spcBef>
                <a:buClr>
                  <a:srgbClr val="0033CC"/>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000" b="1">
                  <a:solidFill>
                    <a:srgbClr val="0033CC"/>
                  </a:solidFill>
                  <a:latin typeface="Helvetica" charset="0"/>
                </a:rPr>
                <a:t>LÀ:</a:t>
              </a:r>
            </a:p>
          </p:txBody>
        </p:sp>
        <p:sp>
          <p:nvSpPr>
            <p:cNvPr id="45116" name="Rectangle 22"/>
            <p:cNvSpPr>
              <a:spLocks noChangeArrowheads="1"/>
            </p:cNvSpPr>
            <p:nvPr/>
          </p:nvSpPr>
          <p:spPr bwMode="auto">
            <a:xfrm>
              <a:off x="4076" y="1474"/>
              <a:ext cx="1224" cy="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750"/>
                </a:spcBef>
                <a:buClr>
                  <a:srgbClr val="0033CC"/>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800" b="1">
                  <a:solidFill>
                    <a:srgbClr val="0033CC"/>
                  </a:solidFill>
                  <a:latin typeface="Helvetica" charset="0"/>
                </a:rPr>
                <a:t>ĐẦY TỚ</a:t>
              </a:r>
            </a:p>
          </p:txBody>
        </p:sp>
      </p:grpSp>
      <p:sp>
        <p:nvSpPr>
          <p:cNvPr id="45075" name="Rectangle 23"/>
          <p:cNvSpPr>
            <a:spLocks noChangeArrowheads="1"/>
          </p:cNvSpPr>
          <p:nvPr/>
        </p:nvSpPr>
        <p:spPr bwMode="auto">
          <a:xfrm>
            <a:off x="1676400" y="4902200"/>
            <a:ext cx="931863" cy="404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38" tIns="44269" rIns="90338" bIns="44269">
            <a:spAutoFit/>
          </a:bodyPr>
          <a:lstStyle/>
          <a:p>
            <a:pPr eaLnBrk="0" hangingPunct="0">
              <a:spcBef>
                <a:spcPts val="1250"/>
              </a:spcBef>
              <a:buClr>
                <a:srgbClr val="0033CC"/>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000" b="1">
                <a:solidFill>
                  <a:srgbClr val="0033CC"/>
                </a:solidFill>
                <a:latin typeface="Helvetica" charset="0"/>
              </a:rPr>
              <a:t>CHO:</a:t>
            </a:r>
          </a:p>
        </p:txBody>
      </p:sp>
      <p:sp>
        <p:nvSpPr>
          <p:cNvPr id="45076" name="Rectangle 24"/>
          <p:cNvSpPr>
            <a:spLocks noChangeArrowheads="1"/>
          </p:cNvSpPr>
          <p:nvPr/>
        </p:nvSpPr>
        <p:spPr bwMode="auto">
          <a:xfrm>
            <a:off x="1843088" y="5946775"/>
            <a:ext cx="979487" cy="195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grpSp>
        <p:nvGrpSpPr>
          <p:cNvPr id="45077" name="Group 25"/>
          <p:cNvGrpSpPr>
            <a:grpSpLocks/>
          </p:cNvGrpSpPr>
          <p:nvPr/>
        </p:nvGrpSpPr>
        <p:grpSpPr bwMode="auto">
          <a:xfrm>
            <a:off x="1843088" y="5367338"/>
            <a:ext cx="3719512" cy="973137"/>
            <a:chOff x="1161" y="3381"/>
            <a:chExt cx="2343" cy="613"/>
          </a:xfrm>
        </p:grpSpPr>
        <p:sp>
          <p:nvSpPr>
            <p:cNvPr id="45113" name="Rectangle 26"/>
            <p:cNvSpPr>
              <a:spLocks noChangeArrowheads="1"/>
            </p:cNvSpPr>
            <p:nvPr/>
          </p:nvSpPr>
          <p:spPr bwMode="auto">
            <a:xfrm>
              <a:off x="1161" y="3442"/>
              <a:ext cx="587"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250"/>
                </a:spcBef>
                <a:buClr>
                  <a:srgbClr val="0033CC"/>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000" b="1">
                  <a:solidFill>
                    <a:srgbClr val="0033CC"/>
                  </a:solidFill>
                  <a:latin typeface="Helvetica" charset="0"/>
                </a:rPr>
                <a:t>LÀ:</a:t>
              </a:r>
            </a:p>
          </p:txBody>
        </p:sp>
        <p:sp>
          <p:nvSpPr>
            <p:cNvPr id="45114" name="Rectangle 27"/>
            <p:cNvSpPr>
              <a:spLocks noChangeArrowheads="1"/>
            </p:cNvSpPr>
            <p:nvPr/>
          </p:nvSpPr>
          <p:spPr bwMode="auto">
            <a:xfrm>
              <a:off x="1691" y="3381"/>
              <a:ext cx="1813" cy="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buClr>
                  <a:srgbClr val="0033CC"/>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800" b="1">
                  <a:solidFill>
                    <a:srgbClr val="0033CC"/>
                  </a:solidFill>
                  <a:latin typeface="Helvetica" charset="0"/>
                </a:rPr>
                <a:t>ĐCT/</a:t>
              </a:r>
            </a:p>
            <a:p>
              <a:pPr eaLnBrk="0" hangingPunct="0">
                <a:buClr>
                  <a:srgbClr val="0033CC"/>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800" b="1">
                  <a:solidFill>
                    <a:srgbClr val="0033CC"/>
                  </a:solidFill>
                  <a:latin typeface="Helvetica" charset="0"/>
                </a:rPr>
                <a:t>CON NGƯỜI</a:t>
              </a:r>
            </a:p>
          </p:txBody>
        </p:sp>
      </p:grpSp>
      <p:sp>
        <p:nvSpPr>
          <p:cNvPr id="45078" name="Rectangle 28"/>
          <p:cNvSpPr>
            <a:spLocks noChangeArrowheads="1"/>
          </p:cNvSpPr>
          <p:nvPr/>
        </p:nvSpPr>
        <p:spPr bwMode="auto">
          <a:xfrm>
            <a:off x="5513388" y="5946775"/>
            <a:ext cx="979487" cy="195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grpSp>
        <p:nvGrpSpPr>
          <p:cNvPr id="45079" name="Group 29"/>
          <p:cNvGrpSpPr>
            <a:grpSpLocks/>
          </p:cNvGrpSpPr>
          <p:nvPr/>
        </p:nvGrpSpPr>
        <p:grpSpPr bwMode="auto">
          <a:xfrm>
            <a:off x="1752600" y="3048000"/>
            <a:ext cx="2860675" cy="536575"/>
            <a:chOff x="1104" y="1920"/>
            <a:chExt cx="1802" cy="338"/>
          </a:xfrm>
        </p:grpSpPr>
        <p:sp>
          <p:nvSpPr>
            <p:cNvPr id="45111" name="Rectangle 30"/>
            <p:cNvSpPr>
              <a:spLocks noChangeArrowheads="1"/>
            </p:cNvSpPr>
            <p:nvPr/>
          </p:nvSpPr>
          <p:spPr bwMode="auto">
            <a:xfrm>
              <a:off x="1104" y="1977"/>
              <a:ext cx="823" cy="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lnSpc>
                  <a:spcPct val="90000"/>
                </a:lnSpc>
                <a:spcBef>
                  <a:spcPts val="1250"/>
                </a:spcBef>
                <a:buClr>
                  <a:srgbClr val="0033CC"/>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000" b="1">
                  <a:solidFill>
                    <a:srgbClr val="0033CC"/>
                  </a:solidFill>
                  <a:latin typeface="Helvetica" charset="0"/>
                </a:rPr>
                <a:t>CHÚA:</a:t>
              </a:r>
            </a:p>
          </p:txBody>
        </p:sp>
        <p:sp>
          <p:nvSpPr>
            <p:cNvPr id="45112" name="Rectangle 31"/>
            <p:cNvSpPr>
              <a:spLocks noChangeArrowheads="1"/>
            </p:cNvSpPr>
            <p:nvPr/>
          </p:nvSpPr>
          <p:spPr bwMode="auto">
            <a:xfrm>
              <a:off x="1682" y="1920"/>
              <a:ext cx="1224" cy="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750"/>
                </a:spcBef>
                <a:buClr>
                  <a:srgbClr val="0033CC"/>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800" b="1">
                  <a:solidFill>
                    <a:srgbClr val="0033CC"/>
                  </a:solidFill>
                  <a:latin typeface="Helvetica" charset="0"/>
                </a:rPr>
                <a:t>NÓI</a:t>
              </a:r>
            </a:p>
          </p:txBody>
        </p:sp>
      </p:grpSp>
      <p:grpSp>
        <p:nvGrpSpPr>
          <p:cNvPr id="45080" name="Group 32"/>
          <p:cNvGrpSpPr>
            <a:grpSpLocks/>
          </p:cNvGrpSpPr>
          <p:nvPr/>
        </p:nvGrpSpPr>
        <p:grpSpPr bwMode="auto">
          <a:xfrm>
            <a:off x="1752600" y="6261100"/>
            <a:ext cx="2967038" cy="536575"/>
            <a:chOff x="1104" y="3944"/>
            <a:chExt cx="1869" cy="338"/>
          </a:xfrm>
        </p:grpSpPr>
        <p:sp>
          <p:nvSpPr>
            <p:cNvPr id="45109" name="Rectangle 33"/>
            <p:cNvSpPr>
              <a:spLocks noChangeArrowheads="1"/>
            </p:cNvSpPr>
            <p:nvPr/>
          </p:nvSpPr>
          <p:spPr bwMode="auto">
            <a:xfrm>
              <a:off x="1632" y="3944"/>
              <a:ext cx="1341" cy="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750"/>
                </a:spcBef>
                <a:buClr>
                  <a:srgbClr val="0033CC"/>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800" b="1">
                  <a:solidFill>
                    <a:srgbClr val="0033CC"/>
                  </a:solidFill>
                  <a:latin typeface="Helvetica" charset="0"/>
                </a:rPr>
                <a:t>CẢM NHẬN</a:t>
              </a:r>
            </a:p>
          </p:txBody>
        </p:sp>
        <p:sp>
          <p:nvSpPr>
            <p:cNvPr id="45110" name="Rectangle 34"/>
            <p:cNvSpPr>
              <a:spLocks noChangeArrowheads="1"/>
            </p:cNvSpPr>
            <p:nvPr/>
          </p:nvSpPr>
          <p:spPr bwMode="auto">
            <a:xfrm>
              <a:off x="1104" y="3993"/>
              <a:ext cx="711" cy="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lnSpc>
                  <a:spcPct val="90000"/>
                </a:lnSpc>
                <a:spcBef>
                  <a:spcPts val="1250"/>
                </a:spcBef>
                <a:buClr>
                  <a:srgbClr val="0033CC"/>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000" b="1">
                  <a:solidFill>
                    <a:srgbClr val="0033CC"/>
                  </a:solidFill>
                  <a:latin typeface="Helvetica" charset="0"/>
                </a:rPr>
                <a:t>CHÚA:</a:t>
              </a:r>
            </a:p>
          </p:txBody>
        </p:sp>
      </p:grpSp>
      <p:grpSp>
        <p:nvGrpSpPr>
          <p:cNvPr id="45081" name="Group 35"/>
          <p:cNvGrpSpPr>
            <a:grpSpLocks/>
          </p:cNvGrpSpPr>
          <p:nvPr/>
        </p:nvGrpSpPr>
        <p:grpSpPr bwMode="auto">
          <a:xfrm>
            <a:off x="5576888" y="3108325"/>
            <a:ext cx="2198687" cy="536575"/>
            <a:chOff x="3513" y="1958"/>
            <a:chExt cx="1385" cy="338"/>
          </a:xfrm>
        </p:grpSpPr>
        <p:sp>
          <p:nvSpPr>
            <p:cNvPr id="45107" name="Rectangle 36"/>
            <p:cNvSpPr>
              <a:spLocks noChangeArrowheads="1"/>
            </p:cNvSpPr>
            <p:nvPr/>
          </p:nvSpPr>
          <p:spPr bwMode="auto">
            <a:xfrm>
              <a:off x="3513" y="1977"/>
              <a:ext cx="759" cy="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lnSpc>
                  <a:spcPct val="90000"/>
                </a:lnSpc>
                <a:spcBef>
                  <a:spcPts val="1250"/>
                </a:spcBef>
                <a:buClr>
                  <a:srgbClr val="0033CC"/>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000" b="1">
                  <a:solidFill>
                    <a:srgbClr val="0033CC"/>
                  </a:solidFill>
                  <a:latin typeface="Helvetica" charset="0"/>
                </a:rPr>
                <a:t>CHÚA:</a:t>
              </a:r>
            </a:p>
          </p:txBody>
        </p:sp>
        <p:sp>
          <p:nvSpPr>
            <p:cNvPr id="45108" name="Rectangle 37"/>
            <p:cNvSpPr>
              <a:spLocks noChangeArrowheads="1"/>
            </p:cNvSpPr>
            <p:nvPr/>
          </p:nvSpPr>
          <p:spPr bwMode="auto">
            <a:xfrm>
              <a:off x="4090" y="1958"/>
              <a:ext cx="808" cy="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750"/>
                </a:spcBef>
                <a:buClr>
                  <a:srgbClr val="0033CC"/>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800" b="1">
                  <a:solidFill>
                    <a:srgbClr val="0033CC"/>
                  </a:solidFill>
                  <a:latin typeface="Helvetica" charset="0"/>
                </a:rPr>
                <a:t>LÀM</a:t>
              </a:r>
            </a:p>
          </p:txBody>
        </p:sp>
      </p:grpSp>
      <p:sp>
        <p:nvSpPr>
          <p:cNvPr id="29734" name="AutoShape 38"/>
          <p:cNvSpPr>
            <a:spLocks noChangeArrowheads="1"/>
          </p:cNvSpPr>
          <p:nvPr/>
        </p:nvSpPr>
        <p:spPr bwMode="auto">
          <a:xfrm>
            <a:off x="5197475" y="4017963"/>
            <a:ext cx="3303588" cy="2817812"/>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dist="161899"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grpSp>
        <p:nvGrpSpPr>
          <p:cNvPr id="45083" name="Group 39"/>
          <p:cNvGrpSpPr>
            <a:grpSpLocks/>
          </p:cNvGrpSpPr>
          <p:nvPr/>
        </p:nvGrpSpPr>
        <p:grpSpPr bwMode="auto">
          <a:xfrm>
            <a:off x="1554163" y="1071563"/>
            <a:ext cx="4246562" cy="3781425"/>
            <a:chOff x="979" y="675"/>
            <a:chExt cx="2675" cy="2382"/>
          </a:xfrm>
        </p:grpSpPr>
        <p:sp>
          <p:nvSpPr>
            <p:cNvPr id="45103" name="Rectangle 40"/>
            <p:cNvSpPr>
              <a:spLocks noChangeArrowheads="1"/>
            </p:cNvSpPr>
            <p:nvPr/>
          </p:nvSpPr>
          <p:spPr bwMode="auto">
            <a:xfrm>
              <a:off x="3336" y="675"/>
              <a:ext cx="286" cy="4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2500"/>
                </a:spcBef>
                <a:buClr>
                  <a:srgbClr val="FAFD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4000" b="1">
                  <a:solidFill>
                    <a:srgbClr val="FAFD00"/>
                  </a:solidFill>
                  <a:latin typeface="Helvetica" charset="0"/>
                </a:rPr>
                <a:t>2</a:t>
              </a:r>
            </a:p>
          </p:txBody>
        </p:sp>
        <p:sp>
          <p:nvSpPr>
            <p:cNvPr id="45104" name="Rectangle 41"/>
            <p:cNvSpPr>
              <a:spLocks noChangeArrowheads="1"/>
            </p:cNvSpPr>
            <p:nvPr/>
          </p:nvSpPr>
          <p:spPr bwMode="auto">
            <a:xfrm>
              <a:off x="989" y="2598"/>
              <a:ext cx="286" cy="4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2500"/>
                </a:spcBef>
                <a:buClr>
                  <a:srgbClr val="FAFD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4000" b="1">
                  <a:solidFill>
                    <a:srgbClr val="FAFD00"/>
                  </a:solidFill>
                  <a:latin typeface="Helvetica" charset="0"/>
                </a:rPr>
                <a:t>3</a:t>
              </a:r>
            </a:p>
          </p:txBody>
        </p:sp>
        <p:sp>
          <p:nvSpPr>
            <p:cNvPr id="45105" name="Rectangle 42"/>
            <p:cNvSpPr>
              <a:spLocks noChangeArrowheads="1"/>
            </p:cNvSpPr>
            <p:nvPr/>
          </p:nvSpPr>
          <p:spPr bwMode="auto">
            <a:xfrm>
              <a:off x="3368" y="2587"/>
              <a:ext cx="286" cy="4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2500"/>
                </a:spcBef>
                <a:buClr>
                  <a:srgbClr val="FAFD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4000" b="1">
                  <a:solidFill>
                    <a:srgbClr val="FAFD00"/>
                  </a:solidFill>
                  <a:latin typeface="Helvetica" charset="0"/>
                </a:rPr>
                <a:t>4</a:t>
              </a:r>
            </a:p>
          </p:txBody>
        </p:sp>
        <p:sp>
          <p:nvSpPr>
            <p:cNvPr id="45106" name="Rectangle 43"/>
            <p:cNvSpPr>
              <a:spLocks noChangeArrowheads="1"/>
            </p:cNvSpPr>
            <p:nvPr/>
          </p:nvSpPr>
          <p:spPr bwMode="auto">
            <a:xfrm>
              <a:off x="979" y="687"/>
              <a:ext cx="286" cy="4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2500"/>
                </a:spcBef>
                <a:buClr>
                  <a:srgbClr val="FAFD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4000" b="1">
                  <a:solidFill>
                    <a:srgbClr val="FAFD00"/>
                  </a:solidFill>
                  <a:latin typeface="Helvetica" charset="0"/>
                </a:rPr>
                <a:t>1</a:t>
              </a:r>
            </a:p>
          </p:txBody>
        </p:sp>
      </p:grpSp>
      <p:sp>
        <p:nvSpPr>
          <p:cNvPr id="45084" name="Rectangle 44"/>
          <p:cNvSpPr>
            <a:spLocks noChangeArrowheads="1"/>
          </p:cNvSpPr>
          <p:nvPr/>
        </p:nvSpPr>
        <p:spPr bwMode="auto">
          <a:xfrm>
            <a:off x="6335713" y="4176713"/>
            <a:ext cx="1933575" cy="649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38" tIns="44269" rIns="90338" bIns="44269">
            <a:spAutoFit/>
          </a:bodyPr>
          <a:lstStyle/>
          <a:p>
            <a:pPr eaLnBrk="0" hangingPunct="0">
              <a:spcBef>
                <a:spcPts val="2250"/>
              </a:spcBef>
              <a:buClr>
                <a:srgbClr val="66FF99"/>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3600" b="1">
                <a:solidFill>
                  <a:srgbClr val="66FF99"/>
                </a:solidFill>
                <a:latin typeface="Helvetica" charset="0"/>
              </a:rPr>
              <a:t>GIĂNG</a:t>
            </a:r>
          </a:p>
        </p:txBody>
      </p:sp>
      <p:sp>
        <p:nvSpPr>
          <p:cNvPr id="45085" name="Rectangle 45"/>
          <p:cNvSpPr>
            <a:spLocks noChangeArrowheads="1"/>
          </p:cNvSpPr>
          <p:nvPr/>
        </p:nvSpPr>
        <p:spPr bwMode="auto">
          <a:xfrm>
            <a:off x="6256338" y="4806950"/>
            <a:ext cx="2430462" cy="52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38" tIns="44269" rIns="90338" bIns="44269">
            <a:spAutoFit/>
          </a:bodyPr>
          <a:lstStyle/>
          <a:p>
            <a:pPr eaLnBrk="0" hangingPunct="0">
              <a:spcBef>
                <a:spcPts val="1750"/>
              </a:spcBef>
              <a:buClr>
                <a:srgbClr val="0033CC"/>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800" b="1">
                <a:solidFill>
                  <a:srgbClr val="0033CC"/>
                </a:solidFill>
                <a:latin typeface="Helvetica" charset="0"/>
              </a:rPr>
              <a:t>HỘI THÁNH</a:t>
            </a:r>
          </a:p>
        </p:txBody>
      </p:sp>
      <p:sp>
        <p:nvSpPr>
          <p:cNvPr id="45086" name="Rectangle 46"/>
          <p:cNvSpPr>
            <a:spLocks noChangeArrowheads="1"/>
          </p:cNvSpPr>
          <p:nvPr/>
        </p:nvSpPr>
        <p:spPr bwMode="auto">
          <a:xfrm>
            <a:off x="5445125" y="4902200"/>
            <a:ext cx="931863" cy="404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38" tIns="44269" rIns="90338" bIns="44269">
            <a:spAutoFit/>
          </a:bodyPr>
          <a:lstStyle/>
          <a:p>
            <a:pPr eaLnBrk="0" hangingPunct="0">
              <a:spcBef>
                <a:spcPts val="1250"/>
              </a:spcBef>
              <a:buClr>
                <a:srgbClr val="0033CC"/>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000" b="1">
                <a:solidFill>
                  <a:srgbClr val="0033CC"/>
                </a:solidFill>
                <a:latin typeface="Helvetica" charset="0"/>
              </a:rPr>
              <a:t>CHO:</a:t>
            </a:r>
          </a:p>
        </p:txBody>
      </p:sp>
      <p:grpSp>
        <p:nvGrpSpPr>
          <p:cNvPr id="45087" name="Group 47"/>
          <p:cNvGrpSpPr>
            <a:grpSpLocks/>
          </p:cNvGrpSpPr>
          <p:nvPr/>
        </p:nvGrpSpPr>
        <p:grpSpPr bwMode="auto">
          <a:xfrm>
            <a:off x="5513388" y="5359400"/>
            <a:ext cx="2162175" cy="536575"/>
            <a:chOff x="3473" y="3376"/>
            <a:chExt cx="1362" cy="338"/>
          </a:xfrm>
        </p:grpSpPr>
        <p:sp>
          <p:nvSpPr>
            <p:cNvPr id="45101" name="Rectangle 48"/>
            <p:cNvSpPr>
              <a:spLocks noChangeArrowheads="1"/>
            </p:cNvSpPr>
            <p:nvPr/>
          </p:nvSpPr>
          <p:spPr bwMode="auto">
            <a:xfrm>
              <a:off x="3473" y="3442"/>
              <a:ext cx="587"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250"/>
                </a:spcBef>
                <a:buClr>
                  <a:srgbClr val="0033CC"/>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000" b="1">
                  <a:solidFill>
                    <a:srgbClr val="0033CC"/>
                  </a:solidFill>
                  <a:latin typeface="Helvetica" charset="0"/>
                </a:rPr>
                <a:t>LÀ:</a:t>
              </a:r>
            </a:p>
          </p:txBody>
        </p:sp>
        <p:sp>
          <p:nvSpPr>
            <p:cNvPr id="45102" name="Rectangle 49"/>
            <p:cNvSpPr>
              <a:spLocks noChangeArrowheads="1"/>
            </p:cNvSpPr>
            <p:nvPr/>
          </p:nvSpPr>
          <p:spPr bwMode="auto">
            <a:xfrm>
              <a:off x="4091" y="3376"/>
              <a:ext cx="744" cy="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750"/>
                </a:spcBef>
                <a:buClr>
                  <a:srgbClr val="0033CC"/>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800" b="1">
                  <a:solidFill>
                    <a:srgbClr val="0033CC"/>
                  </a:solidFill>
                  <a:latin typeface="Helvetica" charset="0"/>
                </a:rPr>
                <a:t>ĐCT</a:t>
              </a:r>
            </a:p>
          </p:txBody>
        </p:sp>
      </p:grpSp>
      <p:grpSp>
        <p:nvGrpSpPr>
          <p:cNvPr id="45088" name="Group 50"/>
          <p:cNvGrpSpPr>
            <a:grpSpLocks/>
          </p:cNvGrpSpPr>
          <p:nvPr/>
        </p:nvGrpSpPr>
        <p:grpSpPr bwMode="auto">
          <a:xfrm>
            <a:off x="5492750" y="6134100"/>
            <a:ext cx="3487738" cy="536575"/>
            <a:chOff x="3460" y="3864"/>
            <a:chExt cx="1520" cy="338"/>
          </a:xfrm>
        </p:grpSpPr>
        <p:sp>
          <p:nvSpPr>
            <p:cNvPr id="45099" name="Rectangle 51"/>
            <p:cNvSpPr>
              <a:spLocks noChangeArrowheads="1"/>
            </p:cNvSpPr>
            <p:nvPr/>
          </p:nvSpPr>
          <p:spPr bwMode="auto">
            <a:xfrm>
              <a:off x="3756" y="3864"/>
              <a:ext cx="1224" cy="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750"/>
                </a:spcBef>
                <a:buClr>
                  <a:srgbClr val="0033CC"/>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800" b="1">
                  <a:solidFill>
                    <a:srgbClr val="0033CC"/>
                  </a:solidFill>
                  <a:latin typeface="Helvetica" charset="0"/>
                </a:rPr>
                <a:t>Ý MUỐN NÓI</a:t>
              </a:r>
            </a:p>
          </p:txBody>
        </p:sp>
        <p:sp>
          <p:nvSpPr>
            <p:cNvPr id="45100" name="Rectangle 52"/>
            <p:cNvSpPr>
              <a:spLocks noChangeArrowheads="1"/>
            </p:cNvSpPr>
            <p:nvPr/>
          </p:nvSpPr>
          <p:spPr bwMode="auto">
            <a:xfrm>
              <a:off x="3460" y="3897"/>
              <a:ext cx="716" cy="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lnSpc>
                  <a:spcPct val="90000"/>
                </a:lnSpc>
                <a:spcBef>
                  <a:spcPts val="1250"/>
                </a:spcBef>
                <a:buClr>
                  <a:srgbClr val="0033CC"/>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000" b="1">
                  <a:solidFill>
                    <a:srgbClr val="0033CC"/>
                  </a:solidFill>
                  <a:latin typeface="Helvetica" charset="0"/>
                </a:rPr>
                <a:t>CHÚA:</a:t>
              </a:r>
            </a:p>
          </p:txBody>
        </p:sp>
      </p:grpSp>
      <p:sp>
        <p:nvSpPr>
          <p:cNvPr id="45089" name="Text Box 53"/>
          <p:cNvSpPr txBox="1">
            <a:spLocks noChangeArrowheads="1"/>
          </p:cNvSpPr>
          <p:nvPr/>
        </p:nvSpPr>
        <p:spPr bwMode="auto">
          <a:xfrm>
            <a:off x="9696450" y="1588"/>
            <a:ext cx="18097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A27C"/>
              </a:buClr>
              <a:buSzPct val="100000"/>
            </a:pPr>
            <a:r>
              <a:rPr lang="en-GB" sz="2000">
                <a:solidFill>
                  <a:srgbClr val="FFA27C"/>
                </a:solidFill>
                <a:latin typeface="Comic Sans MS" charset="0"/>
              </a:rPr>
              <a:t> </a:t>
            </a:r>
          </a:p>
        </p:txBody>
      </p:sp>
      <p:sp>
        <p:nvSpPr>
          <p:cNvPr id="29750" name="Text Box 54"/>
          <p:cNvSpPr txBox="1">
            <a:spLocks noChangeArrowheads="1"/>
          </p:cNvSpPr>
          <p:nvPr/>
        </p:nvSpPr>
        <p:spPr bwMode="auto">
          <a:xfrm>
            <a:off x="1524000" y="4905375"/>
            <a:ext cx="3276600" cy="234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3375"/>
              </a:spcBef>
              <a:buClr>
                <a:srgbClr val="FFEA18"/>
              </a:buClr>
              <a:buSzPct val="100000"/>
            </a:pPr>
            <a:r>
              <a:rPr lang="en-GB" sz="4800" b="1">
                <a:solidFill>
                  <a:srgbClr val="FFEA18"/>
                </a:solidFill>
                <a:latin typeface="Comic Sans MS" charset="0"/>
              </a:rPr>
              <a:t>Năm 57-59 S.C.</a:t>
            </a:r>
          </a:p>
        </p:txBody>
      </p:sp>
      <p:sp>
        <p:nvSpPr>
          <p:cNvPr id="29751" name="Text Box 55"/>
          <p:cNvSpPr txBox="1">
            <a:spLocks noChangeArrowheads="1"/>
          </p:cNvSpPr>
          <p:nvPr/>
        </p:nvSpPr>
        <p:spPr bwMode="auto">
          <a:xfrm>
            <a:off x="5029200" y="4873625"/>
            <a:ext cx="3657600" cy="1755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2250"/>
              </a:spcBef>
              <a:buClr>
                <a:srgbClr val="FFEA18"/>
              </a:buClr>
              <a:buSzPct val="100000"/>
            </a:pPr>
            <a:r>
              <a:rPr lang="en-GB" sz="3600" b="1">
                <a:solidFill>
                  <a:srgbClr val="FFEA18"/>
                </a:solidFill>
                <a:latin typeface="Comic Sans MS" charset="0"/>
              </a:rPr>
              <a:t>Năm 69 S.C. </a:t>
            </a:r>
            <a:r>
              <a:rPr lang="en-GB" sz="3600" b="1" i="1">
                <a:solidFill>
                  <a:srgbClr val="FFFFFF"/>
                </a:solidFill>
                <a:latin typeface="Comic Sans MS" charset="0"/>
              </a:rPr>
              <a:t>SAU PHÚC ÂM CỘNG QUAN</a:t>
            </a:r>
            <a:endParaRPr lang="en-GB" sz="3600" b="1">
              <a:solidFill>
                <a:srgbClr val="FFFFFF"/>
              </a:solidFill>
              <a:latin typeface="Comic Sans MS" charset="0"/>
            </a:endParaRPr>
          </a:p>
        </p:txBody>
      </p:sp>
      <p:sp>
        <p:nvSpPr>
          <p:cNvPr id="29752" name="Text Box 56"/>
          <p:cNvSpPr txBox="1">
            <a:spLocks noChangeArrowheads="1"/>
          </p:cNvSpPr>
          <p:nvPr/>
        </p:nvSpPr>
        <p:spPr bwMode="auto">
          <a:xfrm>
            <a:off x="5410200" y="1857375"/>
            <a:ext cx="3200400" cy="234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3375"/>
              </a:spcBef>
              <a:buClr>
                <a:srgbClr val="FFEA18"/>
              </a:buClr>
              <a:buSzPct val="100000"/>
            </a:pPr>
            <a:r>
              <a:rPr lang="en-GB" sz="4800" b="1">
                <a:solidFill>
                  <a:srgbClr val="FFEA18"/>
                </a:solidFill>
                <a:latin typeface="Comic Sans MS" charset="0"/>
              </a:rPr>
              <a:t>Năm 64-68 S.C.</a:t>
            </a:r>
          </a:p>
        </p:txBody>
      </p:sp>
      <p:sp>
        <p:nvSpPr>
          <p:cNvPr id="29753" name="Text Box 57"/>
          <p:cNvSpPr txBox="1">
            <a:spLocks noChangeArrowheads="1"/>
          </p:cNvSpPr>
          <p:nvPr/>
        </p:nvSpPr>
        <p:spPr bwMode="auto">
          <a:xfrm>
            <a:off x="1600200" y="1781175"/>
            <a:ext cx="3152775" cy="1595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3000"/>
              </a:spcBef>
              <a:buClr>
                <a:srgbClr val="FFEA18"/>
              </a:buClr>
              <a:buSzPct val="100000"/>
            </a:pPr>
            <a:r>
              <a:rPr lang="en-GB" sz="4800" b="1">
                <a:solidFill>
                  <a:srgbClr val="FFEA18"/>
                </a:solidFill>
                <a:latin typeface="Comic Sans MS" charset="0"/>
              </a:rPr>
              <a:t>Thập niên 40 S.C.</a:t>
            </a:r>
          </a:p>
        </p:txBody>
      </p:sp>
      <p:sp>
        <p:nvSpPr>
          <p:cNvPr id="45094" name="Text Box 58"/>
          <p:cNvSpPr txBox="1">
            <a:spLocks noChangeArrowheads="1"/>
          </p:cNvSpPr>
          <p:nvPr/>
        </p:nvSpPr>
        <p:spPr bwMode="auto">
          <a:xfrm>
            <a:off x="8821738" y="741045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29755" name="Text Box 59"/>
          <p:cNvSpPr txBox="1">
            <a:spLocks noChangeArrowheads="1"/>
          </p:cNvSpPr>
          <p:nvPr/>
        </p:nvSpPr>
        <p:spPr bwMode="auto">
          <a:xfrm>
            <a:off x="911225" y="212725"/>
            <a:ext cx="8093075" cy="601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2000"/>
              </a:spcBef>
              <a:buClr>
                <a:srgbClr val="FFEA18"/>
              </a:buClr>
              <a:buSzPct val="100000"/>
            </a:pPr>
            <a:r>
              <a:rPr lang="en-GB" sz="3200" b="1">
                <a:solidFill>
                  <a:srgbClr val="FFEA18"/>
                </a:solidFill>
                <a:latin typeface="Comic Sans MS" charset="0"/>
              </a:rPr>
              <a:t>…VÀ THỜI ĐiỂM VIẾT?</a:t>
            </a:r>
          </a:p>
        </p:txBody>
      </p:sp>
      <p:sp>
        <p:nvSpPr>
          <p:cNvPr id="45096" name="Text Box 60"/>
          <p:cNvSpPr txBox="1">
            <a:spLocks noChangeArrowheads="1"/>
          </p:cNvSpPr>
          <p:nvPr/>
        </p:nvSpPr>
        <p:spPr bwMode="auto">
          <a:xfrm>
            <a:off x="9431338" y="6953250"/>
            <a:ext cx="184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45097" name="Text Box 61"/>
          <p:cNvSpPr txBox="1">
            <a:spLocks noChangeArrowheads="1"/>
          </p:cNvSpPr>
          <p:nvPr/>
        </p:nvSpPr>
        <p:spPr bwMode="auto">
          <a:xfrm>
            <a:off x="9339263" y="7389813"/>
            <a:ext cx="3397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27</a:t>
            </a:r>
          </a:p>
        </p:txBody>
      </p:sp>
      <p:sp>
        <p:nvSpPr>
          <p:cNvPr id="45098" name="Text Box 62"/>
          <p:cNvSpPr txBox="1">
            <a:spLocks noChangeArrowheads="1"/>
          </p:cNvSpPr>
          <p:nvPr/>
        </p:nvSpPr>
        <p:spPr bwMode="auto">
          <a:xfrm>
            <a:off x="9559925" y="7345363"/>
            <a:ext cx="311150"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000"/>
              </a:spcBef>
              <a:buClr>
                <a:srgbClr val="FFFFFF"/>
              </a:buClr>
              <a:buSzPct val="100000"/>
            </a:pPr>
            <a:r>
              <a:rPr lang="en-GB" sz="1600" b="1">
                <a:solidFill>
                  <a:srgbClr val="FFFFFF"/>
                </a:solidFill>
                <a:latin typeface="Comic Sans MS" charset="0"/>
              </a:rPr>
              <a:t>4</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nodeType="afterEffect">
                                  <p:stCondLst>
                                    <p:cond delay="0"/>
                                  </p:stCondLst>
                                  <p:childTnLst>
                                    <p:set>
                                      <p:cBhvr>
                                        <p:cTn id="6" dur="1" fill="hold">
                                          <p:stCondLst>
                                            <p:cond delay="0"/>
                                          </p:stCondLst>
                                        </p:cTn>
                                        <p:tgtEl>
                                          <p:spTgt spid="29755"/>
                                        </p:tgtEl>
                                        <p:attrNameLst>
                                          <p:attrName>style.visibility</p:attrName>
                                        </p:attrNameLst>
                                      </p:cBhvr>
                                      <p:to>
                                        <p:strVal val="visible"/>
                                      </p:to>
                                    </p:set>
                                    <p:animEffect transition="in" filter="barn(outVertical)">
                                      <p:cBhvr>
                                        <p:cTn id="7" dur="500"/>
                                        <p:tgtEl>
                                          <p:spTgt spid="297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fill="hold" nodeType="clickEffect">
                                  <p:stCondLst>
                                    <p:cond delay="0"/>
                                  </p:stCondLst>
                                  <p:childTnLst>
                                    <p:set>
                                      <p:cBhvr>
                                        <p:cTn id="11" dur="1" fill="hold">
                                          <p:stCondLst>
                                            <p:cond delay="0"/>
                                          </p:stCondLst>
                                        </p:cTn>
                                        <p:tgtEl>
                                          <p:spTgt spid="29753"/>
                                        </p:tgtEl>
                                        <p:attrNameLst>
                                          <p:attrName>style.visibility</p:attrName>
                                        </p:attrNameLst>
                                      </p:cBhvr>
                                      <p:to>
                                        <p:strVal val="visible"/>
                                      </p:to>
                                    </p:set>
                                    <p:animEffect transition="in" filter="fade">
                                      <p:cBhvr>
                                        <p:cTn id="12" dur="1000"/>
                                        <p:tgtEl>
                                          <p:spTgt spid="297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fill="hold" nodeType="clickEffect">
                                  <p:stCondLst>
                                    <p:cond delay="0"/>
                                  </p:stCondLst>
                                  <p:childTnLst>
                                    <p:set>
                                      <p:cBhvr>
                                        <p:cTn id="16" dur="1" fill="hold">
                                          <p:stCondLst>
                                            <p:cond delay="0"/>
                                          </p:stCondLst>
                                        </p:cTn>
                                        <p:tgtEl>
                                          <p:spTgt spid="29750"/>
                                        </p:tgtEl>
                                        <p:attrNameLst>
                                          <p:attrName>style.visibility</p:attrName>
                                        </p:attrNameLst>
                                      </p:cBhvr>
                                      <p:to>
                                        <p:strVal val="visible"/>
                                      </p:to>
                                    </p:set>
                                    <p:animEffect transition="in" filter="fade">
                                      <p:cBhvr>
                                        <p:cTn id="17" dur="1000"/>
                                        <p:tgtEl>
                                          <p:spTgt spid="2975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fill="hold" nodeType="clickEffect">
                                  <p:stCondLst>
                                    <p:cond delay="0"/>
                                  </p:stCondLst>
                                  <p:childTnLst>
                                    <p:set>
                                      <p:cBhvr>
                                        <p:cTn id="21" dur="1" fill="hold">
                                          <p:stCondLst>
                                            <p:cond delay="0"/>
                                          </p:stCondLst>
                                        </p:cTn>
                                        <p:tgtEl>
                                          <p:spTgt spid="29752"/>
                                        </p:tgtEl>
                                        <p:attrNameLst>
                                          <p:attrName>style.visibility</p:attrName>
                                        </p:attrNameLst>
                                      </p:cBhvr>
                                      <p:to>
                                        <p:strVal val="visible"/>
                                      </p:to>
                                    </p:set>
                                    <p:animEffect transition="in" filter="fade">
                                      <p:cBhvr>
                                        <p:cTn id="22" dur="1000"/>
                                        <p:tgtEl>
                                          <p:spTgt spid="2975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fill="hold" nodeType="clickEffect">
                                  <p:stCondLst>
                                    <p:cond delay="0"/>
                                  </p:stCondLst>
                                  <p:childTnLst>
                                    <p:set>
                                      <p:cBhvr>
                                        <p:cTn id="26" dur="1" fill="hold">
                                          <p:stCondLst>
                                            <p:cond delay="0"/>
                                          </p:stCondLst>
                                        </p:cTn>
                                        <p:tgtEl>
                                          <p:spTgt spid="29751"/>
                                        </p:tgtEl>
                                        <p:attrNameLst>
                                          <p:attrName>style.visibility</p:attrName>
                                        </p:attrNameLst>
                                      </p:cBhvr>
                                      <p:to>
                                        <p:strVal val="visible"/>
                                      </p:to>
                                    </p:set>
                                    <p:animEffect transition="in" filter="fade">
                                      <p:cBhvr>
                                        <p:cTn id="27" dur="1000"/>
                                        <p:tgtEl>
                                          <p:spTgt spid="29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p:cNvPicPr>
            <a:picLocks noChangeAspect="1" noChangeArrowheads="1"/>
          </p:cNvPicPr>
          <p:nvPr/>
        </p:nvPicPr>
        <p:blipFill>
          <a:blip r:embed="rId3">
            <a:extLst>
              <a:ext uri="{28A0092B-C50C-407E-A947-70E740481C1C}">
                <a14:useLocalDpi xmlns:a14="http://schemas.microsoft.com/office/drawing/2010/main" val="0"/>
              </a:ext>
            </a:extLst>
          </a:blip>
          <a:srcRect l="6857" r="8611" b="1956"/>
          <a:stretch>
            <a:fillRect/>
          </a:stretch>
        </p:blipFill>
        <p:spPr bwMode="auto">
          <a:xfrm>
            <a:off x="2322513" y="1006475"/>
            <a:ext cx="5226050" cy="5026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471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0"/>
            <a:ext cx="9240837" cy="7254875"/>
          </a:xfrm>
          <a:prstGeom prst="rect">
            <a:avLst/>
          </a:prstGeom>
          <a:blipFill dpi="0" rotWithShape="0">
            <a:blip r:embed="rId5"/>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47107" name="Rectangle 3"/>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47108" name="Rectangle 4"/>
          <p:cNvSpPr>
            <a:spLocks noChangeArrowheads="1"/>
          </p:cNvSpPr>
          <p:nvPr/>
        </p:nvSpPr>
        <p:spPr bwMode="auto">
          <a:xfrm>
            <a:off x="1500188" y="430213"/>
            <a:ext cx="7481887" cy="6181725"/>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47109" name="AutoShape 5"/>
          <p:cNvSpPr>
            <a:spLocks noChangeArrowheads="1"/>
          </p:cNvSpPr>
          <p:nvPr/>
        </p:nvSpPr>
        <p:spPr bwMode="auto">
          <a:xfrm>
            <a:off x="5199063" y="1008063"/>
            <a:ext cx="3303587" cy="2817812"/>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47110" name="AutoShape 6"/>
          <p:cNvSpPr>
            <a:spLocks noChangeArrowheads="1"/>
          </p:cNvSpPr>
          <p:nvPr/>
        </p:nvSpPr>
        <p:spPr bwMode="auto">
          <a:xfrm>
            <a:off x="1473200" y="3668713"/>
            <a:ext cx="3303588" cy="2817812"/>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47111" name="AutoShape 7"/>
          <p:cNvSpPr>
            <a:spLocks noChangeArrowheads="1"/>
          </p:cNvSpPr>
          <p:nvPr/>
        </p:nvSpPr>
        <p:spPr bwMode="auto">
          <a:xfrm>
            <a:off x="5197475" y="3646488"/>
            <a:ext cx="3303588" cy="2817812"/>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47112" name="AutoShape 8"/>
          <p:cNvSpPr>
            <a:spLocks noChangeArrowheads="1"/>
          </p:cNvSpPr>
          <p:nvPr/>
        </p:nvSpPr>
        <p:spPr bwMode="auto">
          <a:xfrm>
            <a:off x="1357313" y="933450"/>
            <a:ext cx="3303587" cy="2817813"/>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30729" name="Rectangle 9"/>
          <p:cNvSpPr>
            <a:spLocks noChangeArrowheads="1"/>
          </p:cNvSpPr>
          <p:nvPr/>
        </p:nvSpPr>
        <p:spPr bwMode="auto">
          <a:xfrm>
            <a:off x="1644650" y="1582738"/>
            <a:ext cx="3127375" cy="771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38" tIns="44269" rIns="90338" bIns="44269">
            <a:spAutoFit/>
          </a:bodyPr>
          <a:lstStyle/>
          <a:p>
            <a:pPr algn="ctr" eaLnBrk="0" hangingPunct="0">
              <a:spcBef>
                <a:spcPts val="2750"/>
              </a:spcBef>
              <a:buClr>
                <a:srgbClr val="5CF5F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4300" b="1" i="1">
                <a:solidFill>
                  <a:srgbClr val="5CF5F0"/>
                </a:solidFill>
                <a:latin typeface="Kosher-Normal" charset="0"/>
              </a:rPr>
              <a:t>MATHI</a:t>
            </a:r>
            <a:r>
              <a:rPr lang="en-GB" sz="4300" b="1" i="1">
                <a:solidFill>
                  <a:srgbClr val="5CF5F0"/>
                </a:solidFill>
                <a:latin typeface="Lucida Grande" charset="0"/>
              </a:rPr>
              <a:t>Ơ</a:t>
            </a:r>
            <a:endParaRPr lang="en-GB" sz="4300" b="1" i="1">
              <a:solidFill>
                <a:srgbClr val="5CF5F0"/>
              </a:solidFill>
              <a:latin typeface="Kosher-Normal" charset="0"/>
            </a:endParaRPr>
          </a:p>
        </p:txBody>
      </p:sp>
      <p:sp>
        <p:nvSpPr>
          <p:cNvPr id="30730" name="Rectangle 10"/>
          <p:cNvSpPr>
            <a:spLocks noChangeArrowheads="1"/>
          </p:cNvSpPr>
          <p:nvPr/>
        </p:nvSpPr>
        <p:spPr bwMode="auto">
          <a:xfrm>
            <a:off x="5799138" y="1612900"/>
            <a:ext cx="2239962" cy="771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38" tIns="44269" rIns="90338" bIns="44269">
            <a:spAutoFit/>
          </a:bodyPr>
          <a:lstStyle/>
          <a:p>
            <a:pPr algn="ctr" eaLnBrk="0" hangingPunct="0">
              <a:spcBef>
                <a:spcPts val="2750"/>
              </a:spcBef>
              <a:buClr>
                <a:srgbClr val="F65B7D"/>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4300" b="1" i="1">
                <a:solidFill>
                  <a:srgbClr val="F65B7D"/>
                </a:solidFill>
                <a:latin typeface="Kosher-Normal" charset="0"/>
              </a:rPr>
              <a:t>MÁC</a:t>
            </a:r>
          </a:p>
        </p:txBody>
      </p:sp>
      <p:sp>
        <p:nvSpPr>
          <p:cNvPr id="30731" name="Rectangle 11"/>
          <p:cNvSpPr>
            <a:spLocks noChangeArrowheads="1"/>
          </p:cNvSpPr>
          <p:nvPr/>
        </p:nvSpPr>
        <p:spPr bwMode="auto">
          <a:xfrm>
            <a:off x="1973263" y="4692650"/>
            <a:ext cx="2530475" cy="771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38" tIns="44269" rIns="90338" bIns="44269">
            <a:spAutoFit/>
          </a:bodyPr>
          <a:lstStyle/>
          <a:p>
            <a:pPr algn="ctr" eaLnBrk="0" hangingPunct="0">
              <a:spcBef>
                <a:spcPts val="2750"/>
              </a:spcBef>
              <a:buClr>
                <a:srgbClr val="76F774"/>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4300" b="1" i="1">
                <a:solidFill>
                  <a:srgbClr val="76F774"/>
                </a:solidFill>
                <a:latin typeface="Kosher-Normal" charset="0"/>
              </a:rPr>
              <a:t>LUCA</a:t>
            </a:r>
          </a:p>
        </p:txBody>
      </p:sp>
      <p:sp>
        <p:nvSpPr>
          <p:cNvPr id="30732" name="Rectangle 12"/>
          <p:cNvSpPr>
            <a:spLocks noChangeArrowheads="1"/>
          </p:cNvSpPr>
          <p:nvPr/>
        </p:nvSpPr>
        <p:spPr bwMode="auto">
          <a:xfrm>
            <a:off x="5988050" y="4699000"/>
            <a:ext cx="2136775" cy="771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38" tIns="44269" rIns="90338" bIns="44269">
            <a:spAutoFit/>
          </a:bodyPr>
          <a:lstStyle/>
          <a:p>
            <a:pPr algn="ctr" eaLnBrk="0" hangingPunct="0">
              <a:spcBef>
                <a:spcPts val="2750"/>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4300" b="1" i="1">
                <a:solidFill>
                  <a:srgbClr val="FFFFFF"/>
                </a:solidFill>
                <a:latin typeface="Kosher-Normal" charset="0"/>
              </a:rPr>
              <a:t>GI</a:t>
            </a:r>
            <a:r>
              <a:rPr lang="en-GB" sz="4300" b="1" i="1">
                <a:solidFill>
                  <a:srgbClr val="FFFFFF"/>
                </a:solidFill>
                <a:latin typeface="Lucida Grande" charset="0"/>
              </a:rPr>
              <a:t>Ă</a:t>
            </a:r>
            <a:r>
              <a:rPr lang="en-GB" sz="4300" b="1" i="1">
                <a:solidFill>
                  <a:srgbClr val="FFFFFF"/>
                </a:solidFill>
                <a:latin typeface="Kosher-Normal" charset="0"/>
              </a:rPr>
              <a:t>NG</a:t>
            </a:r>
          </a:p>
        </p:txBody>
      </p:sp>
      <p:sp>
        <p:nvSpPr>
          <p:cNvPr id="47117" name="Text Box 13"/>
          <p:cNvSpPr txBox="1">
            <a:spLocks noChangeArrowheads="1"/>
          </p:cNvSpPr>
          <p:nvPr/>
        </p:nvSpPr>
        <p:spPr bwMode="auto">
          <a:xfrm>
            <a:off x="9696450" y="1588"/>
            <a:ext cx="18097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FFFF"/>
              </a:buClr>
              <a:buSzPct val="100000"/>
            </a:pPr>
            <a:r>
              <a:rPr lang="en-GB" sz="2000">
                <a:solidFill>
                  <a:srgbClr val="FFFFFF"/>
                </a:solidFill>
                <a:latin typeface="Comic Sans MS" charset="0"/>
              </a:rPr>
              <a:t> </a:t>
            </a:r>
          </a:p>
        </p:txBody>
      </p:sp>
      <p:sp>
        <p:nvSpPr>
          <p:cNvPr id="47118" name="Text Box 14"/>
          <p:cNvSpPr txBox="1">
            <a:spLocks noChangeArrowheads="1"/>
          </p:cNvSpPr>
          <p:nvPr/>
        </p:nvSpPr>
        <p:spPr bwMode="auto">
          <a:xfrm>
            <a:off x="8821738" y="741045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47119" name="Text Box 15"/>
          <p:cNvSpPr txBox="1">
            <a:spLocks noChangeArrowheads="1"/>
          </p:cNvSpPr>
          <p:nvPr/>
        </p:nvSpPr>
        <p:spPr bwMode="auto">
          <a:xfrm>
            <a:off x="9263063" y="7389813"/>
            <a:ext cx="3397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28</a:t>
            </a:r>
          </a:p>
        </p:txBody>
      </p:sp>
      <p:sp>
        <p:nvSpPr>
          <p:cNvPr id="47120" name="Text Box 16"/>
          <p:cNvSpPr txBox="1">
            <a:spLocks noChangeArrowheads="1"/>
          </p:cNvSpPr>
          <p:nvPr/>
        </p:nvSpPr>
        <p:spPr bwMode="auto">
          <a:xfrm>
            <a:off x="9520238" y="7345363"/>
            <a:ext cx="431800"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000"/>
              </a:spcBef>
              <a:buClr>
                <a:srgbClr val="FFFFFF"/>
              </a:buClr>
              <a:buSzPct val="100000"/>
            </a:pPr>
            <a:r>
              <a:rPr lang="en-GB" sz="1600" b="1">
                <a:solidFill>
                  <a:srgbClr val="FFFFFF"/>
                </a:solidFill>
                <a:latin typeface="Comic Sans MS" charset="0"/>
              </a:rPr>
              <a:t>10</a:t>
            </a:r>
          </a:p>
        </p:txBody>
      </p:sp>
      <p:grpSp>
        <p:nvGrpSpPr>
          <p:cNvPr id="2" name="Group 17"/>
          <p:cNvGrpSpPr>
            <a:grpSpLocks/>
          </p:cNvGrpSpPr>
          <p:nvPr/>
        </p:nvGrpSpPr>
        <p:grpSpPr bwMode="auto">
          <a:xfrm>
            <a:off x="1284288" y="430213"/>
            <a:ext cx="7526337" cy="6029325"/>
            <a:chOff x="769" y="595"/>
            <a:chExt cx="4741" cy="3798"/>
          </a:xfrm>
        </p:grpSpPr>
        <p:sp>
          <p:nvSpPr>
            <p:cNvPr id="47127" name="Rectangle 18"/>
            <p:cNvSpPr>
              <a:spLocks noChangeArrowheads="1"/>
            </p:cNvSpPr>
            <p:nvPr/>
          </p:nvSpPr>
          <p:spPr bwMode="auto">
            <a:xfrm>
              <a:off x="769" y="595"/>
              <a:ext cx="4742" cy="3799"/>
            </a:xfrm>
            <a:prstGeom prst="rect">
              <a:avLst/>
            </a:prstGeom>
            <a:solidFill>
              <a:srgbClr val="040404"/>
            </a:solidFill>
            <a:ln w="12600">
              <a:solidFill>
                <a:srgbClr val="000000"/>
              </a:solidFill>
              <a:miter lim="800000"/>
              <a:headEnd/>
              <a:tailEnd/>
            </a:ln>
          </p:spPr>
          <p:txBody>
            <a:bodyPr wrap="none" anchor="ctr"/>
            <a:lstStyle/>
            <a:p>
              <a:pPr eaLnBrk="0" hangingPunct="0">
                <a:lnSpc>
                  <a:spcPct val="93000"/>
                </a:lnSpc>
                <a:buClr>
                  <a:srgbClr val="000000"/>
                </a:buClr>
                <a:buSzPct val="100000"/>
                <a:buFont typeface="Times New Roman" charset="0"/>
                <a:buNone/>
              </a:pPr>
              <a:endParaRPr lang="en-US"/>
            </a:p>
          </p:txBody>
        </p:sp>
        <p:pic>
          <p:nvPicPr>
            <p:cNvPr id="47128" name="Picture 19"/>
            <p:cNvPicPr>
              <a:picLocks noChangeAspect="1" noChangeArrowheads="1"/>
            </p:cNvPicPr>
            <p:nvPr/>
          </p:nvPicPr>
          <p:blipFill>
            <a:blip r:embed="rId3">
              <a:lum bright="-12000"/>
              <a:extLst>
                <a:ext uri="{28A0092B-C50C-407E-A947-70E740481C1C}">
                  <a14:useLocalDpi xmlns:a14="http://schemas.microsoft.com/office/drawing/2010/main" val="0"/>
                </a:ext>
              </a:extLst>
            </a:blip>
            <a:srcRect l="6857" r="8611" b="1956"/>
            <a:stretch>
              <a:fillRect/>
            </a:stretch>
          </p:blipFill>
          <p:spPr bwMode="auto">
            <a:xfrm>
              <a:off x="1491" y="945"/>
              <a:ext cx="3292" cy="31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grpSp>
      <p:sp>
        <p:nvSpPr>
          <p:cNvPr id="30741" name="Text Box 21"/>
          <p:cNvSpPr txBox="1">
            <a:spLocks noChangeArrowheads="1"/>
          </p:cNvSpPr>
          <p:nvPr/>
        </p:nvSpPr>
        <p:spPr bwMode="auto">
          <a:xfrm>
            <a:off x="457200" y="76200"/>
            <a:ext cx="9105900" cy="601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2000"/>
              </a:spcBef>
              <a:buClr>
                <a:srgbClr val="5CF5F0"/>
              </a:buClr>
              <a:buSzPct val="100000"/>
            </a:pPr>
            <a:r>
              <a:rPr lang="en-GB" sz="2800" b="1">
                <a:solidFill>
                  <a:srgbClr val="5CF5F0"/>
                </a:solidFill>
                <a:latin typeface="Comic Sans MS" charset="0"/>
              </a:rPr>
              <a:t>BÂY GIỜ… </a:t>
            </a:r>
            <a:r>
              <a:rPr lang="en-GB" sz="2800" b="1">
                <a:solidFill>
                  <a:srgbClr val="5CF5F0"/>
                </a:solidFill>
                <a:latin typeface="Apple Chancery" charset="0"/>
              </a:rPr>
              <a:t>Đ</a:t>
            </a:r>
            <a:r>
              <a:rPr lang="en-GB" sz="2800" b="1">
                <a:solidFill>
                  <a:srgbClr val="5CF5F0"/>
                </a:solidFill>
                <a:latin typeface="Comic Sans MS" charset="0"/>
              </a:rPr>
              <a:t>Ể HOÀN THÀNH BỨC CHÂN DUNG</a:t>
            </a:r>
            <a:r>
              <a:rPr lang="en-GB" sz="3200" b="1">
                <a:solidFill>
                  <a:srgbClr val="5CF5F0"/>
                </a:solidFill>
                <a:latin typeface="Comic Sans MS" charset="0"/>
              </a:rPr>
              <a:t>…</a:t>
            </a:r>
          </a:p>
        </p:txBody>
      </p:sp>
      <p:sp>
        <p:nvSpPr>
          <p:cNvPr id="30742" name="Rectangle 22"/>
          <p:cNvSpPr>
            <a:spLocks noChangeArrowheads="1"/>
          </p:cNvSpPr>
          <p:nvPr/>
        </p:nvSpPr>
        <p:spPr bwMode="auto">
          <a:xfrm>
            <a:off x="1446213" y="523875"/>
            <a:ext cx="7399337" cy="6315075"/>
          </a:xfrm>
          <a:prstGeom prst="rect">
            <a:avLst/>
          </a:prstGeom>
          <a:solidFill>
            <a:srgbClr val="000718">
              <a:alpha val="81175"/>
            </a:srgbClr>
          </a:solidFill>
          <a:ln w="12600">
            <a:solidFill>
              <a:srgbClr val="000000"/>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30743" name="Text Box 23"/>
          <p:cNvSpPr txBox="1">
            <a:spLocks noChangeArrowheads="1"/>
          </p:cNvSpPr>
          <p:nvPr/>
        </p:nvSpPr>
        <p:spPr bwMode="auto">
          <a:xfrm>
            <a:off x="1295400" y="1600200"/>
            <a:ext cx="7616825" cy="4630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375"/>
              </a:spcBef>
              <a:buClr>
                <a:srgbClr val="FFFFFF"/>
              </a:buClr>
              <a:buSzPct val="100000"/>
            </a:pPr>
            <a:r>
              <a:rPr lang="en-GB" sz="2200" baseline="40000">
                <a:solidFill>
                  <a:srgbClr val="FFFFFF"/>
                </a:solidFill>
                <a:latin typeface="Arial" charset="0"/>
              </a:rPr>
              <a:t>12 </a:t>
            </a:r>
            <a:r>
              <a:rPr lang="en-GB" sz="2200">
                <a:solidFill>
                  <a:srgbClr val="FFFFFF"/>
                </a:solidFill>
                <a:latin typeface="Arial" charset="0"/>
              </a:rPr>
              <a:t>Bấy  giờ tôi xây lại đặng xem tiếng nói với tôi đó là gì; </a:t>
            </a:r>
            <a:r>
              <a:rPr lang="en-GB" sz="2200" baseline="40000">
                <a:solidFill>
                  <a:srgbClr val="FFFFFF"/>
                </a:solidFill>
                <a:latin typeface="Arial" charset="0"/>
              </a:rPr>
              <a:t>13</a:t>
            </a:r>
            <a:r>
              <a:rPr lang="en-GB" sz="2200">
                <a:solidFill>
                  <a:srgbClr val="FFFFFF"/>
                </a:solidFill>
                <a:latin typeface="Arial" charset="0"/>
              </a:rPr>
              <a:t>vừa xây lại, thấy bảy chân đèn bằng vàng, và ở giữa những chân đèn có ai giống như con người, mặc áo dài, thắt đai vàng ngang trên ngực. </a:t>
            </a:r>
            <a:r>
              <a:rPr lang="en-GB" sz="2200" baseline="40000">
                <a:solidFill>
                  <a:srgbClr val="FFFFFF"/>
                </a:solidFill>
                <a:latin typeface="Arial" charset="0"/>
              </a:rPr>
              <a:t>14</a:t>
            </a:r>
            <a:r>
              <a:rPr lang="en-GB" sz="2200">
                <a:solidFill>
                  <a:srgbClr val="FFFFFF"/>
                </a:solidFill>
                <a:latin typeface="Arial" charset="0"/>
              </a:rPr>
              <a:t>Đầu và tóc người trắng như lông chiên, trắng như tuyết; mắt như ngọn lửa; </a:t>
            </a:r>
            <a:r>
              <a:rPr lang="en-GB" sz="2200" baseline="40000">
                <a:solidFill>
                  <a:srgbClr val="FFFFFF"/>
                </a:solidFill>
                <a:latin typeface="Arial" charset="0"/>
              </a:rPr>
              <a:t>15</a:t>
            </a:r>
            <a:r>
              <a:rPr lang="en-GB" sz="2200">
                <a:solidFill>
                  <a:srgbClr val="FFFFFF"/>
                </a:solidFill>
                <a:latin typeface="Arial" charset="0"/>
              </a:rPr>
              <a:t>chân như đồng sáng đã luyện trong lò lửa, và tiếng như tiếng nước lớn. </a:t>
            </a:r>
            <a:r>
              <a:rPr lang="en-GB" sz="2200" baseline="40000">
                <a:solidFill>
                  <a:srgbClr val="FFFFFF"/>
                </a:solidFill>
                <a:latin typeface="Arial" charset="0"/>
              </a:rPr>
              <a:t>16</a:t>
            </a:r>
            <a:r>
              <a:rPr lang="en-GB" sz="2200">
                <a:solidFill>
                  <a:srgbClr val="FFFFFF"/>
                </a:solidFill>
                <a:latin typeface="Arial" charset="0"/>
              </a:rPr>
              <a:t>Tay hữu người cầm bảy ngôi sao; miệng thò ra thanh gươm nhọn hai lưỡi, và mặt như mặt trời khi soi sáng hết sức. </a:t>
            </a:r>
            <a:r>
              <a:rPr lang="en-GB" sz="2200" baseline="40000">
                <a:solidFill>
                  <a:srgbClr val="FFFFFF"/>
                </a:solidFill>
                <a:latin typeface="Arial" charset="0"/>
              </a:rPr>
              <a:t>17</a:t>
            </a:r>
            <a:r>
              <a:rPr lang="en-GB" sz="2200">
                <a:solidFill>
                  <a:srgbClr val="FFFFFF"/>
                </a:solidFill>
                <a:latin typeface="Arial" charset="0"/>
              </a:rPr>
              <a:t>Vừa thấy người, tôi ngã xuống chân người như chết; nhưng người đặt tay hữu lên trên tôi mà rằng: </a:t>
            </a:r>
            <a:r>
              <a:rPr lang="en-GB" sz="2200" i="1">
                <a:solidFill>
                  <a:srgbClr val="FFFFFF"/>
                </a:solidFill>
                <a:latin typeface="Arial" charset="0"/>
              </a:rPr>
              <a:t>Đừng sợ chi, ta là Đấng trước hết, và là Đấng sau cùng,</a:t>
            </a:r>
            <a:r>
              <a:rPr lang="en-GB" sz="2200">
                <a:solidFill>
                  <a:srgbClr val="FFFFFF"/>
                </a:solidFill>
                <a:latin typeface="Arial" charset="0"/>
              </a:rPr>
              <a:t> </a:t>
            </a:r>
            <a:r>
              <a:rPr lang="en-GB" sz="2200" baseline="40000">
                <a:solidFill>
                  <a:srgbClr val="FFFFFF"/>
                </a:solidFill>
                <a:latin typeface="Arial" charset="0"/>
              </a:rPr>
              <a:t>18</a:t>
            </a:r>
            <a:r>
              <a:rPr lang="en-GB" sz="2200">
                <a:solidFill>
                  <a:srgbClr val="FFFFFF"/>
                </a:solidFill>
                <a:latin typeface="Arial" charset="0"/>
              </a:rPr>
              <a:t>là Đấng sống, ta đã chết, kìa nay ta sống đời đời, cầm chìa khóa của sự chết và Âm phủ</a:t>
            </a:r>
            <a:r>
              <a:rPr lang="ja-JP" altLang="en-GB" sz="2200">
                <a:solidFill>
                  <a:srgbClr val="FFFFFF"/>
                </a:solidFill>
                <a:latin typeface="Arial" charset="0"/>
              </a:rPr>
              <a:t>”</a:t>
            </a:r>
            <a:endParaRPr lang="en-GB" sz="2200">
              <a:solidFill>
                <a:srgbClr val="FFFFFF"/>
              </a:solidFill>
              <a:latin typeface="Arial" charset="0"/>
            </a:endParaRPr>
          </a:p>
        </p:txBody>
      </p:sp>
      <p:sp>
        <p:nvSpPr>
          <p:cNvPr id="30749" name="Text Box 29"/>
          <p:cNvSpPr txBox="1">
            <a:spLocks noChangeArrowheads="1"/>
          </p:cNvSpPr>
          <p:nvPr/>
        </p:nvSpPr>
        <p:spPr bwMode="auto">
          <a:xfrm>
            <a:off x="838200" y="781050"/>
            <a:ext cx="8123238" cy="91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375"/>
              </a:spcBef>
              <a:buClr>
                <a:srgbClr val="FFFFFF"/>
              </a:buClr>
              <a:buSzPct val="100000"/>
            </a:pPr>
            <a:r>
              <a:rPr lang="en-GB" sz="2200">
                <a:solidFill>
                  <a:srgbClr val="FFFFFF"/>
                </a:solidFill>
                <a:latin typeface="Arial" charset="0"/>
              </a:rPr>
              <a:t>     </a:t>
            </a:r>
            <a:r>
              <a:rPr lang="en-GB" sz="3000" b="1">
                <a:solidFill>
                  <a:srgbClr val="FFFFFF"/>
                </a:solidFill>
                <a:latin typeface="Arial" charset="0"/>
              </a:rPr>
              <a:t>Khải Huyền 1:12-18 (Truyền thống)</a:t>
            </a:r>
            <a:r>
              <a:rPr lang="en-GB" sz="2200">
                <a:solidFill>
                  <a:srgbClr val="FFFFFF"/>
                </a:solidFill>
                <a:latin typeface="Arial" charset="0"/>
              </a:rPr>
              <a:t> </a:t>
            </a:r>
            <a:br>
              <a:rPr lang="en-GB" sz="2200">
                <a:solidFill>
                  <a:srgbClr val="FFFFFF"/>
                </a:solidFill>
                <a:latin typeface="Arial" charset="0"/>
              </a:rPr>
            </a:br>
            <a:endParaRPr lang="en-GB" sz="2200">
              <a:solidFill>
                <a:srgbClr val="FFFFFF"/>
              </a:solidFill>
              <a:latin typeface="Arial" charset="0"/>
            </a:endParaRPr>
          </a:p>
        </p:txBody>
      </p:sp>
      <p:sp>
        <p:nvSpPr>
          <p:cNvPr id="30750" name="Text Box 30"/>
          <p:cNvSpPr txBox="1">
            <a:spLocks noChangeArrowheads="1"/>
          </p:cNvSpPr>
          <p:nvPr/>
        </p:nvSpPr>
        <p:spPr bwMode="auto">
          <a:xfrm>
            <a:off x="781050" y="2209800"/>
            <a:ext cx="8058150" cy="1770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3375"/>
              </a:spcBef>
              <a:buClr>
                <a:srgbClr val="FC0128"/>
              </a:buClr>
              <a:buSzPct val="100000"/>
            </a:pPr>
            <a:r>
              <a:rPr lang="en-GB" sz="5300" b="1">
                <a:solidFill>
                  <a:srgbClr val="FC0128"/>
                </a:solidFill>
                <a:latin typeface="Kosher-Normal" charset="0"/>
              </a:rPr>
              <a:t>SỰ MẶC KHẢI CỦA CHÚA GIÊ-XU CHRIST CHO SỨ </a:t>
            </a:r>
            <a:r>
              <a:rPr lang="en-GB" sz="5300" b="1">
                <a:solidFill>
                  <a:srgbClr val="FC0128"/>
                </a:solidFill>
                <a:latin typeface="Lucida Grande" charset="0"/>
              </a:rPr>
              <a:t>Đ</a:t>
            </a:r>
            <a:r>
              <a:rPr lang="en-GB" sz="5300" b="1">
                <a:solidFill>
                  <a:srgbClr val="FC0128"/>
                </a:solidFill>
                <a:latin typeface="Kosher-Normal" charset="0"/>
              </a:rPr>
              <a:t>Ồ GI</a:t>
            </a:r>
            <a:r>
              <a:rPr lang="en-GB" sz="5300" b="1">
                <a:solidFill>
                  <a:srgbClr val="FC0128"/>
                </a:solidFill>
                <a:latin typeface="Lucida Grande" charset="0"/>
              </a:rPr>
              <a:t>Ă</a:t>
            </a:r>
            <a:r>
              <a:rPr lang="en-GB" sz="5300" b="1">
                <a:solidFill>
                  <a:srgbClr val="FC0128"/>
                </a:solidFill>
                <a:latin typeface="Kosher-Normal" charset="0"/>
              </a:rPr>
              <a:t>NG</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0741"/>
                                        </p:tgtEl>
                                        <p:attrNameLst>
                                          <p:attrName>style.visibility</p:attrName>
                                        </p:attrNameLst>
                                      </p:cBhvr>
                                      <p:to>
                                        <p:strVal val="visible"/>
                                      </p:to>
                                    </p:set>
                                    <p:animEffect transition="in" filter="wipe(left)">
                                      <p:cBhvr>
                                        <p:cTn id="7" dur="500"/>
                                        <p:tgtEl>
                                          <p:spTgt spid="307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nodeType="clickEffect">
                                  <p:stCondLst>
                                    <p:cond delay="0"/>
                                  </p:stCondLst>
                                  <p:childTnLst>
                                    <p:set>
                                      <p:cBhvr>
                                        <p:cTn id="11" dur="1" fill="hold">
                                          <p:stCondLst>
                                            <p:cond delay="0"/>
                                          </p:stCondLst>
                                        </p:cTn>
                                        <p:tgtEl>
                                          <p:spTgt spid="30729"/>
                                        </p:tgtEl>
                                        <p:attrNameLst>
                                          <p:attrName>style.visibility</p:attrName>
                                        </p:attrNameLst>
                                      </p:cBhvr>
                                      <p:to>
                                        <p:strVal val="visible"/>
                                      </p:to>
                                    </p:set>
                                    <p:anim calcmode="lin" valueType="num">
                                      <p:cBhvr>
                                        <p:cTn id="12" dur="500" fill="hold"/>
                                        <p:tgtEl>
                                          <p:spTgt spid="30729"/>
                                        </p:tgtEl>
                                        <p:attrNameLst>
                                          <p:attrName>ppt_w</p:attrName>
                                        </p:attrNameLst>
                                      </p:cBhvr>
                                      <p:tavLst>
                                        <p:tav tm="100000">
                                          <p:val>
                                            <p:fltVal val="0"/>
                                          </p:val>
                                        </p:tav>
                                        <p:tav tm="100000">
                                          <p:val>
                                            <p:strVal val="#ppt_w"/>
                                          </p:val>
                                        </p:tav>
                                      </p:tavLst>
                                    </p:anim>
                                    <p:anim calcmode="lin" valueType="num">
                                      <p:cBhvr>
                                        <p:cTn id="13" dur="500" fill="hold"/>
                                        <p:tgtEl>
                                          <p:spTgt spid="30729"/>
                                        </p:tgtEl>
                                        <p:attrNameLst>
                                          <p:attrName>ppt_h</p:attrName>
                                        </p:attrNameLst>
                                      </p:cBhvr>
                                      <p:tavLst>
                                        <p:tav tm="100000">
                                          <p:val>
                                            <p:fltVal val="0"/>
                                          </p:val>
                                        </p:tav>
                                        <p:tav tm="100000">
                                          <p:val>
                                            <p:strVal val="#ppt_h"/>
                                          </p:val>
                                        </p:tav>
                                      </p:tavLst>
                                    </p:anim>
                                    <p:anim calcmode="lin" valueType="num">
                                      <p:cBhvr>
                                        <p:cTn id="14" dur="500" fill="hold"/>
                                        <p:tgtEl>
                                          <p:spTgt spid="30729"/>
                                        </p:tgtEl>
                                        <p:attrNameLst>
                                          <p:attrName>ppt_x</p:attrName>
                                        </p:attrNameLst>
                                      </p:cBhvr>
                                      <p:tavLst>
                                        <p:tav tm="100000">
                                          <p:val>
                                            <p:fltVal val="0.5"/>
                                          </p:val>
                                        </p:tav>
                                        <p:tav tm="100000">
                                          <p:val>
                                            <p:strVal val="#ppt_x"/>
                                          </p:val>
                                        </p:tav>
                                      </p:tavLst>
                                    </p:anim>
                                    <p:anim calcmode="lin" valueType="num">
                                      <p:cBhvr>
                                        <p:cTn id="15" dur="500" fill="hold"/>
                                        <p:tgtEl>
                                          <p:spTgt spid="30729"/>
                                        </p:tgtEl>
                                        <p:attrNameLst>
                                          <p:attrName>ppt_y</p:attrName>
                                        </p:attrNameLst>
                                      </p:cBhvr>
                                      <p:tavLst>
                                        <p:tav tm="100000">
                                          <p:val>
                                            <p:fltVal val="0.5"/>
                                          </p:val>
                                        </p:tav>
                                        <p:tav tm="100000">
                                          <p:val>
                                            <p:strVal val="#ppt_y"/>
                                          </p:val>
                                        </p:tav>
                                      </p:tavLst>
                                    </p:anim>
                                  </p:childTnLst>
                                </p:cTn>
                              </p:par>
                            </p:childTnLst>
                          </p:cTn>
                        </p:par>
                        <p:par>
                          <p:cTn id="16" fill="hold" nodeType="afterGroup">
                            <p:stCondLst>
                              <p:cond delay="0"/>
                            </p:stCondLst>
                            <p:childTnLst>
                              <p:par>
                                <p:cTn id="17" presetID="23" presetClass="entr" presetSubtype="528" fill="hold" nodeType="afterEffect">
                                  <p:stCondLst>
                                    <p:cond delay="0"/>
                                  </p:stCondLst>
                                  <p:childTnLst>
                                    <p:set>
                                      <p:cBhvr>
                                        <p:cTn id="18" dur="1" fill="hold">
                                          <p:stCondLst>
                                            <p:cond delay="0"/>
                                          </p:stCondLst>
                                        </p:cTn>
                                        <p:tgtEl>
                                          <p:spTgt spid="30730"/>
                                        </p:tgtEl>
                                        <p:attrNameLst>
                                          <p:attrName>style.visibility</p:attrName>
                                        </p:attrNameLst>
                                      </p:cBhvr>
                                      <p:to>
                                        <p:strVal val="visible"/>
                                      </p:to>
                                    </p:set>
                                    <p:anim calcmode="lin" valueType="num">
                                      <p:cBhvr>
                                        <p:cTn id="19" dur="500" fill="hold"/>
                                        <p:tgtEl>
                                          <p:spTgt spid="30730"/>
                                        </p:tgtEl>
                                        <p:attrNameLst>
                                          <p:attrName>ppt_w</p:attrName>
                                        </p:attrNameLst>
                                      </p:cBhvr>
                                      <p:tavLst>
                                        <p:tav tm="100000">
                                          <p:val>
                                            <p:fltVal val="0"/>
                                          </p:val>
                                        </p:tav>
                                        <p:tav tm="100000">
                                          <p:val>
                                            <p:strVal val="#ppt_w"/>
                                          </p:val>
                                        </p:tav>
                                      </p:tavLst>
                                    </p:anim>
                                    <p:anim calcmode="lin" valueType="num">
                                      <p:cBhvr>
                                        <p:cTn id="20" dur="500" fill="hold"/>
                                        <p:tgtEl>
                                          <p:spTgt spid="30730"/>
                                        </p:tgtEl>
                                        <p:attrNameLst>
                                          <p:attrName>ppt_h</p:attrName>
                                        </p:attrNameLst>
                                      </p:cBhvr>
                                      <p:tavLst>
                                        <p:tav tm="100000">
                                          <p:val>
                                            <p:fltVal val="0"/>
                                          </p:val>
                                        </p:tav>
                                        <p:tav tm="100000">
                                          <p:val>
                                            <p:strVal val="#ppt_h"/>
                                          </p:val>
                                        </p:tav>
                                      </p:tavLst>
                                    </p:anim>
                                    <p:anim calcmode="lin" valueType="num">
                                      <p:cBhvr>
                                        <p:cTn id="21" dur="500" fill="hold"/>
                                        <p:tgtEl>
                                          <p:spTgt spid="30730"/>
                                        </p:tgtEl>
                                        <p:attrNameLst>
                                          <p:attrName>ppt_x</p:attrName>
                                        </p:attrNameLst>
                                      </p:cBhvr>
                                      <p:tavLst>
                                        <p:tav tm="100000">
                                          <p:val>
                                            <p:fltVal val="0.5"/>
                                          </p:val>
                                        </p:tav>
                                        <p:tav tm="100000">
                                          <p:val>
                                            <p:strVal val="#ppt_x"/>
                                          </p:val>
                                        </p:tav>
                                      </p:tavLst>
                                    </p:anim>
                                    <p:anim calcmode="lin" valueType="num">
                                      <p:cBhvr>
                                        <p:cTn id="22" dur="500" fill="hold"/>
                                        <p:tgtEl>
                                          <p:spTgt spid="30730"/>
                                        </p:tgtEl>
                                        <p:attrNameLst>
                                          <p:attrName>ppt_y</p:attrName>
                                        </p:attrNameLst>
                                      </p:cBhvr>
                                      <p:tavLst>
                                        <p:tav tm="100000">
                                          <p:val>
                                            <p:fltVal val="0.5"/>
                                          </p:val>
                                        </p:tav>
                                        <p:tav tm="100000">
                                          <p:val>
                                            <p:strVal val="#ppt_y"/>
                                          </p:val>
                                        </p:tav>
                                      </p:tavLst>
                                    </p:anim>
                                  </p:childTnLst>
                                </p:cTn>
                              </p:par>
                            </p:childTnLst>
                          </p:cTn>
                        </p:par>
                        <p:par>
                          <p:cTn id="23" fill="hold" nodeType="afterGroup">
                            <p:stCondLst>
                              <p:cond delay="0"/>
                            </p:stCondLst>
                            <p:childTnLst>
                              <p:par>
                                <p:cTn id="24" presetID="23" presetClass="entr" presetSubtype="528" fill="hold" nodeType="afterEffect">
                                  <p:stCondLst>
                                    <p:cond delay="0"/>
                                  </p:stCondLst>
                                  <p:childTnLst>
                                    <p:set>
                                      <p:cBhvr>
                                        <p:cTn id="25" dur="1" fill="hold">
                                          <p:stCondLst>
                                            <p:cond delay="0"/>
                                          </p:stCondLst>
                                        </p:cTn>
                                        <p:tgtEl>
                                          <p:spTgt spid="30731"/>
                                        </p:tgtEl>
                                        <p:attrNameLst>
                                          <p:attrName>style.visibility</p:attrName>
                                        </p:attrNameLst>
                                      </p:cBhvr>
                                      <p:to>
                                        <p:strVal val="visible"/>
                                      </p:to>
                                    </p:set>
                                    <p:anim calcmode="lin" valueType="num">
                                      <p:cBhvr>
                                        <p:cTn id="26" dur="500" fill="hold"/>
                                        <p:tgtEl>
                                          <p:spTgt spid="30731"/>
                                        </p:tgtEl>
                                        <p:attrNameLst>
                                          <p:attrName>ppt_w</p:attrName>
                                        </p:attrNameLst>
                                      </p:cBhvr>
                                      <p:tavLst>
                                        <p:tav tm="100000">
                                          <p:val>
                                            <p:fltVal val="0"/>
                                          </p:val>
                                        </p:tav>
                                        <p:tav tm="100000">
                                          <p:val>
                                            <p:strVal val="#ppt_w"/>
                                          </p:val>
                                        </p:tav>
                                      </p:tavLst>
                                    </p:anim>
                                    <p:anim calcmode="lin" valueType="num">
                                      <p:cBhvr>
                                        <p:cTn id="27" dur="500" fill="hold"/>
                                        <p:tgtEl>
                                          <p:spTgt spid="30731"/>
                                        </p:tgtEl>
                                        <p:attrNameLst>
                                          <p:attrName>ppt_h</p:attrName>
                                        </p:attrNameLst>
                                      </p:cBhvr>
                                      <p:tavLst>
                                        <p:tav tm="100000">
                                          <p:val>
                                            <p:fltVal val="0"/>
                                          </p:val>
                                        </p:tav>
                                        <p:tav tm="100000">
                                          <p:val>
                                            <p:strVal val="#ppt_h"/>
                                          </p:val>
                                        </p:tav>
                                      </p:tavLst>
                                    </p:anim>
                                    <p:anim calcmode="lin" valueType="num">
                                      <p:cBhvr>
                                        <p:cTn id="28" dur="500" fill="hold"/>
                                        <p:tgtEl>
                                          <p:spTgt spid="30731"/>
                                        </p:tgtEl>
                                        <p:attrNameLst>
                                          <p:attrName>ppt_x</p:attrName>
                                        </p:attrNameLst>
                                      </p:cBhvr>
                                      <p:tavLst>
                                        <p:tav tm="100000">
                                          <p:val>
                                            <p:fltVal val="0.5"/>
                                          </p:val>
                                        </p:tav>
                                        <p:tav tm="100000">
                                          <p:val>
                                            <p:strVal val="#ppt_x"/>
                                          </p:val>
                                        </p:tav>
                                      </p:tavLst>
                                    </p:anim>
                                    <p:anim calcmode="lin" valueType="num">
                                      <p:cBhvr>
                                        <p:cTn id="29" dur="500" fill="hold"/>
                                        <p:tgtEl>
                                          <p:spTgt spid="30731"/>
                                        </p:tgtEl>
                                        <p:attrNameLst>
                                          <p:attrName>ppt_y</p:attrName>
                                        </p:attrNameLst>
                                      </p:cBhvr>
                                      <p:tavLst>
                                        <p:tav tm="100000">
                                          <p:val>
                                            <p:fltVal val="0.5"/>
                                          </p:val>
                                        </p:tav>
                                        <p:tav tm="100000">
                                          <p:val>
                                            <p:strVal val="#ppt_y"/>
                                          </p:val>
                                        </p:tav>
                                      </p:tavLst>
                                    </p:anim>
                                  </p:childTnLst>
                                </p:cTn>
                              </p:par>
                            </p:childTnLst>
                          </p:cTn>
                        </p:par>
                        <p:par>
                          <p:cTn id="30" fill="hold" nodeType="afterGroup">
                            <p:stCondLst>
                              <p:cond delay="0"/>
                            </p:stCondLst>
                            <p:childTnLst>
                              <p:par>
                                <p:cTn id="31" presetID="23" presetClass="entr" presetSubtype="528" fill="hold" nodeType="afterEffect">
                                  <p:stCondLst>
                                    <p:cond delay="0"/>
                                  </p:stCondLst>
                                  <p:childTnLst>
                                    <p:set>
                                      <p:cBhvr>
                                        <p:cTn id="32" dur="1" fill="hold">
                                          <p:stCondLst>
                                            <p:cond delay="0"/>
                                          </p:stCondLst>
                                        </p:cTn>
                                        <p:tgtEl>
                                          <p:spTgt spid="30732"/>
                                        </p:tgtEl>
                                        <p:attrNameLst>
                                          <p:attrName>style.visibility</p:attrName>
                                        </p:attrNameLst>
                                      </p:cBhvr>
                                      <p:to>
                                        <p:strVal val="visible"/>
                                      </p:to>
                                    </p:set>
                                    <p:anim calcmode="lin" valueType="num">
                                      <p:cBhvr>
                                        <p:cTn id="33" dur="500" fill="hold"/>
                                        <p:tgtEl>
                                          <p:spTgt spid="30732"/>
                                        </p:tgtEl>
                                        <p:attrNameLst>
                                          <p:attrName>ppt_w</p:attrName>
                                        </p:attrNameLst>
                                      </p:cBhvr>
                                      <p:tavLst>
                                        <p:tav tm="100000">
                                          <p:val>
                                            <p:fltVal val="0"/>
                                          </p:val>
                                        </p:tav>
                                        <p:tav tm="100000">
                                          <p:val>
                                            <p:strVal val="#ppt_w"/>
                                          </p:val>
                                        </p:tav>
                                      </p:tavLst>
                                    </p:anim>
                                    <p:anim calcmode="lin" valueType="num">
                                      <p:cBhvr>
                                        <p:cTn id="34" dur="500" fill="hold"/>
                                        <p:tgtEl>
                                          <p:spTgt spid="30732"/>
                                        </p:tgtEl>
                                        <p:attrNameLst>
                                          <p:attrName>ppt_h</p:attrName>
                                        </p:attrNameLst>
                                      </p:cBhvr>
                                      <p:tavLst>
                                        <p:tav tm="100000">
                                          <p:val>
                                            <p:fltVal val="0"/>
                                          </p:val>
                                        </p:tav>
                                        <p:tav tm="100000">
                                          <p:val>
                                            <p:strVal val="#ppt_h"/>
                                          </p:val>
                                        </p:tav>
                                      </p:tavLst>
                                    </p:anim>
                                    <p:anim calcmode="lin" valueType="num">
                                      <p:cBhvr>
                                        <p:cTn id="35" dur="500" fill="hold"/>
                                        <p:tgtEl>
                                          <p:spTgt spid="30732"/>
                                        </p:tgtEl>
                                        <p:attrNameLst>
                                          <p:attrName>ppt_x</p:attrName>
                                        </p:attrNameLst>
                                      </p:cBhvr>
                                      <p:tavLst>
                                        <p:tav tm="100000">
                                          <p:val>
                                            <p:fltVal val="0.5"/>
                                          </p:val>
                                        </p:tav>
                                        <p:tav tm="100000">
                                          <p:val>
                                            <p:strVal val="#ppt_x"/>
                                          </p:val>
                                        </p:tav>
                                      </p:tavLst>
                                    </p:anim>
                                    <p:anim calcmode="lin" valueType="num">
                                      <p:cBhvr>
                                        <p:cTn id="36" dur="500" fill="hold"/>
                                        <p:tgtEl>
                                          <p:spTgt spid="30732"/>
                                        </p:tgtEl>
                                        <p:attrNameLst>
                                          <p:attrName>ppt_y</p:attrName>
                                        </p:attrNameLst>
                                      </p:cBhvr>
                                      <p:tavLst>
                                        <p:tav tm="100000">
                                          <p:val>
                                            <p:fltVal val="0.5"/>
                                          </p:val>
                                        </p:tav>
                                        <p:tav tm="100000">
                                          <p:val>
                                            <p:strVal val="#ppt_y"/>
                                          </p:val>
                                        </p:tav>
                                      </p:tavLst>
                                    </p:anim>
                                  </p:childTnLst>
                                </p:cTn>
                              </p:par>
                            </p:childTnLst>
                          </p:cTn>
                        </p:par>
                        <p:par>
                          <p:cTn id="37" fill="hold" nodeType="afterGroup">
                            <p:stCondLst>
                              <p:cond delay="0"/>
                            </p:stCondLst>
                            <p:childTnLst>
                              <p:par>
                                <p:cTn id="38" presetID="10" presetClass="entr" fill="hold" nodeType="afterEffect">
                                  <p:stCondLst>
                                    <p:cond delay="0"/>
                                  </p:stCondLst>
                                  <p:childTnLst>
                                    <p:set>
                                      <p:cBhvr>
                                        <p:cTn id="39" dur="1" fill="hold">
                                          <p:stCondLst>
                                            <p:cond delay="0"/>
                                          </p:stCondLst>
                                        </p:cTn>
                                        <p:tgtEl>
                                          <p:spTgt spid="30721"/>
                                        </p:tgtEl>
                                        <p:attrNameLst>
                                          <p:attrName>style.visibility</p:attrName>
                                        </p:attrNameLst>
                                      </p:cBhvr>
                                      <p:to>
                                        <p:strVal val="visible"/>
                                      </p:to>
                                    </p:set>
                                    <p:animEffect transition="in" filter="fade">
                                      <p:cBhvr>
                                        <p:cTn id="40" dur="1000"/>
                                        <p:tgtEl>
                                          <p:spTgt spid="3072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fill="hold" nodeType="click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1000"/>
                                        <p:tgtEl>
                                          <p:spTgt spid="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fill="hold" grpId="0" nodeType="clickEffect">
                                  <p:stCondLst>
                                    <p:cond delay="0"/>
                                  </p:stCondLst>
                                  <p:childTnLst>
                                    <p:set>
                                      <p:cBhvr>
                                        <p:cTn id="49" dur="1" fill="hold">
                                          <p:stCondLst>
                                            <p:cond delay="0"/>
                                          </p:stCondLst>
                                        </p:cTn>
                                        <p:tgtEl>
                                          <p:spTgt spid="30742"/>
                                        </p:tgtEl>
                                        <p:attrNameLst>
                                          <p:attrName>style.visibility</p:attrName>
                                        </p:attrNameLst>
                                      </p:cBhvr>
                                      <p:to>
                                        <p:strVal val="visible"/>
                                      </p:to>
                                    </p:set>
                                    <p:animEffect transition="in" filter="fade">
                                      <p:cBhvr>
                                        <p:cTn id="50" dur="1000"/>
                                        <p:tgtEl>
                                          <p:spTgt spid="30742"/>
                                        </p:tgtEl>
                                      </p:cBhvr>
                                    </p:animEffect>
                                  </p:childTnLst>
                                </p:cTn>
                              </p:par>
                            </p:childTnLst>
                          </p:cTn>
                        </p:par>
                        <p:par>
                          <p:cTn id="51" fill="hold" nodeType="afterGroup">
                            <p:stCondLst>
                              <p:cond delay="0"/>
                            </p:stCondLst>
                            <p:childTnLst>
                              <p:par>
                                <p:cTn id="52" presetID="10" presetClass="entr" fill="hold" nodeType="afterEffect">
                                  <p:stCondLst>
                                    <p:cond delay="0"/>
                                  </p:stCondLst>
                                  <p:childTnLst>
                                    <p:set>
                                      <p:cBhvr>
                                        <p:cTn id="53" dur="1" fill="hold">
                                          <p:stCondLst>
                                            <p:cond delay="0"/>
                                          </p:stCondLst>
                                        </p:cTn>
                                        <p:tgtEl>
                                          <p:spTgt spid="30750"/>
                                        </p:tgtEl>
                                        <p:attrNameLst>
                                          <p:attrName>style.visibility</p:attrName>
                                        </p:attrNameLst>
                                      </p:cBhvr>
                                      <p:to>
                                        <p:strVal val="visible"/>
                                      </p:to>
                                    </p:set>
                                    <p:animEffect transition="in" filter="fade">
                                      <p:cBhvr>
                                        <p:cTn id="54" dur="1000"/>
                                        <p:tgtEl>
                                          <p:spTgt spid="30750"/>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xit" fill="hold" nodeType="clickEffect">
                                  <p:stCondLst>
                                    <p:cond delay="0"/>
                                  </p:stCondLst>
                                  <p:childTnLst>
                                    <p:animEffect transition="out" filter="fade">
                                      <p:cBhvr>
                                        <p:cTn id="58" dur="1000"/>
                                        <p:tgtEl>
                                          <p:spTgt spid="30750"/>
                                        </p:tgtEl>
                                      </p:cBhvr>
                                    </p:animEffect>
                                    <p:set>
                                      <p:cBhvr>
                                        <p:cTn id="59" dur="1" fill="hold">
                                          <p:stCondLst>
                                            <p:cond delay="0"/>
                                          </p:stCondLst>
                                        </p:cTn>
                                        <p:tgtEl>
                                          <p:spTgt spid="30750"/>
                                        </p:tgtEl>
                                        <p:attrNameLst>
                                          <p:attrName>style.visibility</p:attrName>
                                        </p:attrNameLst>
                                      </p:cBhvr>
                                      <p:to>
                                        <p:strVal val="hidden"/>
                                      </p:to>
                                    </p:set>
                                  </p:childTnLst>
                                </p:cTn>
                              </p:par>
                            </p:childTnLst>
                          </p:cTn>
                        </p:par>
                        <p:par>
                          <p:cTn id="60" fill="hold" nodeType="afterGroup">
                            <p:stCondLst>
                              <p:cond delay="0"/>
                            </p:stCondLst>
                            <p:childTnLst>
                              <p:par>
                                <p:cTn id="61" presetID="10" presetClass="entr" fill="hold" nodeType="afterEffect">
                                  <p:stCondLst>
                                    <p:cond delay="0"/>
                                  </p:stCondLst>
                                  <p:childTnLst>
                                    <p:set>
                                      <p:cBhvr>
                                        <p:cTn id="62" dur="1" fill="hold">
                                          <p:stCondLst>
                                            <p:cond delay="0"/>
                                          </p:stCondLst>
                                        </p:cTn>
                                        <p:tgtEl>
                                          <p:spTgt spid="30749"/>
                                        </p:tgtEl>
                                        <p:attrNameLst>
                                          <p:attrName>style.visibility</p:attrName>
                                        </p:attrNameLst>
                                      </p:cBhvr>
                                      <p:to>
                                        <p:strVal val="visible"/>
                                      </p:to>
                                    </p:set>
                                    <p:animEffect transition="in" filter="fade">
                                      <p:cBhvr>
                                        <p:cTn id="63" dur="1000"/>
                                        <p:tgtEl>
                                          <p:spTgt spid="30749"/>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fill="hold" nodeType="clickEffect">
                                  <p:stCondLst>
                                    <p:cond delay="0"/>
                                  </p:stCondLst>
                                  <p:childTnLst>
                                    <p:set>
                                      <p:cBhvr>
                                        <p:cTn id="67" dur="1" fill="hold">
                                          <p:stCondLst>
                                            <p:cond delay="0"/>
                                          </p:stCondLst>
                                        </p:cTn>
                                        <p:tgtEl>
                                          <p:spTgt spid="30743"/>
                                        </p:tgtEl>
                                        <p:attrNameLst>
                                          <p:attrName>style.visibility</p:attrName>
                                        </p:attrNameLst>
                                      </p:cBhvr>
                                      <p:to>
                                        <p:strVal val="visible"/>
                                      </p:to>
                                    </p:set>
                                    <p:animEffect transition="in" filter="fade">
                                      <p:cBhvr>
                                        <p:cTn id="68" dur="1000"/>
                                        <p:tgtEl>
                                          <p:spTgt spid="307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25" y="258763"/>
            <a:ext cx="9240838" cy="7254875"/>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49154" name="Rectangle 2"/>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49155" name="Rectangle 3"/>
          <p:cNvSpPr>
            <a:spLocks noChangeArrowheads="1"/>
          </p:cNvSpPr>
          <p:nvPr/>
        </p:nvSpPr>
        <p:spPr bwMode="auto">
          <a:xfrm>
            <a:off x="1254125" y="863600"/>
            <a:ext cx="7481888" cy="6181725"/>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49156" name="Text Box 4"/>
          <p:cNvSpPr txBox="1">
            <a:spLocks noChangeArrowheads="1"/>
          </p:cNvSpPr>
          <p:nvPr/>
        </p:nvSpPr>
        <p:spPr bwMode="auto">
          <a:xfrm>
            <a:off x="9696450" y="1588"/>
            <a:ext cx="18097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005DC0"/>
              </a:buClr>
              <a:buSzPct val="100000"/>
            </a:pPr>
            <a:r>
              <a:rPr lang="en-GB" sz="2000">
                <a:solidFill>
                  <a:srgbClr val="005DC0"/>
                </a:solidFill>
                <a:latin typeface="Comic Sans MS" charset="0"/>
              </a:rPr>
              <a:t> </a:t>
            </a:r>
          </a:p>
        </p:txBody>
      </p:sp>
      <p:sp>
        <p:nvSpPr>
          <p:cNvPr id="49157" name="Text Box 5"/>
          <p:cNvSpPr txBox="1">
            <a:spLocks noChangeArrowheads="1"/>
          </p:cNvSpPr>
          <p:nvPr/>
        </p:nvSpPr>
        <p:spPr bwMode="auto">
          <a:xfrm>
            <a:off x="8821738" y="741045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49158" name="Text Box 6"/>
          <p:cNvSpPr txBox="1">
            <a:spLocks noChangeArrowheads="1"/>
          </p:cNvSpPr>
          <p:nvPr/>
        </p:nvSpPr>
        <p:spPr bwMode="auto">
          <a:xfrm>
            <a:off x="9201150" y="7416800"/>
            <a:ext cx="3397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29</a:t>
            </a:r>
          </a:p>
        </p:txBody>
      </p:sp>
      <p:pic>
        <p:nvPicPr>
          <p:cNvPr id="4915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4438" y="795338"/>
            <a:ext cx="7605712" cy="6249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49160" name="Text Box 9"/>
          <p:cNvSpPr txBox="1">
            <a:spLocks noChangeArrowheads="1"/>
          </p:cNvSpPr>
          <p:nvPr/>
        </p:nvSpPr>
        <p:spPr bwMode="auto">
          <a:xfrm>
            <a:off x="9569450" y="7348538"/>
            <a:ext cx="307975"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000"/>
              </a:spcBef>
              <a:buClr>
                <a:srgbClr val="FFFFFF"/>
              </a:buClr>
              <a:buSzPct val="100000"/>
            </a:pPr>
            <a:r>
              <a:rPr lang="en-GB" sz="1600" b="1">
                <a:solidFill>
                  <a:srgbClr val="FFFFFF"/>
                </a:solidFill>
                <a:latin typeface="Comic Sans MS" charset="0"/>
              </a:rPr>
              <a:t>1</a:t>
            </a:r>
          </a:p>
        </p:txBody>
      </p:sp>
      <p:sp>
        <p:nvSpPr>
          <p:cNvPr id="31754" name="Text Box 10"/>
          <p:cNvSpPr txBox="1">
            <a:spLocks noChangeArrowheads="1"/>
          </p:cNvSpPr>
          <p:nvPr/>
        </p:nvSpPr>
        <p:spPr bwMode="auto">
          <a:xfrm>
            <a:off x="1695450" y="5859463"/>
            <a:ext cx="6880225" cy="1109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FF"/>
              </a:buClr>
              <a:buSzPct val="100000"/>
            </a:pPr>
            <a:r>
              <a:rPr lang="ja-JP" altLang="en-GB" sz="2400" b="1">
                <a:solidFill>
                  <a:srgbClr val="FFFFFF"/>
                </a:solidFill>
                <a:latin typeface="Arial" charset="0"/>
              </a:rPr>
              <a:t>“</a:t>
            </a:r>
            <a:r>
              <a:rPr lang="en-GB" altLang="ja-JP" sz="2400" b="1">
                <a:solidFill>
                  <a:srgbClr val="FFFFFF"/>
                </a:solidFill>
                <a:latin typeface="Arial" charset="0"/>
              </a:rPr>
              <a:t>…và các chi tộc nơi thế gian sẽ nhờ ngươi mà được phước.</a:t>
            </a:r>
            <a:r>
              <a:rPr lang="ja-JP" altLang="en-GB" sz="2400" b="1">
                <a:solidFill>
                  <a:srgbClr val="FFFFFF"/>
                </a:solidFill>
                <a:latin typeface="Arial" charset="0"/>
              </a:rPr>
              <a:t>”</a:t>
            </a:r>
            <a:r>
              <a:rPr lang="en-GB" altLang="ja-JP" sz="2400" b="1">
                <a:solidFill>
                  <a:srgbClr val="FFFFFF"/>
                </a:solidFill>
                <a:latin typeface="Arial" charset="0"/>
              </a:rPr>
              <a:t>                    </a:t>
            </a:r>
            <a:r>
              <a:rPr lang="en-GB" altLang="ja-JP" sz="1800" b="1">
                <a:solidFill>
                  <a:srgbClr val="FFFFFF"/>
                </a:solidFill>
                <a:latin typeface="Arial" charset="0"/>
              </a:rPr>
              <a:t>Sáng Thế Ký 12:3b</a:t>
            </a:r>
            <a:endParaRPr lang="en-GB" sz="1800" b="1">
              <a:solidFill>
                <a:srgbClr val="FFFFFF"/>
              </a:solidFill>
              <a:latin typeface="Arial" charset="0"/>
            </a:endParaRPr>
          </a:p>
        </p:txBody>
      </p:sp>
      <p:sp>
        <p:nvSpPr>
          <p:cNvPr id="12" name="Rectangle 8"/>
          <p:cNvSpPr>
            <a:spLocks noChangeArrowheads="1"/>
          </p:cNvSpPr>
          <p:nvPr/>
        </p:nvSpPr>
        <p:spPr bwMode="auto">
          <a:xfrm>
            <a:off x="1398588" y="1355725"/>
            <a:ext cx="7167562" cy="439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38" tIns="44269" rIns="90338" bIns="44269">
            <a:spAutoFit/>
          </a:bodyPr>
          <a:lstStyle/>
          <a:p>
            <a:pPr algn="ctr" eaLnBrk="0" hangingPunct="0">
              <a:lnSpc>
                <a:spcPct val="85000"/>
              </a:lnSpc>
              <a:spcBef>
                <a:spcPts val="5000"/>
              </a:spcBef>
              <a:buClr>
                <a:srgbClr val="65B6CB"/>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8000" b="1" i="1">
                <a:solidFill>
                  <a:srgbClr val="65B6CB"/>
                </a:solidFill>
                <a:latin typeface="Kosher-Normal" charset="0"/>
              </a:rPr>
              <a:t>Một bức tranh hoàn thiện về Đức Chúa Giê-xu Christ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1754"/>
                                        </p:tgtEl>
                                        <p:attrNameLst>
                                          <p:attrName>style.visibility</p:attrName>
                                        </p:attrNameLst>
                                      </p:cBhvr>
                                      <p:to>
                                        <p:strVal val="visible"/>
                                      </p:to>
                                    </p:set>
                                    <p:animEffect transition="in" filter="wipe(left)">
                                      <p:cBhvr>
                                        <p:cTn id="7" dur="1000"/>
                                        <p:tgtEl>
                                          <p:spTgt spid="31754"/>
                                        </p:tgtEl>
                                      </p:cBhvr>
                                    </p:animEffect>
                                  </p:childTnLst>
                                </p:cTn>
                              </p:par>
                            </p:childTnLst>
                          </p:cTn>
                        </p:par>
                        <p:par>
                          <p:cTn id="8" fill="hold" nodeType="afterGroup">
                            <p:stCondLst>
                              <p:cond delay="1000"/>
                            </p:stCondLst>
                            <p:childTnLst>
                              <p:par>
                                <p:cTn id="9" presetID="22"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7"/>
          <p:cNvSpPr>
            <a:spLocks noChangeArrowheads="1"/>
          </p:cNvSpPr>
          <p:nvPr/>
        </p:nvSpPr>
        <p:spPr bwMode="auto">
          <a:xfrm>
            <a:off x="7840663" y="5462588"/>
            <a:ext cx="900112" cy="59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0776" tIns="49668" rIns="100776" bIns="49668">
            <a:spAutoFit/>
          </a:bodyPr>
          <a:lstStyle/>
          <a:p>
            <a:pPr eaLnBrk="0" hangingPunct="0">
              <a:spcBef>
                <a:spcPts val="1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3100" b="1">
                <a:solidFill>
                  <a:srgbClr val="FFFF00"/>
                </a:solidFill>
              </a:rPr>
              <a:t>8</a:t>
            </a:r>
          </a:p>
        </p:txBody>
      </p:sp>
      <p:grpSp>
        <p:nvGrpSpPr>
          <p:cNvPr id="13314" name="Group 25"/>
          <p:cNvGrpSpPr>
            <a:grpSpLocks/>
          </p:cNvGrpSpPr>
          <p:nvPr/>
        </p:nvGrpSpPr>
        <p:grpSpPr bwMode="auto">
          <a:xfrm>
            <a:off x="6073775" y="719138"/>
            <a:ext cx="1004888" cy="1423987"/>
            <a:chOff x="3826" y="453"/>
            <a:chExt cx="633" cy="897"/>
          </a:xfrm>
        </p:grpSpPr>
        <p:sp>
          <p:nvSpPr>
            <p:cNvPr id="5146" name="Rectangle 26"/>
            <p:cNvSpPr>
              <a:spLocks noChangeArrowheads="1"/>
            </p:cNvSpPr>
            <p:nvPr/>
          </p:nvSpPr>
          <p:spPr bwMode="auto">
            <a:xfrm>
              <a:off x="4064" y="453"/>
              <a:ext cx="167" cy="898"/>
            </a:xfrm>
            <a:prstGeom prst="rect">
              <a:avLst/>
            </a:prstGeom>
            <a:solidFill>
              <a:srgbClr val="FC0128"/>
            </a:solidFill>
            <a:ln w="12600">
              <a:solidFill>
                <a:srgbClr val="000000"/>
              </a:solidFill>
              <a:miter lim="800000"/>
              <a:headEnd/>
              <a:tailEnd/>
            </a:ln>
            <a:effectLst>
              <a:outerShdw dist="17819" dir="2700000"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147" name="Rectangle 27"/>
            <p:cNvSpPr>
              <a:spLocks noChangeArrowheads="1"/>
            </p:cNvSpPr>
            <p:nvPr/>
          </p:nvSpPr>
          <p:spPr bwMode="auto">
            <a:xfrm>
              <a:off x="3826" y="607"/>
              <a:ext cx="634" cy="163"/>
            </a:xfrm>
            <a:prstGeom prst="rect">
              <a:avLst/>
            </a:prstGeom>
            <a:solidFill>
              <a:srgbClr val="FC0128"/>
            </a:solidFill>
            <a:ln w="12600">
              <a:solidFill>
                <a:srgbClr val="000000"/>
              </a:solidFill>
              <a:miter lim="800000"/>
              <a:headEnd/>
              <a:tailEnd/>
            </a:ln>
            <a:effectLst>
              <a:outerShdw dist="17819" dir="2700000"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grpSp>
      <p:sp>
        <p:nvSpPr>
          <p:cNvPr id="13315" name="Text Box 30"/>
          <p:cNvSpPr txBox="1">
            <a:spLocks noChangeArrowheads="1"/>
          </p:cNvSpPr>
          <p:nvPr/>
        </p:nvSpPr>
        <p:spPr bwMode="auto">
          <a:xfrm>
            <a:off x="9696450" y="3175"/>
            <a:ext cx="18097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A27C"/>
              </a:buClr>
              <a:buSzPct val="100000"/>
            </a:pPr>
            <a:r>
              <a:rPr lang="en-GB" sz="2000">
                <a:solidFill>
                  <a:srgbClr val="FFA27C"/>
                </a:solidFill>
                <a:latin typeface="Comic Sans MS" charset="0"/>
              </a:rPr>
              <a:t> </a:t>
            </a:r>
          </a:p>
        </p:txBody>
      </p:sp>
      <p:sp>
        <p:nvSpPr>
          <p:cNvPr id="13316" name="Rectangle 31"/>
          <p:cNvSpPr>
            <a:spLocks noChangeArrowheads="1"/>
          </p:cNvSpPr>
          <p:nvPr/>
        </p:nvSpPr>
        <p:spPr bwMode="auto">
          <a:xfrm>
            <a:off x="6470650" y="938213"/>
            <a:ext cx="212725" cy="377825"/>
          </a:xfrm>
          <a:prstGeom prst="rect">
            <a:avLst/>
          </a:prstGeom>
          <a:solidFill>
            <a:srgbClr val="FC0128"/>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13317" name="Rectangle 32"/>
          <p:cNvSpPr>
            <a:spLocks noChangeArrowheads="1"/>
          </p:cNvSpPr>
          <p:nvPr/>
        </p:nvSpPr>
        <p:spPr bwMode="auto">
          <a:xfrm>
            <a:off x="2181225" y="6934200"/>
            <a:ext cx="5859463" cy="531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100776" tIns="49668" rIns="100776" bIns="49668">
            <a:spAutoFit/>
          </a:bodyPr>
          <a:lstStyle/>
          <a:p>
            <a:pPr algn="ctr" eaLnBrk="0" hangingPunct="0">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800" b="1">
                <a:solidFill>
                  <a:srgbClr val="FFFFFF"/>
                </a:solidFill>
              </a:rPr>
              <a:t> KINH THÁNH </a:t>
            </a:r>
            <a:r>
              <a:rPr lang="ja-JP" altLang="en-GB" sz="2800" b="1">
                <a:solidFill>
                  <a:srgbClr val="FFFFFF"/>
                </a:solidFill>
              </a:rPr>
              <a:t>“</a:t>
            </a:r>
            <a:r>
              <a:rPr lang="en-GB" altLang="ja-JP" sz="2800" b="1">
                <a:solidFill>
                  <a:srgbClr val="FFFFFF"/>
                </a:solidFill>
              </a:rPr>
              <a:t>ĐƯỢC MỞ RA</a:t>
            </a:r>
            <a:r>
              <a:rPr lang="ja-JP" altLang="en-GB" sz="2800" b="1">
                <a:solidFill>
                  <a:srgbClr val="FFFFFF"/>
                </a:solidFill>
              </a:rPr>
              <a:t>”</a:t>
            </a:r>
            <a:endParaRPr lang="en-GB" sz="2800" b="1">
              <a:solidFill>
                <a:srgbClr val="FFFFFF"/>
              </a:solidFill>
            </a:endParaRPr>
          </a:p>
        </p:txBody>
      </p:sp>
      <p:grpSp>
        <p:nvGrpSpPr>
          <p:cNvPr id="13318" name="Group 40"/>
          <p:cNvGrpSpPr>
            <a:grpSpLocks/>
          </p:cNvGrpSpPr>
          <p:nvPr/>
        </p:nvGrpSpPr>
        <p:grpSpPr bwMode="auto">
          <a:xfrm>
            <a:off x="1385888" y="1254125"/>
            <a:ext cx="7138987" cy="4957763"/>
            <a:chOff x="873" y="790"/>
            <a:chExt cx="4497" cy="3123"/>
          </a:xfrm>
        </p:grpSpPr>
        <p:pic>
          <p:nvPicPr>
            <p:cNvPr id="133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 y="790"/>
              <a:ext cx="4497" cy="3123"/>
            </a:xfrm>
            <a:prstGeom prst="rect">
              <a:avLst/>
            </a:prstGeom>
            <a:noFill/>
            <a:ln>
              <a:noFill/>
            </a:ln>
            <a:effectLst>
              <a:outerShdw dist="81185" dir="2321969"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3322" name="Rectangle 2"/>
            <p:cNvSpPr>
              <a:spLocks noChangeArrowheads="1"/>
            </p:cNvSpPr>
            <p:nvPr/>
          </p:nvSpPr>
          <p:spPr bwMode="auto">
            <a:xfrm>
              <a:off x="1330" y="3205"/>
              <a:ext cx="566" cy="3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0800" tIns="49680" rIns="100800" bIns="49680">
              <a:spAutoFit/>
            </a:bodyPr>
            <a:lstStyle/>
            <a:p>
              <a:pPr eaLnBrk="0" hangingPunct="0">
                <a:spcBef>
                  <a:spcPts val="168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700" b="1">
                  <a:solidFill>
                    <a:srgbClr val="FFFF00"/>
                  </a:solidFill>
                </a:rPr>
                <a:t>1</a:t>
              </a:r>
            </a:p>
          </p:txBody>
        </p:sp>
        <p:sp>
          <p:nvSpPr>
            <p:cNvPr id="13323" name="Rectangle 3"/>
            <p:cNvSpPr>
              <a:spLocks noChangeArrowheads="1"/>
            </p:cNvSpPr>
            <p:nvPr/>
          </p:nvSpPr>
          <p:spPr bwMode="auto">
            <a:xfrm>
              <a:off x="1607" y="2552"/>
              <a:ext cx="567" cy="3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0800" tIns="49680" rIns="100800" bIns="49680">
              <a:spAutoFit/>
            </a:bodyPr>
            <a:lstStyle/>
            <a:p>
              <a:pPr eaLnBrk="0" hangingPunct="0">
                <a:spcBef>
                  <a:spcPts val="1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3100" b="1">
                  <a:solidFill>
                    <a:srgbClr val="FFFF00"/>
                  </a:solidFill>
                </a:rPr>
                <a:t>2</a:t>
              </a:r>
            </a:p>
          </p:txBody>
        </p:sp>
        <p:sp>
          <p:nvSpPr>
            <p:cNvPr id="13324" name="Rectangle 4"/>
            <p:cNvSpPr>
              <a:spLocks noChangeArrowheads="1"/>
            </p:cNvSpPr>
            <p:nvPr/>
          </p:nvSpPr>
          <p:spPr bwMode="auto">
            <a:xfrm>
              <a:off x="2096" y="2045"/>
              <a:ext cx="566" cy="3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0800" tIns="49680" rIns="100800" bIns="49680">
              <a:spAutoFit/>
            </a:bodyPr>
            <a:lstStyle/>
            <a:p>
              <a:pPr eaLnBrk="0" hangingPunct="0">
                <a:spcBef>
                  <a:spcPts val="1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3100" b="1">
                  <a:solidFill>
                    <a:srgbClr val="FFFF00"/>
                  </a:solidFill>
                </a:rPr>
                <a:t>3</a:t>
              </a:r>
            </a:p>
          </p:txBody>
        </p:sp>
        <p:sp>
          <p:nvSpPr>
            <p:cNvPr id="13325" name="Rectangle 5"/>
            <p:cNvSpPr>
              <a:spLocks noChangeArrowheads="1"/>
            </p:cNvSpPr>
            <p:nvPr/>
          </p:nvSpPr>
          <p:spPr bwMode="auto">
            <a:xfrm>
              <a:off x="3031" y="1784"/>
              <a:ext cx="566" cy="3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0800" tIns="49680" rIns="100800" bIns="49680">
              <a:spAutoFit/>
            </a:bodyPr>
            <a:lstStyle/>
            <a:p>
              <a:pPr eaLnBrk="0" hangingPunct="0">
                <a:spcBef>
                  <a:spcPts val="1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3100" b="1">
                  <a:solidFill>
                    <a:srgbClr val="FFFF00"/>
                  </a:solidFill>
                </a:rPr>
                <a:t>4</a:t>
              </a:r>
            </a:p>
          </p:txBody>
        </p:sp>
        <p:sp>
          <p:nvSpPr>
            <p:cNvPr id="13326" name="Rectangle 6"/>
            <p:cNvSpPr>
              <a:spLocks noChangeArrowheads="1"/>
            </p:cNvSpPr>
            <p:nvPr/>
          </p:nvSpPr>
          <p:spPr bwMode="auto">
            <a:xfrm>
              <a:off x="3727" y="2009"/>
              <a:ext cx="566" cy="3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0800" tIns="49680" rIns="100800" bIns="49680">
              <a:spAutoFit/>
            </a:bodyPr>
            <a:lstStyle/>
            <a:p>
              <a:pPr eaLnBrk="0" hangingPunct="0">
                <a:spcBef>
                  <a:spcPts val="1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3100" b="1">
                  <a:solidFill>
                    <a:srgbClr val="FFFF00"/>
                  </a:solidFill>
                </a:rPr>
                <a:t>5</a:t>
              </a:r>
            </a:p>
          </p:txBody>
        </p:sp>
        <p:sp>
          <p:nvSpPr>
            <p:cNvPr id="13327" name="Rectangle 7"/>
            <p:cNvSpPr>
              <a:spLocks noChangeArrowheads="1"/>
            </p:cNvSpPr>
            <p:nvPr/>
          </p:nvSpPr>
          <p:spPr bwMode="auto">
            <a:xfrm>
              <a:off x="4132" y="2337"/>
              <a:ext cx="566" cy="3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0800" tIns="49680" rIns="100800" bIns="49680">
              <a:spAutoFit/>
            </a:bodyPr>
            <a:lstStyle/>
            <a:p>
              <a:pPr eaLnBrk="0" hangingPunct="0">
                <a:spcBef>
                  <a:spcPts val="1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3100" b="1">
                  <a:solidFill>
                    <a:srgbClr val="FFFF00"/>
                  </a:solidFill>
                </a:rPr>
                <a:t>6</a:t>
              </a:r>
            </a:p>
          </p:txBody>
        </p:sp>
        <p:sp>
          <p:nvSpPr>
            <p:cNvPr id="13328" name="Rectangle 8"/>
            <p:cNvSpPr>
              <a:spLocks noChangeArrowheads="1"/>
            </p:cNvSpPr>
            <p:nvPr/>
          </p:nvSpPr>
          <p:spPr bwMode="auto">
            <a:xfrm>
              <a:off x="4473" y="2777"/>
              <a:ext cx="566" cy="3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0800" tIns="49680" rIns="100800" bIns="49680">
              <a:spAutoFit/>
            </a:bodyPr>
            <a:lstStyle/>
            <a:p>
              <a:pPr eaLnBrk="0" hangingPunct="0">
                <a:spcBef>
                  <a:spcPts val="1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3100" b="1">
                  <a:solidFill>
                    <a:srgbClr val="FFFF00"/>
                  </a:solidFill>
                </a:rPr>
                <a:t>7</a:t>
              </a:r>
            </a:p>
          </p:txBody>
        </p:sp>
        <p:sp>
          <p:nvSpPr>
            <p:cNvPr id="13329" name="Line 9"/>
            <p:cNvSpPr>
              <a:spLocks noChangeShapeType="1"/>
            </p:cNvSpPr>
            <p:nvPr/>
          </p:nvSpPr>
          <p:spPr bwMode="auto">
            <a:xfrm>
              <a:off x="1471" y="3552"/>
              <a:ext cx="1012" cy="49"/>
            </a:xfrm>
            <a:prstGeom prst="line">
              <a:avLst/>
            </a:prstGeom>
            <a:noFill/>
            <a:ln w="255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13330" name="Line 10"/>
            <p:cNvSpPr>
              <a:spLocks noChangeShapeType="1"/>
            </p:cNvSpPr>
            <p:nvPr/>
          </p:nvSpPr>
          <p:spPr bwMode="auto">
            <a:xfrm>
              <a:off x="1653" y="2977"/>
              <a:ext cx="938" cy="391"/>
            </a:xfrm>
            <a:prstGeom prst="line">
              <a:avLst/>
            </a:prstGeom>
            <a:noFill/>
            <a:ln w="255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13331" name="Line 11"/>
            <p:cNvSpPr>
              <a:spLocks noChangeShapeType="1"/>
            </p:cNvSpPr>
            <p:nvPr/>
          </p:nvSpPr>
          <p:spPr bwMode="auto">
            <a:xfrm>
              <a:off x="2071" y="2424"/>
              <a:ext cx="702" cy="833"/>
            </a:xfrm>
            <a:prstGeom prst="line">
              <a:avLst/>
            </a:prstGeom>
            <a:noFill/>
            <a:ln w="255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13332" name="Line 12"/>
            <p:cNvSpPr>
              <a:spLocks noChangeShapeType="1"/>
            </p:cNvSpPr>
            <p:nvPr/>
          </p:nvSpPr>
          <p:spPr bwMode="auto">
            <a:xfrm>
              <a:off x="2769" y="2159"/>
              <a:ext cx="273" cy="1154"/>
            </a:xfrm>
            <a:prstGeom prst="line">
              <a:avLst/>
            </a:prstGeom>
            <a:noFill/>
            <a:ln w="255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13333" name="Line 13"/>
            <p:cNvSpPr>
              <a:spLocks noChangeShapeType="1"/>
            </p:cNvSpPr>
            <p:nvPr/>
          </p:nvSpPr>
          <p:spPr bwMode="auto">
            <a:xfrm flipH="1">
              <a:off x="3382" y="2402"/>
              <a:ext cx="581" cy="755"/>
            </a:xfrm>
            <a:prstGeom prst="line">
              <a:avLst/>
            </a:prstGeom>
            <a:noFill/>
            <a:ln w="255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13334" name="Line 14"/>
            <p:cNvSpPr>
              <a:spLocks noChangeShapeType="1"/>
            </p:cNvSpPr>
            <p:nvPr/>
          </p:nvSpPr>
          <p:spPr bwMode="auto">
            <a:xfrm flipH="1">
              <a:off x="3553" y="2689"/>
              <a:ext cx="785" cy="568"/>
            </a:xfrm>
            <a:prstGeom prst="line">
              <a:avLst/>
            </a:prstGeom>
            <a:noFill/>
            <a:ln w="255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13335" name="Line 15"/>
            <p:cNvSpPr>
              <a:spLocks noChangeShapeType="1"/>
            </p:cNvSpPr>
            <p:nvPr/>
          </p:nvSpPr>
          <p:spPr bwMode="auto">
            <a:xfrm flipV="1">
              <a:off x="3617" y="3221"/>
              <a:ext cx="1109" cy="256"/>
            </a:xfrm>
            <a:prstGeom prst="line">
              <a:avLst/>
            </a:prstGeom>
            <a:noFill/>
            <a:ln w="255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13336" name="Line 16"/>
            <p:cNvSpPr>
              <a:spLocks noChangeShapeType="1"/>
            </p:cNvSpPr>
            <p:nvPr/>
          </p:nvSpPr>
          <p:spPr bwMode="auto">
            <a:xfrm flipV="1">
              <a:off x="3735" y="3646"/>
              <a:ext cx="988" cy="17"/>
            </a:xfrm>
            <a:prstGeom prst="line">
              <a:avLst/>
            </a:prstGeom>
            <a:noFill/>
            <a:ln w="2556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13337" name="Rectangle 18"/>
            <p:cNvSpPr>
              <a:spLocks noChangeArrowheads="1"/>
            </p:cNvSpPr>
            <p:nvPr/>
          </p:nvSpPr>
          <p:spPr bwMode="auto">
            <a:xfrm rot="240000">
              <a:off x="1448" y="3354"/>
              <a:ext cx="1070" cy="2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0800" tIns="49680" rIns="100800" bIns="49680">
              <a:spAutoFit/>
            </a:bodyPr>
            <a:lstStyle/>
            <a:p>
              <a:pPr eaLnBrk="0" hangingPunct="0">
                <a:spcBef>
                  <a:spcPts val="1250"/>
                </a:spcBef>
                <a:buClr>
                  <a:srgbClr val="FC0128"/>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000" b="1">
                  <a:solidFill>
                    <a:srgbClr val="FC0128"/>
                  </a:solidFill>
                  <a:latin typeface="Helvetica BlackOblique" charset="0"/>
                </a:rPr>
                <a:t>LUẬT PHÁP</a:t>
              </a:r>
            </a:p>
          </p:txBody>
        </p:sp>
        <p:sp>
          <p:nvSpPr>
            <p:cNvPr id="13338" name="Rectangle 19"/>
            <p:cNvSpPr>
              <a:spLocks noChangeArrowheads="1"/>
            </p:cNvSpPr>
            <p:nvPr/>
          </p:nvSpPr>
          <p:spPr bwMode="auto">
            <a:xfrm rot="3060000">
              <a:off x="1869" y="2697"/>
              <a:ext cx="1267" cy="2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0800" tIns="49680" rIns="100800" bIns="49680">
              <a:spAutoFit/>
            </a:bodyPr>
            <a:lstStyle/>
            <a:p>
              <a:pPr eaLnBrk="0" hangingPunct="0">
                <a:spcBef>
                  <a:spcPts val="1250"/>
                </a:spcBef>
                <a:buClr>
                  <a:srgbClr val="FC0128"/>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000" b="1">
                  <a:solidFill>
                    <a:srgbClr val="FC0128"/>
                  </a:solidFill>
                  <a:latin typeface="Helvetica BlackOblique" charset="0"/>
                </a:rPr>
                <a:t>THI CA</a:t>
              </a:r>
            </a:p>
          </p:txBody>
        </p:sp>
        <p:sp>
          <p:nvSpPr>
            <p:cNvPr id="13339" name="Rectangle 20"/>
            <p:cNvSpPr>
              <a:spLocks noChangeArrowheads="1"/>
            </p:cNvSpPr>
            <p:nvPr/>
          </p:nvSpPr>
          <p:spPr bwMode="auto">
            <a:xfrm rot="4560000">
              <a:off x="2250" y="2619"/>
              <a:ext cx="1462" cy="2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0800" tIns="49680" rIns="100800" bIns="49680">
              <a:spAutoFit/>
            </a:bodyPr>
            <a:lstStyle/>
            <a:p>
              <a:pPr eaLnBrk="0" hangingPunct="0">
                <a:spcBef>
                  <a:spcPts val="1250"/>
                </a:spcBef>
                <a:buClr>
                  <a:srgbClr val="FC0128"/>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000" b="1">
                  <a:solidFill>
                    <a:srgbClr val="FC0128"/>
                  </a:solidFill>
                  <a:latin typeface="Helvetica BlackOblique" charset="0"/>
                </a:rPr>
                <a:t>TIÊN TRI</a:t>
              </a:r>
            </a:p>
          </p:txBody>
        </p:sp>
        <p:sp>
          <p:nvSpPr>
            <p:cNvPr id="13340" name="Rectangle 21"/>
            <p:cNvSpPr>
              <a:spLocks noChangeArrowheads="1"/>
            </p:cNvSpPr>
            <p:nvPr/>
          </p:nvSpPr>
          <p:spPr bwMode="auto">
            <a:xfrm rot="-3120000">
              <a:off x="2971" y="2531"/>
              <a:ext cx="1385" cy="2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0800" tIns="49680" rIns="100800" bIns="49680">
              <a:spAutoFit/>
            </a:bodyPr>
            <a:lstStyle/>
            <a:p>
              <a:pPr algn="ctr" eaLnBrk="0" hangingPunct="0">
                <a:spcBef>
                  <a:spcPts val="1250"/>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000" b="1">
                  <a:solidFill>
                    <a:srgbClr val="FFFF00"/>
                  </a:solidFill>
                  <a:latin typeface="Helvetica BlackOblique" charset="0"/>
                </a:rPr>
                <a:t>PHÚC ÂM</a:t>
              </a:r>
            </a:p>
          </p:txBody>
        </p:sp>
        <p:sp>
          <p:nvSpPr>
            <p:cNvPr id="13341" name="Rectangle 22"/>
            <p:cNvSpPr>
              <a:spLocks noChangeArrowheads="1"/>
            </p:cNvSpPr>
            <p:nvPr/>
          </p:nvSpPr>
          <p:spPr bwMode="auto">
            <a:xfrm rot="-2160000">
              <a:off x="3690" y="2581"/>
              <a:ext cx="953" cy="4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0800" tIns="49680" rIns="100800" bIns="49680">
              <a:spAutoFit/>
            </a:bodyPr>
            <a:lstStyle/>
            <a:p>
              <a:pPr eaLnBrk="0" hangingPunct="0">
                <a:spcBef>
                  <a:spcPts val="1250"/>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000" b="1">
                  <a:solidFill>
                    <a:srgbClr val="FFFF00"/>
                  </a:solidFill>
                  <a:latin typeface="Helvetica BlackOblique" charset="0"/>
                </a:rPr>
                <a:t>CÔNG VỤ VỤ</a:t>
              </a:r>
            </a:p>
          </p:txBody>
        </p:sp>
        <p:sp>
          <p:nvSpPr>
            <p:cNvPr id="13342" name="Rectangle 23"/>
            <p:cNvSpPr>
              <a:spLocks noChangeArrowheads="1"/>
            </p:cNvSpPr>
            <p:nvPr/>
          </p:nvSpPr>
          <p:spPr bwMode="auto">
            <a:xfrm rot="-720000">
              <a:off x="3767" y="3068"/>
              <a:ext cx="992" cy="2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0800" tIns="49680" rIns="100800" bIns="49680">
              <a:spAutoFit/>
            </a:bodyPr>
            <a:lstStyle/>
            <a:p>
              <a:pPr eaLnBrk="0" hangingPunct="0">
                <a:spcBef>
                  <a:spcPts val="1250"/>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000" b="1">
                  <a:solidFill>
                    <a:srgbClr val="FFFF00"/>
                  </a:solidFill>
                  <a:latin typeface="Helvetica BlackOblique" charset="0"/>
                </a:rPr>
                <a:t>THƯ TÍN</a:t>
              </a:r>
            </a:p>
          </p:txBody>
        </p:sp>
        <p:sp>
          <p:nvSpPr>
            <p:cNvPr id="13343" name="Rectangle 24"/>
            <p:cNvSpPr>
              <a:spLocks noChangeArrowheads="1"/>
            </p:cNvSpPr>
            <p:nvPr/>
          </p:nvSpPr>
          <p:spPr bwMode="auto">
            <a:xfrm rot="1560000">
              <a:off x="1678" y="2974"/>
              <a:ext cx="1309" cy="2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0800" tIns="49680" rIns="100800" bIns="49680">
              <a:spAutoFit/>
            </a:bodyPr>
            <a:lstStyle/>
            <a:p>
              <a:pPr eaLnBrk="0" hangingPunct="0">
                <a:spcBef>
                  <a:spcPts val="1250"/>
                </a:spcBef>
                <a:buClr>
                  <a:srgbClr val="FC0128"/>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000" b="1">
                  <a:solidFill>
                    <a:srgbClr val="FC0128"/>
                  </a:solidFill>
                  <a:latin typeface="Helvetica BlackOblique" charset="0"/>
                </a:rPr>
                <a:t>LỊCH SỬ</a:t>
              </a:r>
            </a:p>
          </p:txBody>
        </p:sp>
        <p:sp>
          <p:nvSpPr>
            <p:cNvPr id="13344" name="Rectangle 28"/>
            <p:cNvSpPr>
              <a:spLocks noChangeArrowheads="1"/>
            </p:cNvSpPr>
            <p:nvPr/>
          </p:nvSpPr>
          <p:spPr bwMode="auto">
            <a:xfrm>
              <a:off x="3515" y="3398"/>
              <a:ext cx="1459" cy="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0800" tIns="49680" rIns="100800" bIns="49680">
              <a:spAutoFit/>
            </a:bodyPr>
            <a:lstStyle/>
            <a:p>
              <a:pPr algn="ctr" eaLnBrk="0" hangingPunct="0">
                <a:spcBef>
                  <a:spcPts val="1000"/>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600" b="1">
                  <a:solidFill>
                    <a:srgbClr val="FFFF00"/>
                  </a:solidFill>
                  <a:latin typeface="Helvetica BlackOblique" charset="0"/>
                </a:rPr>
                <a:t>KHẢI HUYỀN</a:t>
              </a:r>
            </a:p>
          </p:txBody>
        </p:sp>
        <p:sp>
          <p:nvSpPr>
            <p:cNvPr id="13345" name="Line 33"/>
            <p:cNvSpPr>
              <a:spLocks noChangeShapeType="1"/>
            </p:cNvSpPr>
            <p:nvPr/>
          </p:nvSpPr>
          <p:spPr bwMode="auto">
            <a:xfrm flipV="1">
              <a:off x="3697" y="2875"/>
              <a:ext cx="486" cy="326"/>
            </a:xfrm>
            <a:prstGeom prst="line">
              <a:avLst/>
            </a:prstGeom>
            <a:noFill/>
            <a:ln w="76320">
              <a:solidFill>
                <a:srgbClr val="FFFFFF"/>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13346" name="Line 34"/>
            <p:cNvSpPr>
              <a:spLocks noChangeShapeType="1"/>
            </p:cNvSpPr>
            <p:nvPr/>
          </p:nvSpPr>
          <p:spPr bwMode="auto">
            <a:xfrm flipV="1">
              <a:off x="3846" y="2850"/>
              <a:ext cx="417" cy="295"/>
            </a:xfrm>
            <a:prstGeom prst="line">
              <a:avLst/>
            </a:prstGeom>
            <a:noFill/>
            <a:ln w="76320">
              <a:solidFill>
                <a:srgbClr val="FFFFFF"/>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13347" name="Line 35"/>
            <p:cNvSpPr>
              <a:spLocks noChangeShapeType="1"/>
            </p:cNvSpPr>
            <p:nvPr/>
          </p:nvSpPr>
          <p:spPr bwMode="auto">
            <a:xfrm flipV="1">
              <a:off x="3872" y="2856"/>
              <a:ext cx="417" cy="295"/>
            </a:xfrm>
            <a:prstGeom prst="line">
              <a:avLst/>
            </a:prstGeom>
            <a:noFill/>
            <a:ln w="76320">
              <a:solidFill>
                <a:srgbClr val="FFFFFF"/>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3319" name="Text Box 36"/>
          <p:cNvSpPr txBox="1">
            <a:spLocks noChangeArrowheads="1"/>
          </p:cNvSpPr>
          <p:nvPr/>
        </p:nvSpPr>
        <p:spPr bwMode="auto">
          <a:xfrm>
            <a:off x="9294813" y="7373938"/>
            <a:ext cx="3397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03</a:t>
            </a:r>
          </a:p>
        </p:txBody>
      </p:sp>
      <p:sp>
        <p:nvSpPr>
          <p:cNvPr id="5149" name="Oval 29"/>
          <p:cNvSpPr>
            <a:spLocks noChangeArrowheads="1"/>
          </p:cNvSpPr>
          <p:nvPr/>
        </p:nvSpPr>
        <p:spPr bwMode="auto">
          <a:xfrm rot="3240000">
            <a:off x="4905375" y="2811463"/>
            <a:ext cx="2889250" cy="3841750"/>
          </a:xfrm>
          <a:prstGeom prst="ellipse">
            <a:avLst/>
          </a:prstGeom>
          <a:noFill/>
          <a:ln w="76320">
            <a:solidFill>
              <a:srgbClr val="00AE00"/>
            </a:solidFill>
            <a:miter lim="800000"/>
            <a:headEnd/>
            <a:tailEnd/>
          </a:ln>
          <a:effectLst>
            <a:outerShdw dist="71785" dir="2700000" algn="ctr" rotWithShape="0">
              <a:srgbClr val="001147"/>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5149"/>
                                        </p:tgtEl>
                                        <p:attrNameLst>
                                          <p:attrName>style.visibility</p:attrName>
                                        </p:attrNameLst>
                                      </p:cBhvr>
                                      <p:to>
                                        <p:strVal val="visible"/>
                                      </p:to>
                                    </p:set>
                                    <p:anim calcmode="lin" valueType="num">
                                      <p:cBhvr>
                                        <p:cTn id="7" dur="500" fill="hold"/>
                                        <p:tgtEl>
                                          <p:spTgt spid="5149"/>
                                        </p:tgtEl>
                                        <p:attrNameLst>
                                          <p:attrName>ppt_w</p:attrName>
                                        </p:attrNameLst>
                                      </p:cBhvr>
                                      <p:tavLst>
                                        <p:tav tm="100000">
                                          <p:val>
                                            <p:fltVal val="0"/>
                                          </p:val>
                                        </p:tav>
                                        <p:tav tm="100000">
                                          <p:val>
                                            <p:strVal val="#ppt_w"/>
                                          </p:val>
                                        </p:tav>
                                      </p:tavLst>
                                    </p:anim>
                                    <p:anim calcmode="lin" valueType="num">
                                      <p:cBhvr>
                                        <p:cTn id="8" dur="500" fill="hold"/>
                                        <p:tgtEl>
                                          <p:spTgt spid="5149"/>
                                        </p:tgtEl>
                                        <p:attrNameLst>
                                          <p:attrName>ppt_h</p:attrName>
                                        </p:attrNameLst>
                                      </p:cBhvr>
                                      <p:tavLst>
                                        <p:tav tm="100000">
                                          <p:val>
                                            <p:fltVal val="0"/>
                                          </p:val>
                                        </p:tav>
                                        <p:tav tm="100000">
                                          <p:val>
                                            <p:strVal val="#ppt_h"/>
                                          </p:val>
                                        </p:tav>
                                      </p:tavLst>
                                    </p:anim>
                                    <p:anim calcmode="lin" valueType="num">
                                      <p:cBhvr>
                                        <p:cTn id="9" dur="500" fill="hold"/>
                                        <p:tgtEl>
                                          <p:spTgt spid="5149"/>
                                        </p:tgtEl>
                                        <p:attrNameLst>
                                          <p:attrName>ppt_x</p:attrName>
                                        </p:attrNameLst>
                                      </p:cBhvr>
                                      <p:tavLst>
                                        <p:tav tm="100000">
                                          <p:val>
                                            <p:fltVal val="0.5"/>
                                          </p:val>
                                        </p:tav>
                                        <p:tav tm="100000">
                                          <p:val>
                                            <p:strVal val="#ppt_x"/>
                                          </p:val>
                                        </p:tav>
                                      </p:tavLst>
                                    </p:anim>
                                    <p:anim calcmode="lin" valueType="num">
                                      <p:cBhvr>
                                        <p:cTn id="10" dur="500" fill="hold"/>
                                        <p:tgtEl>
                                          <p:spTgt spid="5149"/>
                                        </p:tgtEl>
                                        <p:attrNameLst>
                                          <p:attrName>ppt_y</p:attrName>
                                        </p:attrNameLst>
                                      </p:cBhvr>
                                      <p:tavLst>
                                        <p:tav tm="10000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901700" y="3641725"/>
            <a:ext cx="1862138" cy="909638"/>
          </a:xfrm>
          <a:prstGeom prst="rect">
            <a:avLst/>
          </a:prstGeom>
          <a:gradFill rotWithShape="0">
            <a:gsLst>
              <a:gs pos="0">
                <a:srgbClr val="2C4174"/>
              </a:gs>
              <a:gs pos="100000">
                <a:srgbClr val="618FFD"/>
              </a:gs>
            </a:gsLst>
            <a:lin ang="5400000" scaled="1"/>
          </a:gradFill>
          <a:ln w="25560">
            <a:solidFill>
              <a:srgbClr val="000000"/>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51202" name="Rectangle 2"/>
          <p:cNvSpPr>
            <a:spLocks noChangeArrowheads="1"/>
          </p:cNvSpPr>
          <p:nvPr/>
        </p:nvSpPr>
        <p:spPr bwMode="auto">
          <a:xfrm>
            <a:off x="508000" y="3201988"/>
            <a:ext cx="2047875" cy="41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r" eaLnBrk="0" hangingPunct="0">
              <a:spcBef>
                <a:spcPts val="1250"/>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000" b="1">
                <a:solidFill>
                  <a:srgbClr val="FFFFFF"/>
                </a:solidFill>
                <a:latin typeface="Helvetica" charset="0"/>
              </a:rPr>
              <a:t>(4 Sách)</a:t>
            </a:r>
            <a:r>
              <a:rPr lang="ar-sa" sz="2000" b="1">
                <a:solidFill>
                  <a:srgbClr val="FFFFFF"/>
                </a:solidFill>
                <a:latin typeface="Helvetica" charset="0"/>
              </a:rPr>
              <a:t>‏</a:t>
            </a:r>
            <a:endParaRPr lang="en-GB" sz="2000" b="1">
              <a:solidFill>
                <a:srgbClr val="FFFFFF"/>
              </a:solidFill>
              <a:latin typeface="Helvetica" charset="0"/>
            </a:endParaRPr>
          </a:p>
        </p:txBody>
      </p:sp>
      <p:sp>
        <p:nvSpPr>
          <p:cNvPr id="51203" name="Rectangle 3"/>
          <p:cNvSpPr>
            <a:spLocks noChangeArrowheads="1"/>
          </p:cNvSpPr>
          <p:nvPr/>
        </p:nvSpPr>
        <p:spPr bwMode="auto">
          <a:xfrm>
            <a:off x="1066800" y="3657600"/>
            <a:ext cx="1490663" cy="933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ctr" eaLnBrk="0" hangingPunct="0">
              <a:buClr>
                <a:srgbClr val="FFB3C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800" b="1">
                <a:solidFill>
                  <a:srgbClr val="FFB3C0"/>
                </a:solidFill>
                <a:latin typeface="Helvetica" charset="0"/>
              </a:rPr>
              <a:t>SỰ KIỆN</a:t>
            </a:r>
          </a:p>
          <a:p>
            <a:pPr algn="ctr" eaLnBrk="0" hangingPunct="0">
              <a:buClr>
                <a:srgbClr val="FFB3C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800" b="1">
                <a:solidFill>
                  <a:srgbClr val="FFB3C0"/>
                </a:solidFill>
                <a:latin typeface="Helvetica" charset="0"/>
              </a:rPr>
              <a:t>VÀ</a:t>
            </a:r>
          </a:p>
          <a:p>
            <a:pPr algn="ctr" eaLnBrk="0" hangingPunct="0">
              <a:buClr>
                <a:srgbClr val="FFB3C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800" b="1">
                <a:solidFill>
                  <a:srgbClr val="FFB3C0"/>
                </a:solidFill>
                <a:latin typeface="Helvetica" charset="0"/>
              </a:rPr>
              <a:t>THẦN HỌC</a:t>
            </a:r>
          </a:p>
        </p:txBody>
      </p:sp>
      <p:sp>
        <p:nvSpPr>
          <p:cNvPr id="51204" name="Rectangle 4"/>
          <p:cNvSpPr>
            <a:spLocks noChangeArrowheads="1"/>
          </p:cNvSpPr>
          <p:nvPr/>
        </p:nvSpPr>
        <p:spPr bwMode="auto">
          <a:xfrm>
            <a:off x="3084513" y="3636963"/>
            <a:ext cx="1711325" cy="909637"/>
          </a:xfrm>
          <a:prstGeom prst="rect">
            <a:avLst/>
          </a:prstGeom>
          <a:gradFill rotWithShape="0">
            <a:gsLst>
              <a:gs pos="0">
                <a:srgbClr val="2C4174"/>
              </a:gs>
              <a:gs pos="100000">
                <a:srgbClr val="618FFD"/>
              </a:gs>
            </a:gsLst>
            <a:lin ang="5400000" scaled="1"/>
          </a:gradFill>
          <a:ln w="25560">
            <a:solidFill>
              <a:srgbClr val="000000"/>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51205" name="Rectangle 5"/>
          <p:cNvSpPr>
            <a:spLocks noChangeArrowheads="1"/>
          </p:cNvSpPr>
          <p:nvPr/>
        </p:nvSpPr>
        <p:spPr bwMode="auto">
          <a:xfrm>
            <a:off x="3217863" y="3819525"/>
            <a:ext cx="1490662" cy="630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ctr" eaLnBrk="0" hangingPunct="0">
              <a:lnSpc>
                <a:spcPct val="65000"/>
              </a:lnSpc>
              <a:spcBef>
                <a:spcPts val="1125"/>
              </a:spcBef>
              <a:buClr>
                <a:srgbClr val="FFB3C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800" b="1">
                <a:solidFill>
                  <a:srgbClr val="FFB3C0"/>
                </a:solidFill>
                <a:latin typeface="Helvetica" charset="0"/>
              </a:rPr>
              <a:t>LỊCH SỬ</a:t>
            </a:r>
          </a:p>
          <a:p>
            <a:pPr algn="ctr" eaLnBrk="0" hangingPunct="0">
              <a:lnSpc>
                <a:spcPct val="65000"/>
              </a:lnSpc>
              <a:spcBef>
                <a:spcPts val="1125"/>
              </a:spcBef>
              <a:buClr>
                <a:srgbClr val="FFB3C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800" b="1">
                <a:solidFill>
                  <a:srgbClr val="FFB3C0"/>
                </a:solidFill>
                <a:latin typeface="Helvetica" charset="0"/>
              </a:rPr>
              <a:t>HỘI THÁNH</a:t>
            </a:r>
          </a:p>
        </p:txBody>
      </p:sp>
      <p:sp>
        <p:nvSpPr>
          <p:cNvPr id="51206" name="Rectangle 6"/>
          <p:cNvSpPr>
            <a:spLocks noChangeArrowheads="1"/>
          </p:cNvSpPr>
          <p:nvPr/>
        </p:nvSpPr>
        <p:spPr bwMode="auto">
          <a:xfrm>
            <a:off x="5100638" y="3638550"/>
            <a:ext cx="1795462" cy="909638"/>
          </a:xfrm>
          <a:prstGeom prst="rect">
            <a:avLst/>
          </a:prstGeom>
          <a:gradFill rotWithShape="0">
            <a:gsLst>
              <a:gs pos="0">
                <a:srgbClr val="2C4174"/>
              </a:gs>
              <a:gs pos="100000">
                <a:srgbClr val="618FFD"/>
              </a:gs>
            </a:gsLst>
            <a:lin ang="5400000" scaled="1"/>
          </a:gradFill>
          <a:ln w="25560">
            <a:solidFill>
              <a:srgbClr val="000000"/>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51207" name="Rectangle 7"/>
          <p:cNvSpPr>
            <a:spLocks noChangeArrowheads="1"/>
          </p:cNvSpPr>
          <p:nvPr/>
        </p:nvSpPr>
        <p:spPr bwMode="auto">
          <a:xfrm>
            <a:off x="5283200" y="3819525"/>
            <a:ext cx="1490663" cy="630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ctr" eaLnBrk="0" hangingPunct="0">
              <a:lnSpc>
                <a:spcPct val="65000"/>
              </a:lnSpc>
              <a:spcBef>
                <a:spcPts val="1125"/>
              </a:spcBef>
              <a:buClr>
                <a:srgbClr val="FFB3C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800" b="1">
                <a:solidFill>
                  <a:srgbClr val="FFB3C0"/>
                </a:solidFill>
                <a:latin typeface="Helvetica" charset="0"/>
              </a:rPr>
              <a:t>NAN ĐỀ</a:t>
            </a:r>
          </a:p>
          <a:p>
            <a:pPr algn="ctr" eaLnBrk="0" hangingPunct="0">
              <a:lnSpc>
                <a:spcPct val="65000"/>
              </a:lnSpc>
              <a:spcBef>
                <a:spcPts val="1125"/>
              </a:spcBef>
              <a:buClr>
                <a:srgbClr val="FFB3C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800" b="1">
                <a:solidFill>
                  <a:srgbClr val="FFB3C0"/>
                </a:solidFill>
                <a:latin typeface="Helvetica" charset="0"/>
              </a:rPr>
              <a:t>HỘI THÁNH</a:t>
            </a:r>
          </a:p>
        </p:txBody>
      </p:sp>
      <p:sp>
        <p:nvSpPr>
          <p:cNvPr id="51208" name="Rectangle 8"/>
          <p:cNvSpPr>
            <a:spLocks noChangeArrowheads="1"/>
          </p:cNvSpPr>
          <p:nvPr/>
        </p:nvSpPr>
        <p:spPr bwMode="auto">
          <a:xfrm>
            <a:off x="7142163" y="3638550"/>
            <a:ext cx="1785937" cy="909638"/>
          </a:xfrm>
          <a:prstGeom prst="rect">
            <a:avLst/>
          </a:prstGeom>
          <a:gradFill rotWithShape="0">
            <a:gsLst>
              <a:gs pos="0">
                <a:srgbClr val="2C4174"/>
              </a:gs>
              <a:gs pos="100000">
                <a:srgbClr val="618FFD"/>
              </a:gs>
            </a:gsLst>
            <a:lin ang="5400000" scaled="1"/>
          </a:gradFill>
          <a:ln w="25560">
            <a:solidFill>
              <a:srgbClr val="000000"/>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51209" name="Rectangle 9"/>
          <p:cNvSpPr>
            <a:spLocks noChangeArrowheads="1"/>
          </p:cNvSpPr>
          <p:nvPr/>
        </p:nvSpPr>
        <p:spPr bwMode="auto">
          <a:xfrm>
            <a:off x="7291388" y="3819525"/>
            <a:ext cx="1554162" cy="630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ctr" eaLnBrk="0" hangingPunct="0">
              <a:lnSpc>
                <a:spcPct val="65000"/>
              </a:lnSpc>
              <a:spcBef>
                <a:spcPts val="1125"/>
              </a:spcBef>
              <a:buClr>
                <a:srgbClr val="FFB3C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800" b="1">
                <a:solidFill>
                  <a:srgbClr val="FFB3C0"/>
                </a:solidFill>
                <a:latin typeface="Helvetica" charset="0"/>
              </a:rPr>
              <a:t>TƯƠNG LAI</a:t>
            </a:r>
          </a:p>
          <a:p>
            <a:pPr algn="ctr" eaLnBrk="0" hangingPunct="0">
              <a:lnSpc>
                <a:spcPct val="65000"/>
              </a:lnSpc>
              <a:spcBef>
                <a:spcPts val="1125"/>
              </a:spcBef>
              <a:buClr>
                <a:srgbClr val="FFB3C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800" b="1">
                <a:solidFill>
                  <a:srgbClr val="FFB3C0"/>
                </a:solidFill>
                <a:latin typeface="Helvetica" charset="0"/>
              </a:rPr>
              <a:t>ĐỜI ĐỜI</a:t>
            </a:r>
          </a:p>
        </p:txBody>
      </p:sp>
      <p:grpSp>
        <p:nvGrpSpPr>
          <p:cNvPr id="51210" name="Group 10"/>
          <p:cNvGrpSpPr>
            <a:grpSpLocks/>
          </p:cNvGrpSpPr>
          <p:nvPr/>
        </p:nvGrpSpPr>
        <p:grpSpPr bwMode="auto">
          <a:xfrm>
            <a:off x="776288" y="4641850"/>
            <a:ext cx="8289925" cy="1962150"/>
            <a:chOff x="489" y="2924"/>
            <a:chExt cx="5222" cy="1236"/>
          </a:xfrm>
        </p:grpSpPr>
        <p:sp>
          <p:nvSpPr>
            <p:cNvPr id="13323" name="Line 11"/>
            <p:cNvSpPr>
              <a:spLocks noChangeShapeType="1"/>
            </p:cNvSpPr>
            <p:nvPr/>
          </p:nvSpPr>
          <p:spPr bwMode="auto">
            <a:xfrm>
              <a:off x="489" y="2952"/>
              <a:ext cx="5221" cy="1"/>
            </a:xfrm>
            <a:prstGeom prst="line">
              <a:avLst/>
            </a:prstGeom>
            <a:noFill/>
            <a:ln w="76320">
              <a:solidFill>
                <a:srgbClr val="FFFFFF"/>
              </a:solidFill>
              <a:miter lim="800000"/>
              <a:headEnd/>
              <a:tailEnd/>
            </a:ln>
            <a:effectLst>
              <a:outerShdw dist="63504" dir="2216092" algn="ctr" rotWithShape="0">
                <a:srgbClr val="808080"/>
              </a:outerShdw>
            </a:effectLst>
          </p:spPr>
          <p:txBody>
            <a:bodyP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3324" name="Line 12"/>
            <p:cNvSpPr>
              <a:spLocks noChangeShapeType="1"/>
            </p:cNvSpPr>
            <p:nvPr/>
          </p:nvSpPr>
          <p:spPr bwMode="auto">
            <a:xfrm>
              <a:off x="512" y="2956"/>
              <a:ext cx="1" cy="933"/>
            </a:xfrm>
            <a:prstGeom prst="line">
              <a:avLst/>
            </a:prstGeom>
            <a:noFill/>
            <a:ln w="76320">
              <a:solidFill>
                <a:srgbClr val="FFFFFF"/>
              </a:solidFill>
              <a:miter lim="800000"/>
              <a:headEnd/>
              <a:tailEnd/>
            </a:ln>
            <a:effectLst>
              <a:outerShdw dist="63504" dir="2216092" algn="ctr" rotWithShape="0">
                <a:srgbClr val="808080"/>
              </a:outerShdw>
            </a:effectLst>
          </p:spPr>
          <p:txBody>
            <a:bodyP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3325" name="Line 13"/>
            <p:cNvSpPr>
              <a:spLocks noChangeShapeType="1"/>
            </p:cNvSpPr>
            <p:nvPr/>
          </p:nvSpPr>
          <p:spPr bwMode="auto">
            <a:xfrm>
              <a:off x="4416" y="2956"/>
              <a:ext cx="1" cy="811"/>
            </a:xfrm>
            <a:prstGeom prst="line">
              <a:avLst/>
            </a:prstGeom>
            <a:noFill/>
            <a:ln w="76320">
              <a:solidFill>
                <a:srgbClr val="FFFFFF"/>
              </a:solidFill>
              <a:miter lim="800000"/>
              <a:headEnd/>
              <a:tailEnd/>
            </a:ln>
            <a:effectLst>
              <a:outerShdw dist="63504" dir="2216092" algn="ctr" rotWithShape="0">
                <a:srgbClr val="808080"/>
              </a:outerShdw>
            </a:effectLst>
          </p:spPr>
          <p:txBody>
            <a:bodyP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3326" name="Line 14"/>
            <p:cNvSpPr>
              <a:spLocks noChangeShapeType="1"/>
            </p:cNvSpPr>
            <p:nvPr/>
          </p:nvSpPr>
          <p:spPr bwMode="auto">
            <a:xfrm>
              <a:off x="3115" y="2956"/>
              <a:ext cx="1" cy="1205"/>
            </a:xfrm>
            <a:prstGeom prst="line">
              <a:avLst/>
            </a:prstGeom>
            <a:noFill/>
            <a:ln w="76320">
              <a:solidFill>
                <a:srgbClr val="FFFFFF"/>
              </a:solidFill>
              <a:miter lim="800000"/>
              <a:headEnd/>
              <a:tailEnd/>
            </a:ln>
            <a:effectLst>
              <a:outerShdw dist="63504" dir="2216092" algn="ctr" rotWithShape="0">
                <a:srgbClr val="808080"/>
              </a:outerShdw>
            </a:effectLst>
          </p:spPr>
          <p:txBody>
            <a:bodyP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3327" name="Line 15"/>
            <p:cNvSpPr>
              <a:spLocks noChangeShapeType="1"/>
            </p:cNvSpPr>
            <p:nvPr/>
          </p:nvSpPr>
          <p:spPr bwMode="auto">
            <a:xfrm>
              <a:off x="5712" y="2924"/>
              <a:ext cx="1" cy="1093"/>
            </a:xfrm>
            <a:prstGeom prst="line">
              <a:avLst/>
            </a:prstGeom>
            <a:noFill/>
            <a:ln w="76320">
              <a:solidFill>
                <a:srgbClr val="FFFFFF"/>
              </a:solidFill>
              <a:miter lim="800000"/>
              <a:headEnd/>
              <a:tailEnd/>
            </a:ln>
            <a:effectLst>
              <a:outerShdw dist="63504" dir="2216092" algn="ctr" rotWithShape="0">
                <a:srgbClr val="808080"/>
              </a:outerShdw>
            </a:effectLst>
          </p:spPr>
          <p:txBody>
            <a:bodyP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3328" name="Line 16"/>
            <p:cNvSpPr>
              <a:spLocks noChangeShapeType="1"/>
            </p:cNvSpPr>
            <p:nvPr/>
          </p:nvSpPr>
          <p:spPr bwMode="auto">
            <a:xfrm>
              <a:off x="1799" y="2956"/>
              <a:ext cx="1" cy="991"/>
            </a:xfrm>
            <a:prstGeom prst="line">
              <a:avLst/>
            </a:prstGeom>
            <a:noFill/>
            <a:ln w="76320">
              <a:solidFill>
                <a:srgbClr val="FFFFFF"/>
              </a:solidFill>
              <a:miter lim="800000"/>
              <a:headEnd/>
              <a:tailEnd/>
            </a:ln>
            <a:effectLst>
              <a:outerShdw dist="63504" dir="2216092" algn="ctr" rotWithShape="0">
                <a:srgbClr val="808080"/>
              </a:outerShdw>
            </a:effectLst>
          </p:spPr>
          <p:txBody>
            <a:bodyP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grpSp>
      <p:sp>
        <p:nvSpPr>
          <p:cNvPr id="51211" name="Rectangle 17"/>
          <p:cNvSpPr>
            <a:spLocks noChangeArrowheads="1"/>
          </p:cNvSpPr>
          <p:nvPr/>
        </p:nvSpPr>
        <p:spPr bwMode="auto">
          <a:xfrm>
            <a:off x="2579688" y="3182938"/>
            <a:ext cx="2047875" cy="41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r" eaLnBrk="0" hangingPunct="0">
              <a:spcBef>
                <a:spcPts val="1250"/>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000" b="1">
                <a:solidFill>
                  <a:srgbClr val="FFFFFF"/>
                </a:solidFill>
                <a:latin typeface="Helvetica" charset="0"/>
              </a:rPr>
              <a:t>(1 Sách)</a:t>
            </a:r>
          </a:p>
        </p:txBody>
      </p:sp>
      <p:sp>
        <p:nvSpPr>
          <p:cNvPr id="51212" name="Rectangle 18"/>
          <p:cNvSpPr>
            <a:spLocks noChangeArrowheads="1"/>
          </p:cNvSpPr>
          <p:nvPr/>
        </p:nvSpPr>
        <p:spPr bwMode="auto">
          <a:xfrm>
            <a:off x="4132263" y="3182938"/>
            <a:ext cx="2679700" cy="41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r" eaLnBrk="0" hangingPunct="0">
              <a:spcBef>
                <a:spcPts val="1250"/>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000" b="1">
                <a:solidFill>
                  <a:srgbClr val="FFFFFF"/>
                </a:solidFill>
                <a:latin typeface="Helvetica" charset="0"/>
              </a:rPr>
              <a:t>(21 Sách)</a:t>
            </a:r>
            <a:r>
              <a:rPr lang="ar-sa" sz="2000" b="1">
                <a:solidFill>
                  <a:srgbClr val="FFFFFF"/>
                </a:solidFill>
                <a:latin typeface="Helvetica" charset="0"/>
              </a:rPr>
              <a:t>‏</a:t>
            </a:r>
            <a:endParaRPr lang="en-GB" sz="2000" b="1">
              <a:solidFill>
                <a:srgbClr val="FFFFFF"/>
              </a:solidFill>
              <a:latin typeface="Helvetica" charset="0"/>
            </a:endParaRPr>
          </a:p>
        </p:txBody>
      </p:sp>
      <p:sp>
        <p:nvSpPr>
          <p:cNvPr id="51213" name="Rectangle 19"/>
          <p:cNvSpPr>
            <a:spLocks noChangeArrowheads="1"/>
          </p:cNvSpPr>
          <p:nvPr/>
        </p:nvSpPr>
        <p:spPr bwMode="auto">
          <a:xfrm>
            <a:off x="6554788" y="3184525"/>
            <a:ext cx="2047875" cy="41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r" eaLnBrk="0" hangingPunct="0">
              <a:spcBef>
                <a:spcPts val="1250"/>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000" b="1">
                <a:solidFill>
                  <a:srgbClr val="FFFFFF"/>
                </a:solidFill>
                <a:latin typeface="Helvetica" charset="0"/>
              </a:rPr>
              <a:t>(1 Sách)</a:t>
            </a:r>
            <a:r>
              <a:rPr lang="ar-sa" sz="2000" b="1">
                <a:solidFill>
                  <a:srgbClr val="FFFFFF"/>
                </a:solidFill>
                <a:latin typeface="Helvetica" charset="0"/>
              </a:rPr>
              <a:t>‏</a:t>
            </a:r>
            <a:endParaRPr lang="en-GB" sz="2000" b="1">
              <a:solidFill>
                <a:srgbClr val="FFFFFF"/>
              </a:solidFill>
              <a:latin typeface="Helvetica" charset="0"/>
            </a:endParaRPr>
          </a:p>
        </p:txBody>
      </p:sp>
      <p:sp>
        <p:nvSpPr>
          <p:cNvPr id="51214" name="Rectangle 20"/>
          <p:cNvSpPr>
            <a:spLocks noChangeArrowheads="1"/>
          </p:cNvSpPr>
          <p:nvPr/>
        </p:nvSpPr>
        <p:spPr bwMode="auto">
          <a:xfrm>
            <a:off x="984250" y="5005388"/>
            <a:ext cx="1884363" cy="34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38" tIns="44269" rIns="90338" bIns="44269">
            <a:spAutoFit/>
          </a:bodyPr>
          <a:lstStyle/>
          <a:p>
            <a:pPr algn="ctr" eaLnBrk="0" hangingPunct="0">
              <a:lnSpc>
                <a:spcPct val="50000"/>
              </a:lnSpc>
              <a:spcBef>
                <a:spcPts val="1750"/>
              </a:spcBef>
              <a:buClr>
                <a:srgbClr val="A7FFA7"/>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800" b="1">
                <a:solidFill>
                  <a:srgbClr val="A7FFA7"/>
                </a:solidFill>
                <a:latin typeface="Helvetica" charset="0"/>
              </a:rPr>
              <a:t>Phúc Âm</a:t>
            </a:r>
          </a:p>
        </p:txBody>
      </p:sp>
      <p:sp>
        <p:nvSpPr>
          <p:cNvPr id="51215" name="Rectangle 21"/>
          <p:cNvSpPr>
            <a:spLocks noChangeArrowheads="1"/>
          </p:cNvSpPr>
          <p:nvPr/>
        </p:nvSpPr>
        <p:spPr bwMode="auto">
          <a:xfrm>
            <a:off x="3051175" y="4876800"/>
            <a:ext cx="1706563" cy="1152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38" tIns="44269" rIns="90338" bIns="44269">
            <a:spAutoFit/>
          </a:bodyPr>
          <a:lstStyle/>
          <a:p>
            <a:pPr algn="ctr" eaLnBrk="0" hangingPunct="0">
              <a:lnSpc>
                <a:spcPct val="80000"/>
              </a:lnSpc>
              <a:buClr>
                <a:srgbClr val="A7FFA7"/>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800" b="1" i="1">
                <a:solidFill>
                  <a:srgbClr val="A7FFA7"/>
                </a:solidFill>
                <a:latin typeface="Helvetica" charset="0"/>
              </a:rPr>
              <a:t>Công Vụ Các Sứ Đồ</a:t>
            </a:r>
          </a:p>
        </p:txBody>
      </p:sp>
      <p:sp>
        <p:nvSpPr>
          <p:cNvPr id="51216" name="Rectangle 22"/>
          <p:cNvSpPr>
            <a:spLocks noChangeArrowheads="1"/>
          </p:cNvSpPr>
          <p:nvPr/>
        </p:nvSpPr>
        <p:spPr bwMode="auto">
          <a:xfrm>
            <a:off x="5167313" y="4921250"/>
            <a:ext cx="1706562" cy="133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38" tIns="44269" rIns="90338" bIns="44269">
            <a:spAutoFit/>
          </a:bodyPr>
          <a:lstStyle/>
          <a:p>
            <a:pPr algn="ctr" eaLnBrk="0" hangingPunct="0">
              <a:lnSpc>
                <a:spcPct val="85000"/>
              </a:lnSpc>
              <a:spcBef>
                <a:spcPts val="1750"/>
              </a:spcBef>
              <a:buClr>
                <a:srgbClr val="A7FFA7"/>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800" b="1">
                <a:solidFill>
                  <a:srgbClr val="A7FFA7"/>
                </a:solidFill>
                <a:latin typeface="Helvetica" charset="0"/>
              </a:rPr>
              <a:t>Thư Tín</a:t>
            </a:r>
          </a:p>
          <a:p>
            <a:pPr algn="ctr" eaLnBrk="0" hangingPunct="0">
              <a:lnSpc>
                <a:spcPct val="50000"/>
              </a:lnSpc>
              <a:spcBef>
                <a:spcPts val="1750"/>
              </a:spcBef>
              <a:buClr>
                <a:srgbClr val="A7FFA7"/>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2800" u="sng">
              <a:solidFill>
                <a:srgbClr val="A7FFA7"/>
              </a:solidFill>
              <a:latin typeface="Helvetica" charset="0"/>
            </a:endParaRPr>
          </a:p>
          <a:p>
            <a:pPr algn="ctr" eaLnBrk="0" hangingPunct="0">
              <a:buClr>
                <a:srgbClr val="A7FFA7"/>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2800" u="sng">
              <a:solidFill>
                <a:srgbClr val="A7FFA7"/>
              </a:solidFill>
              <a:latin typeface="Helvetica" charset="0"/>
            </a:endParaRPr>
          </a:p>
        </p:txBody>
      </p:sp>
      <p:sp>
        <p:nvSpPr>
          <p:cNvPr id="51217" name="Rectangle 23"/>
          <p:cNvSpPr>
            <a:spLocks noChangeArrowheads="1"/>
          </p:cNvSpPr>
          <p:nvPr/>
        </p:nvSpPr>
        <p:spPr bwMode="auto">
          <a:xfrm>
            <a:off x="6740525" y="4876800"/>
            <a:ext cx="2638425" cy="1289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38" tIns="44269" rIns="90338" bIns="44269">
            <a:spAutoFit/>
          </a:bodyPr>
          <a:lstStyle/>
          <a:p>
            <a:pPr algn="ctr" eaLnBrk="0" hangingPunct="0">
              <a:lnSpc>
                <a:spcPct val="65000"/>
              </a:lnSpc>
              <a:spcBef>
                <a:spcPts val="1500"/>
              </a:spcBef>
              <a:buClr>
                <a:srgbClr val="A7FFA7"/>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800" b="1" i="1">
                <a:solidFill>
                  <a:srgbClr val="A7FFA7"/>
                </a:solidFill>
                <a:latin typeface="Helvetica" charset="0"/>
              </a:rPr>
              <a:t>Khải</a:t>
            </a:r>
          </a:p>
          <a:p>
            <a:pPr algn="ctr" eaLnBrk="0" hangingPunct="0">
              <a:lnSpc>
                <a:spcPct val="65000"/>
              </a:lnSpc>
              <a:spcBef>
                <a:spcPts val="1500"/>
              </a:spcBef>
              <a:buClr>
                <a:srgbClr val="A7FFA7"/>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800" b="1" i="1">
                <a:solidFill>
                  <a:srgbClr val="A7FFA7"/>
                </a:solidFill>
                <a:latin typeface="Helvetica" charset="0"/>
              </a:rPr>
              <a:t>Huyền</a:t>
            </a:r>
          </a:p>
          <a:p>
            <a:pPr algn="ctr" eaLnBrk="0" hangingPunct="0">
              <a:buClr>
                <a:srgbClr val="A7FFA7"/>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2800" b="1" i="1">
              <a:solidFill>
                <a:srgbClr val="A7FFA7"/>
              </a:solidFill>
              <a:latin typeface="Helvetica" charset="0"/>
            </a:endParaRPr>
          </a:p>
        </p:txBody>
      </p:sp>
      <p:sp>
        <p:nvSpPr>
          <p:cNvPr id="51218" name="Rectangle 24"/>
          <p:cNvSpPr>
            <a:spLocks noChangeArrowheads="1"/>
          </p:cNvSpPr>
          <p:nvPr/>
        </p:nvSpPr>
        <p:spPr bwMode="auto">
          <a:xfrm>
            <a:off x="1981200" y="1708150"/>
            <a:ext cx="6042025" cy="111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38" tIns="44269" rIns="90338" bIns="44269">
            <a:spAutoFit/>
          </a:bodyPr>
          <a:lstStyle/>
          <a:p>
            <a:pPr algn="ctr" eaLnBrk="0" hangingPunct="0">
              <a:spcBef>
                <a:spcPts val="2250"/>
              </a:spcBef>
              <a:buClr>
                <a:srgbClr val="FFEA18"/>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3600" b="1">
                <a:solidFill>
                  <a:srgbClr val="FFEA18"/>
                </a:solidFill>
                <a:latin typeface="Helvetica" charset="0"/>
              </a:rPr>
              <a:t>4 PHẦN CỦA TÂN ƯỚC:</a:t>
            </a:r>
          </a:p>
          <a:p>
            <a:pPr algn="ctr" eaLnBrk="0" hangingPunct="0">
              <a:spcBef>
                <a:spcPts val="1250"/>
              </a:spcBef>
              <a:buClr>
                <a:srgbClr val="FFEA18"/>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000" b="1">
                <a:solidFill>
                  <a:srgbClr val="FFEA18"/>
                </a:solidFill>
                <a:latin typeface="Helvetica" charset="0"/>
              </a:rPr>
              <a:t>ĐƯỢC VIẾT GIỮA NHỮNG NĂM 40 VÀ 90 S.C.</a:t>
            </a:r>
          </a:p>
        </p:txBody>
      </p:sp>
      <p:sp>
        <p:nvSpPr>
          <p:cNvPr id="51219" name="Text Box 25"/>
          <p:cNvSpPr txBox="1">
            <a:spLocks noChangeArrowheads="1"/>
          </p:cNvSpPr>
          <p:nvPr/>
        </p:nvSpPr>
        <p:spPr bwMode="auto">
          <a:xfrm>
            <a:off x="9696450" y="1588"/>
            <a:ext cx="18097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A27C"/>
              </a:buClr>
              <a:buSzPct val="100000"/>
            </a:pPr>
            <a:r>
              <a:rPr lang="en-GB" sz="2000">
                <a:solidFill>
                  <a:srgbClr val="FFA27C"/>
                </a:solidFill>
                <a:latin typeface="Comic Sans MS" charset="0"/>
              </a:rPr>
              <a:t> </a:t>
            </a:r>
          </a:p>
        </p:txBody>
      </p:sp>
      <p:sp>
        <p:nvSpPr>
          <p:cNvPr id="51220" name="Text Box 26"/>
          <p:cNvSpPr txBox="1">
            <a:spLocks noChangeArrowheads="1"/>
          </p:cNvSpPr>
          <p:nvPr/>
        </p:nvSpPr>
        <p:spPr bwMode="auto">
          <a:xfrm>
            <a:off x="8821738" y="741045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51221" name="Text Box 27"/>
          <p:cNvSpPr txBox="1">
            <a:spLocks noChangeArrowheads="1"/>
          </p:cNvSpPr>
          <p:nvPr/>
        </p:nvSpPr>
        <p:spPr bwMode="auto">
          <a:xfrm>
            <a:off x="9264650" y="7391400"/>
            <a:ext cx="338138"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30</a:t>
            </a:r>
          </a:p>
        </p:txBody>
      </p:sp>
      <p:sp>
        <p:nvSpPr>
          <p:cNvPr id="36" name="Oval 25"/>
          <p:cNvSpPr>
            <a:spLocks noChangeArrowheads="1"/>
          </p:cNvSpPr>
          <p:nvPr/>
        </p:nvSpPr>
        <p:spPr bwMode="auto">
          <a:xfrm>
            <a:off x="2589213" y="2938463"/>
            <a:ext cx="2590800" cy="4191000"/>
          </a:xfrm>
          <a:prstGeom prst="ellipse">
            <a:avLst/>
          </a:prstGeom>
          <a:noFill/>
          <a:ln w="76320">
            <a:solidFill>
              <a:srgbClr val="00AE00"/>
            </a:solidFill>
            <a:miter lim="800000"/>
            <a:headEnd/>
            <a:tailEnd/>
          </a:ln>
          <a:effectLst>
            <a:outerShdw dist="99193" dir="2381944"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100000">
                                          <p:val>
                                            <p:fltVal val="0"/>
                                          </p:val>
                                        </p:tav>
                                        <p:tav tm="100000">
                                          <p:val>
                                            <p:strVal val="#ppt_w"/>
                                          </p:val>
                                        </p:tav>
                                      </p:tavLst>
                                    </p:anim>
                                    <p:anim calcmode="lin" valueType="num">
                                      <p:cBhvr>
                                        <p:cTn id="8" dur="500" fill="hold"/>
                                        <p:tgtEl>
                                          <p:spTgt spid="36"/>
                                        </p:tgtEl>
                                        <p:attrNameLst>
                                          <p:attrName>ppt_h</p:attrName>
                                        </p:attrNameLst>
                                      </p:cBhvr>
                                      <p:tavLst>
                                        <p:tav tm="100000">
                                          <p:val>
                                            <p:fltVal val="0"/>
                                          </p:val>
                                        </p:tav>
                                        <p:tav tm="100000">
                                          <p:val>
                                            <p:strVal val="#ppt_h"/>
                                          </p:val>
                                        </p:tav>
                                      </p:tavLst>
                                    </p:anim>
                                    <p:anim calcmode="lin" valueType="num">
                                      <p:cBhvr>
                                        <p:cTn id="9" dur="500" fill="hold"/>
                                        <p:tgtEl>
                                          <p:spTgt spid="36"/>
                                        </p:tgtEl>
                                        <p:attrNameLst>
                                          <p:attrName>ppt_x</p:attrName>
                                        </p:attrNameLst>
                                      </p:cBhvr>
                                      <p:tavLst>
                                        <p:tav tm="100000">
                                          <p:val>
                                            <p:fltVal val="0.5"/>
                                          </p:val>
                                        </p:tav>
                                        <p:tav tm="100000">
                                          <p:val>
                                            <p:strVal val="#ppt_x"/>
                                          </p:val>
                                        </p:tav>
                                      </p:tavLst>
                                    </p:anim>
                                    <p:anim calcmode="lin" valueType="num">
                                      <p:cBhvr>
                                        <p:cTn id="10" dur="500" fill="hold"/>
                                        <p:tgtEl>
                                          <p:spTgt spid="36"/>
                                        </p:tgtEl>
                                        <p:attrNameLst>
                                          <p:attrName>ppt_y</p:attrName>
                                        </p:attrNameLst>
                                      </p:cBhvr>
                                      <p:tavLst>
                                        <p:tav tm="10000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3084513" y="3636963"/>
            <a:ext cx="1711325" cy="909637"/>
          </a:xfrm>
          <a:prstGeom prst="rect">
            <a:avLst/>
          </a:prstGeom>
          <a:gradFill rotWithShape="0">
            <a:gsLst>
              <a:gs pos="0">
                <a:srgbClr val="2C4174"/>
              </a:gs>
              <a:gs pos="100000">
                <a:srgbClr val="618FFD"/>
              </a:gs>
            </a:gsLst>
            <a:lin ang="5400000" scaled="1"/>
          </a:gradFill>
          <a:ln w="25560">
            <a:solidFill>
              <a:srgbClr val="000000"/>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53250" name="Rectangle 2"/>
          <p:cNvSpPr>
            <a:spLocks noChangeArrowheads="1"/>
          </p:cNvSpPr>
          <p:nvPr/>
        </p:nvSpPr>
        <p:spPr bwMode="auto">
          <a:xfrm>
            <a:off x="3217863" y="3819525"/>
            <a:ext cx="1490662" cy="630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ctr" eaLnBrk="0" hangingPunct="0">
              <a:lnSpc>
                <a:spcPct val="65000"/>
              </a:lnSpc>
              <a:spcBef>
                <a:spcPts val="1125"/>
              </a:spcBef>
              <a:buClr>
                <a:srgbClr val="FFB3C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800" b="1">
                <a:solidFill>
                  <a:srgbClr val="FFB3C0"/>
                </a:solidFill>
                <a:latin typeface="Helvetica" charset="0"/>
              </a:rPr>
              <a:t>LỊCH SỬ</a:t>
            </a:r>
          </a:p>
          <a:p>
            <a:pPr algn="ctr" eaLnBrk="0" hangingPunct="0">
              <a:lnSpc>
                <a:spcPct val="65000"/>
              </a:lnSpc>
              <a:spcBef>
                <a:spcPts val="1125"/>
              </a:spcBef>
              <a:buClr>
                <a:srgbClr val="FFB3C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800" b="1">
                <a:solidFill>
                  <a:srgbClr val="FFB3C0"/>
                </a:solidFill>
                <a:latin typeface="Helvetica" charset="0"/>
              </a:rPr>
              <a:t>HỘI THÁNH</a:t>
            </a:r>
          </a:p>
        </p:txBody>
      </p:sp>
      <p:sp>
        <p:nvSpPr>
          <p:cNvPr id="53251" name="Rectangle 3"/>
          <p:cNvSpPr>
            <a:spLocks noChangeArrowheads="1"/>
          </p:cNvSpPr>
          <p:nvPr/>
        </p:nvSpPr>
        <p:spPr bwMode="auto">
          <a:xfrm>
            <a:off x="2579688" y="3182938"/>
            <a:ext cx="2047875" cy="41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r" eaLnBrk="0" hangingPunct="0">
              <a:spcBef>
                <a:spcPts val="1250"/>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000" b="1">
                <a:solidFill>
                  <a:srgbClr val="FFFFFF"/>
                </a:solidFill>
                <a:latin typeface="Helvetica" charset="0"/>
              </a:rPr>
              <a:t>(1 Sách)</a:t>
            </a:r>
            <a:r>
              <a:rPr lang="ar-sa" sz="2000" b="1">
                <a:solidFill>
                  <a:srgbClr val="FFFFFF"/>
                </a:solidFill>
                <a:latin typeface="Helvetica" charset="0"/>
              </a:rPr>
              <a:t>‏</a:t>
            </a:r>
            <a:endParaRPr lang="en-GB" sz="2000" b="1">
              <a:solidFill>
                <a:srgbClr val="FFFFFF"/>
              </a:solidFill>
              <a:latin typeface="Helvetica" charset="0"/>
            </a:endParaRPr>
          </a:p>
        </p:txBody>
      </p:sp>
      <p:sp>
        <p:nvSpPr>
          <p:cNvPr id="33797" name="Rectangle 5"/>
          <p:cNvSpPr>
            <a:spLocks noChangeArrowheads="1"/>
          </p:cNvSpPr>
          <p:nvPr/>
        </p:nvSpPr>
        <p:spPr bwMode="auto">
          <a:xfrm>
            <a:off x="420688" y="1143000"/>
            <a:ext cx="943292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eaLnBrk="0" hangingPunct="0">
              <a:lnSpc>
                <a:spcPct val="60000"/>
              </a:lnSpc>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3500" b="1" i="1">
                <a:solidFill>
                  <a:srgbClr val="FFFFFF"/>
                </a:solidFill>
                <a:latin typeface="Helvetica" charset="0"/>
              </a:rPr>
              <a:t>MỘT LỊCH SỬ VỀ CÁC SỰ KIỆN KẾT QUẢ                                                                        </a:t>
            </a:r>
          </a:p>
        </p:txBody>
      </p:sp>
      <p:sp>
        <p:nvSpPr>
          <p:cNvPr id="33798" name="Text Box 6"/>
          <p:cNvSpPr txBox="1">
            <a:spLocks noChangeArrowheads="1"/>
          </p:cNvSpPr>
          <p:nvPr/>
        </p:nvSpPr>
        <p:spPr bwMode="auto">
          <a:xfrm>
            <a:off x="231775" y="2570163"/>
            <a:ext cx="2587625" cy="1352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EA18"/>
              </a:buClr>
              <a:buSzPct val="100000"/>
            </a:pPr>
            <a:r>
              <a:rPr lang="en-GB" sz="2000" b="1" i="1">
                <a:solidFill>
                  <a:srgbClr val="FFEA18"/>
                </a:solidFill>
                <a:latin typeface="Helvetica" charset="0"/>
              </a:rPr>
              <a:t>Được viết bởi                    BS. Lu-ca                 vào cuối thập niên 50 SC</a:t>
            </a:r>
          </a:p>
        </p:txBody>
      </p:sp>
      <p:sp>
        <p:nvSpPr>
          <p:cNvPr id="33799" name="Rectangle 7"/>
          <p:cNvSpPr>
            <a:spLocks noChangeArrowheads="1"/>
          </p:cNvSpPr>
          <p:nvPr/>
        </p:nvSpPr>
        <p:spPr bwMode="auto">
          <a:xfrm>
            <a:off x="5280025" y="3189288"/>
            <a:ext cx="3684588" cy="3779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eaLnBrk="0" hangingPunct="0">
              <a:lnSpc>
                <a:spcPct val="50000"/>
              </a:lnSpc>
              <a:spcBef>
                <a:spcPts val="1750"/>
              </a:spcBef>
              <a:buClr>
                <a:srgbClr val="FFB3C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4000" b="1" i="1">
                <a:solidFill>
                  <a:srgbClr val="FFB3C0"/>
                </a:solidFill>
                <a:latin typeface="Helvetica" charset="0"/>
              </a:rPr>
              <a:t>• </a:t>
            </a:r>
            <a:r>
              <a:rPr lang="en-GB" sz="2800" b="1" i="1">
                <a:solidFill>
                  <a:srgbClr val="FFB3C0"/>
                </a:solidFill>
                <a:latin typeface="Helvetica" charset="0"/>
              </a:rPr>
              <a:t>Phao-lô</a:t>
            </a:r>
          </a:p>
          <a:p>
            <a:pPr eaLnBrk="0" hangingPunct="0">
              <a:lnSpc>
                <a:spcPct val="50000"/>
              </a:lnSpc>
              <a:spcBef>
                <a:spcPts val="1750"/>
              </a:spcBef>
              <a:buClr>
                <a:srgbClr val="FFB3C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4000" b="1" i="1">
                <a:solidFill>
                  <a:srgbClr val="FFB3C0"/>
                </a:solidFill>
                <a:latin typeface="Helvetica" charset="0"/>
              </a:rPr>
              <a:t>• </a:t>
            </a:r>
            <a:r>
              <a:rPr lang="en-GB" sz="2800" b="1" i="1">
                <a:solidFill>
                  <a:srgbClr val="FFB3C0"/>
                </a:solidFill>
                <a:latin typeface="Helvetica" charset="0"/>
              </a:rPr>
              <a:t>Phi-e-rơ</a:t>
            </a:r>
          </a:p>
          <a:p>
            <a:pPr eaLnBrk="0" hangingPunct="0">
              <a:lnSpc>
                <a:spcPct val="50000"/>
              </a:lnSpc>
              <a:spcBef>
                <a:spcPts val="1750"/>
              </a:spcBef>
              <a:buClr>
                <a:srgbClr val="FFB3C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4000" b="1" i="1">
                <a:solidFill>
                  <a:srgbClr val="FFB3C0"/>
                </a:solidFill>
                <a:latin typeface="Helvetica" charset="0"/>
              </a:rPr>
              <a:t>• </a:t>
            </a:r>
            <a:r>
              <a:rPr lang="en-GB" sz="2800" b="1" i="1">
                <a:solidFill>
                  <a:srgbClr val="FFB3C0"/>
                </a:solidFill>
                <a:latin typeface="Helvetica" charset="0"/>
              </a:rPr>
              <a:t>Ba-na-ba</a:t>
            </a:r>
          </a:p>
          <a:p>
            <a:pPr eaLnBrk="0" hangingPunct="0">
              <a:lnSpc>
                <a:spcPct val="50000"/>
              </a:lnSpc>
              <a:spcBef>
                <a:spcPts val="1750"/>
              </a:spcBef>
              <a:buClr>
                <a:srgbClr val="FFB3C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4000" b="1" i="1">
                <a:solidFill>
                  <a:srgbClr val="FFB3C0"/>
                </a:solidFill>
                <a:latin typeface="Helvetica" charset="0"/>
              </a:rPr>
              <a:t>• </a:t>
            </a:r>
            <a:r>
              <a:rPr lang="en-GB" sz="2800" b="1" i="1">
                <a:solidFill>
                  <a:srgbClr val="FFB3C0"/>
                </a:solidFill>
                <a:latin typeface="Helvetica" charset="0"/>
              </a:rPr>
              <a:t>Giăng Mác</a:t>
            </a:r>
          </a:p>
          <a:p>
            <a:pPr eaLnBrk="0" hangingPunct="0">
              <a:lnSpc>
                <a:spcPct val="50000"/>
              </a:lnSpc>
              <a:spcBef>
                <a:spcPts val="1750"/>
              </a:spcBef>
              <a:buClr>
                <a:srgbClr val="FFB3C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4000" b="1" i="1">
                <a:solidFill>
                  <a:srgbClr val="FFB3C0"/>
                </a:solidFill>
                <a:latin typeface="Helvetica" charset="0"/>
              </a:rPr>
              <a:t>• </a:t>
            </a:r>
            <a:r>
              <a:rPr lang="en-GB" sz="2800" b="1" i="1">
                <a:solidFill>
                  <a:srgbClr val="FFB3C0"/>
                </a:solidFill>
                <a:latin typeface="Helvetica" charset="0"/>
              </a:rPr>
              <a:t>Ti-mô-thê</a:t>
            </a:r>
          </a:p>
          <a:p>
            <a:pPr eaLnBrk="0" hangingPunct="0">
              <a:lnSpc>
                <a:spcPct val="50000"/>
              </a:lnSpc>
              <a:spcBef>
                <a:spcPts val="1750"/>
              </a:spcBef>
              <a:buClr>
                <a:srgbClr val="FFB3C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4000" b="1" i="1">
                <a:solidFill>
                  <a:srgbClr val="FFB3C0"/>
                </a:solidFill>
                <a:latin typeface="Helvetica" charset="0"/>
              </a:rPr>
              <a:t>• </a:t>
            </a:r>
            <a:r>
              <a:rPr lang="en-GB" sz="2800" b="1" i="1">
                <a:solidFill>
                  <a:srgbClr val="FFB3C0"/>
                </a:solidFill>
                <a:latin typeface="Helvetica" charset="0"/>
              </a:rPr>
              <a:t>Phi-líp</a:t>
            </a:r>
          </a:p>
          <a:p>
            <a:pPr eaLnBrk="0" hangingPunct="0">
              <a:lnSpc>
                <a:spcPct val="50000"/>
              </a:lnSpc>
              <a:spcBef>
                <a:spcPts val="2188"/>
              </a:spcBef>
              <a:buClr>
                <a:srgbClr val="FFB3C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4000" b="1" i="1">
                <a:solidFill>
                  <a:srgbClr val="FFB3C0"/>
                </a:solidFill>
                <a:latin typeface="Helvetica" charset="0"/>
              </a:rPr>
              <a:t>• </a:t>
            </a:r>
            <a:r>
              <a:rPr lang="en-GB" sz="2800" b="1" i="1">
                <a:solidFill>
                  <a:srgbClr val="FFB3C0"/>
                </a:solidFill>
                <a:latin typeface="Helvetica" charset="0"/>
              </a:rPr>
              <a:t>Lu-ca (Tác giả)</a:t>
            </a:r>
            <a:r>
              <a:rPr lang="en-GB" sz="3500" b="1" i="1">
                <a:solidFill>
                  <a:srgbClr val="FC0128"/>
                </a:solidFill>
                <a:latin typeface="Helvetica" charset="0"/>
              </a:rPr>
              <a:t>                                                                    </a:t>
            </a:r>
          </a:p>
        </p:txBody>
      </p:sp>
      <p:sp>
        <p:nvSpPr>
          <p:cNvPr id="33800" name="Line 8"/>
          <p:cNvSpPr>
            <a:spLocks noChangeShapeType="1"/>
          </p:cNvSpPr>
          <p:nvPr/>
        </p:nvSpPr>
        <p:spPr bwMode="auto">
          <a:xfrm>
            <a:off x="2581275" y="4686300"/>
            <a:ext cx="2619375" cy="1588"/>
          </a:xfrm>
          <a:prstGeom prst="line">
            <a:avLst/>
          </a:prstGeom>
          <a:noFill/>
          <a:ln w="76320">
            <a:solidFill>
              <a:srgbClr val="FFFFFF"/>
            </a:solidFill>
            <a:miter lim="800000"/>
            <a:headEnd/>
            <a:tailEnd/>
          </a:ln>
          <a:effectLst>
            <a:outerShdw dist="63504" dir="2216092"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33801" name="Line 9"/>
          <p:cNvSpPr>
            <a:spLocks noChangeShapeType="1"/>
          </p:cNvSpPr>
          <p:nvPr/>
        </p:nvSpPr>
        <p:spPr bwMode="auto">
          <a:xfrm>
            <a:off x="4945063" y="4692650"/>
            <a:ext cx="1587" cy="1912938"/>
          </a:xfrm>
          <a:prstGeom prst="line">
            <a:avLst/>
          </a:prstGeom>
          <a:noFill/>
          <a:ln w="76320">
            <a:solidFill>
              <a:srgbClr val="FFFFFF"/>
            </a:solidFill>
            <a:miter lim="800000"/>
            <a:headEnd/>
            <a:tailEnd/>
          </a:ln>
          <a:effectLst>
            <a:outerShdw dist="63504" dir="2216092"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33802" name="Line 10"/>
          <p:cNvSpPr>
            <a:spLocks noChangeShapeType="1"/>
          </p:cNvSpPr>
          <p:nvPr/>
        </p:nvSpPr>
        <p:spPr bwMode="auto">
          <a:xfrm>
            <a:off x="2855913" y="4692650"/>
            <a:ext cx="1587" cy="1573213"/>
          </a:xfrm>
          <a:prstGeom prst="line">
            <a:avLst/>
          </a:prstGeom>
          <a:noFill/>
          <a:ln w="76320">
            <a:solidFill>
              <a:srgbClr val="FFFFFF"/>
            </a:solidFill>
            <a:miter lim="800000"/>
            <a:headEnd/>
            <a:tailEnd/>
          </a:ln>
          <a:effectLst>
            <a:outerShdw dist="63504" dir="2216092"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3258" name="Text Box 11"/>
          <p:cNvSpPr txBox="1">
            <a:spLocks noChangeArrowheads="1"/>
          </p:cNvSpPr>
          <p:nvPr/>
        </p:nvSpPr>
        <p:spPr bwMode="auto">
          <a:xfrm>
            <a:off x="9696450" y="1588"/>
            <a:ext cx="18097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A27C"/>
              </a:buClr>
              <a:buSzPct val="100000"/>
            </a:pPr>
            <a:r>
              <a:rPr lang="en-GB" sz="2000">
                <a:solidFill>
                  <a:srgbClr val="FFA27C"/>
                </a:solidFill>
                <a:latin typeface="Comic Sans MS" charset="0"/>
              </a:rPr>
              <a:t> </a:t>
            </a:r>
          </a:p>
        </p:txBody>
      </p:sp>
      <p:sp>
        <p:nvSpPr>
          <p:cNvPr id="53259" name="Text Box 12"/>
          <p:cNvSpPr txBox="1">
            <a:spLocks noChangeArrowheads="1"/>
          </p:cNvSpPr>
          <p:nvPr/>
        </p:nvSpPr>
        <p:spPr bwMode="auto">
          <a:xfrm>
            <a:off x="9428163" y="6975475"/>
            <a:ext cx="184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53260" name="Text Box 13"/>
          <p:cNvSpPr txBox="1">
            <a:spLocks noChangeArrowheads="1"/>
          </p:cNvSpPr>
          <p:nvPr/>
        </p:nvSpPr>
        <p:spPr bwMode="auto">
          <a:xfrm>
            <a:off x="9263063" y="7389813"/>
            <a:ext cx="3397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31</a:t>
            </a:r>
          </a:p>
        </p:txBody>
      </p:sp>
      <p:sp>
        <p:nvSpPr>
          <p:cNvPr id="53261" name="Text Box 14"/>
          <p:cNvSpPr txBox="1">
            <a:spLocks noChangeArrowheads="1"/>
          </p:cNvSpPr>
          <p:nvPr/>
        </p:nvSpPr>
        <p:spPr bwMode="auto">
          <a:xfrm>
            <a:off x="9569450" y="7345363"/>
            <a:ext cx="307975"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000"/>
              </a:spcBef>
              <a:buClr>
                <a:srgbClr val="FFFFFF"/>
              </a:buClr>
              <a:buSzPct val="100000"/>
            </a:pPr>
            <a:r>
              <a:rPr lang="en-GB" sz="1600" b="1">
                <a:solidFill>
                  <a:srgbClr val="FFFFFF"/>
                </a:solidFill>
                <a:latin typeface="Comic Sans MS" charset="0"/>
              </a:rPr>
              <a:t>8</a:t>
            </a:r>
          </a:p>
        </p:txBody>
      </p:sp>
      <p:sp>
        <p:nvSpPr>
          <p:cNvPr id="33807" name="Text Box 15"/>
          <p:cNvSpPr txBox="1">
            <a:spLocks noChangeArrowheads="1"/>
          </p:cNvSpPr>
          <p:nvPr/>
        </p:nvSpPr>
        <p:spPr bwMode="auto">
          <a:xfrm>
            <a:off x="5351463" y="1966913"/>
            <a:ext cx="3390900" cy="1177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2188"/>
              </a:spcBef>
              <a:buClr>
                <a:srgbClr val="08F2EE"/>
              </a:buClr>
              <a:buSzPct val="100000"/>
            </a:pPr>
            <a:r>
              <a:rPr lang="en-GB" sz="3500" b="1" i="1">
                <a:solidFill>
                  <a:srgbClr val="08F2EE"/>
                </a:solidFill>
                <a:latin typeface="Helvetica" charset="0"/>
              </a:rPr>
              <a:t>Những nhân vật chính:</a:t>
            </a:r>
          </a:p>
        </p:txBody>
      </p:sp>
      <p:sp>
        <p:nvSpPr>
          <p:cNvPr id="53263" name="Rectangle 21"/>
          <p:cNvSpPr>
            <a:spLocks noChangeArrowheads="1"/>
          </p:cNvSpPr>
          <p:nvPr/>
        </p:nvSpPr>
        <p:spPr bwMode="auto">
          <a:xfrm>
            <a:off x="3051175" y="4876800"/>
            <a:ext cx="1706563" cy="1152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38" tIns="44269" rIns="90338" bIns="44269">
            <a:spAutoFit/>
          </a:bodyPr>
          <a:lstStyle/>
          <a:p>
            <a:pPr algn="ctr" eaLnBrk="0" hangingPunct="0">
              <a:lnSpc>
                <a:spcPct val="80000"/>
              </a:lnSpc>
              <a:buClr>
                <a:srgbClr val="A7FFA7"/>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800" b="1" i="1">
                <a:solidFill>
                  <a:srgbClr val="A7FFA7"/>
                </a:solidFill>
                <a:latin typeface="Helvetica" charset="0"/>
              </a:rPr>
              <a:t>Công Vụ Các Sứ Đồ</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33797">
                                            <p:txEl>
                                              <p:pRg st="0" end="0"/>
                                            </p:txEl>
                                          </p:spTgt>
                                        </p:tgtEl>
                                        <p:attrNameLst>
                                          <p:attrName>style.visibility</p:attrName>
                                        </p:attrNameLst>
                                      </p:cBhvr>
                                      <p:to>
                                        <p:strVal val="visible"/>
                                      </p:to>
                                    </p:set>
                                    <p:animEffect transition="in" filter="box(out)">
                                      <p:cBhvr>
                                        <p:cTn id="7" dur="500"/>
                                        <p:tgtEl>
                                          <p:spTgt spid="3379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33807"/>
                                        </p:tgtEl>
                                        <p:attrNameLst>
                                          <p:attrName>style.visibility</p:attrName>
                                        </p:attrNameLst>
                                      </p:cBhvr>
                                      <p:to>
                                        <p:strVal val="visible"/>
                                      </p:to>
                                    </p:set>
                                    <p:anim calcmode="lin" valueType="num">
                                      <p:cBhvr>
                                        <p:cTn id="12" dur="500" fill="hold"/>
                                        <p:tgtEl>
                                          <p:spTgt spid="33807"/>
                                        </p:tgtEl>
                                        <p:attrNameLst>
                                          <p:attrName>ppt_x</p:attrName>
                                        </p:attrNameLst>
                                      </p:cBhvr>
                                      <p:tavLst>
                                        <p:tav tm="100000">
                                          <p:val>
                                            <p:strVal val="1+#ppt_w/2"/>
                                          </p:val>
                                        </p:tav>
                                        <p:tav tm="100000">
                                          <p:val>
                                            <p:strVal val="#ppt_x"/>
                                          </p:val>
                                        </p:tav>
                                      </p:tavLst>
                                    </p:anim>
                                    <p:anim calcmode="lin" valueType="num">
                                      <p:cBhvr>
                                        <p:cTn id="13" dur="500" fill="hold"/>
                                        <p:tgtEl>
                                          <p:spTgt spid="33807"/>
                                        </p:tgtEl>
                                        <p:attrNameLst>
                                          <p:attrName>ppt_y</p:attrName>
                                        </p:attrNameLst>
                                      </p:cBhvr>
                                      <p:tavLst>
                                        <p:tav tm="10000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nodeType="clickEffect">
                                  <p:stCondLst>
                                    <p:cond delay="0"/>
                                  </p:stCondLst>
                                  <p:childTnLst>
                                    <p:set>
                                      <p:cBhvr>
                                        <p:cTn id="17" dur="1" fill="hold">
                                          <p:stCondLst>
                                            <p:cond delay="0"/>
                                          </p:stCondLst>
                                        </p:cTn>
                                        <p:tgtEl>
                                          <p:spTgt spid="33799">
                                            <p:txEl>
                                              <p:pRg st="0" end="0"/>
                                            </p:txEl>
                                          </p:spTgt>
                                        </p:tgtEl>
                                        <p:attrNameLst>
                                          <p:attrName>style.visibility</p:attrName>
                                        </p:attrNameLst>
                                      </p:cBhvr>
                                      <p:to>
                                        <p:strVal val="visible"/>
                                      </p:to>
                                    </p:set>
                                    <p:animEffect transition="in" filter="box(out)">
                                      <p:cBhvr>
                                        <p:cTn id="18" dur="500"/>
                                        <p:tgtEl>
                                          <p:spTgt spid="33799">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nodeType="clickEffect">
                                  <p:stCondLst>
                                    <p:cond delay="0"/>
                                  </p:stCondLst>
                                  <p:childTnLst>
                                    <p:set>
                                      <p:cBhvr>
                                        <p:cTn id="22" dur="1" fill="hold">
                                          <p:stCondLst>
                                            <p:cond delay="0"/>
                                          </p:stCondLst>
                                        </p:cTn>
                                        <p:tgtEl>
                                          <p:spTgt spid="33799">
                                            <p:txEl>
                                              <p:pRg st="1" end="1"/>
                                            </p:txEl>
                                          </p:spTgt>
                                        </p:tgtEl>
                                        <p:attrNameLst>
                                          <p:attrName>style.visibility</p:attrName>
                                        </p:attrNameLst>
                                      </p:cBhvr>
                                      <p:to>
                                        <p:strVal val="visible"/>
                                      </p:to>
                                    </p:set>
                                    <p:animEffect transition="in" filter="box(out)">
                                      <p:cBhvr>
                                        <p:cTn id="23" dur="500"/>
                                        <p:tgtEl>
                                          <p:spTgt spid="33799">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nodeType="clickEffect">
                                  <p:stCondLst>
                                    <p:cond delay="0"/>
                                  </p:stCondLst>
                                  <p:childTnLst>
                                    <p:set>
                                      <p:cBhvr>
                                        <p:cTn id="27" dur="1" fill="hold">
                                          <p:stCondLst>
                                            <p:cond delay="0"/>
                                          </p:stCondLst>
                                        </p:cTn>
                                        <p:tgtEl>
                                          <p:spTgt spid="33799">
                                            <p:txEl>
                                              <p:pRg st="2" end="2"/>
                                            </p:txEl>
                                          </p:spTgt>
                                        </p:tgtEl>
                                        <p:attrNameLst>
                                          <p:attrName>style.visibility</p:attrName>
                                        </p:attrNameLst>
                                      </p:cBhvr>
                                      <p:to>
                                        <p:strVal val="visible"/>
                                      </p:to>
                                    </p:set>
                                    <p:animEffect transition="in" filter="box(out)">
                                      <p:cBhvr>
                                        <p:cTn id="28" dur="500"/>
                                        <p:tgtEl>
                                          <p:spTgt spid="33799">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32" fill="hold" nodeType="clickEffect">
                                  <p:stCondLst>
                                    <p:cond delay="0"/>
                                  </p:stCondLst>
                                  <p:childTnLst>
                                    <p:set>
                                      <p:cBhvr>
                                        <p:cTn id="32" dur="1" fill="hold">
                                          <p:stCondLst>
                                            <p:cond delay="0"/>
                                          </p:stCondLst>
                                        </p:cTn>
                                        <p:tgtEl>
                                          <p:spTgt spid="33799">
                                            <p:txEl>
                                              <p:pRg st="3" end="3"/>
                                            </p:txEl>
                                          </p:spTgt>
                                        </p:tgtEl>
                                        <p:attrNameLst>
                                          <p:attrName>style.visibility</p:attrName>
                                        </p:attrNameLst>
                                      </p:cBhvr>
                                      <p:to>
                                        <p:strVal val="visible"/>
                                      </p:to>
                                    </p:set>
                                    <p:animEffect transition="in" filter="box(out)">
                                      <p:cBhvr>
                                        <p:cTn id="33" dur="500"/>
                                        <p:tgtEl>
                                          <p:spTgt spid="33799">
                                            <p:txEl>
                                              <p:pRg st="3" end="3"/>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32" fill="hold" nodeType="clickEffect">
                                  <p:stCondLst>
                                    <p:cond delay="0"/>
                                  </p:stCondLst>
                                  <p:childTnLst>
                                    <p:set>
                                      <p:cBhvr>
                                        <p:cTn id="37" dur="1" fill="hold">
                                          <p:stCondLst>
                                            <p:cond delay="0"/>
                                          </p:stCondLst>
                                        </p:cTn>
                                        <p:tgtEl>
                                          <p:spTgt spid="33799">
                                            <p:txEl>
                                              <p:pRg st="4" end="4"/>
                                            </p:txEl>
                                          </p:spTgt>
                                        </p:tgtEl>
                                        <p:attrNameLst>
                                          <p:attrName>style.visibility</p:attrName>
                                        </p:attrNameLst>
                                      </p:cBhvr>
                                      <p:to>
                                        <p:strVal val="visible"/>
                                      </p:to>
                                    </p:set>
                                    <p:animEffect transition="in" filter="box(out)">
                                      <p:cBhvr>
                                        <p:cTn id="38" dur="500"/>
                                        <p:tgtEl>
                                          <p:spTgt spid="33799">
                                            <p:txEl>
                                              <p:pRg st="4" end="4"/>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32" fill="hold" nodeType="clickEffect">
                                  <p:stCondLst>
                                    <p:cond delay="0"/>
                                  </p:stCondLst>
                                  <p:childTnLst>
                                    <p:set>
                                      <p:cBhvr>
                                        <p:cTn id="42" dur="1" fill="hold">
                                          <p:stCondLst>
                                            <p:cond delay="0"/>
                                          </p:stCondLst>
                                        </p:cTn>
                                        <p:tgtEl>
                                          <p:spTgt spid="33799">
                                            <p:txEl>
                                              <p:pRg st="5" end="5"/>
                                            </p:txEl>
                                          </p:spTgt>
                                        </p:tgtEl>
                                        <p:attrNameLst>
                                          <p:attrName>style.visibility</p:attrName>
                                        </p:attrNameLst>
                                      </p:cBhvr>
                                      <p:to>
                                        <p:strVal val="visible"/>
                                      </p:to>
                                    </p:set>
                                    <p:animEffect transition="in" filter="box(out)">
                                      <p:cBhvr>
                                        <p:cTn id="43" dur="500"/>
                                        <p:tgtEl>
                                          <p:spTgt spid="33799">
                                            <p:txEl>
                                              <p:pRg st="5" end="5"/>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32" fill="hold" nodeType="clickEffect">
                                  <p:stCondLst>
                                    <p:cond delay="0"/>
                                  </p:stCondLst>
                                  <p:childTnLst>
                                    <p:set>
                                      <p:cBhvr>
                                        <p:cTn id="47" dur="1" fill="hold">
                                          <p:stCondLst>
                                            <p:cond delay="0"/>
                                          </p:stCondLst>
                                        </p:cTn>
                                        <p:tgtEl>
                                          <p:spTgt spid="33799">
                                            <p:txEl>
                                              <p:pRg st="6" end="6"/>
                                            </p:txEl>
                                          </p:spTgt>
                                        </p:tgtEl>
                                        <p:attrNameLst>
                                          <p:attrName>style.visibility</p:attrName>
                                        </p:attrNameLst>
                                      </p:cBhvr>
                                      <p:to>
                                        <p:strVal val="visible"/>
                                      </p:to>
                                    </p:set>
                                    <p:animEffect transition="in" filter="box(out)">
                                      <p:cBhvr>
                                        <p:cTn id="48" dur="500"/>
                                        <p:tgtEl>
                                          <p:spTgt spid="33799">
                                            <p:txEl>
                                              <p:pRg st="6" end="6"/>
                                            </p:txEl>
                                          </p:spTgt>
                                        </p:tgtEl>
                                      </p:cBhvr>
                                    </p:animEffect>
                                  </p:childTnLst>
                                </p:cTn>
                              </p:par>
                            </p:childTnLst>
                          </p:cTn>
                        </p:par>
                        <p:par>
                          <p:cTn id="49" fill="hold" nodeType="afterGroup">
                            <p:stCondLst>
                              <p:cond delay="0"/>
                            </p:stCondLst>
                            <p:childTnLst>
                              <p:par>
                                <p:cTn id="50" presetID="23" presetClass="entr" presetSubtype="36" fill="hold" nodeType="afterEffect">
                                  <p:stCondLst>
                                    <p:cond delay="0"/>
                                  </p:stCondLst>
                                  <p:childTnLst>
                                    <p:set>
                                      <p:cBhvr>
                                        <p:cTn id="51" dur="1" fill="hold">
                                          <p:stCondLst>
                                            <p:cond delay="0"/>
                                          </p:stCondLst>
                                        </p:cTn>
                                        <p:tgtEl>
                                          <p:spTgt spid="33798"/>
                                        </p:tgtEl>
                                        <p:attrNameLst>
                                          <p:attrName>style.visibility</p:attrName>
                                        </p:attrNameLst>
                                      </p:cBhvr>
                                      <p:to>
                                        <p:strVal val="visible"/>
                                      </p:to>
                                    </p:set>
                                    <p:anim calcmode="lin" valueType="num">
                                      <p:cBhvr>
                                        <p:cTn id="52" dur="500" fill="hold"/>
                                        <p:tgtEl>
                                          <p:spTgt spid="33798"/>
                                        </p:tgtEl>
                                        <p:attrNameLst>
                                          <p:attrName>ppt_w</p:attrName>
                                        </p:attrNameLst>
                                      </p:cBhvr>
                                      <p:tavLst>
                                        <p:tav tm="100000">
                                          <p:val>
                                            <p:strVal val="(6*min(ma#ppt_x(#ppt_w*#ppt_h,.3),1)-7.4)/-.7*#ppt_w"/>
                                          </p:val>
                                        </p:tav>
                                        <p:tav tm="100000">
                                          <p:val>
                                            <p:strVal val="#ppt_w"/>
                                          </p:val>
                                        </p:tav>
                                      </p:tavLst>
                                    </p:anim>
                                    <p:anim calcmode="lin" valueType="num">
                                      <p:cBhvr>
                                        <p:cTn id="53" dur="500" fill="hold"/>
                                        <p:tgtEl>
                                          <p:spTgt spid="33798"/>
                                        </p:tgtEl>
                                        <p:attrNameLst>
                                          <p:attrName>ppt_h</p:attrName>
                                        </p:attrNameLst>
                                      </p:cBhvr>
                                      <p:tavLst>
                                        <p:tav tm="100000">
                                          <p:val>
                                            <p:strVal val="(6*min(ma#ppt_x(#ppt_w*#ppt_h,.3),1)-7.4)/-.7*#ppt_h"/>
                                          </p:val>
                                        </p:tav>
                                        <p:tav tm="100000">
                                          <p:val>
                                            <p:strVal val="#ppt_h"/>
                                          </p:val>
                                        </p:tav>
                                      </p:tavLst>
                                    </p:anim>
                                    <p:anim calcmode="lin" valueType="num">
                                      <p:cBhvr>
                                        <p:cTn id="54" dur="500" fill="hold"/>
                                        <p:tgtEl>
                                          <p:spTgt spid="33798"/>
                                        </p:tgtEl>
                                        <p:attrNameLst>
                                          <p:attrName>ppt_x</p:attrName>
                                        </p:attrNameLst>
                                      </p:cBhvr>
                                      <p:tavLst>
                                        <p:tav tm="100000">
                                          <p:val>
                                            <p:fltVal val="0.5"/>
                                          </p:val>
                                        </p:tav>
                                        <p:tav tm="100000">
                                          <p:val>
                                            <p:strVal val="#ppt_x"/>
                                          </p:val>
                                        </p:tav>
                                      </p:tavLst>
                                    </p:anim>
                                    <p:anim calcmode="lin" valueType="num">
                                      <p:cBhvr>
                                        <p:cTn id="55" dur="500" fill="hold"/>
                                        <p:tgtEl>
                                          <p:spTgt spid="33798"/>
                                        </p:tgtEl>
                                        <p:attrNameLst>
                                          <p:attrName>ppt_y</p:attrName>
                                        </p:attrNameLst>
                                      </p:cBhvr>
                                      <p:tavLst>
                                        <p:tav tm="100000">
                                          <p:val>
                                            <p:strVal val="1+(6*min(ma#ppt_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Box 1"/>
          <p:cNvSpPr txBox="1">
            <a:spLocks noChangeArrowheads="1"/>
          </p:cNvSpPr>
          <p:nvPr/>
        </p:nvSpPr>
        <p:spPr bwMode="auto">
          <a:xfrm>
            <a:off x="9696450" y="1588"/>
            <a:ext cx="18097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A27C"/>
              </a:buClr>
              <a:buSzPct val="100000"/>
            </a:pPr>
            <a:r>
              <a:rPr lang="en-GB" sz="2000">
                <a:solidFill>
                  <a:srgbClr val="FFA27C"/>
                </a:solidFill>
                <a:latin typeface="Comic Sans MS" charset="0"/>
              </a:rPr>
              <a:t> </a:t>
            </a:r>
          </a:p>
        </p:txBody>
      </p:sp>
      <p:sp>
        <p:nvSpPr>
          <p:cNvPr id="55298" name="Text Box 2"/>
          <p:cNvSpPr txBox="1">
            <a:spLocks noChangeArrowheads="1"/>
          </p:cNvSpPr>
          <p:nvPr/>
        </p:nvSpPr>
        <p:spPr bwMode="auto">
          <a:xfrm>
            <a:off x="1041400" y="3197225"/>
            <a:ext cx="2433638" cy="2625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2000"/>
              </a:spcBef>
              <a:buClr>
                <a:srgbClr val="08F2EE"/>
              </a:buClr>
              <a:buSzPct val="100000"/>
            </a:pPr>
            <a:r>
              <a:rPr lang="en-GB" sz="3200" b="1" i="1">
                <a:solidFill>
                  <a:srgbClr val="08F2EE"/>
                </a:solidFill>
                <a:latin typeface="Comic Sans MS" charset="0"/>
              </a:rPr>
              <a:t>MỘT MỤC LỤC SÁCH CÔNG VỤ CÁC SỨ </a:t>
            </a:r>
            <a:r>
              <a:rPr lang="en-GB" sz="3200" b="1" i="1">
                <a:solidFill>
                  <a:srgbClr val="08F2EE"/>
                </a:solidFill>
                <a:latin typeface="Apple Chancery" charset="0"/>
              </a:rPr>
              <a:t>Đ</a:t>
            </a:r>
            <a:r>
              <a:rPr lang="en-GB" sz="3200" b="1" i="1">
                <a:solidFill>
                  <a:srgbClr val="08F2EE"/>
                </a:solidFill>
                <a:latin typeface="Comic Sans MS" charset="0"/>
              </a:rPr>
              <a:t>Ồ</a:t>
            </a:r>
          </a:p>
        </p:txBody>
      </p:sp>
      <p:sp>
        <p:nvSpPr>
          <p:cNvPr id="34819" name="Text Box 3"/>
          <p:cNvSpPr txBox="1">
            <a:spLocks noChangeArrowheads="1"/>
          </p:cNvSpPr>
          <p:nvPr/>
        </p:nvSpPr>
        <p:spPr bwMode="auto">
          <a:xfrm rot="-60000">
            <a:off x="7723188" y="2105025"/>
            <a:ext cx="2046287" cy="103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EA18"/>
              </a:buClr>
              <a:buSzPct val="100000"/>
            </a:pPr>
            <a:r>
              <a:rPr lang="en-GB" sz="2000" b="1">
                <a:solidFill>
                  <a:srgbClr val="FFEA18"/>
                </a:solidFill>
                <a:latin typeface="Comic Sans MS" charset="0"/>
              </a:rPr>
              <a:t>TẠI </a:t>
            </a:r>
            <a:r>
              <a:rPr lang="en-GB" sz="2000" b="1" u="sng">
                <a:solidFill>
                  <a:srgbClr val="FFFFFF"/>
                </a:solidFill>
                <a:latin typeface="Comic Sans MS" charset="0"/>
              </a:rPr>
              <a:t>PA-LÉX-TINE &amp;</a:t>
            </a:r>
            <a:r>
              <a:rPr lang="en-GB" sz="2000" b="1">
                <a:solidFill>
                  <a:srgbClr val="FFFFFF"/>
                </a:solidFill>
                <a:latin typeface="Comic Sans MS" charset="0"/>
              </a:rPr>
              <a:t> </a:t>
            </a:r>
            <a:r>
              <a:rPr lang="en-GB" sz="2000" b="1" u="sng">
                <a:solidFill>
                  <a:srgbClr val="FFFFFF"/>
                </a:solidFill>
                <a:latin typeface="Comic Sans MS" charset="0"/>
              </a:rPr>
              <a:t>SI-RI</a:t>
            </a:r>
            <a:r>
              <a:rPr lang="en-GB" sz="2000" b="1">
                <a:solidFill>
                  <a:srgbClr val="FFEA18"/>
                </a:solidFill>
                <a:latin typeface="Comic Sans MS" charset="0"/>
              </a:rPr>
              <a:t>                          Ch</a:t>
            </a:r>
            <a:r>
              <a:rPr lang="en-GB" sz="2000" b="1">
                <a:solidFill>
                  <a:srgbClr val="FFEA18"/>
                </a:solidFill>
                <a:latin typeface="Arial" charset="0"/>
              </a:rPr>
              <a:t>ươ</a:t>
            </a:r>
            <a:r>
              <a:rPr lang="en-GB" sz="2000" b="1">
                <a:solidFill>
                  <a:srgbClr val="FFEA18"/>
                </a:solidFill>
                <a:latin typeface="Comic Sans MS" charset="0"/>
              </a:rPr>
              <a:t>ng. 8-12</a:t>
            </a:r>
          </a:p>
        </p:txBody>
      </p:sp>
      <p:sp>
        <p:nvSpPr>
          <p:cNvPr id="34820" name="Text Box 4"/>
          <p:cNvSpPr txBox="1">
            <a:spLocks noChangeArrowheads="1"/>
          </p:cNvSpPr>
          <p:nvPr/>
        </p:nvSpPr>
        <p:spPr bwMode="auto">
          <a:xfrm rot="-60000">
            <a:off x="7621588" y="4800600"/>
            <a:ext cx="2290762" cy="1352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EA18"/>
              </a:buClr>
              <a:buSzPct val="100000"/>
            </a:pPr>
            <a:r>
              <a:rPr lang="en-GB" sz="2000" b="1">
                <a:solidFill>
                  <a:srgbClr val="FFEA18"/>
                </a:solidFill>
                <a:latin typeface="Comic Sans MS" charset="0"/>
              </a:rPr>
              <a:t>cho </a:t>
            </a:r>
            <a:r>
              <a:rPr lang="en-GB" sz="2000" b="1">
                <a:solidFill>
                  <a:srgbClr val="FFEA18"/>
                </a:solidFill>
                <a:latin typeface="Apple Chancery" charset="0"/>
              </a:rPr>
              <a:t>đ</a:t>
            </a:r>
            <a:r>
              <a:rPr lang="en-GB" sz="2000" b="1">
                <a:solidFill>
                  <a:srgbClr val="FFEA18"/>
                </a:solidFill>
                <a:latin typeface="Comic Sans MS" charset="0"/>
              </a:rPr>
              <a:t>ến             </a:t>
            </a:r>
            <a:r>
              <a:rPr lang="en-GB" sz="2000" b="1" u="sng">
                <a:solidFill>
                  <a:srgbClr val="FFFFFF"/>
                </a:solidFill>
                <a:latin typeface="Comic Sans MS" charset="0"/>
              </a:rPr>
              <a:t>CÙNG TRÁI </a:t>
            </a:r>
            <a:r>
              <a:rPr lang="en-GB" sz="2000" b="1" u="sng">
                <a:solidFill>
                  <a:srgbClr val="FFFFFF"/>
                </a:solidFill>
                <a:latin typeface="Apple Chancery" charset="0"/>
              </a:rPr>
              <a:t>Đ</a:t>
            </a:r>
            <a:r>
              <a:rPr lang="en-GB" sz="2000" b="1" u="sng">
                <a:solidFill>
                  <a:srgbClr val="FFFFFF"/>
                </a:solidFill>
                <a:latin typeface="Comic Sans MS" charset="0"/>
              </a:rPr>
              <a:t>ẤT!</a:t>
            </a:r>
            <a:r>
              <a:rPr lang="en-GB" sz="2000" b="1">
                <a:solidFill>
                  <a:srgbClr val="FFEA18"/>
                </a:solidFill>
                <a:latin typeface="Comic Sans MS" charset="0"/>
              </a:rPr>
              <a:t>                 Ch</a:t>
            </a:r>
            <a:r>
              <a:rPr lang="en-GB" sz="2000" b="1">
                <a:solidFill>
                  <a:srgbClr val="FFEA18"/>
                </a:solidFill>
                <a:latin typeface="Arial" charset="0"/>
              </a:rPr>
              <a:t>ươ</a:t>
            </a:r>
            <a:r>
              <a:rPr lang="en-GB" sz="2000" b="1">
                <a:solidFill>
                  <a:srgbClr val="FFEA18"/>
                </a:solidFill>
                <a:latin typeface="Comic Sans MS" charset="0"/>
              </a:rPr>
              <a:t>ng. 13-28</a:t>
            </a:r>
          </a:p>
        </p:txBody>
      </p:sp>
      <p:sp>
        <p:nvSpPr>
          <p:cNvPr id="34821" name="Text Box 5"/>
          <p:cNvSpPr txBox="1">
            <a:spLocks noChangeArrowheads="1"/>
          </p:cNvSpPr>
          <p:nvPr/>
        </p:nvSpPr>
        <p:spPr bwMode="auto">
          <a:xfrm>
            <a:off x="7869238" y="304800"/>
            <a:ext cx="1984375" cy="151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EA18"/>
              </a:buClr>
              <a:buSzPct val="100000"/>
            </a:pPr>
            <a:r>
              <a:rPr lang="en-GB" sz="2000" b="1">
                <a:solidFill>
                  <a:srgbClr val="FFEA18"/>
                </a:solidFill>
                <a:latin typeface="Comic Sans MS" charset="0"/>
              </a:rPr>
              <a:t>TẠI</a:t>
            </a:r>
          </a:p>
          <a:p>
            <a:pPr algn="ctr">
              <a:spcBef>
                <a:spcPts val="1250"/>
              </a:spcBef>
              <a:buClr>
                <a:srgbClr val="FFEA18"/>
              </a:buClr>
              <a:buSzPct val="100000"/>
            </a:pPr>
            <a:r>
              <a:rPr lang="en-GB" sz="2000" b="1" u="sng">
                <a:solidFill>
                  <a:srgbClr val="FFFFFF"/>
                </a:solidFill>
                <a:latin typeface="Comic Sans MS" charset="0"/>
              </a:rPr>
              <a:t>GIÊ-RU-SA-LEM</a:t>
            </a:r>
            <a:r>
              <a:rPr lang="en-GB" sz="2000" b="1">
                <a:solidFill>
                  <a:srgbClr val="FFEA18"/>
                </a:solidFill>
                <a:latin typeface="Comic Sans MS" charset="0"/>
              </a:rPr>
              <a:t>               Ch</a:t>
            </a:r>
            <a:r>
              <a:rPr lang="en-GB" sz="2000" b="1">
                <a:solidFill>
                  <a:srgbClr val="FFEA18"/>
                </a:solidFill>
                <a:latin typeface="Arial" charset="0"/>
              </a:rPr>
              <a:t>ươ</a:t>
            </a:r>
            <a:r>
              <a:rPr lang="en-GB" sz="2000" b="1">
                <a:solidFill>
                  <a:srgbClr val="FFEA18"/>
                </a:solidFill>
                <a:latin typeface="Comic Sans MS" charset="0"/>
              </a:rPr>
              <a:t>ng 1-7</a:t>
            </a:r>
          </a:p>
        </p:txBody>
      </p:sp>
      <p:sp>
        <p:nvSpPr>
          <p:cNvPr id="55302" name="Text Box 6"/>
          <p:cNvSpPr txBox="1">
            <a:spLocks noChangeArrowheads="1"/>
          </p:cNvSpPr>
          <p:nvPr/>
        </p:nvSpPr>
        <p:spPr bwMode="auto">
          <a:xfrm>
            <a:off x="3905250" y="92075"/>
            <a:ext cx="558800"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r">
              <a:lnSpc>
                <a:spcPct val="70000"/>
              </a:lnSpc>
              <a:spcBef>
                <a:spcPts val="750"/>
              </a:spcBef>
              <a:buClr>
                <a:srgbClr val="FFFFFF"/>
              </a:buClr>
              <a:buSzPct val="100000"/>
            </a:pPr>
            <a:r>
              <a:rPr lang="en-GB" sz="1200" b="1">
                <a:solidFill>
                  <a:srgbClr val="FFFFFF"/>
                </a:solidFill>
                <a:latin typeface="Comic Sans MS" charset="0"/>
              </a:rPr>
              <a:t>1</a:t>
            </a:r>
          </a:p>
          <a:p>
            <a:pPr algn="r">
              <a:lnSpc>
                <a:spcPct val="70000"/>
              </a:lnSpc>
              <a:spcBef>
                <a:spcPts val="750"/>
              </a:spcBef>
              <a:buClr>
                <a:srgbClr val="FFFFFF"/>
              </a:buClr>
              <a:buSzPct val="100000"/>
            </a:pPr>
            <a:r>
              <a:rPr lang="en-GB" sz="1200" b="1">
                <a:solidFill>
                  <a:srgbClr val="FFFFFF"/>
                </a:solidFill>
                <a:latin typeface="Comic Sans MS" charset="0"/>
              </a:rPr>
              <a:t>2</a:t>
            </a:r>
          </a:p>
          <a:p>
            <a:pPr algn="r">
              <a:lnSpc>
                <a:spcPct val="70000"/>
              </a:lnSpc>
              <a:spcBef>
                <a:spcPts val="750"/>
              </a:spcBef>
              <a:buClr>
                <a:srgbClr val="FFFFFF"/>
              </a:buClr>
              <a:buSzPct val="100000"/>
            </a:pPr>
            <a:r>
              <a:rPr lang="en-GB" sz="1200" b="1">
                <a:solidFill>
                  <a:srgbClr val="FFFFFF"/>
                </a:solidFill>
                <a:latin typeface="Comic Sans MS" charset="0"/>
              </a:rPr>
              <a:t>3</a:t>
            </a:r>
          </a:p>
          <a:p>
            <a:pPr algn="r">
              <a:lnSpc>
                <a:spcPct val="70000"/>
              </a:lnSpc>
              <a:spcBef>
                <a:spcPts val="750"/>
              </a:spcBef>
              <a:buClr>
                <a:srgbClr val="FFFFFF"/>
              </a:buClr>
              <a:buSzPct val="100000"/>
            </a:pPr>
            <a:r>
              <a:rPr lang="en-GB" sz="1200" b="1">
                <a:solidFill>
                  <a:srgbClr val="FFFFFF"/>
                </a:solidFill>
                <a:latin typeface="Comic Sans MS" charset="0"/>
              </a:rPr>
              <a:t>4</a:t>
            </a:r>
          </a:p>
          <a:p>
            <a:pPr algn="r">
              <a:lnSpc>
                <a:spcPct val="70000"/>
              </a:lnSpc>
              <a:spcBef>
                <a:spcPts val="750"/>
              </a:spcBef>
              <a:buClr>
                <a:srgbClr val="FFFFFF"/>
              </a:buClr>
              <a:buSzPct val="100000"/>
            </a:pPr>
            <a:r>
              <a:rPr lang="en-GB" sz="1200" b="1">
                <a:solidFill>
                  <a:srgbClr val="FFFFFF"/>
                </a:solidFill>
                <a:latin typeface="Comic Sans MS" charset="0"/>
              </a:rPr>
              <a:t>5</a:t>
            </a:r>
          </a:p>
          <a:p>
            <a:pPr algn="r">
              <a:lnSpc>
                <a:spcPct val="70000"/>
              </a:lnSpc>
              <a:spcBef>
                <a:spcPts val="750"/>
              </a:spcBef>
              <a:buClr>
                <a:srgbClr val="FFFFFF"/>
              </a:buClr>
              <a:buSzPct val="100000"/>
            </a:pPr>
            <a:r>
              <a:rPr lang="en-GB" sz="1200" b="1">
                <a:solidFill>
                  <a:srgbClr val="FFFFFF"/>
                </a:solidFill>
                <a:latin typeface="Comic Sans MS" charset="0"/>
              </a:rPr>
              <a:t>6</a:t>
            </a:r>
          </a:p>
          <a:p>
            <a:pPr algn="r">
              <a:lnSpc>
                <a:spcPct val="70000"/>
              </a:lnSpc>
              <a:spcBef>
                <a:spcPts val="750"/>
              </a:spcBef>
              <a:buClr>
                <a:srgbClr val="FFFFFF"/>
              </a:buClr>
              <a:buSzPct val="100000"/>
            </a:pPr>
            <a:r>
              <a:rPr lang="en-GB" sz="1200" b="1">
                <a:solidFill>
                  <a:srgbClr val="FFFFFF"/>
                </a:solidFill>
                <a:latin typeface="Comic Sans MS" charset="0"/>
              </a:rPr>
              <a:t>7</a:t>
            </a:r>
          </a:p>
        </p:txBody>
      </p:sp>
      <p:sp>
        <p:nvSpPr>
          <p:cNvPr id="55303" name="Text Box 7"/>
          <p:cNvSpPr txBox="1">
            <a:spLocks noChangeArrowheads="1"/>
          </p:cNvSpPr>
          <p:nvPr/>
        </p:nvSpPr>
        <p:spPr bwMode="auto">
          <a:xfrm>
            <a:off x="3892550" y="2022475"/>
            <a:ext cx="558800"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r">
              <a:lnSpc>
                <a:spcPct val="70000"/>
              </a:lnSpc>
              <a:spcBef>
                <a:spcPts val="750"/>
              </a:spcBef>
              <a:buClr>
                <a:srgbClr val="FFFFFF"/>
              </a:buClr>
              <a:buSzPct val="100000"/>
            </a:pPr>
            <a:r>
              <a:rPr lang="en-GB" sz="1200" b="1">
                <a:solidFill>
                  <a:srgbClr val="FFFFFF"/>
                </a:solidFill>
                <a:latin typeface="Comic Sans MS" charset="0"/>
              </a:rPr>
              <a:t>8</a:t>
            </a:r>
          </a:p>
          <a:p>
            <a:pPr algn="r">
              <a:lnSpc>
                <a:spcPct val="70000"/>
              </a:lnSpc>
              <a:spcBef>
                <a:spcPts val="750"/>
              </a:spcBef>
              <a:buClr>
                <a:srgbClr val="FFFFFF"/>
              </a:buClr>
              <a:buSzPct val="100000"/>
            </a:pPr>
            <a:r>
              <a:rPr lang="en-GB" sz="1200" b="1">
                <a:solidFill>
                  <a:srgbClr val="FFFFFF"/>
                </a:solidFill>
                <a:latin typeface="Comic Sans MS" charset="0"/>
              </a:rPr>
              <a:t>9</a:t>
            </a:r>
          </a:p>
          <a:p>
            <a:pPr algn="r">
              <a:lnSpc>
                <a:spcPct val="70000"/>
              </a:lnSpc>
              <a:spcBef>
                <a:spcPts val="750"/>
              </a:spcBef>
              <a:buClr>
                <a:srgbClr val="FFFFFF"/>
              </a:buClr>
              <a:buSzPct val="100000"/>
            </a:pPr>
            <a:r>
              <a:rPr lang="en-GB" sz="1200" b="1">
                <a:solidFill>
                  <a:srgbClr val="FFFFFF"/>
                </a:solidFill>
                <a:latin typeface="Comic Sans MS" charset="0"/>
              </a:rPr>
              <a:t>10</a:t>
            </a:r>
          </a:p>
          <a:p>
            <a:pPr algn="r">
              <a:lnSpc>
                <a:spcPct val="70000"/>
              </a:lnSpc>
              <a:spcBef>
                <a:spcPts val="750"/>
              </a:spcBef>
              <a:buClr>
                <a:srgbClr val="FFFFFF"/>
              </a:buClr>
              <a:buSzPct val="100000"/>
            </a:pPr>
            <a:r>
              <a:rPr lang="en-GB" sz="1200" b="1">
                <a:solidFill>
                  <a:srgbClr val="FFFFFF"/>
                </a:solidFill>
                <a:latin typeface="Comic Sans MS" charset="0"/>
              </a:rPr>
              <a:t>11</a:t>
            </a:r>
          </a:p>
          <a:p>
            <a:pPr algn="r">
              <a:lnSpc>
                <a:spcPct val="70000"/>
              </a:lnSpc>
              <a:spcBef>
                <a:spcPts val="750"/>
              </a:spcBef>
              <a:buClr>
                <a:srgbClr val="FFFFFF"/>
              </a:buClr>
              <a:buSzPct val="100000"/>
            </a:pPr>
            <a:r>
              <a:rPr lang="en-GB" sz="1200" b="1">
                <a:solidFill>
                  <a:srgbClr val="FFFFFF"/>
                </a:solidFill>
                <a:latin typeface="Comic Sans MS" charset="0"/>
              </a:rPr>
              <a:t>12</a:t>
            </a:r>
          </a:p>
        </p:txBody>
      </p:sp>
      <p:sp>
        <p:nvSpPr>
          <p:cNvPr id="55304" name="Text Box 8"/>
          <p:cNvSpPr txBox="1">
            <a:spLocks noChangeArrowheads="1"/>
          </p:cNvSpPr>
          <p:nvPr/>
        </p:nvSpPr>
        <p:spPr bwMode="auto">
          <a:xfrm>
            <a:off x="4464050" y="76200"/>
            <a:ext cx="3898900" cy="1895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nSpc>
                <a:spcPct val="90000"/>
              </a:lnSpc>
              <a:spcBef>
                <a:spcPts val="750"/>
              </a:spcBef>
              <a:buClr>
                <a:srgbClr val="FFFFFF"/>
              </a:buClr>
              <a:buSzPct val="100000"/>
            </a:pPr>
            <a:r>
              <a:rPr lang="en-GB" sz="1200" b="1">
                <a:solidFill>
                  <a:srgbClr val="FFFFFF"/>
                </a:solidFill>
                <a:latin typeface="Helvetica" charset="0"/>
              </a:rPr>
              <a:t>Sự ủy thác của Chúa Jêsus và thăng thiên</a:t>
            </a:r>
          </a:p>
          <a:p>
            <a:pPr>
              <a:lnSpc>
                <a:spcPct val="90000"/>
              </a:lnSpc>
              <a:spcBef>
                <a:spcPts val="750"/>
              </a:spcBef>
              <a:buClr>
                <a:srgbClr val="FFFFFF"/>
              </a:buClr>
              <a:buSzPct val="100000"/>
            </a:pPr>
            <a:r>
              <a:rPr lang="en-GB" sz="1200" b="1">
                <a:solidFill>
                  <a:srgbClr val="FFFFFF"/>
                </a:solidFill>
                <a:latin typeface="Helvetica" charset="0"/>
              </a:rPr>
              <a:t>Lễ Ngũ tuầ : Hình thành Hội thánh</a:t>
            </a:r>
          </a:p>
          <a:p>
            <a:pPr>
              <a:lnSpc>
                <a:spcPct val="90000"/>
              </a:lnSpc>
              <a:spcBef>
                <a:spcPts val="750"/>
              </a:spcBef>
              <a:buClr>
                <a:srgbClr val="FFFFFF"/>
              </a:buClr>
              <a:buSzPct val="100000"/>
            </a:pPr>
            <a:r>
              <a:rPr lang="en-GB" sz="1200" b="1">
                <a:solidFill>
                  <a:srgbClr val="FFFFFF"/>
                </a:solidFill>
                <a:latin typeface="Helvetica" charset="0"/>
              </a:rPr>
              <a:t>Người què được chữa lành</a:t>
            </a:r>
          </a:p>
          <a:p>
            <a:pPr>
              <a:lnSpc>
                <a:spcPct val="90000"/>
              </a:lnSpc>
              <a:spcBef>
                <a:spcPts val="750"/>
              </a:spcBef>
              <a:buClr>
                <a:srgbClr val="FFFFFF"/>
              </a:buClr>
              <a:buSzPct val="100000"/>
            </a:pPr>
            <a:r>
              <a:rPr lang="en-GB" sz="1200" b="1">
                <a:solidFill>
                  <a:srgbClr val="FFFFFF"/>
                </a:solidFill>
                <a:latin typeface="Helvetica" charset="0"/>
              </a:rPr>
              <a:t>Bách hại đầu tiên</a:t>
            </a:r>
          </a:p>
          <a:p>
            <a:pPr>
              <a:lnSpc>
                <a:spcPct val="90000"/>
              </a:lnSpc>
              <a:spcBef>
                <a:spcPts val="750"/>
              </a:spcBef>
              <a:buClr>
                <a:srgbClr val="FFFFFF"/>
              </a:buClr>
              <a:buSzPct val="100000"/>
            </a:pPr>
            <a:r>
              <a:rPr lang="en-GB" sz="1200" b="1">
                <a:solidFill>
                  <a:srgbClr val="FFFFFF"/>
                </a:solidFill>
                <a:latin typeface="Helvetica" charset="0"/>
              </a:rPr>
              <a:t>A-na-nia và Sa-phi-ra</a:t>
            </a:r>
          </a:p>
          <a:p>
            <a:pPr>
              <a:lnSpc>
                <a:spcPct val="90000"/>
              </a:lnSpc>
              <a:spcBef>
                <a:spcPts val="750"/>
              </a:spcBef>
              <a:buClr>
                <a:srgbClr val="FFFFFF"/>
              </a:buClr>
              <a:buSzPct val="100000"/>
            </a:pPr>
            <a:r>
              <a:rPr lang="en-GB" sz="1200" b="1">
                <a:solidFill>
                  <a:srgbClr val="FFFFFF"/>
                </a:solidFill>
                <a:latin typeface="Helvetica" charset="0"/>
              </a:rPr>
              <a:t>Những chấp sự đầu tiên</a:t>
            </a:r>
          </a:p>
          <a:p>
            <a:pPr>
              <a:lnSpc>
                <a:spcPct val="90000"/>
              </a:lnSpc>
              <a:spcBef>
                <a:spcPts val="750"/>
              </a:spcBef>
              <a:buClr>
                <a:srgbClr val="FFFFFF"/>
              </a:buClr>
              <a:buSzPct val="100000"/>
            </a:pPr>
            <a:r>
              <a:rPr lang="en-GB" sz="1200" b="1">
                <a:solidFill>
                  <a:srgbClr val="FFFFFF"/>
                </a:solidFill>
                <a:latin typeface="Helvetica" charset="0"/>
              </a:rPr>
              <a:t>Ê-tiên và sự tử vì đạo</a:t>
            </a:r>
          </a:p>
        </p:txBody>
      </p:sp>
      <p:sp>
        <p:nvSpPr>
          <p:cNvPr id="55305" name="Text Box 9"/>
          <p:cNvSpPr txBox="1">
            <a:spLocks noChangeArrowheads="1"/>
          </p:cNvSpPr>
          <p:nvPr/>
        </p:nvSpPr>
        <p:spPr bwMode="auto">
          <a:xfrm>
            <a:off x="4489450" y="1984375"/>
            <a:ext cx="3206750" cy="152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nSpc>
                <a:spcPct val="90000"/>
              </a:lnSpc>
              <a:spcBef>
                <a:spcPts val="750"/>
              </a:spcBef>
              <a:buClr>
                <a:srgbClr val="FFFFFF"/>
              </a:buClr>
              <a:buSzPct val="100000"/>
            </a:pPr>
            <a:r>
              <a:rPr lang="en-GB" sz="1200" b="1">
                <a:solidFill>
                  <a:srgbClr val="FFFFFF"/>
                </a:solidFill>
                <a:latin typeface="Helvetica" charset="0"/>
              </a:rPr>
              <a:t>Phi-líp và hoạn quan Ê-thi-ôp-i</a:t>
            </a:r>
          </a:p>
          <a:p>
            <a:pPr>
              <a:lnSpc>
                <a:spcPct val="90000"/>
              </a:lnSpc>
              <a:spcBef>
                <a:spcPts val="750"/>
              </a:spcBef>
              <a:buClr>
                <a:srgbClr val="FFFFFF"/>
              </a:buClr>
              <a:buSzPct val="100000"/>
            </a:pPr>
            <a:r>
              <a:rPr lang="en-GB" sz="1200" b="1">
                <a:solidFill>
                  <a:srgbClr val="FFFFFF"/>
                </a:solidFill>
                <a:latin typeface="Helvetica" charset="0"/>
              </a:rPr>
              <a:t>Sau-lơ cải đạo: Đường đến Đa-mách</a:t>
            </a:r>
          </a:p>
          <a:p>
            <a:pPr>
              <a:lnSpc>
                <a:spcPct val="90000"/>
              </a:lnSpc>
              <a:spcBef>
                <a:spcPts val="750"/>
              </a:spcBef>
              <a:buClr>
                <a:srgbClr val="FFFFFF"/>
              </a:buClr>
              <a:buSzPct val="100000"/>
            </a:pPr>
            <a:r>
              <a:rPr lang="en-GB" sz="1200" b="1">
                <a:solidFill>
                  <a:srgbClr val="FFFFFF"/>
                </a:solidFill>
                <a:latin typeface="Helvetica" charset="0"/>
              </a:rPr>
              <a:t>Phi-e-rơ và Cọt-nây</a:t>
            </a:r>
          </a:p>
          <a:p>
            <a:pPr>
              <a:lnSpc>
                <a:spcPct val="90000"/>
              </a:lnSpc>
              <a:spcBef>
                <a:spcPts val="750"/>
              </a:spcBef>
              <a:buClr>
                <a:srgbClr val="FFFFFF"/>
              </a:buClr>
              <a:buSzPct val="100000"/>
            </a:pPr>
            <a:r>
              <a:rPr lang="en-GB" sz="1200" b="1">
                <a:solidFill>
                  <a:srgbClr val="FFFFFF"/>
                </a:solidFill>
                <a:latin typeface="Helvetica" charset="0"/>
              </a:rPr>
              <a:t>Phao-lô bênh vực về chức vụ giữa vòng người ngoại</a:t>
            </a:r>
          </a:p>
          <a:p>
            <a:pPr>
              <a:lnSpc>
                <a:spcPct val="90000"/>
              </a:lnSpc>
              <a:spcBef>
                <a:spcPts val="750"/>
              </a:spcBef>
              <a:buClr>
                <a:srgbClr val="FFFFFF"/>
              </a:buClr>
              <a:buSzPct val="100000"/>
            </a:pPr>
            <a:r>
              <a:rPr lang="en-GB" sz="1200" b="1">
                <a:solidFill>
                  <a:srgbClr val="FFFFFF"/>
                </a:solidFill>
                <a:latin typeface="Helvetica" charset="0"/>
              </a:rPr>
              <a:t>Hê-rốt bách hại Cơ đốc nhân</a:t>
            </a:r>
          </a:p>
        </p:txBody>
      </p:sp>
      <p:sp>
        <p:nvSpPr>
          <p:cNvPr id="55306" name="Text Box 10"/>
          <p:cNvSpPr txBox="1">
            <a:spLocks noChangeArrowheads="1"/>
          </p:cNvSpPr>
          <p:nvPr/>
        </p:nvSpPr>
        <p:spPr bwMode="auto">
          <a:xfrm>
            <a:off x="4487863" y="3470275"/>
            <a:ext cx="3090862" cy="429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marL="457200" indent="-457200"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500">
                <a:solidFill>
                  <a:schemeClr val="bg1"/>
                </a:solidFill>
                <a:latin typeface="Times New Roman" charset="0"/>
                <a:ea typeface="MS Gothic" charset="0"/>
                <a:cs typeface="MS Gothic" charset="0"/>
              </a:defRPr>
            </a:lvl1pPr>
            <a:lvl2pPr marL="742950" indent="-285750"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500">
                <a:solidFill>
                  <a:schemeClr val="bg1"/>
                </a:solidFill>
                <a:latin typeface="Times New Roman" charset="0"/>
                <a:ea typeface="MS Gothic" charset="0"/>
                <a:cs typeface="MS Gothic" charset="0"/>
              </a:defRPr>
            </a:lvl2pPr>
            <a:lvl3pPr marL="1143000" indent="-228600"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500">
                <a:solidFill>
                  <a:schemeClr val="bg1"/>
                </a:solidFill>
                <a:latin typeface="Times New Roman" charset="0"/>
                <a:ea typeface="MS Gothic" charset="0"/>
                <a:cs typeface="MS Gothic" charset="0"/>
              </a:defRPr>
            </a:lvl3pPr>
            <a:lvl4pPr marL="1600200" indent="-228600"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500">
                <a:solidFill>
                  <a:schemeClr val="bg1"/>
                </a:solidFill>
                <a:latin typeface="Times New Roman" charset="0"/>
                <a:ea typeface="MS Gothic" charset="0"/>
                <a:cs typeface="MS Gothic" charset="0"/>
              </a:defRPr>
            </a:lvl4pPr>
            <a:lvl5pPr marL="2057400" indent="-228600"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500">
                <a:solidFill>
                  <a:schemeClr val="bg1"/>
                </a:solidFill>
                <a:latin typeface="Times New Roman" charset="0"/>
                <a:ea typeface="MS Gothic" charset="0"/>
                <a:cs typeface="MS Gothic" charset="0"/>
              </a:defRPr>
            </a:lvl9pPr>
          </a:lstStyle>
          <a:p>
            <a:pPr>
              <a:lnSpc>
                <a:spcPct val="90000"/>
              </a:lnSpc>
              <a:spcBef>
                <a:spcPts val="750"/>
              </a:spcBef>
              <a:buClr>
                <a:srgbClr val="FFFFFF"/>
              </a:buClr>
              <a:buSzPct val="100000"/>
            </a:pPr>
            <a:r>
              <a:rPr lang="en-GB" sz="1200" b="1" u="sng">
                <a:solidFill>
                  <a:srgbClr val="FFFFFF"/>
                </a:solidFill>
                <a:latin typeface="Helvetica" charset="0"/>
              </a:rPr>
              <a:t>HÀNH TRÌNH TRUYỀN GIÁO ĐẦU TIÊN</a:t>
            </a:r>
          </a:p>
          <a:p>
            <a:pPr>
              <a:lnSpc>
                <a:spcPct val="90000"/>
              </a:lnSpc>
              <a:spcBef>
                <a:spcPts val="750"/>
              </a:spcBef>
              <a:buClr>
                <a:srgbClr val="FFFFFF"/>
              </a:buClr>
              <a:buSzPct val="100000"/>
            </a:pPr>
            <a:r>
              <a:rPr lang="en-GB" sz="1200" b="1">
                <a:solidFill>
                  <a:srgbClr val="FFFFFF"/>
                </a:solidFill>
                <a:latin typeface="Helvetica" charset="0"/>
              </a:rPr>
              <a:t>		</a:t>
            </a:r>
            <a:r>
              <a:rPr lang="ja-JP" altLang="en-GB" sz="1200" b="1">
                <a:solidFill>
                  <a:srgbClr val="FFFFFF"/>
                </a:solidFill>
                <a:latin typeface="Helvetica" charset="0"/>
              </a:rPr>
              <a:t>“</a:t>
            </a:r>
            <a:endParaRPr lang="en-GB" altLang="ja-JP" sz="1200" b="1">
              <a:solidFill>
                <a:srgbClr val="FFFFFF"/>
              </a:solidFill>
              <a:latin typeface="Helvetica" charset="0"/>
            </a:endParaRPr>
          </a:p>
          <a:p>
            <a:pPr>
              <a:lnSpc>
                <a:spcPct val="90000"/>
              </a:lnSpc>
              <a:spcBef>
                <a:spcPts val="750"/>
              </a:spcBef>
              <a:buClr>
                <a:srgbClr val="FFFFFF"/>
              </a:buClr>
              <a:buSzPct val="100000"/>
            </a:pPr>
            <a:r>
              <a:rPr lang="en-GB" sz="1200" b="1" u="sng">
                <a:solidFill>
                  <a:srgbClr val="FFFFFF"/>
                </a:solidFill>
                <a:latin typeface="Helvetica" charset="0"/>
              </a:rPr>
              <a:t>HỘI ĐỒNG GIÊ-RU-SA-LEM</a:t>
            </a:r>
          </a:p>
          <a:p>
            <a:pPr>
              <a:lnSpc>
                <a:spcPct val="90000"/>
              </a:lnSpc>
              <a:spcBef>
                <a:spcPts val="750"/>
              </a:spcBef>
              <a:buClr>
                <a:srgbClr val="FFFFFF"/>
              </a:buClr>
              <a:buSzPct val="100000"/>
            </a:pPr>
            <a:r>
              <a:rPr lang="en-GB" sz="1200" b="1" u="sng">
                <a:solidFill>
                  <a:srgbClr val="FFFFFF"/>
                </a:solidFill>
                <a:latin typeface="Helvetica" charset="0"/>
              </a:rPr>
              <a:t>HÀNH TRÌNH TRUYỀN GIÁO THỨ HAI</a:t>
            </a:r>
          </a:p>
          <a:p>
            <a:pPr>
              <a:lnSpc>
                <a:spcPct val="90000"/>
              </a:lnSpc>
              <a:spcBef>
                <a:spcPts val="750"/>
              </a:spcBef>
              <a:buClr>
                <a:srgbClr val="FFFFFF"/>
              </a:buClr>
              <a:buSzPct val="100000"/>
            </a:pPr>
            <a:r>
              <a:rPr lang="en-GB" sz="1200" b="1">
                <a:solidFill>
                  <a:srgbClr val="FFFFFF"/>
                </a:solidFill>
                <a:latin typeface="Helvetica" charset="0"/>
              </a:rPr>
              <a:t>		</a:t>
            </a:r>
            <a:r>
              <a:rPr lang="ja-JP" altLang="en-GB" sz="1200" b="1">
                <a:solidFill>
                  <a:srgbClr val="FFFFFF"/>
                </a:solidFill>
                <a:latin typeface="Helvetica" charset="0"/>
              </a:rPr>
              <a:t>“</a:t>
            </a:r>
            <a:endParaRPr lang="en-GB" altLang="ja-JP" sz="1200" b="1">
              <a:solidFill>
                <a:srgbClr val="FFFFFF"/>
              </a:solidFill>
              <a:latin typeface="Helvetica" charset="0"/>
            </a:endParaRPr>
          </a:p>
          <a:p>
            <a:pPr>
              <a:lnSpc>
                <a:spcPct val="90000"/>
              </a:lnSpc>
              <a:spcBef>
                <a:spcPts val="750"/>
              </a:spcBef>
              <a:buClr>
                <a:srgbClr val="FFFFFF"/>
              </a:buClr>
              <a:buSzPct val="100000"/>
            </a:pPr>
            <a:r>
              <a:rPr lang="en-GB" sz="1200" b="1">
                <a:solidFill>
                  <a:srgbClr val="FFFFFF"/>
                </a:solidFill>
                <a:latin typeface="Helvetica" charset="0"/>
              </a:rPr>
              <a:t>		</a:t>
            </a:r>
            <a:r>
              <a:rPr lang="ja-JP" altLang="en-GB" sz="1200" b="1">
                <a:solidFill>
                  <a:srgbClr val="FFFFFF"/>
                </a:solidFill>
                <a:latin typeface="Helvetica" charset="0"/>
              </a:rPr>
              <a:t>“</a:t>
            </a:r>
            <a:endParaRPr lang="en-GB" altLang="ja-JP" sz="1200" b="1">
              <a:solidFill>
                <a:srgbClr val="FFFFFF"/>
              </a:solidFill>
              <a:latin typeface="Helvetica" charset="0"/>
            </a:endParaRPr>
          </a:p>
          <a:p>
            <a:pPr>
              <a:lnSpc>
                <a:spcPct val="90000"/>
              </a:lnSpc>
              <a:spcBef>
                <a:spcPts val="750"/>
              </a:spcBef>
              <a:buClr>
                <a:srgbClr val="FFFFFF"/>
              </a:buClr>
              <a:buSzPct val="100000"/>
            </a:pPr>
            <a:r>
              <a:rPr lang="en-GB" sz="1200" b="1" u="sng">
                <a:solidFill>
                  <a:srgbClr val="FFFFFF"/>
                </a:solidFill>
                <a:latin typeface="Helvetica" charset="0"/>
              </a:rPr>
              <a:t>HÀNH TRÌNH TRUYỀN GIÁO THỨ BA</a:t>
            </a:r>
          </a:p>
          <a:p>
            <a:pPr>
              <a:lnSpc>
                <a:spcPct val="90000"/>
              </a:lnSpc>
              <a:spcBef>
                <a:spcPts val="750"/>
              </a:spcBef>
              <a:buClr>
                <a:srgbClr val="FFFFFF"/>
              </a:buClr>
              <a:buSzPct val="100000"/>
            </a:pPr>
            <a:r>
              <a:rPr lang="en-GB" sz="1200" b="1">
                <a:solidFill>
                  <a:srgbClr val="FFFFFF"/>
                </a:solidFill>
                <a:latin typeface="Helvetica" charset="0"/>
              </a:rPr>
              <a:t>		</a:t>
            </a:r>
            <a:r>
              <a:rPr lang="ja-JP" altLang="en-GB" sz="1200" b="1">
                <a:solidFill>
                  <a:srgbClr val="FFFFFF"/>
                </a:solidFill>
                <a:latin typeface="Helvetica" charset="0"/>
              </a:rPr>
              <a:t>“</a:t>
            </a:r>
            <a:endParaRPr lang="en-GB" altLang="ja-JP" sz="1200" b="1">
              <a:solidFill>
                <a:srgbClr val="FFFFFF"/>
              </a:solidFill>
              <a:latin typeface="Helvetica" charset="0"/>
            </a:endParaRPr>
          </a:p>
          <a:p>
            <a:pPr>
              <a:lnSpc>
                <a:spcPct val="90000"/>
              </a:lnSpc>
              <a:spcBef>
                <a:spcPts val="750"/>
              </a:spcBef>
              <a:buClr>
                <a:srgbClr val="FFFFFF"/>
              </a:buClr>
              <a:buSzPct val="100000"/>
            </a:pPr>
            <a:r>
              <a:rPr lang="en-GB" sz="1200" b="1">
                <a:solidFill>
                  <a:srgbClr val="FFFFFF"/>
                </a:solidFill>
                <a:latin typeface="Helvetica" charset="0"/>
              </a:rPr>
              <a:t>PHAOLÔ: Tại Giê-ru-sa-lem</a:t>
            </a:r>
          </a:p>
          <a:p>
            <a:pPr>
              <a:lnSpc>
                <a:spcPct val="90000"/>
              </a:lnSpc>
              <a:spcBef>
                <a:spcPts val="750"/>
              </a:spcBef>
              <a:buClr>
                <a:srgbClr val="FFFFFF"/>
              </a:buClr>
              <a:buSzPct val="100000"/>
            </a:pPr>
            <a:r>
              <a:rPr lang="en-GB" sz="1200" b="1">
                <a:solidFill>
                  <a:srgbClr val="FFFFFF"/>
                </a:solidFill>
                <a:latin typeface="Helvetica" charset="0"/>
              </a:rPr>
              <a:t>Phao-lô: Biện hộ trước đám đông</a:t>
            </a:r>
          </a:p>
          <a:p>
            <a:pPr>
              <a:lnSpc>
                <a:spcPct val="90000"/>
              </a:lnSpc>
              <a:spcBef>
                <a:spcPts val="750"/>
              </a:spcBef>
              <a:buClr>
                <a:srgbClr val="FFFFFF"/>
              </a:buClr>
              <a:buSzPct val="100000"/>
            </a:pPr>
            <a:r>
              <a:rPr lang="en-GB" sz="1200" b="1">
                <a:solidFill>
                  <a:srgbClr val="FFFFFF"/>
                </a:solidFill>
                <a:latin typeface="Helvetica" charset="0"/>
              </a:rPr>
              <a:t>Phao-lô: Biện hộ trước tòa công luận</a:t>
            </a:r>
          </a:p>
          <a:p>
            <a:pPr>
              <a:lnSpc>
                <a:spcPct val="90000"/>
              </a:lnSpc>
              <a:spcBef>
                <a:spcPts val="750"/>
              </a:spcBef>
              <a:buClr>
                <a:srgbClr val="FFFFFF"/>
              </a:buClr>
              <a:buSzPct val="100000"/>
            </a:pPr>
            <a:r>
              <a:rPr lang="en-GB" sz="1200" b="1">
                <a:solidFill>
                  <a:srgbClr val="FFFFFF"/>
                </a:solidFill>
                <a:latin typeface="Helvetica" charset="0"/>
              </a:rPr>
              <a:t>Phao-lô: Biện hộ trước Phê-lít</a:t>
            </a:r>
          </a:p>
          <a:p>
            <a:pPr>
              <a:lnSpc>
                <a:spcPct val="90000"/>
              </a:lnSpc>
              <a:spcBef>
                <a:spcPts val="750"/>
              </a:spcBef>
              <a:buClr>
                <a:srgbClr val="FFFFFF"/>
              </a:buClr>
              <a:buSzPct val="100000"/>
            </a:pPr>
            <a:r>
              <a:rPr lang="en-GB" sz="1200" b="1">
                <a:solidFill>
                  <a:srgbClr val="FFFFFF"/>
                </a:solidFill>
                <a:latin typeface="Helvetica" charset="0"/>
              </a:rPr>
              <a:t>Phao-lô: Biện hộ trước Phê-tu</a:t>
            </a:r>
          </a:p>
          <a:p>
            <a:pPr>
              <a:lnSpc>
                <a:spcPct val="90000"/>
              </a:lnSpc>
              <a:spcBef>
                <a:spcPts val="750"/>
              </a:spcBef>
              <a:buClr>
                <a:srgbClr val="FFFFFF"/>
              </a:buClr>
              <a:buSzPct val="100000"/>
            </a:pPr>
            <a:r>
              <a:rPr lang="en-GB" sz="1200" b="1">
                <a:solidFill>
                  <a:srgbClr val="FFFFFF"/>
                </a:solidFill>
                <a:latin typeface="Helvetica" charset="0"/>
              </a:rPr>
              <a:t>Phao-lô: Biện hộ trước vua Ạc-ríp-ba</a:t>
            </a:r>
          </a:p>
          <a:p>
            <a:pPr>
              <a:lnSpc>
                <a:spcPct val="90000"/>
              </a:lnSpc>
              <a:spcBef>
                <a:spcPts val="750"/>
              </a:spcBef>
              <a:buClr>
                <a:srgbClr val="FFFFFF"/>
              </a:buClr>
              <a:buSzPct val="100000"/>
            </a:pPr>
            <a:r>
              <a:rPr lang="en-GB" sz="1200" b="1" u="sng">
                <a:solidFill>
                  <a:srgbClr val="FFFFFF"/>
                </a:solidFill>
                <a:latin typeface="Helvetica" charset="0"/>
              </a:rPr>
              <a:t>HÀNH  TRÌNH ĐẾN LA MÃ: Chìm tàu</a:t>
            </a:r>
          </a:p>
          <a:p>
            <a:pPr>
              <a:lnSpc>
                <a:spcPct val="90000"/>
              </a:lnSpc>
              <a:spcBef>
                <a:spcPts val="750"/>
              </a:spcBef>
              <a:buClr>
                <a:srgbClr val="FFFFFF"/>
              </a:buClr>
              <a:buSzPct val="100000"/>
            </a:pPr>
            <a:r>
              <a:rPr lang="en-GB" sz="1200" b="1">
                <a:solidFill>
                  <a:srgbClr val="FFFFFF"/>
                </a:solidFill>
                <a:latin typeface="Helvetica" charset="0"/>
              </a:rPr>
              <a:t>Phaolô tại La Mã</a:t>
            </a:r>
          </a:p>
        </p:txBody>
      </p:sp>
      <p:sp>
        <p:nvSpPr>
          <p:cNvPr id="55307" name="Text Box 11"/>
          <p:cNvSpPr txBox="1">
            <a:spLocks noChangeArrowheads="1"/>
          </p:cNvSpPr>
          <p:nvPr/>
        </p:nvSpPr>
        <p:spPr bwMode="auto">
          <a:xfrm>
            <a:off x="3887788" y="3243263"/>
            <a:ext cx="558800" cy="3954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r">
              <a:lnSpc>
                <a:spcPct val="70000"/>
              </a:lnSpc>
              <a:spcBef>
                <a:spcPts val="750"/>
              </a:spcBef>
              <a:buClr>
                <a:srgbClr val="FFFFFF"/>
              </a:buClr>
              <a:buSzPct val="100000"/>
            </a:pPr>
            <a:endParaRPr lang="en-GB" sz="1200" b="1">
              <a:solidFill>
                <a:srgbClr val="FFFFFF"/>
              </a:solidFill>
              <a:latin typeface="Comic Sans MS" charset="0"/>
            </a:endParaRPr>
          </a:p>
          <a:p>
            <a:pPr algn="r">
              <a:lnSpc>
                <a:spcPct val="70000"/>
              </a:lnSpc>
              <a:spcBef>
                <a:spcPts val="750"/>
              </a:spcBef>
              <a:buClr>
                <a:srgbClr val="FFFFFF"/>
              </a:buClr>
              <a:buSzPct val="100000"/>
            </a:pPr>
            <a:r>
              <a:rPr lang="en-GB" sz="1200" b="1">
                <a:solidFill>
                  <a:srgbClr val="FFFFFF"/>
                </a:solidFill>
                <a:latin typeface="Comic Sans MS" charset="0"/>
              </a:rPr>
              <a:t>13</a:t>
            </a:r>
          </a:p>
          <a:p>
            <a:pPr algn="r">
              <a:lnSpc>
                <a:spcPct val="70000"/>
              </a:lnSpc>
              <a:spcBef>
                <a:spcPts val="750"/>
              </a:spcBef>
              <a:buClr>
                <a:srgbClr val="FFFFFF"/>
              </a:buClr>
              <a:buSzPct val="100000"/>
            </a:pPr>
            <a:r>
              <a:rPr lang="en-GB" sz="1200" b="1">
                <a:solidFill>
                  <a:srgbClr val="FFFFFF"/>
                </a:solidFill>
                <a:latin typeface="Comic Sans MS" charset="0"/>
              </a:rPr>
              <a:t>14</a:t>
            </a:r>
          </a:p>
          <a:p>
            <a:pPr algn="r">
              <a:lnSpc>
                <a:spcPct val="70000"/>
              </a:lnSpc>
              <a:spcBef>
                <a:spcPts val="750"/>
              </a:spcBef>
              <a:buClr>
                <a:srgbClr val="FFFFFF"/>
              </a:buClr>
              <a:buSzPct val="100000"/>
            </a:pPr>
            <a:r>
              <a:rPr lang="en-GB" sz="1200" b="1">
                <a:solidFill>
                  <a:srgbClr val="FFFFFF"/>
                </a:solidFill>
                <a:latin typeface="Comic Sans MS" charset="0"/>
              </a:rPr>
              <a:t>15</a:t>
            </a:r>
          </a:p>
          <a:p>
            <a:pPr algn="r">
              <a:lnSpc>
                <a:spcPct val="70000"/>
              </a:lnSpc>
              <a:spcBef>
                <a:spcPts val="750"/>
              </a:spcBef>
              <a:buClr>
                <a:srgbClr val="FFFFFF"/>
              </a:buClr>
              <a:buSzPct val="100000"/>
            </a:pPr>
            <a:r>
              <a:rPr lang="en-GB" sz="1200" b="1">
                <a:solidFill>
                  <a:srgbClr val="FFFFFF"/>
                </a:solidFill>
                <a:latin typeface="Comic Sans MS" charset="0"/>
              </a:rPr>
              <a:t>16</a:t>
            </a:r>
          </a:p>
          <a:p>
            <a:pPr algn="r">
              <a:lnSpc>
                <a:spcPct val="70000"/>
              </a:lnSpc>
              <a:spcBef>
                <a:spcPts val="750"/>
              </a:spcBef>
              <a:buClr>
                <a:srgbClr val="FFFFFF"/>
              </a:buClr>
              <a:buSzPct val="100000"/>
            </a:pPr>
            <a:r>
              <a:rPr lang="en-GB" sz="1200" b="1">
                <a:solidFill>
                  <a:srgbClr val="FFFFFF"/>
                </a:solidFill>
                <a:latin typeface="Comic Sans MS" charset="0"/>
              </a:rPr>
              <a:t>17</a:t>
            </a:r>
          </a:p>
          <a:p>
            <a:pPr algn="r">
              <a:lnSpc>
                <a:spcPct val="70000"/>
              </a:lnSpc>
              <a:spcBef>
                <a:spcPts val="750"/>
              </a:spcBef>
              <a:buClr>
                <a:srgbClr val="FFFFFF"/>
              </a:buClr>
              <a:buSzPct val="100000"/>
            </a:pPr>
            <a:r>
              <a:rPr lang="en-GB" sz="1200" b="1">
                <a:solidFill>
                  <a:srgbClr val="FFFFFF"/>
                </a:solidFill>
                <a:latin typeface="Comic Sans MS" charset="0"/>
              </a:rPr>
              <a:t>18</a:t>
            </a:r>
          </a:p>
          <a:p>
            <a:pPr algn="r">
              <a:lnSpc>
                <a:spcPct val="70000"/>
              </a:lnSpc>
              <a:spcBef>
                <a:spcPts val="750"/>
              </a:spcBef>
              <a:buClr>
                <a:srgbClr val="FFFFFF"/>
              </a:buClr>
              <a:buSzPct val="100000"/>
            </a:pPr>
            <a:r>
              <a:rPr lang="en-GB" sz="1200" b="1">
                <a:solidFill>
                  <a:srgbClr val="FFFFFF"/>
                </a:solidFill>
                <a:latin typeface="Comic Sans MS" charset="0"/>
              </a:rPr>
              <a:t>19</a:t>
            </a:r>
          </a:p>
          <a:p>
            <a:pPr algn="r">
              <a:lnSpc>
                <a:spcPct val="70000"/>
              </a:lnSpc>
              <a:spcBef>
                <a:spcPts val="750"/>
              </a:spcBef>
              <a:buClr>
                <a:srgbClr val="FFFFFF"/>
              </a:buClr>
              <a:buSzPct val="100000"/>
            </a:pPr>
            <a:r>
              <a:rPr lang="en-GB" sz="1200" b="1">
                <a:solidFill>
                  <a:srgbClr val="FFFFFF"/>
                </a:solidFill>
                <a:latin typeface="Comic Sans MS" charset="0"/>
              </a:rPr>
              <a:t>20</a:t>
            </a:r>
          </a:p>
          <a:p>
            <a:pPr algn="r">
              <a:lnSpc>
                <a:spcPct val="70000"/>
              </a:lnSpc>
              <a:spcBef>
                <a:spcPts val="750"/>
              </a:spcBef>
              <a:buClr>
                <a:srgbClr val="FFFFFF"/>
              </a:buClr>
              <a:buSzPct val="100000"/>
            </a:pPr>
            <a:r>
              <a:rPr lang="en-GB" sz="1200" b="1">
                <a:solidFill>
                  <a:srgbClr val="FFFFFF"/>
                </a:solidFill>
                <a:latin typeface="Comic Sans MS" charset="0"/>
              </a:rPr>
              <a:t>21</a:t>
            </a:r>
          </a:p>
          <a:p>
            <a:pPr algn="r">
              <a:lnSpc>
                <a:spcPct val="70000"/>
              </a:lnSpc>
              <a:spcBef>
                <a:spcPts val="750"/>
              </a:spcBef>
              <a:buClr>
                <a:srgbClr val="FFFFFF"/>
              </a:buClr>
              <a:buSzPct val="100000"/>
            </a:pPr>
            <a:r>
              <a:rPr lang="en-GB" sz="1200" b="1">
                <a:solidFill>
                  <a:srgbClr val="FFFFFF"/>
                </a:solidFill>
                <a:latin typeface="Comic Sans MS" charset="0"/>
              </a:rPr>
              <a:t>22</a:t>
            </a:r>
          </a:p>
          <a:p>
            <a:pPr algn="r">
              <a:lnSpc>
                <a:spcPct val="70000"/>
              </a:lnSpc>
              <a:spcBef>
                <a:spcPts val="750"/>
              </a:spcBef>
              <a:buClr>
                <a:srgbClr val="FFFFFF"/>
              </a:buClr>
              <a:buSzPct val="100000"/>
            </a:pPr>
            <a:r>
              <a:rPr lang="en-GB" sz="1200" b="1">
                <a:solidFill>
                  <a:srgbClr val="FFFFFF"/>
                </a:solidFill>
                <a:latin typeface="Comic Sans MS" charset="0"/>
              </a:rPr>
              <a:t>23</a:t>
            </a:r>
          </a:p>
          <a:p>
            <a:pPr algn="r">
              <a:lnSpc>
                <a:spcPct val="70000"/>
              </a:lnSpc>
              <a:spcBef>
                <a:spcPts val="750"/>
              </a:spcBef>
              <a:buClr>
                <a:srgbClr val="FFFFFF"/>
              </a:buClr>
              <a:buSzPct val="100000"/>
            </a:pPr>
            <a:r>
              <a:rPr lang="en-GB" sz="1200" b="1">
                <a:solidFill>
                  <a:srgbClr val="FFFFFF"/>
                </a:solidFill>
                <a:latin typeface="Comic Sans MS" charset="0"/>
              </a:rPr>
              <a:t>24</a:t>
            </a:r>
          </a:p>
          <a:p>
            <a:pPr algn="r">
              <a:lnSpc>
                <a:spcPct val="70000"/>
              </a:lnSpc>
              <a:spcBef>
                <a:spcPts val="750"/>
              </a:spcBef>
              <a:buClr>
                <a:srgbClr val="FFFFFF"/>
              </a:buClr>
              <a:buSzPct val="100000"/>
            </a:pPr>
            <a:r>
              <a:rPr lang="en-GB" sz="1200" b="1">
                <a:solidFill>
                  <a:srgbClr val="FFFFFF"/>
                </a:solidFill>
                <a:latin typeface="Comic Sans MS" charset="0"/>
              </a:rPr>
              <a:t>25</a:t>
            </a:r>
          </a:p>
          <a:p>
            <a:pPr algn="r">
              <a:lnSpc>
                <a:spcPct val="70000"/>
              </a:lnSpc>
              <a:spcBef>
                <a:spcPts val="750"/>
              </a:spcBef>
              <a:buClr>
                <a:srgbClr val="FFFFFF"/>
              </a:buClr>
              <a:buSzPct val="100000"/>
            </a:pPr>
            <a:r>
              <a:rPr lang="en-GB" sz="1200" b="1">
                <a:solidFill>
                  <a:srgbClr val="FFFFFF"/>
                </a:solidFill>
                <a:latin typeface="Comic Sans MS" charset="0"/>
              </a:rPr>
              <a:t>26</a:t>
            </a:r>
          </a:p>
          <a:p>
            <a:pPr algn="r">
              <a:lnSpc>
                <a:spcPct val="70000"/>
              </a:lnSpc>
              <a:spcBef>
                <a:spcPts val="750"/>
              </a:spcBef>
              <a:buClr>
                <a:srgbClr val="FFFFFF"/>
              </a:buClr>
              <a:buSzPct val="100000"/>
            </a:pPr>
            <a:r>
              <a:rPr lang="en-GB" sz="1200" b="1">
                <a:solidFill>
                  <a:srgbClr val="FFFFFF"/>
                </a:solidFill>
                <a:latin typeface="Comic Sans MS" charset="0"/>
              </a:rPr>
              <a:t>27</a:t>
            </a:r>
          </a:p>
          <a:p>
            <a:pPr algn="r">
              <a:lnSpc>
                <a:spcPct val="70000"/>
              </a:lnSpc>
              <a:spcBef>
                <a:spcPts val="750"/>
              </a:spcBef>
              <a:buClr>
                <a:srgbClr val="FFFFFF"/>
              </a:buClr>
              <a:buSzPct val="100000"/>
            </a:pPr>
            <a:r>
              <a:rPr lang="en-GB" sz="1200" b="1">
                <a:solidFill>
                  <a:srgbClr val="FFFFFF"/>
                </a:solidFill>
                <a:latin typeface="Comic Sans MS" charset="0"/>
              </a:rPr>
              <a:t>28</a:t>
            </a:r>
          </a:p>
        </p:txBody>
      </p:sp>
      <p:sp>
        <p:nvSpPr>
          <p:cNvPr id="34828" name="Text Box 12"/>
          <p:cNvSpPr txBox="1">
            <a:spLocks noChangeArrowheads="1"/>
          </p:cNvSpPr>
          <p:nvPr/>
        </p:nvSpPr>
        <p:spPr bwMode="auto">
          <a:xfrm>
            <a:off x="204788" y="1582738"/>
            <a:ext cx="3529012" cy="984250"/>
          </a:xfrm>
          <a:prstGeom prst="rect">
            <a:avLst/>
          </a:prstGeom>
          <a:solidFill>
            <a:srgbClr val="1822CD"/>
          </a:solidFill>
          <a:ln w="38160">
            <a:solidFill>
              <a:srgbClr val="FFFF00"/>
            </a:solidFill>
            <a:miter lim="800000"/>
            <a:headEnd/>
            <a:tailEnd/>
          </a:ln>
          <a:effectLst>
            <a:outerShdw dist="107933" dir="2700000" algn="ctr" rotWithShape="0">
              <a:srgbClr val="040404"/>
            </a:outerShdw>
          </a:effectLst>
        </p:spPr>
        <p:txBody>
          <a:bodyPr lIns="89978" tIns="46789" rIns="89978" bIns="46789">
            <a:spAutoFit/>
          </a:bodyPr>
          <a:lstStyle/>
          <a:p>
            <a:pPr algn="ctr" defTabSz="457093" eaLnBrk="0" hangingPunct="0">
              <a:spcBef>
                <a:spcPts val="1749"/>
              </a:spcBef>
              <a:buClr>
                <a:srgbClr val="FFFF00"/>
              </a:buClr>
              <a:buSzPct val="100000"/>
              <a:tabLst>
                <a:tab pos="0" algn="l"/>
                <a:tab pos="914187" algn="l"/>
                <a:tab pos="1828372" algn="l"/>
                <a:tab pos="2742560" algn="l"/>
                <a:tab pos="3656744" algn="l"/>
                <a:tab pos="4570932" algn="l"/>
                <a:tab pos="5485116" algn="l"/>
                <a:tab pos="6399304" algn="l"/>
                <a:tab pos="7313488" algn="l"/>
                <a:tab pos="8227676" algn="l"/>
                <a:tab pos="9141862" algn="l"/>
                <a:tab pos="10056048" algn="l"/>
              </a:tabLst>
              <a:defRPr/>
            </a:pPr>
            <a:r>
              <a:rPr lang="en-GB" sz="2800" b="1">
                <a:solidFill>
                  <a:srgbClr val="FFFF00"/>
                </a:solidFill>
                <a:latin typeface="Comic Sans MS" pitchFamily="-128" charset="0"/>
                <a:ea typeface="MS Gothic" charset="-128"/>
                <a:cs typeface="+mn-cs"/>
              </a:rPr>
              <a:t>HỖ TRỢ HỌC TẬP #23</a:t>
            </a:r>
          </a:p>
        </p:txBody>
      </p:sp>
      <p:sp>
        <p:nvSpPr>
          <p:cNvPr id="34829" name="AutoShape 13"/>
          <p:cNvSpPr>
            <a:spLocks/>
          </p:cNvSpPr>
          <p:nvPr/>
        </p:nvSpPr>
        <p:spPr bwMode="auto">
          <a:xfrm>
            <a:off x="7405688" y="3417888"/>
            <a:ext cx="400050" cy="4081462"/>
          </a:xfrm>
          <a:prstGeom prst="rightBrace">
            <a:avLst>
              <a:gd name="adj1" fmla="val 85020"/>
              <a:gd name="adj2" fmla="val 50000"/>
            </a:avLst>
          </a:prstGeom>
          <a:noFill/>
          <a:ln w="38160">
            <a:solidFill>
              <a:srgbClr val="FFEA18"/>
            </a:solidFill>
            <a:miter lim="800000"/>
            <a:headEnd/>
            <a:tailEnd/>
          </a:ln>
          <a:effectLst>
            <a:outerShdw dist="85328" dir="3806097"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grpSp>
        <p:nvGrpSpPr>
          <p:cNvPr id="2" name="Group 14"/>
          <p:cNvGrpSpPr>
            <a:grpSpLocks/>
          </p:cNvGrpSpPr>
          <p:nvPr/>
        </p:nvGrpSpPr>
        <p:grpSpPr bwMode="auto">
          <a:xfrm>
            <a:off x="4284663" y="155575"/>
            <a:ext cx="3524250" cy="1768475"/>
            <a:chOff x="2699" y="147"/>
            <a:chExt cx="2220" cy="1114"/>
          </a:xfrm>
        </p:grpSpPr>
        <p:sp>
          <p:nvSpPr>
            <p:cNvPr id="34831" name="AutoShape 15"/>
            <p:cNvSpPr>
              <a:spLocks/>
            </p:cNvSpPr>
            <p:nvPr/>
          </p:nvSpPr>
          <p:spPr bwMode="auto">
            <a:xfrm>
              <a:off x="4668" y="147"/>
              <a:ext cx="252" cy="1070"/>
            </a:xfrm>
            <a:prstGeom prst="rightBrace">
              <a:avLst>
                <a:gd name="adj1" fmla="val 35384"/>
                <a:gd name="adj2" fmla="val 50000"/>
              </a:avLst>
            </a:prstGeom>
            <a:noFill/>
            <a:ln w="38160">
              <a:solidFill>
                <a:srgbClr val="FFEA18"/>
              </a:solidFill>
              <a:miter lim="800000"/>
              <a:headEnd/>
              <a:tailEnd/>
            </a:ln>
            <a:effectLst>
              <a:outerShdw dist="85328" dir="3806097"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34832" name="Line 16"/>
            <p:cNvSpPr>
              <a:spLocks noChangeShapeType="1"/>
            </p:cNvSpPr>
            <p:nvPr/>
          </p:nvSpPr>
          <p:spPr bwMode="auto">
            <a:xfrm>
              <a:off x="2699" y="1262"/>
              <a:ext cx="1900" cy="1"/>
            </a:xfrm>
            <a:prstGeom prst="line">
              <a:avLst/>
            </a:prstGeom>
            <a:noFill/>
            <a:ln w="76320">
              <a:solidFill>
                <a:srgbClr val="08F2EE"/>
              </a:solidFill>
              <a:prstDash val="sysDot"/>
              <a:miter lim="800000"/>
              <a:headEnd/>
              <a:tailEnd/>
            </a:ln>
            <a:effectLst>
              <a:outerShdw dist="17819" dir="2700000" algn="ctr" rotWithShape="0">
                <a:srgbClr val="040404"/>
              </a:outerShdw>
            </a:effectLst>
          </p:spPr>
          <p:txBody>
            <a:bodyP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grpSp>
      <p:grpSp>
        <p:nvGrpSpPr>
          <p:cNvPr id="3" name="Group 17"/>
          <p:cNvGrpSpPr>
            <a:grpSpLocks/>
          </p:cNvGrpSpPr>
          <p:nvPr/>
        </p:nvGrpSpPr>
        <p:grpSpPr bwMode="auto">
          <a:xfrm>
            <a:off x="4260850" y="1914525"/>
            <a:ext cx="3538538" cy="1481138"/>
            <a:chOff x="2684" y="1255"/>
            <a:chExt cx="2229" cy="933"/>
          </a:xfrm>
        </p:grpSpPr>
        <p:sp>
          <p:nvSpPr>
            <p:cNvPr id="34834" name="Line 18"/>
            <p:cNvSpPr>
              <a:spLocks noChangeShapeType="1"/>
            </p:cNvSpPr>
            <p:nvPr/>
          </p:nvSpPr>
          <p:spPr bwMode="auto">
            <a:xfrm>
              <a:off x="2684" y="2181"/>
              <a:ext cx="1873" cy="8"/>
            </a:xfrm>
            <a:prstGeom prst="line">
              <a:avLst/>
            </a:prstGeom>
            <a:noFill/>
            <a:ln w="76320">
              <a:solidFill>
                <a:srgbClr val="08F2EE"/>
              </a:solidFill>
              <a:prstDash val="sysDot"/>
              <a:miter lim="800000"/>
              <a:headEnd/>
              <a:tailEnd/>
            </a:ln>
            <a:effectLst>
              <a:outerShdw dist="17819" dir="2700000" algn="ctr" rotWithShape="0">
                <a:srgbClr val="040404"/>
              </a:outerShdw>
            </a:effectLst>
          </p:spPr>
          <p:txBody>
            <a:bodyP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34835" name="AutoShape 19"/>
            <p:cNvSpPr>
              <a:spLocks/>
            </p:cNvSpPr>
            <p:nvPr/>
          </p:nvSpPr>
          <p:spPr bwMode="auto">
            <a:xfrm>
              <a:off x="4662" y="1255"/>
              <a:ext cx="252" cy="890"/>
            </a:xfrm>
            <a:prstGeom prst="rightBrace">
              <a:avLst>
                <a:gd name="adj1" fmla="val 29431"/>
                <a:gd name="adj2" fmla="val 50000"/>
              </a:avLst>
            </a:prstGeom>
            <a:noFill/>
            <a:ln w="38160">
              <a:solidFill>
                <a:srgbClr val="FFEA18"/>
              </a:solidFill>
              <a:miter lim="800000"/>
              <a:headEnd/>
              <a:tailEnd/>
            </a:ln>
            <a:effectLst>
              <a:outerShdw dist="85328" dir="3806097"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grpSp>
      <p:sp>
        <p:nvSpPr>
          <p:cNvPr id="55312" name="Text Box 20"/>
          <p:cNvSpPr txBox="1">
            <a:spLocks noChangeArrowheads="1"/>
          </p:cNvSpPr>
          <p:nvPr/>
        </p:nvSpPr>
        <p:spPr bwMode="auto">
          <a:xfrm>
            <a:off x="8821738" y="741045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55313" name="Text Box 21"/>
          <p:cNvSpPr txBox="1">
            <a:spLocks noChangeArrowheads="1"/>
          </p:cNvSpPr>
          <p:nvPr/>
        </p:nvSpPr>
        <p:spPr bwMode="auto">
          <a:xfrm>
            <a:off x="9412288" y="6975475"/>
            <a:ext cx="184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55314" name="Text Box 23"/>
          <p:cNvSpPr txBox="1">
            <a:spLocks noChangeArrowheads="1"/>
          </p:cNvSpPr>
          <p:nvPr/>
        </p:nvSpPr>
        <p:spPr bwMode="auto">
          <a:xfrm>
            <a:off x="9263063" y="7389813"/>
            <a:ext cx="3397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32</a:t>
            </a:r>
          </a:p>
        </p:txBody>
      </p:sp>
      <p:sp>
        <p:nvSpPr>
          <p:cNvPr id="55315" name="Text Box 24"/>
          <p:cNvSpPr txBox="1">
            <a:spLocks noChangeArrowheads="1"/>
          </p:cNvSpPr>
          <p:nvPr/>
        </p:nvSpPr>
        <p:spPr bwMode="auto">
          <a:xfrm>
            <a:off x="9571038" y="7345363"/>
            <a:ext cx="307975"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000"/>
              </a:spcBef>
              <a:buClr>
                <a:srgbClr val="FFFFFF"/>
              </a:buClr>
              <a:buSzPct val="100000"/>
            </a:pPr>
            <a:r>
              <a:rPr lang="en-GB" sz="1600" b="1">
                <a:solidFill>
                  <a:srgbClr val="FFFFFF"/>
                </a:solidFill>
                <a:latin typeface="Comic Sans MS" charset="0"/>
              </a:rPr>
              <a:t>5</a:t>
            </a:r>
          </a:p>
        </p:txBody>
      </p:sp>
      <p:sp>
        <p:nvSpPr>
          <p:cNvPr id="55316" name="Text Box 25"/>
          <p:cNvSpPr txBox="1">
            <a:spLocks noChangeArrowheads="1"/>
          </p:cNvSpPr>
          <p:nvPr/>
        </p:nvSpPr>
        <p:spPr bwMode="auto">
          <a:xfrm>
            <a:off x="3594100" y="2886075"/>
            <a:ext cx="5165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34842" name="AutoShape 26"/>
          <p:cNvSpPr>
            <a:spLocks noChangeArrowheads="1"/>
          </p:cNvSpPr>
          <p:nvPr/>
        </p:nvSpPr>
        <p:spPr bwMode="auto">
          <a:xfrm rot="5400000">
            <a:off x="2097087" y="3084513"/>
            <a:ext cx="7451725" cy="12827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76320">
            <a:solidFill>
              <a:srgbClr val="FC0128"/>
            </a:solidFill>
            <a:miter lim="800000"/>
            <a:headEnd/>
            <a:tailEnd/>
          </a:ln>
          <a:effectLst>
            <a:outerShdw dist="7178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grpSp>
        <p:nvGrpSpPr>
          <p:cNvPr id="4" name="Group 42"/>
          <p:cNvGrpSpPr>
            <a:grpSpLocks/>
          </p:cNvGrpSpPr>
          <p:nvPr/>
        </p:nvGrpSpPr>
        <p:grpSpPr bwMode="auto">
          <a:xfrm>
            <a:off x="304800" y="0"/>
            <a:ext cx="3471863" cy="7527925"/>
            <a:chOff x="240" y="0"/>
            <a:chExt cx="2187" cy="4742"/>
          </a:xfrm>
        </p:grpSpPr>
        <p:sp>
          <p:nvSpPr>
            <p:cNvPr id="55325" name="AutoShape 28"/>
            <p:cNvSpPr>
              <a:spLocks noChangeArrowheads="1"/>
            </p:cNvSpPr>
            <p:nvPr/>
          </p:nvSpPr>
          <p:spPr bwMode="auto">
            <a:xfrm>
              <a:off x="240" y="0"/>
              <a:ext cx="2187" cy="4742"/>
            </a:xfrm>
            <a:prstGeom prst="roundRect">
              <a:avLst>
                <a:gd name="adj" fmla="val 16667"/>
              </a:avLst>
            </a:prstGeom>
            <a:gradFill rotWithShape="0">
              <a:gsLst>
                <a:gs pos="0">
                  <a:srgbClr val="000000"/>
                </a:gs>
                <a:gs pos="50000">
                  <a:srgbClr val="618FFD"/>
                </a:gs>
                <a:gs pos="100000">
                  <a:srgbClr val="000000"/>
                </a:gs>
              </a:gsLst>
              <a:lin ang="5400000" scaled="1"/>
            </a:gradFill>
            <a:ln w="76320">
              <a:solidFill>
                <a:srgbClr val="FFFFFF"/>
              </a:solidFill>
              <a:miter lim="800000"/>
              <a:headEnd/>
              <a:tailEnd/>
            </a:ln>
          </p:spPr>
          <p:txBody>
            <a:bodyPr wrap="none" anchor="ctr"/>
            <a:lstStyle/>
            <a:p>
              <a:pPr eaLnBrk="0" hangingPunct="0">
                <a:lnSpc>
                  <a:spcPct val="93000"/>
                </a:lnSpc>
                <a:buClr>
                  <a:srgbClr val="000000"/>
                </a:buClr>
                <a:buSzPct val="100000"/>
                <a:buFont typeface="Times New Roman" charset="0"/>
                <a:buNone/>
              </a:pPr>
              <a:endParaRPr lang="en-US"/>
            </a:p>
          </p:txBody>
        </p:sp>
        <p:sp>
          <p:nvSpPr>
            <p:cNvPr id="55326" name="Text Box 30"/>
            <p:cNvSpPr txBox="1">
              <a:spLocks noChangeArrowheads="1"/>
            </p:cNvSpPr>
            <p:nvPr/>
          </p:nvSpPr>
          <p:spPr bwMode="auto">
            <a:xfrm>
              <a:off x="336" y="960"/>
              <a:ext cx="1916" cy="2479"/>
            </a:xfrm>
            <a:prstGeom prst="rect">
              <a:avLst/>
            </a:prstGeom>
            <a:noFill/>
            <a:ln>
              <a:noFill/>
            </a:ln>
            <a:effectLst>
              <a:outerShdw dist="107763" dir="18900000" algn="ctr" rotWithShape="0">
                <a:schemeClr val="tx1">
                  <a:alpha val="50000"/>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FFFF"/>
                </a:buClr>
                <a:buSzPct val="100000"/>
              </a:pPr>
              <a:r>
                <a:rPr lang="ja-JP" altLang="en-GB" sz="2800" b="1">
                  <a:solidFill>
                    <a:srgbClr val="FFFFFF"/>
                  </a:solidFill>
                  <a:latin typeface="Arial Black" charset="0"/>
                </a:rPr>
                <a:t>”</a:t>
              </a:r>
              <a:r>
                <a:rPr lang="en-GB" altLang="ja-JP" sz="2800" b="1">
                  <a:solidFill>
                    <a:srgbClr val="FFFFFF"/>
                  </a:solidFill>
                  <a:latin typeface="Arial Black" charset="0"/>
                </a:rPr>
                <a:t>…Và ng</a:t>
              </a:r>
              <a:r>
                <a:rPr lang="en-GB" altLang="ja-JP" sz="2800" b="1">
                  <a:solidFill>
                    <a:srgbClr val="FFFFFF"/>
                  </a:solidFill>
                  <a:latin typeface="Lucida Grande" charset="0"/>
                </a:rPr>
                <a:t>ươ</a:t>
              </a:r>
              <a:r>
                <a:rPr lang="en-GB" altLang="ja-JP" sz="2800" b="1">
                  <a:solidFill>
                    <a:srgbClr val="FFFFFF"/>
                  </a:solidFill>
                  <a:latin typeface="Arial Black" charset="0"/>
                </a:rPr>
                <a:t>i sẽ làm chứng về Ta tại thành Giêrusalem, sứ Giu-</a:t>
              </a:r>
              <a:r>
                <a:rPr lang="en-GB" altLang="ja-JP" sz="2800" b="1">
                  <a:solidFill>
                    <a:srgbClr val="FFFFFF"/>
                  </a:solidFill>
                  <a:latin typeface="Lucida Grande" charset="0"/>
                </a:rPr>
                <a:t>đ</a:t>
              </a:r>
              <a:r>
                <a:rPr lang="en-GB" altLang="ja-JP" sz="2800" b="1">
                  <a:solidFill>
                    <a:srgbClr val="FFFFFF"/>
                  </a:solidFill>
                  <a:latin typeface="Arial Black" charset="0"/>
                </a:rPr>
                <a:t>ê, xứ Sa-ma-ri cho </a:t>
              </a:r>
              <a:r>
                <a:rPr lang="en-GB" altLang="ja-JP" sz="2800" b="1">
                  <a:solidFill>
                    <a:srgbClr val="FFFFFF"/>
                  </a:solidFill>
                  <a:latin typeface="Lucida Grande" charset="0"/>
                </a:rPr>
                <a:t>đ</a:t>
              </a:r>
              <a:r>
                <a:rPr lang="en-GB" altLang="ja-JP" sz="2800" b="1">
                  <a:solidFill>
                    <a:srgbClr val="FFFFFF"/>
                  </a:solidFill>
                  <a:latin typeface="Arial Black" charset="0"/>
                </a:rPr>
                <a:t>ến cùng trái </a:t>
              </a:r>
              <a:r>
                <a:rPr lang="en-GB" altLang="ja-JP" sz="2800" b="1">
                  <a:solidFill>
                    <a:srgbClr val="FFFFFF"/>
                  </a:solidFill>
                  <a:latin typeface="Lucida Grande" charset="0"/>
                </a:rPr>
                <a:t>đ</a:t>
              </a:r>
              <a:r>
                <a:rPr lang="en-GB" altLang="ja-JP" sz="2800" b="1">
                  <a:solidFill>
                    <a:srgbClr val="FFFFFF"/>
                  </a:solidFill>
                  <a:latin typeface="Arial Black" charset="0"/>
                </a:rPr>
                <a:t>ất.</a:t>
              </a:r>
              <a:r>
                <a:rPr lang="ja-JP" altLang="en-GB" sz="2800" b="1">
                  <a:solidFill>
                    <a:srgbClr val="FFFFFF"/>
                  </a:solidFill>
                  <a:latin typeface="Arial Black" charset="0"/>
                </a:rPr>
                <a:t>”</a:t>
              </a:r>
              <a:r>
                <a:rPr lang="en-GB" altLang="ja-JP" sz="2800" b="1">
                  <a:solidFill>
                    <a:srgbClr val="FFFFFF"/>
                  </a:solidFill>
                  <a:latin typeface="Arial Black" charset="0"/>
                </a:rPr>
                <a:t>                      </a:t>
              </a:r>
              <a:r>
                <a:rPr lang="en-GB" altLang="ja-JP" sz="2000" b="1">
                  <a:solidFill>
                    <a:srgbClr val="FFFFFF"/>
                  </a:solidFill>
                  <a:latin typeface="Arial Black" charset="0"/>
                </a:rPr>
                <a:t>Acts 1:8b</a:t>
              </a:r>
              <a:endParaRPr lang="en-GB" sz="2000" b="1">
                <a:solidFill>
                  <a:srgbClr val="FFFFFF"/>
                </a:solidFill>
                <a:latin typeface="Arial Black" charset="0"/>
              </a:endParaRPr>
            </a:p>
          </p:txBody>
        </p:sp>
      </p:grpSp>
      <p:grpSp>
        <p:nvGrpSpPr>
          <p:cNvPr id="5" name="Group 41"/>
          <p:cNvGrpSpPr>
            <a:grpSpLocks/>
          </p:cNvGrpSpPr>
          <p:nvPr/>
        </p:nvGrpSpPr>
        <p:grpSpPr bwMode="auto">
          <a:xfrm>
            <a:off x="228600" y="0"/>
            <a:ext cx="3471863" cy="7527925"/>
            <a:chOff x="666" y="154"/>
            <a:chExt cx="2187" cy="4742"/>
          </a:xfrm>
        </p:grpSpPr>
        <p:sp>
          <p:nvSpPr>
            <p:cNvPr id="55323" name="AutoShape 32"/>
            <p:cNvSpPr>
              <a:spLocks noChangeArrowheads="1"/>
            </p:cNvSpPr>
            <p:nvPr/>
          </p:nvSpPr>
          <p:spPr bwMode="auto">
            <a:xfrm>
              <a:off x="666" y="154"/>
              <a:ext cx="2187" cy="4742"/>
            </a:xfrm>
            <a:prstGeom prst="roundRect">
              <a:avLst>
                <a:gd name="adj" fmla="val 16667"/>
              </a:avLst>
            </a:prstGeom>
            <a:gradFill rotWithShape="0">
              <a:gsLst>
                <a:gs pos="0">
                  <a:srgbClr val="000000"/>
                </a:gs>
                <a:gs pos="50000">
                  <a:srgbClr val="618FFD"/>
                </a:gs>
                <a:gs pos="100000">
                  <a:srgbClr val="000000"/>
                </a:gs>
              </a:gsLst>
              <a:lin ang="5400000" scaled="1"/>
            </a:gradFill>
            <a:ln w="76320">
              <a:solidFill>
                <a:srgbClr val="FFFFFF"/>
              </a:solidFill>
              <a:miter lim="800000"/>
              <a:headEnd/>
              <a:tailEnd/>
            </a:ln>
          </p:spPr>
          <p:txBody>
            <a:bodyPr wrap="none" anchor="ctr"/>
            <a:lstStyle/>
            <a:p>
              <a:pPr eaLnBrk="0" hangingPunct="0">
                <a:lnSpc>
                  <a:spcPct val="93000"/>
                </a:lnSpc>
                <a:buClr>
                  <a:srgbClr val="000000"/>
                </a:buClr>
                <a:buSzPct val="100000"/>
                <a:buFont typeface="Times New Roman" charset="0"/>
                <a:buNone/>
              </a:pPr>
              <a:endParaRPr lang="en-US"/>
            </a:p>
          </p:txBody>
        </p:sp>
        <p:sp>
          <p:nvSpPr>
            <p:cNvPr id="55324" name="Text Box 34"/>
            <p:cNvSpPr txBox="1">
              <a:spLocks noChangeArrowheads="1"/>
            </p:cNvSpPr>
            <p:nvPr/>
          </p:nvSpPr>
          <p:spPr bwMode="auto">
            <a:xfrm>
              <a:off x="813" y="815"/>
              <a:ext cx="1916" cy="3099"/>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2000"/>
                </a:spcBef>
                <a:buClr>
                  <a:srgbClr val="FFFFFF"/>
                </a:buClr>
                <a:buSzPct val="100000"/>
              </a:pPr>
              <a:r>
                <a:rPr lang="en-GB" sz="3200" b="1">
                  <a:solidFill>
                    <a:srgbClr val="FFFFFF"/>
                  </a:solidFill>
                  <a:latin typeface="Arial Black" charset="0"/>
                </a:rPr>
                <a:t>MỘT VỞ DiỄN ĐỜI ĐỜI TRONG BA PHẦN!</a:t>
              </a:r>
            </a:p>
            <a:p>
              <a:pPr algn="ctr">
                <a:spcBef>
                  <a:spcPts val="2000"/>
                </a:spcBef>
                <a:buClr>
                  <a:srgbClr val="FFFFFF"/>
                </a:buClr>
                <a:buSzPct val="100000"/>
              </a:pPr>
              <a:r>
                <a:rPr lang="en-GB" sz="3200" b="1">
                  <a:solidFill>
                    <a:srgbClr val="FFFFFF"/>
                  </a:solidFill>
                  <a:latin typeface="Arial Black" charset="0"/>
                </a:rPr>
                <a:t> HỘI THÁNH ĐƯỢC HÌNH THÀNH… </a:t>
              </a:r>
              <a:r>
                <a:rPr lang="en-GB" sz="3200" b="1">
                  <a:solidFill>
                    <a:srgbClr val="19FFF4"/>
                  </a:solidFill>
                  <a:latin typeface="Arial Black" charset="0"/>
                </a:rPr>
                <a:t>VÀ CHÚNG TA NỮA!</a:t>
              </a:r>
            </a:p>
          </p:txBody>
        </p:sp>
      </p:grpSp>
      <p:grpSp>
        <p:nvGrpSpPr>
          <p:cNvPr id="6" name="Group 35"/>
          <p:cNvGrpSpPr>
            <a:grpSpLocks/>
          </p:cNvGrpSpPr>
          <p:nvPr/>
        </p:nvGrpSpPr>
        <p:grpSpPr bwMode="auto">
          <a:xfrm>
            <a:off x="261938" y="0"/>
            <a:ext cx="3471862" cy="7527925"/>
            <a:chOff x="-4849" y="-54"/>
            <a:chExt cx="2187" cy="4742"/>
          </a:xfrm>
        </p:grpSpPr>
        <p:sp>
          <p:nvSpPr>
            <p:cNvPr id="55321" name="AutoShape 36"/>
            <p:cNvSpPr>
              <a:spLocks noChangeArrowheads="1"/>
            </p:cNvSpPr>
            <p:nvPr/>
          </p:nvSpPr>
          <p:spPr bwMode="auto">
            <a:xfrm>
              <a:off x="-4849" y="-54"/>
              <a:ext cx="2187" cy="4742"/>
            </a:xfrm>
            <a:prstGeom prst="roundRect">
              <a:avLst>
                <a:gd name="adj" fmla="val 16667"/>
              </a:avLst>
            </a:prstGeom>
            <a:gradFill rotWithShape="0">
              <a:gsLst>
                <a:gs pos="0">
                  <a:srgbClr val="000000"/>
                </a:gs>
                <a:gs pos="50000">
                  <a:srgbClr val="FC0128"/>
                </a:gs>
                <a:gs pos="100000">
                  <a:srgbClr val="000000"/>
                </a:gs>
              </a:gsLst>
              <a:lin ang="5400000" scaled="1"/>
            </a:gradFill>
            <a:ln w="76320">
              <a:solidFill>
                <a:srgbClr val="FFFFFF"/>
              </a:solidFill>
              <a:miter lim="800000"/>
              <a:headEnd/>
              <a:tailEnd/>
            </a:ln>
          </p:spPr>
          <p:txBody>
            <a:bodyPr wrap="none" anchor="ctr"/>
            <a:lstStyle/>
            <a:p>
              <a:pPr eaLnBrk="0" hangingPunct="0">
                <a:lnSpc>
                  <a:spcPct val="93000"/>
                </a:lnSpc>
                <a:buClr>
                  <a:srgbClr val="000000"/>
                </a:buClr>
                <a:buSzPct val="100000"/>
                <a:buFont typeface="Times New Roman" charset="0"/>
                <a:buNone/>
              </a:pPr>
              <a:endParaRPr lang="en-US"/>
            </a:p>
          </p:txBody>
        </p:sp>
        <p:sp>
          <p:nvSpPr>
            <p:cNvPr id="55322" name="Text Box 39"/>
            <p:cNvSpPr txBox="1">
              <a:spLocks noChangeArrowheads="1"/>
            </p:cNvSpPr>
            <p:nvPr/>
          </p:nvSpPr>
          <p:spPr bwMode="auto">
            <a:xfrm>
              <a:off x="-4678" y="1434"/>
              <a:ext cx="1916" cy="14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3000"/>
                </a:spcBef>
                <a:buClr>
                  <a:srgbClr val="FFFFFF"/>
                </a:buClr>
                <a:buSzPct val="100000"/>
              </a:pPr>
              <a:r>
                <a:rPr lang="en-GB" sz="4800" b="1">
                  <a:solidFill>
                    <a:srgbClr val="FFFFFF"/>
                  </a:solidFill>
                  <a:latin typeface="Arial Black" charset="0"/>
                </a:rPr>
                <a:t>CHÚNG TA SẼ LÀM GÌ?</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34828"/>
                                        </p:tgtEl>
                                        <p:attrNameLst>
                                          <p:attrName>style.visibility</p:attrName>
                                        </p:attrNameLst>
                                      </p:cBhvr>
                                      <p:to>
                                        <p:strVal val="visible"/>
                                      </p:to>
                                    </p:set>
                                    <p:anim calcmode="lin" valueType="num">
                                      <p:cBhvr>
                                        <p:cTn id="7" dur="500" fill="hold"/>
                                        <p:tgtEl>
                                          <p:spTgt spid="34828"/>
                                        </p:tgtEl>
                                        <p:attrNameLst>
                                          <p:attrName>ppt_x</p:attrName>
                                        </p:attrNameLst>
                                      </p:cBhvr>
                                      <p:tavLst>
                                        <p:tav tm="100000">
                                          <p:val>
                                            <p:strVal val="0-#ppt_w/2"/>
                                          </p:val>
                                        </p:tav>
                                        <p:tav tm="100000">
                                          <p:val>
                                            <p:strVal val="#ppt_x"/>
                                          </p:val>
                                        </p:tav>
                                      </p:tavLst>
                                    </p:anim>
                                    <p:anim calcmode="lin" valueType="num">
                                      <p:cBhvr>
                                        <p:cTn id="8" dur="500" fill="hold"/>
                                        <p:tgtEl>
                                          <p:spTgt spid="34828"/>
                                        </p:tgtEl>
                                        <p:attrNameLst>
                                          <p:attrName>ppt_y</p:attrName>
                                        </p:attrNameLst>
                                      </p:cBhvr>
                                      <p:tavLst>
                                        <p:tav tm="10000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childTnLst>
                                </p:cTn>
                              </p:par>
                            </p:childTnLst>
                          </p:cTn>
                        </p:par>
                        <p:par>
                          <p:cTn id="14" fill="hold" nodeType="afterGroup">
                            <p:stCondLst>
                              <p:cond delay="0"/>
                            </p:stCondLst>
                            <p:childTnLst>
                              <p:par>
                                <p:cTn id="15" presetID="10" presetClass="entr" fill="hold" nodeType="afterEffect">
                                  <p:stCondLst>
                                    <p:cond delay="0"/>
                                  </p:stCondLst>
                                  <p:childTnLst>
                                    <p:set>
                                      <p:cBhvr>
                                        <p:cTn id="16" dur="1" fill="hold">
                                          <p:stCondLst>
                                            <p:cond delay="0"/>
                                          </p:stCondLst>
                                        </p:cTn>
                                        <p:tgtEl>
                                          <p:spTgt spid="34821"/>
                                        </p:tgtEl>
                                        <p:attrNameLst>
                                          <p:attrName>style.visibility</p:attrName>
                                        </p:attrNameLst>
                                      </p:cBhvr>
                                      <p:to>
                                        <p:strVal val="visible"/>
                                      </p:to>
                                    </p:set>
                                    <p:animEffect transition="in" filter="fade">
                                      <p:cBhvr>
                                        <p:cTn id="17" dur="1000"/>
                                        <p:tgtEl>
                                          <p:spTgt spid="3482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childTnLst>
                                </p:cTn>
                              </p:par>
                            </p:childTnLst>
                          </p:cTn>
                        </p:par>
                        <p:par>
                          <p:cTn id="28" fill="hold" nodeType="afterGroup">
                            <p:stCondLst>
                              <p:cond delay="1000"/>
                            </p:stCondLst>
                            <p:childTnLst>
                              <p:par>
                                <p:cTn id="29" presetID="10" presetClass="entr" fill="hold" nodeType="afterEffect">
                                  <p:stCondLst>
                                    <p:cond delay="0"/>
                                  </p:stCondLst>
                                  <p:childTnLst>
                                    <p:set>
                                      <p:cBhvr>
                                        <p:cTn id="30" dur="1" fill="hold">
                                          <p:stCondLst>
                                            <p:cond delay="0"/>
                                          </p:stCondLst>
                                        </p:cTn>
                                        <p:tgtEl>
                                          <p:spTgt spid="34819"/>
                                        </p:tgtEl>
                                        <p:attrNameLst>
                                          <p:attrName>style.visibility</p:attrName>
                                        </p:attrNameLst>
                                      </p:cBhvr>
                                      <p:to>
                                        <p:strVal val="visible"/>
                                      </p:to>
                                    </p:set>
                                    <p:animEffect transition="in" filter="fade">
                                      <p:cBhvr>
                                        <p:cTn id="31" dur="1000"/>
                                        <p:tgtEl>
                                          <p:spTgt spid="3481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fill="hold" grpId="0" nodeType="clickEffect">
                                  <p:stCondLst>
                                    <p:cond delay="0"/>
                                  </p:stCondLst>
                                  <p:childTnLst>
                                    <p:set>
                                      <p:cBhvr>
                                        <p:cTn id="35" dur="1" fill="hold">
                                          <p:stCondLst>
                                            <p:cond delay="0"/>
                                          </p:stCondLst>
                                        </p:cTn>
                                        <p:tgtEl>
                                          <p:spTgt spid="34829"/>
                                        </p:tgtEl>
                                        <p:attrNameLst>
                                          <p:attrName>style.visibility</p:attrName>
                                        </p:attrNameLst>
                                      </p:cBhvr>
                                      <p:to>
                                        <p:strVal val="visible"/>
                                      </p:to>
                                    </p:set>
                                    <p:animEffect transition="in" filter="fade">
                                      <p:cBhvr>
                                        <p:cTn id="36" dur="1000"/>
                                        <p:tgtEl>
                                          <p:spTgt spid="34829"/>
                                        </p:tgtEl>
                                      </p:cBhvr>
                                    </p:animEffect>
                                  </p:childTnLst>
                                </p:cTn>
                              </p:par>
                            </p:childTnLst>
                          </p:cTn>
                        </p:par>
                        <p:par>
                          <p:cTn id="37" fill="hold" nodeType="afterGroup">
                            <p:stCondLst>
                              <p:cond delay="1000"/>
                            </p:stCondLst>
                            <p:childTnLst>
                              <p:par>
                                <p:cTn id="38" presetID="10" presetClass="entr" fill="hold" nodeType="afterEffect">
                                  <p:stCondLst>
                                    <p:cond delay="0"/>
                                  </p:stCondLst>
                                  <p:childTnLst>
                                    <p:set>
                                      <p:cBhvr>
                                        <p:cTn id="39" dur="1" fill="hold">
                                          <p:stCondLst>
                                            <p:cond delay="0"/>
                                          </p:stCondLst>
                                        </p:cTn>
                                        <p:tgtEl>
                                          <p:spTgt spid="34820"/>
                                        </p:tgtEl>
                                        <p:attrNameLst>
                                          <p:attrName>style.visibility</p:attrName>
                                        </p:attrNameLst>
                                      </p:cBhvr>
                                      <p:to>
                                        <p:strVal val="visible"/>
                                      </p:to>
                                    </p:set>
                                    <p:animEffect transition="in" filter="fade">
                                      <p:cBhvr>
                                        <p:cTn id="40" dur="1000"/>
                                        <p:tgtEl>
                                          <p:spTgt spid="34820"/>
                                        </p:tgtEl>
                                      </p:cBhvr>
                                    </p:animEffect>
                                  </p:childTnLst>
                                </p:cTn>
                              </p:par>
                            </p:childTnLst>
                          </p:cTn>
                        </p:par>
                        <p:par>
                          <p:cTn id="41" fill="hold" nodeType="afterGroup">
                            <p:stCondLst>
                              <p:cond delay="2000"/>
                            </p:stCondLst>
                            <p:childTnLst>
                              <p:par>
                                <p:cTn id="42" presetID="7" presetClass="entr" presetSubtype="1" fill="hold" nodeType="afterEffect">
                                  <p:stCondLst>
                                    <p:cond delay="0"/>
                                  </p:stCondLst>
                                  <p:childTnLst>
                                    <p:set>
                                      <p:cBhvr>
                                        <p:cTn id="43" dur="1" fill="hold">
                                          <p:stCondLst>
                                            <p:cond delay="0"/>
                                          </p:stCondLst>
                                        </p:cTn>
                                        <p:tgtEl>
                                          <p:spTgt spid="34842"/>
                                        </p:tgtEl>
                                        <p:attrNameLst>
                                          <p:attrName>style.visibility</p:attrName>
                                        </p:attrNameLst>
                                      </p:cBhvr>
                                      <p:to>
                                        <p:strVal val="visible"/>
                                      </p:to>
                                    </p:set>
                                    <p:anim calcmode="lin" valueType="num">
                                      <p:cBhvr>
                                        <p:cTn id="44" dur="5000" fill="hold"/>
                                        <p:tgtEl>
                                          <p:spTgt spid="34842"/>
                                        </p:tgtEl>
                                        <p:attrNameLst>
                                          <p:attrName>ppt_x</p:attrName>
                                        </p:attrNameLst>
                                      </p:cBhvr>
                                      <p:tavLst>
                                        <p:tav tm="100000">
                                          <p:val>
                                            <p:strVal val="#ppt_x"/>
                                          </p:val>
                                        </p:tav>
                                        <p:tav tm="100000">
                                          <p:val>
                                            <p:strVal val="#ppt_x"/>
                                          </p:val>
                                        </p:tav>
                                      </p:tavLst>
                                    </p:anim>
                                    <p:anim calcmode="lin" valueType="num">
                                      <p:cBhvr>
                                        <p:cTn id="45" dur="5000" fill="hold"/>
                                        <p:tgtEl>
                                          <p:spTgt spid="34842"/>
                                        </p:tgtEl>
                                        <p:attrNameLst>
                                          <p:attrName>ppt_y</p:attrName>
                                        </p:attrNameLst>
                                      </p:cBhvr>
                                      <p:tavLst>
                                        <p:tav tm="100000">
                                          <p:val>
                                            <p:strVal val="0-#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2000"/>
                                        <p:tgtEl>
                                          <p:spTgt spid="5"/>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901700" y="3641725"/>
            <a:ext cx="1862138" cy="909638"/>
          </a:xfrm>
          <a:prstGeom prst="rect">
            <a:avLst/>
          </a:prstGeom>
          <a:gradFill rotWithShape="0">
            <a:gsLst>
              <a:gs pos="0">
                <a:srgbClr val="2C4174"/>
              </a:gs>
              <a:gs pos="100000">
                <a:srgbClr val="618FFD"/>
              </a:gs>
            </a:gsLst>
            <a:lin ang="5400000" scaled="1"/>
          </a:gradFill>
          <a:ln w="25560">
            <a:solidFill>
              <a:srgbClr val="000000"/>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57346" name="Rectangle 2"/>
          <p:cNvSpPr>
            <a:spLocks noChangeArrowheads="1"/>
          </p:cNvSpPr>
          <p:nvPr/>
        </p:nvSpPr>
        <p:spPr bwMode="auto">
          <a:xfrm>
            <a:off x="508000" y="3201988"/>
            <a:ext cx="2047875" cy="41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r" eaLnBrk="0" hangingPunct="0">
              <a:spcBef>
                <a:spcPts val="1250"/>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000" b="1">
                <a:solidFill>
                  <a:srgbClr val="FFFFFF"/>
                </a:solidFill>
                <a:latin typeface="Helvetica" charset="0"/>
              </a:rPr>
              <a:t>(4 Sách)</a:t>
            </a:r>
            <a:r>
              <a:rPr lang="ar-sa" sz="2000" b="1">
                <a:solidFill>
                  <a:srgbClr val="FFFFFF"/>
                </a:solidFill>
                <a:latin typeface="Helvetica" charset="0"/>
              </a:rPr>
              <a:t>‏</a:t>
            </a:r>
            <a:endParaRPr lang="en-GB" sz="2000" b="1">
              <a:solidFill>
                <a:srgbClr val="FFFFFF"/>
              </a:solidFill>
              <a:latin typeface="Helvetica" charset="0"/>
            </a:endParaRPr>
          </a:p>
        </p:txBody>
      </p:sp>
      <p:sp>
        <p:nvSpPr>
          <p:cNvPr id="57347" name="Rectangle 3"/>
          <p:cNvSpPr>
            <a:spLocks noChangeArrowheads="1"/>
          </p:cNvSpPr>
          <p:nvPr/>
        </p:nvSpPr>
        <p:spPr bwMode="auto">
          <a:xfrm>
            <a:off x="1066800" y="3657600"/>
            <a:ext cx="1490663" cy="933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ctr" eaLnBrk="0" hangingPunct="0">
              <a:buClr>
                <a:srgbClr val="FFB3C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800" b="1">
                <a:solidFill>
                  <a:srgbClr val="FFB3C0"/>
                </a:solidFill>
                <a:latin typeface="Helvetica" charset="0"/>
              </a:rPr>
              <a:t>SỰ KIỆN</a:t>
            </a:r>
          </a:p>
          <a:p>
            <a:pPr algn="ctr" eaLnBrk="0" hangingPunct="0">
              <a:buClr>
                <a:srgbClr val="FFB3C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800" b="1">
                <a:solidFill>
                  <a:srgbClr val="FFB3C0"/>
                </a:solidFill>
                <a:latin typeface="Helvetica" charset="0"/>
              </a:rPr>
              <a:t>VÀ</a:t>
            </a:r>
          </a:p>
          <a:p>
            <a:pPr algn="ctr" eaLnBrk="0" hangingPunct="0">
              <a:buClr>
                <a:srgbClr val="FFB3C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800" b="1">
                <a:solidFill>
                  <a:srgbClr val="FFB3C0"/>
                </a:solidFill>
                <a:latin typeface="Helvetica" charset="0"/>
              </a:rPr>
              <a:t>THẦN HỌC</a:t>
            </a:r>
          </a:p>
        </p:txBody>
      </p:sp>
      <p:sp>
        <p:nvSpPr>
          <p:cNvPr id="57348" name="Rectangle 4"/>
          <p:cNvSpPr>
            <a:spLocks noChangeArrowheads="1"/>
          </p:cNvSpPr>
          <p:nvPr/>
        </p:nvSpPr>
        <p:spPr bwMode="auto">
          <a:xfrm>
            <a:off x="3084513" y="3636963"/>
            <a:ext cx="1711325" cy="909637"/>
          </a:xfrm>
          <a:prstGeom prst="rect">
            <a:avLst/>
          </a:prstGeom>
          <a:gradFill rotWithShape="0">
            <a:gsLst>
              <a:gs pos="0">
                <a:srgbClr val="2C4174"/>
              </a:gs>
              <a:gs pos="100000">
                <a:srgbClr val="618FFD"/>
              </a:gs>
            </a:gsLst>
            <a:lin ang="5400000" scaled="1"/>
          </a:gradFill>
          <a:ln w="25560">
            <a:solidFill>
              <a:srgbClr val="000000"/>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57349" name="Rectangle 5"/>
          <p:cNvSpPr>
            <a:spLocks noChangeArrowheads="1"/>
          </p:cNvSpPr>
          <p:nvPr/>
        </p:nvSpPr>
        <p:spPr bwMode="auto">
          <a:xfrm>
            <a:off x="3217863" y="3819525"/>
            <a:ext cx="1490662" cy="630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ctr" eaLnBrk="0" hangingPunct="0">
              <a:lnSpc>
                <a:spcPct val="65000"/>
              </a:lnSpc>
              <a:spcBef>
                <a:spcPts val="1125"/>
              </a:spcBef>
              <a:buClr>
                <a:srgbClr val="FFB3C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800" b="1">
                <a:solidFill>
                  <a:srgbClr val="FFB3C0"/>
                </a:solidFill>
                <a:latin typeface="Helvetica" charset="0"/>
              </a:rPr>
              <a:t>LỊCH SỬ</a:t>
            </a:r>
          </a:p>
          <a:p>
            <a:pPr algn="ctr" eaLnBrk="0" hangingPunct="0">
              <a:lnSpc>
                <a:spcPct val="65000"/>
              </a:lnSpc>
              <a:spcBef>
                <a:spcPts val="1125"/>
              </a:spcBef>
              <a:buClr>
                <a:srgbClr val="FFB3C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800" b="1">
                <a:solidFill>
                  <a:srgbClr val="FFB3C0"/>
                </a:solidFill>
                <a:latin typeface="Helvetica" charset="0"/>
              </a:rPr>
              <a:t>HỘI THÁNH</a:t>
            </a:r>
          </a:p>
        </p:txBody>
      </p:sp>
      <p:sp>
        <p:nvSpPr>
          <p:cNvPr id="57350" name="Rectangle 6"/>
          <p:cNvSpPr>
            <a:spLocks noChangeArrowheads="1"/>
          </p:cNvSpPr>
          <p:nvPr/>
        </p:nvSpPr>
        <p:spPr bwMode="auto">
          <a:xfrm>
            <a:off x="5100638" y="3638550"/>
            <a:ext cx="1795462" cy="909638"/>
          </a:xfrm>
          <a:prstGeom prst="rect">
            <a:avLst/>
          </a:prstGeom>
          <a:gradFill rotWithShape="0">
            <a:gsLst>
              <a:gs pos="0">
                <a:srgbClr val="2C4174"/>
              </a:gs>
              <a:gs pos="100000">
                <a:srgbClr val="618FFD"/>
              </a:gs>
            </a:gsLst>
            <a:lin ang="5400000" scaled="1"/>
          </a:gradFill>
          <a:ln w="25560">
            <a:solidFill>
              <a:srgbClr val="000000"/>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57351" name="Rectangle 7"/>
          <p:cNvSpPr>
            <a:spLocks noChangeArrowheads="1"/>
          </p:cNvSpPr>
          <p:nvPr/>
        </p:nvSpPr>
        <p:spPr bwMode="auto">
          <a:xfrm>
            <a:off x="5283200" y="3819525"/>
            <a:ext cx="1490663" cy="630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ctr" eaLnBrk="0" hangingPunct="0">
              <a:lnSpc>
                <a:spcPct val="65000"/>
              </a:lnSpc>
              <a:spcBef>
                <a:spcPts val="1125"/>
              </a:spcBef>
              <a:buClr>
                <a:srgbClr val="FFB3C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800" b="1">
                <a:solidFill>
                  <a:srgbClr val="FFB3C0"/>
                </a:solidFill>
                <a:latin typeface="Helvetica" charset="0"/>
              </a:rPr>
              <a:t>NAN ĐỀ</a:t>
            </a:r>
          </a:p>
          <a:p>
            <a:pPr algn="ctr" eaLnBrk="0" hangingPunct="0">
              <a:lnSpc>
                <a:spcPct val="65000"/>
              </a:lnSpc>
              <a:spcBef>
                <a:spcPts val="1125"/>
              </a:spcBef>
              <a:buClr>
                <a:srgbClr val="FFB3C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800" b="1">
                <a:solidFill>
                  <a:srgbClr val="FFB3C0"/>
                </a:solidFill>
                <a:latin typeface="Helvetica" charset="0"/>
              </a:rPr>
              <a:t>HỘI THÁNH</a:t>
            </a:r>
          </a:p>
        </p:txBody>
      </p:sp>
      <p:sp>
        <p:nvSpPr>
          <p:cNvPr id="57352" name="Rectangle 8"/>
          <p:cNvSpPr>
            <a:spLocks noChangeArrowheads="1"/>
          </p:cNvSpPr>
          <p:nvPr/>
        </p:nvSpPr>
        <p:spPr bwMode="auto">
          <a:xfrm>
            <a:off x="7142163" y="3638550"/>
            <a:ext cx="1785937" cy="909638"/>
          </a:xfrm>
          <a:prstGeom prst="rect">
            <a:avLst/>
          </a:prstGeom>
          <a:gradFill rotWithShape="0">
            <a:gsLst>
              <a:gs pos="0">
                <a:srgbClr val="2C4174"/>
              </a:gs>
              <a:gs pos="100000">
                <a:srgbClr val="618FFD"/>
              </a:gs>
            </a:gsLst>
            <a:lin ang="5400000" scaled="1"/>
          </a:gradFill>
          <a:ln w="25560">
            <a:solidFill>
              <a:srgbClr val="000000"/>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57353" name="Rectangle 9"/>
          <p:cNvSpPr>
            <a:spLocks noChangeArrowheads="1"/>
          </p:cNvSpPr>
          <p:nvPr/>
        </p:nvSpPr>
        <p:spPr bwMode="auto">
          <a:xfrm>
            <a:off x="7291388" y="3819525"/>
            <a:ext cx="1554162" cy="630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ctr" eaLnBrk="0" hangingPunct="0">
              <a:lnSpc>
                <a:spcPct val="65000"/>
              </a:lnSpc>
              <a:spcBef>
                <a:spcPts val="1125"/>
              </a:spcBef>
              <a:buClr>
                <a:srgbClr val="FFB3C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800" b="1">
                <a:solidFill>
                  <a:srgbClr val="FFB3C0"/>
                </a:solidFill>
                <a:latin typeface="Helvetica" charset="0"/>
              </a:rPr>
              <a:t>TƯƠNG LAI</a:t>
            </a:r>
          </a:p>
          <a:p>
            <a:pPr algn="ctr" eaLnBrk="0" hangingPunct="0">
              <a:lnSpc>
                <a:spcPct val="65000"/>
              </a:lnSpc>
              <a:spcBef>
                <a:spcPts val="1125"/>
              </a:spcBef>
              <a:buClr>
                <a:srgbClr val="FFB3C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800" b="1">
                <a:solidFill>
                  <a:srgbClr val="FFB3C0"/>
                </a:solidFill>
                <a:latin typeface="Helvetica" charset="0"/>
              </a:rPr>
              <a:t>ĐỜI ĐỜI</a:t>
            </a:r>
          </a:p>
        </p:txBody>
      </p:sp>
      <p:grpSp>
        <p:nvGrpSpPr>
          <p:cNvPr id="57354" name="Group 10"/>
          <p:cNvGrpSpPr>
            <a:grpSpLocks/>
          </p:cNvGrpSpPr>
          <p:nvPr/>
        </p:nvGrpSpPr>
        <p:grpSpPr bwMode="auto">
          <a:xfrm>
            <a:off x="776288" y="4641850"/>
            <a:ext cx="8289925" cy="1962150"/>
            <a:chOff x="489" y="2924"/>
            <a:chExt cx="5222" cy="1236"/>
          </a:xfrm>
        </p:grpSpPr>
        <p:sp>
          <p:nvSpPr>
            <p:cNvPr id="13323" name="Line 11"/>
            <p:cNvSpPr>
              <a:spLocks noChangeShapeType="1"/>
            </p:cNvSpPr>
            <p:nvPr/>
          </p:nvSpPr>
          <p:spPr bwMode="auto">
            <a:xfrm>
              <a:off x="489" y="2952"/>
              <a:ext cx="5221" cy="1"/>
            </a:xfrm>
            <a:prstGeom prst="line">
              <a:avLst/>
            </a:prstGeom>
            <a:noFill/>
            <a:ln w="76320">
              <a:solidFill>
                <a:srgbClr val="FFFFFF"/>
              </a:solidFill>
              <a:miter lim="800000"/>
              <a:headEnd/>
              <a:tailEnd/>
            </a:ln>
            <a:effectLst>
              <a:outerShdw dist="63504" dir="2216092" algn="ctr" rotWithShape="0">
                <a:srgbClr val="808080"/>
              </a:outerShdw>
            </a:effectLst>
          </p:spPr>
          <p:txBody>
            <a:bodyP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3324" name="Line 12"/>
            <p:cNvSpPr>
              <a:spLocks noChangeShapeType="1"/>
            </p:cNvSpPr>
            <p:nvPr/>
          </p:nvSpPr>
          <p:spPr bwMode="auto">
            <a:xfrm>
              <a:off x="512" y="2956"/>
              <a:ext cx="1" cy="933"/>
            </a:xfrm>
            <a:prstGeom prst="line">
              <a:avLst/>
            </a:prstGeom>
            <a:noFill/>
            <a:ln w="76320">
              <a:solidFill>
                <a:srgbClr val="FFFFFF"/>
              </a:solidFill>
              <a:miter lim="800000"/>
              <a:headEnd/>
              <a:tailEnd/>
            </a:ln>
            <a:effectLst>
              <a:outerShdw dist="63504" dir="2216092" algn="ctr" rotWithShape="0">
                <a:srgbClr val="808080"/>
              </a:outerShdw>
            </a:effectLst>
          </p:spPr>
          <p:txBody>
            <a:bodyP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3325" name="Line 13"/>
            <p:cNvSpPr>
              <a:spLocks noChangeShapeType="1"/>
            </p:cNvSpPr>
            <p:nvPr/>
          </p:nvSpPr>
          <p:spPr bwMode="auto">
            <a:xfrm>
              <a:off x="4416" y="2956"/>
              <a:ext cx="1" cy="811"/>
            </a:xfrm>
            <a:prstGeom prst="line">
              <a:avLst/>
            </a:prstGeom>
            <a:noFill/>
            <a:ln w="76320">
              <a:solidFill>
                <a:srgbClr val="FFFFFF"/>
              </a:solidFill>
              <a:miter lim="800000"/>
              <a:headEnd/>
              <a:tailEnd/>
            </a:ln>
            <a:effectLst>
              <a:outerShdw dist="63504" dir="2216092" algn="ctr" rotWithShape="0">
                <a:srgbClr val="808080"/>
              </a:outerShdw>
            </a:effectLst>
          </p:spPr>
          <p:txBody>
            <a:bodyP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3326" name="Line 14"/>
            <p:cNvSpPr>
              <a:spLocks noChangeShapeType="1"/>
            </p:cNvSpPr>
            <p:nvPr/>
          </p:nvSpPr>
          <p:spPr bwMode="auto">
            <a:xfrm>
              <a:off x="3115" y="2956"/>
              <a:ext cx="1" cy="1205"/>
            </a:xfrm>
            <a:prstGeom prst="line">
              <a:avLst/>
            </a:prstGeom>
            <a:noFill/>
            <a:ln w="76320">
              <a:solidFill>
                <a:srgbClr val="FFFFFF"/>
              </a:solidFill>
              <a:miter lim="800000"/>
              <a:headEnd/>
              <a:tailEnd/>
            </a:ln>
            <a:effectLst>
              <a:outerShdw dist="63504" dir="2216092" algn="ctr" rotWithShape="0">
                <a:srgbClr val="808080"/>
              </a:outerShdw>
            </a:effectLst>
          </p:spPr>
          <p:txBody>
            <a:bodyP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3327" name="Line 15"/>
            <p:cNvSpPr>
              <a:spLocks noChangeShapeType="1"/>
            </p:cNvSpPr>
            <p:nvPr/>
          </p:nvSpPr>
          <p:spPr bwMode="auto">
            <a:xfrm>
              <a:off x="5712" y="2924"/>
              <a:ext cx="1" cy="1093"/>
            </a:xfrm>
            <a:prstGeom prst="line">
              <a:avLst/>
            </a:prstGeom>
            <a:noFill/>
            <a:ln w="76320">
              <a:solidFill>
                <a:srgbClr val="FFFFFF"/>
              </a:solidFill>
              <a:miter lim="800000"/>
              <a:headEnd/>
              <a:tailEnd/>
            </a:ln>
            <a:effectLst>
              <a:outerShdw dist="63504" dir="2216092" algn="ctr" rotWithShape="0">
                <a:srgbClr val="808080"/>
              </a:outerShdw>
            </a:effectLst>
          </p:spPr>
          <p:txBody>
            <a:bodyP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3328" name="Line 16"/>
            <p:cNvSpPr>
              <a:spLocks noChangeShapeType="1"/>
            </p:cNvSpPr>
            <p:nvPr/>
          </p:nvSpPr>
          <p:spPr bwMode="auto">
            <a:xfrm>
              <a:off x="1799" y="2956"/>
              <a:ext cx="1" cy="991"/>
            </a:xfrm>
            <a:prstGeom prst="line">
              <a:avLst/>
            </a:prstGeom>
            <a:noFill/>
            <a:ln w="76320">
              <a:solidFill>
                <a:srgbClr val="FFFFFF"/>
              </a:solidFill>
              <a:miter lim="800000"/>
              <a:headEnd/>
              <a:tailEnd/>
            </a:ln>
            <a:effectLst>
              <a:outerShdw dist="63504" dir="2216092" algn="ctr" rotWithShape="0">
                <a:srgbClr val="808080"/>
              </a:outerShdw>
            </a:effectLst>
          </p:spPr>
          <p:txBody>
            <a:bodyP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grpSp>
      <p:sp>
        <p:nvSpPr>
          <p:cNvPr id="57355" name="Rectangle 17"/>
          <p:cNvSpPr>
            <a:spLocks noChangeArrowheads="1"/>
          </p:cNvSpPr>
          <p:nvPr/>
        </p:nvSpPr>
        <p:spPr bwMode="auto">
          <a:xfrm>
            <a:off x="2579688" y="3182938"/>
            <a:ext cx="2047875" cy="41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r" eaLnBrk="0" hangingPunct="0">
              <a:spcBef>
                <a:spcPts val="1250"/>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000" b="1">
                <a:solidFill>
                  <a:srgbClr val="FFFFFF"/>
                </a:solidFill>
                <a:latin typeface="Helvetica" charset="0"/>
              </a:rPr>
              <a:t>(1 Sách)</a:t>
            </a:r>
          </a:p>
        </p:txBody>
      </p:sp>
      <p:sp>
        <p:nvSpPr>
          <p:cNvPr id="57356" name="Rectangle 18"/>
          <p:cNvSpPr>
            <a:spLocks noChangeArrowheads="1"/>
          </p:cNvSpPr>
          <p:nvPr/>
        </p:nvSpPr>
        <p:spPr bwMode="auto">
          <a:xfrm>
            <a:off x="4132263" y="3182938"/>
            <a:ext cx="2679700" cy="41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r" eaLnBrk="0" hangingPunct="0">
              <a:spcBef>
                <a:spcPts val="1250"/>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000" b="1">
                <a:solidFill>
                  <a:srgbClr val="FFFFFF"/>
                </a:solidFill>
                <a:latin typeface="Helvetica" charset="0"/>
              </a:rPr>
              <a:t>(21 Sách)</a:t>
            </a:r>
            <a:r>
              <a:rPr lang="ar-sa" sz="2000" b="1">
                <a:solidFill>
                  <a:srgbClr val="FFFFFF"/>
                </a:solidFill>
                <a:latin typeface="Helvetica" charset="0"/>
              </a:rPr>
              <a:t>‏</a:t>
            </a:r>
            <a:endParaRPr lang="en-GB" sz="2000" b="1">
              <a:solidFill>
                <a:srgbClr val="FFFFFF"/>
              </a:solidFill>
              <a:latin typeface="Helvetica" charset="0"/>
            </a:endParaRPr>
          </a:p>
        </p:txBody>
      </p:sp>
      <p:sp>
        <p:nvSpPr>
          <p:cNvPr id="57357" name="Rectangle 19"/>
          <p:cNvSpPr>
            <a:spLocks noChangeArrowheads="1"/>
          </p:cNvSpPr>
          <p:nvPr/>
        </p:nvSpPr>
        <p:spPr bwMode="auto">
          <a:xfrm>
            <a:off x="6554788" y="3184525"/>
            <a:ext cx="2047875" cy="41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r" eaLnBrk="0" hangingPunct="0">
              <a:spcBef>
                <a:spcPts val="1250"/>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000" b="1">
                <a:solidFill>
                  <a:srgbClr val="FFFFFF"/>
                </a:solidFill>
                <a:latin typeface="Helvetica" charset="0"/>
              </a:rPr>
              <a:t>(1 Sách)</a:t>
            </a:r>
            <a:r>
              <a:rPr lang="ar-sa" sz="2000" b="1">
                <a:solidFill>
                  <a:srgbClr val="FFFFFF"/>
                </a:solidFill>
                <a:latin typeface="Helvetica" charset="0"/>
              </a:rPr>
              <a:t>‏</a:t>
            </a:r>
            <a:endParaRPr lang="en-GB" sz="2000" b="1">
              <a:solidFill>
                <a:srgbClr val="FFFFFF"/>
              </a:solidFill>
              <a:latin typeface="Helvetica" charset="0"/>
            </a:endParaRPr>
          </a:p>
        </p:txBody>
      </p:sp>
      <p:sp>
        <p:nvSpPr>
          <p:cNvPr id="57358" name="Rectangle 20"/>
          <p:cNvSpPr>
            <a:spLocks noChangeArrowheads="1"/>
          </p:cNvSpPr>
          <p:nvPr/>
        </p:nvSpPr>
        <p:spPr bwMode="auto">
          <a:xfrm>
            <a:off x="984250" y="5005388"/>
            <a:ext cx="1884363" cy="34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38" tIns="44269" rIns="90338" bIns="44269">
            <a:spAutoFit/>
          </a:bodyPr>
          <a:lstStyle/>
          <a:p>
            <a:pPr algn="ctr" eaLnBrk="0" hangingPunct="0">
              <a:lnSpc>
                <a:spcPct val="50000"/>
              </a:lnSpc>
              <a:spcBef>
                <a:spcPts val="1750"/>
              </a:spcBef>
              <a:buClr>
                <a:srgbClr val="A7FFA7"/>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800" b="1">
                <a:solidFill>
                  <a:srgbClr val="A7FFA7"/>
                </a:solidFill>
                <a:latin typeface="Helvetica" charset="0"/>
              </a:rPr>
              <a:t>Phúc Âm</a:t>
            </a:r>
          </a:p>
        </p:txBody>
      </p:sp>
      <p:sp>
        <p:nvSpPr>
          <p:cNvPr id="57359" name="Rectangle 21"/>
          <p:cNvSpPr>
            <a:spLocks noChangeArrowheads="1"/>
          </p:cNvSpPr>
          <p:nvPr/>
        </p:nvSpPr>
        <p:spPr bwMode="auto">
          <a:xfrm>
            <a:off x="3051175" y="4876800"/>
            <a:ext cx="1706563" cy="1152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38" tIns="44269" rIns="90338" bIns="44269">
            <a:spAutoFit/>
          </a:bodyPr>
          <a:lstStyle/>
          <a:p>
            <a:pPr algn="ctr" eaLnBrk="0" hangingPunct="0">
              <a:lnSpc>
                <a:spcPct val="80000"/>
              </a:lnSpc>
              <a:buClr>
                <a:srgbClr val="A7FFA7"/>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800" b="1" i="1">
                <a:solidFill>
                  <a:srgbClr val="A7FFA7"/>
                </a:solidFill>
                <a:latin typeface="Helvetica" charset="0"/>
              </a:rPr>
              <a:t>Công Vụ Các Sứ Đồ</a:t>
            </a:r>
          </a:p>
        </p:txBody>
      </p:sp>
      <p:sp>
        <p:nvSpPr>
          <p:cNvPr id="57360" name="Rectangle 22"/>
          <p:cNvSpPr>
            <a:spLocks noChangeArrowheads="1"/>
          </p:cNvSpPr>
          <p:nvPr/>
        </p:nvSpPr>
        <p:spPr bwMode="auto">
          <a:xfrm>
            <a:off x="5167313" y="4921250"/>
            <a:ext cx="1706562" cy="133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38" tIns="44269" rIns="90338" bIns="44269">
            <a:spAutoFit/>
          </a:bodyPr>
          <a:lstStyle/>
          <a:p>
            <a:pPr algn="ctr" eaLnBrk="0" hangingPunct="0">
              <a:lnSpc>
                <a:spcPct val="85000"/>
              </a:lnSpc>
              <a:spcBef>
                <a:spcPts val="1750"/>
              </a:spcBef>
              <a:buClr>
                <a:srgbClr val="A7FFA7"/>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800" b="1">
                <a:solidFill>
                  <a:srgbClr val="A7FFA7"/>
                </a:solidFill>
                <a:latin typeface="Helvetica" charset="0"/>
              </a:rPr>
              <a:t>Thư Tín</a:t>
            </a:r>
          </a:p>
          <a:p>
            <a:pPr algn="ctr" eaLnBrk="0" hangingPunct="0">
              <a:lnSpc>
                <a:spcPct val="50000"/>
              </a:lnSpc>
              <a:spcBef>
                <a:spcPts val="1750"/>
              </a:spcBef>
              <a:buClr>
                <a:srgbClr val="A7FFA7"/>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2800" u="sng">
              <a:solidFill>
                <a:srgbClr val="A7FFA7"/>
              </a:solidFill>
              <a:latin typeface="Helvetica" charset="0"/>
            </a:endParaRPr>
          </a:p>
          <a:p>
            <a:pPr algn="ctr" eaLnBrk="0" hangingPunct="0">
              <a:buClr>
                <a:srgbClr val="A7FFA7"/>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2800" u="sng">
              <a:solidFill>
                <a:srgbClr val="A7FFA7"/>
              </a:solidFill>
              <a:latin typeface="Helvetica" charset="0"/>
            </a:endParaRPr>
          </a:p>
        </p:txBody>
      </p:sp>
      <p:sp>
        <p:nvSpPr>
          <p:cNvPr id="57361" name="Rectangle 23"/>
          <p:cNvSpPr>
            <a:spLocks noChangeArrowheads="1"/>
          </p:cNvSpPr>
          <p:nvPr/>
        </p:nvSpPr>
        <p:spPr bwMode="auto">
          <a:xfrm>
            <a:off x="6740525" y="4876800"/>
            <a:ext cx="2638425" cy="1289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38" tIns="44269" rIns="90338" bIns="44269">
            <a:spAutoFit/>
          </a:bodyPr>
          <a:lstStyle/>
          <a:p>
            <a:pPr algn="ctr" eaLnBrk="0" hangingPunct="0">
              <a:lnSpc>
                <a:spcPct val="65000"/>
              </a:lnSpc>
              <a:spcBef>
                <a:spcPts val="1500"/>
              </a:spcBef>
              <a:buClr>
                <a:srgbClr val="A7FFA7"/>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800" b="1" i="1">
                <a:solidFill>
                  <a:srgbClr val="A7FFA7"/>
                </a:solidFill>
                <a:latin typeface="Helvetica" charset="0"/>
              </a:rPr>
              <a:t>Khải</a:t>
            </a:r>
          </a:p>
          <a:p>
            <a:pPr algn="ctr" eaLnBrk="0" hangingPunct="0">
              <a:lnSpc>
                <a:spcPct val="65000"/>
              </a:lnSpc>
              <a:spcBef>
                <a:spcPts val="1500"/>
              </a:spcBef>
              <a:buClr>
                <a:srgbClr val="A7FFA7"/>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800" b="1" i="1">
                <a:solidFill>
                  <a:srgbClr val="A7FFA7"/>
                </a:solidFill>
                <a:latin typeface="Helvetica" charset="0"/>
              </a:rPr>
              <a:t>Huyền</a:t>
            </a:r>
          </a:p>
          <a:p>
            <a:pPr algn="ctr" eaLnBrk="0" hangingPunct="0">
              <a:buClr>
                <a:srgbClr val="A7FFA7"/>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2800" b="1" i="1">
              <a:solidFill>
                <a:srgbClr val="A7FFA7"/>
              </a:solidFill>
              <a:latin typeface="Helvetica" charset="0"/>
            </a:endParaRPr>
          </a:p>
        </p:txBody>
      </p:sp>
      <p:sp>
        <p:nvSpPr>
          <p:cNvPr id="57362" name="Rectangle 24"/>
          <p:cNvSpPr>
            <a:spLocks noChangeArrowheads="1"/>
          </p:cNvSpPr>
          <p:nvPr/>
        </p:nvSpPr>
        <p:spPr bwMode="auto">
          <a:xfrm>
            <a:off x="1981200" y="1708150"/>
            <a:ext cx="6042025" cy="111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38" tIns="44269" rIns="90338" bIns="44269">
            <a:spAutoFit/>
          </a:bodyPr>
          <a:lstStyle/>
          <a:p>
            <a:pPr algn="ctr" eaLnBrk="0" hangingPunct="0">
              <a:spcBef>
                <a:spcPts val="2250"/>
              </a:spcBef>
              <a:buClr>
                <a:srgbClr val="FFEA18"/>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3600" b="1">
                <a:solidFill>
                  <a:srgbClr val="FFEA18"/>
                </a:solidFill>
                <a:latin typeface="Helvetica" charset="0"/>
              </a:rPr>
              <a:t>4 PHẦN CỦA TÂN ƯỚC:</a:t>
            </a:r>
          </a:p>
          <a:p>
            <a:pPr algn="ctr" eaLnBrk="0" hangingPunct="0">
              <a:spcBef>
                <a:spcPts val="1250"/>
              </a:spcBef>
              <a:buClr>
                <a:srgbClr val="FFEA18"/>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000" b="1">
                <a:solidFill>
                  <a:srgbClr val="FFEA18"/>
                </a:solidFill>
                <a:latin typeface="Helvetica" charset="0"/>
              </a:rPr>
              <a:t>ĐƯỢC VIẾT GIỮA NHỮNG NĂM 40 VÀ 90 S.C.</a:t>
            </a:r>
          </a:p>
        </p:txBody>
      </p:sp>
      <p:sp>
        <p:nvSpPr>
          <p:cNvPr id="57363" name="Text Box 25"/>
          <p:cNvSpPr txBox="1">
            <a:spLocks noChangeArrowheads="1"/>
          </p:cNvSpPr>
          <p:nvPr/>
        </p:nvSpPr>
        <p:spPr bwMode="auto">
          <a:xfrm>
            <a:off x="9696450" y="1588"/>
            <a:ext cx="18097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A27C"/>
              </a:buClr>
              <a:buSzPct val="100000"/>
            </a:pPr>
            <a:r>
              <a:rPr lang="en-GB" sz="2000">
                <a:solidFill>
                  <a:srgbClr val="FFA27C"/>
                </a:solidFill>
                <a:latin typeface="Comic Sans MS" charset="0"/>
              </a:rPr>
              <a:t> </a:t>
            </a:r>
          </a:p>
        </p:txBody>
      </p:sp>
      <p:sp>
        <p:nvSpPr>
          <p:cNvPr id="57364" name="Text Box 26"/>
          <p:cNvSpPr txBox="1">
            <a:spLocks noChangeArrowheads="1"/>
          </p:cNvSpPr>
          <p:nvPr/>
        </p:nvSpPr>
        <p:spPr bwMode="auto">
          <a:xfrm>
            <a:off x="8821738" y="741045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57365" name="Text Box 27"/>
          <p:cNvSpPr txBox="1">
            <a:spLocks noChangeArrowheads="1"/>
          </p:cNvSpPr>
          <p:nvPr/>
        </p:nvSpPr>
        <p:spPr bwMode="auto">
          <a:xfrm>
            <a:off x="9264650" y="7372350"/>
            <a:ext cx="338138"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33</a:t>
            </a:r>
          </a:p>
        </p:txBody>
      </p:sp>
      <p:sp>
        <p:nvSpPr>
          <p:cNvPr id="36" name="Oval 25"/>
          <p:cNvSpPr>
            <a:spLocks noChangeArrowheads="1"/>
          </p:cNvSpPr>
          <p:nvPr/>
        </p:nvSpPr>
        <p:spPr bwMode="auto">
          <a:xfrm>
            <a:off x="4724400" y="2895600"/>
            <a:ext cx="2590800" cy="4191000"/>
          </a:xfrm>
          <a:prstGeom prst="ellipse">
            <a:avLst/>
          </a:prstGeom>
          <a:noFill/>
          <a:ln w="76320">
            <a:solidFill>
              <a:srgbClr val="00AE00"/>
            </a:solidFill>
            <a:miter lim="800000"/>
            <a:headEnd/>
            <a:tailEnd/>
          </a:ln>
          <a:effectLst>
            <a:outerShdw dist="99193" dir="2381944"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100000">
                                          <p:val>
                                            <p:fltVal val="0"/>
                                          </p:val>
                                        </p:tav>
                                        <p:tav tm="100000">
                                          <p:val>
                                            <p:strVal val="#ppt_w"/>
                                          </p:val>
                                        </p:tav>
                                      </p:tavLst>
                                    </p:anim>
                                    <p:anim calcmode="lin" valueType="num">
                                      <p:cBhvr>
                                        <p:cTn id="8" dur="500" fill="hold"/>
                                        <p:tgtEl>
                                          <p:spTgt spid="36"/>
                                        </p:tgtEl>
                                        <p:attrNameLst>
                                          <p:attrName>ppt_h</p:attrName>
                                        </p:attrNameLst>
                                      </p:cBhvr>
                                      <p:tavLst>
                                        <p:tav tm="100000">
                                          <p:val>
                                            <p:fltVal val="0"/>
                                          </p:val>
                                        </p:tav>
                                        <p:tav tm="100000">
                                          <p:val>
                                            <p:strVal val="#ppt_h"/>
                                          </p:val>
                                        </p:tav>
                                      </p:tavLst>
                                    </p:anim>
                                    <p:anim calcmode="lin" valueType="num">
                                      <p:cBhvr>
                                        <p:cTn id="9" dur="500" fill="hold"/>
                                        <p:tgtEl>
                                          <p:spTgt spid="36"/>
                                        </p:tgtEl>
                                        <p:attrNameLst>
                                          <p:attrName>ppt_x</p:attrName>
                                        </p:attrNameLst>
                                      </p:cBhvr>
                                      <p:tavLst>
                                        <p:tav tm="100000">
                                          <p:val>
                                            <p:fltVal val="0.5"/>
                                          </p:val>
                                        </p:tav>
                                        <p:tav tm="100000">
                                          <p:val>
                                            <p:strVal val="#ppt_x"/>
                                          </p:val>
                                        </p:tav>
                                      </p:tavLst>
                                    </p:anim>
                                    <p:anim calcmode="lin" valueType="num">
                                      <p:cBhvr>
                                        <p:cTn id="10" dur="500" fill="hold"/>
                                        <p:tgtEl>
                                          <p:spTgt spid="36"/>
                                        </p:tgtEl>
                                        <p:attrNameLst>
                                          <p:attrName>ppt_y</p:attrName>
                                        </p:attrNameLst>
                                      </p:cBhvr>
                                      <p:tavLst>
                                        <p:tav tm="10000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59394" name="Line 2"/>
          <p:cNvSpPr>
            <a:spLocks noChangeShapeType="1"/>
          </p:cNvSpPr>
          <p:nvPr/>
        </p:nvSpPr>
        <p:spPr bwMode="auto">
          <a:xfrm>
            <a:off x="3143250" y="533400"/>
            <a:ext cx="6381750"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lIns="91418" tIns="45710" rIns="91418" bIns="45710"/>
          <a:lstStyle/>
          <a:p>
            <a:endParaRPr lang="en-US"/>
          </a:p>
        </p:txBody>
      </p:sp>
      <p:sp>
        <p:nvSpPr>
          <p:cNvPr id="59395" name="Text Box 3"/>
          <p:cNvSpPr txBox="1">
            <a:spLocks noChangeArrowheads="1"/>
          </p:cNvSpPr>
          <p:nvPr/>
        </p:nvSpPr>
        <p:spPr bwMode="auto">
          <a:xfrm>
            <a:off x="9698038" y="1588"/>
            <a:ext cx="18097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FF00"/>
              </a:buClr>
              <a:buSzPct val="100000"/>
            </a:pPr>
            <a:r>
              <a:rPr lang="en-GB" sz="2000">
                <a:solidFill>
                  <a:srgbClr val="FFFF00"/>
                </a:solidFill>
                <a:latin typeface="Comic Sans MS" charset="0"/>
              </a:rPr>
              <a:t> </a:t>
            </a:r>
          </a:p>
        </p:txBody>
      </p:sp>
      <p:sp>
        <p:nvSpPr>
          <p:cNvPr id="36869" name="Rectangle 5"/>
          <p:cNvSpPr>
            <a:spLocks noChangeArrowheads="1"/>
          </p:cNvSpPr>
          <p:nvPr/>
        </p:nvSpPr>
        <p:spPr bwMode="auto">
          <a:xfrm>
            <a:off x="2573338" y="4030663"/>
            <a:ext cx="7135812" cy="3689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ctr" eaLnBrk="0" hangingPunct="0">
              <a:lnSpc>
                <a:spcPct val="105000"/>
              </a:lnSpc>
              <a:spcBef>
                <a:spcPts val="1938"/>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3100" b="1" i="1">
                <a:solidFill>
                  <a:srgbClr val="FFFFFF"/>
                </a:solidFill>
                <a:latin typeface="Helvetica" charset="0"/>
              </a:rPr>
              <a:t>Bạn biết bản đồ phía sau Kinh thánh…bản đồ với những đường chấm chấm... đường gạch nối… đường nối liền…đường có những vòng tròn nhỏ và với màu sắc khác nhau, thường được in </a:t>
            </a:r>
            <a:r>
              <a:rPr lang="en-GB" sz="3100" b="1" i="1" u="sng">
                <a:solidFill>
                  <a:srgbClr val="FFFFFF"/>
                </a:solidFill>
                <a:latin typeface="Helvetica" charset="0"/>
              </a:rPr>
              <a:t>chồng lên nhau!</a:t>
            </a:r>
          </a:p>
        </p:txBody>
      </p:sp>
      <p:pic>
        <p:nvPicPr>
          <p:cNvPr id="5939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0" y="3216275"/>
            <a:ext cx="1866900" cy="401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59398" name="Text Box 7"/>
          <p:cNvSpPr txBox="1">
            <a:spLocks noChangeArrowheads="1"/>
          </p:cNvSpPr>
          <p:nvPr/>
        </p:nvSpPr>
        <p:spPr bwMode="auto">
          <a:xfrm>
            <a:off x="9459913" y="7042150"/>
            <a:ext cx="184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59399" name="Text Box 8"/>
          <p:cNvSpPr txBox="1">
            <a:spLocks noChangeArrowheads="1"/>
          </p:cNvSpPr>
          <p:nvPr/>
        </p:nvSpPr>
        <p:spPr bwMode="auto">
          <a:xfrm>
            <a:off x="9263063" y="7389813"/>
            <a:ext cx="3397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34</a:t>
            </a:r>
          </a:p>
        </p:txBody>
      </p:sp>
      <p:sp>
        <p:nvSpPr>
          <p:cNvPr id="59400" name="Text Box 9"/>
          <p:cNvSpPr txBox="1">
            <a:spLocks noChangeArrowheads="1"/>
          </p:cNvSpPr>
          <p:nvPr/>
        </p:nvSpPr>
        <p:spPr bwMode="auto">
          <a:xfrm>
            <a:off x="9566275" y="7345363"/>
            <a:ext cx="307975"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000"/>
              </a:spcBef>
              <a:buClr>
                <a:srgbClr val="FFFFFF"/>
              </a:buClr>
              <a:buSzPct val="100000"/>
            </a:pPr>
            <a:r>
              <a:rPr lang="en-GB" sz="1600" b="1">
                <a:solidFill>
                  <a:srgbClr val="FFFFFF"/>
                </a:solidFill>
                <a:latin typeface="Comic Sans MS" charset="0"/>
              </a:rPr>
              <a:t>1</a:t>
            </a:r>
          </a:p>
        </p:txBody>
      </p:sp>
      <p:sp>
        <p:nvSpPr>
          <p:cNvPr id="59401" name="Text Box 10"/>
          <p:cNvSpPr txBox="1">
            <a:spLocks noChangeArrowheads="1"/>
          </p:cNvSpPr>
          <p:nvPr/>
        </p:nvSpPr>
        <p:spPr bwMode="auto">
          <a:xfrm>
            <a:off x="3622675" y="427038"/>
            <a:ext cx="5426075" cy="1874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2" name="Rectangle 4"/>
          <p:cNvSpPr>
            <a:spLocks noChangeArrowheads="1"/>
          </p:cNvSpPr>
          <p:nvPr/>
        </p:nvSpPr>
        <p:spPr bwMode="auto">
          <a:xfrm>
            <a:off x="1698625" y="1865313"/>
            <a:ext cx="7826375" cy="196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ctr" eaLnBrk="0" hangingPunct="0">
              <a:lnSpc>
                <a:spcPct val="105000"/>
              </a:lnSpc>
              <a:spcBef>
                <a:spcPts val="3563"/>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5700" b="1" i="1">
                <a:solidFill>
                  <a:srgbClr val="FFFF00"/>
                </a:solidFill>
                <a:latin typeface="Helvetica" charset="0"/>
              </a:rPr>
              <a:t>Sắp xếp thứ tự hành trình của Phao-lô</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p:cTn id="6" dur="1" fill="hold">
                                          <p:stCondLst>
                                            <p:cond delay="0"/>
                                          </p:stCondLst>
                                        </p:cTn>
                                        <p:tgtEl>
                                          <p:spTgt spid="36869"/>
                                        </p:tgtEl>
                                        <p:attrNameLst>
                                          <p:attrName>style.visibility</p:attrName>
                                        </p:attrNameLst>
                                      </p:cBhvr>
                                      <p:to>
                                        <p:strVal val="visible"/>
                                      </p:to>
                                    </p:set>
                                    <p:animEffect transition="in" filter="fade">
                                      <p:cBhvr>
                                        <p:cTn id="7" dur="1000"/>
                                        <p:tgtEl>
                                          <p:spTgt spid="36869"/>
                                        </p:tgtEl>
                                      </p:cBhvr>
                                    </p:animEffect>
                                  </p:childTnLst>
                                </p:cTn>
                              </p:par>
                            </p:childTnLst>
                          </p:cTn>
                        </p:par>
                        <p:par>
                          <p:cTn id="8" fill="hold" nodeType="afterGroup">
                            <p:stCondLst>
                              <p:cond delay="1000"/>
                            </p:stCondLst>
                            <p:childTnLst>
                              <p:par>
                                <p:cTn id="9" presetID="4" presetClass="entr" presetSubtype="32" fill="hold"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box(out)">
                                      <p:cBhvr>
                                        <p:cTn id="11"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1"/>
          <p:cNvPicPr>
            <a:picLocks noChangeAspect="1" noChangeArrowheads="1"/>
          </p:cNvPicPr>
          <p:nvPr/>
        </p:nvPicPr>
        <p:blipFill>
          <a:blip r:embed="rId3">
            <a:extLst>
              <a:ext uri="{28A0092B-C50C-407E-A947-70E740481C1C}">
                <a14:useLocalDpi xmlns:a14="http://schemas.microsoft.com/office/drawing/2010/main" val="0"/>
              </a:ext>
            </a:extLst>
          </a:blip>
          <a:srcRect l="5481" t="4640" r="4184" b="3424"/>
          <a:stretch>
            <a:fillRect/>
          </a:stretch>
        </p:blipFill>
        <p:spPr bwMode="auto">
          <a:xfrm>
            <a:off x="628650" y="574675"/>
            <a:ext cx="8745538" cy="655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61442" name="Text Box 2"/>
          <p:cNvSpPr txBox="1">
            <a:spLocks noChangeArrowheads="1"/>
          </p:cNvSpPr>
          <p:nvPr/>
        </p:nvSpPr>
        <p:spPr bwMode="auto">
          <a:xfrm>
            <a:off x="1006475" y="5945188"/>
            <a:ext cx="2876550" cy="593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2500"/>
              </a:spcBef>
              <a:buClr>
                <a:srgbClr val="0033CC"/>
              </a:buClr>
              <a:buSzPct val="100000"/>
            </a:pPr>
            <a:r>
              <a:rPr lang="en-GB" sz="3100" b="1">
                <a:solidFill>
                  <a:srgbClr val="0033CC"/>
                </a:solidFill>
                <a:latin typeface="Comic Sans MS" charset="0"/>
              </a:rPr>
              <a:t>CHÂU PHI</a:t>
            </a:r>
          </a:p>
        </p:txBody>
      </p:sp>
      <p:sp>
        <p:nvSpPr>
          <p:cNvPr id="61443" name="Text Box 3"/>
          <p:cNvSpPr txBox="1">
            <a:spLocks noChangeArrowheads="1"/>
          </p:cNvSpPr>
          <p:nvPr/>
        </p:nvSpPr>
        <p:spPr bwMode="auto">
          <a:xfrm>
            <a:off x="6956425" y="5570538"/>
            <a:ext cx="2362200" cy="593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2500"/>
              </a:spcBef>
              <a:buClr>
                <a:srgbClr val="0033CC"/>
              </a:buClr>
              <a:buSzPct val="100000"/>
            </a:pPr>
            <a:r>
              <a:rPr lang="en-GB" sz="3100" b="1">
                <a:solidFill>
                  <a:srgbClr val="0033CC"/>
                </a:solidFill>
                <a:latin typeface="Comic Sans MS" charset="0"/>
              </a:rPr>
              <a:t>Ả RẬP</a:t>
            </a:r>
          </a:p>
        </p:txBody>
      </p:sp>
      <p:sp>
        <p:nvSpPr>
          <p:cNvPr id="61444" name="Text Box 4"/>
          <p:cNvSpPr txBox="1">
            <a:spLocks noChangeArrowheads="1"/>
          </p:cNvSpPr>
          <p:nvPr/>
        </p:nvSpPr>
        <p:spPr bwMode="auto">
          <a:xfrm>
            <a:off x="6956425" y="2374900"/>
            <a:ext cx="1882775" cy="593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938"/>
              </a:spcBef>
              <a:buClr>
                <a:srgbClr val="0033CC"/>
              </a:buClr>
              <a:buSzPct val="100000"/>
            </a:pPr>
            <a:r>
              <a:rPr lang="en-GB" sz="3100" b="1">
                <a:solidFill>
                  <a:srgbClr val="0033CC"/>
                </a:solidFill>
                <a:latin typeface="Comic Sans MS" charset="0"/>
              </a:rPr>
              <a:t>CHÂU Á</a:t>
            </a:r>
          </a:p>
        </p:txBody>
      </p:sp>
      <p:sp>
        <p:nvSpPr>
          <p:cNvPr id="61445" name="Text Box 5"/>
          <p:cNvSpPr txBox="1">
            <a:spLocks noChangeArrowheads="1"/>
          </p:cNvSpPr>
          <p:nvPr/>
        </p:nvSpPr>
        <p:spPr bwMode="auto">
          <a:xfrm rot="1320000">
            <a:off x="3506788" y="4872038"/>
            <a:ext cx="2319337" cy="34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000"/>
              </a:spcBef>
              <a:buClr>
                <a:srgbClr val="FFFFFF"/>
              </a:buClr>
              <a:buSzPct val="100000"/>
            </a:pPr>
            <a:r>
              <a:rPr lang="en-GB" sz="1600" b="1">
                <a:solidFill>
                  <a:srgbClr val="FFFFFF"/>
                </a:solidFill>
                <a:latin typeface="Comic Sans MS" charset="0"/>
              </a:rPr>
              <a:t>ĐỊA TRUNG HẢI</a:t>
            </a:r>
          </a:p>
        </p:txBody>
      </p:sp>
      <p:sp>
        <p:nvSpPr>
          <p:cNvPr id="61446" name="Text Box 6"/>
          <p:cNvSpPr txBox="1">
            <a:spLocks noChangeArrowheads="1"/>
          </p:cNvSpPr>
          <p:nvPr/>
        </p:nvSpPr>
        <p:spPr bwMode="auto">
          <a:xfrm rot="1320000">
            <a:off x="642938" y="1439863"/>
            <a:ext cx="1500187"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000"/>
              </a:spcBef>
              <a:buClr>
                <a:srgbClr val="FFFFFF"/>
              </a:buClr>
              <a:buSzPct val="100000"/>
            </a:pPr>
            <a:r>
              <a:rPr lang="en-GB" sz="1600" b="1">
                <a:solidFill>
                  <a:srgbClr val="FFFFFF"/>
                </a:solidFill>
                <a:latin typeface="Comic Sans MS" charset="0"/>
              </a:rPr>
              <a:t>ĐẠI TÂY DƯƠNG</a:t>
            </a:r>
          </a:p>
        </p:txBody>
      </p:sp>
      <p:sp>
        <p:nvSpPr>
          <p:cNvPr id="61447" name="Freeform 7"/>
          <p:cNvSpPr>
            <a:spLocks noChangeArrowheads="1"/>
          </p:cNvSpPr>
          <p:nvPr/>
        </p:nvSpPr>
        <p:spPr bwMode="auto">
          <a:xfrm>
            <a:off x="6877050" y="6064250"/>
            <a:ext cx="1004888" cy="1131888"/>
          </a:xfrm>
          <a:custGeom>
            <a:avLst/>
            <a:gdLst>
              <a:gd name="T0" fmla="*/ 2147483647 w 576"/>
              <a:gd name="T1" fmla="*/ 2147483647 h 629"/>
              <a:gd name="T2" fmla="*/ 2147483647 w 576"/>
              <a:gd name="T3" fmla="*/ 2147483647 h 629"/>
              <a:gd name="T4" fmla="*/ 2147483647 w 576"/>
              <a:gd name="T5" fmla="*/ 2147483647 h 629"/>
              <a:gd name="T6" fmla="*/ 2147483647 w 576"/>
              <a:gd name="T7" fmla="*/ 2147483647 h 629"/>
              <a:gd name="T8" fmla="*/ 2147483647 w 576"/>
              <a:gd name="T9" fmla="*/ 2147483647 h 629"/>
              <a:gd name="T10" fmla="*/ 2147483647 w 576"/>
              <a:gd name="T11" fmla="*/ 2147483647 h 629"/>
              <a:gd name="T12" fmla="*/ 2147483647 w 576"/>
              <a:gd name="T13" fmla="*/ 2147483647 h 629"/>
              <a:gd name="T14" fmla="*/ 2147483647 w 576"/>
              <a:gd name="T15" fmla="*/ 2147483647 h 629"/>
              <a:gd name="T16" fmla="*/ 2147483647 w 576"/>
              <a:gd name="T17" fmla="*/ 2147483647 h 629"/>
              <a:gd name="T18" fmla="*/ 2147483647 w 576"/>
              <a:gd name="T19" fmla="*/ 2147483647 h 629"/>
              <a:gd name="T20" fmla="*/ 2147483647 w 576"/>
              <a:gd name="T21" fmla="*/ 2147483647 h 629"/>
              <a:gd name="T22" fmla="*/ 2147483647 w 576"/>
              <a:gd name="T23" fmla="*/ 2147483647 h 629"/>
              <a:gd name="T24" fmla="*/ 2147483647 w 576"/>
              <a:gd name="T25" fmla="*/ 2147483647 h 629"/>
              <a:gd name="T26" fmla="*/ 2147483647 w 576"/>
              <a:gd name="T27" fmla="*/ 2147483647 h 629"/>
              <a:gd name="T28" fmla="*/ 2147483647 w 576"/>
              <a:gd name="T29" fmla="*/ 2147483647 h 629"/>
              <a:gd name="T30" fmla="*/ 2147483647 w 576"/>
              <a:gd name="T31" fmla="*/ 2147483647 h 629"/>
              <a:gd name="T32" fmla="*/ 2147483647 w 576"/>
              <a:gd name="T33" fmla="*/ 2147483647 h 629"/>
              <a:gd name="T34" fmla="*/ 2147483647 w 576"/>
              <a:gd name="T35" fmla="*/ 2147483647 h 629"/>
              <a:gd name="T36" fmla="*/ 2147483647 w 576"/>
              <a:gd name="T37" fmla="*/ 2147483647 h 629"/>
              <a:gd name="T38" fmla="*/ 2147483647 w 576"/>
              <a:gd name="T39" fmla="*/ 2147483647 h 629"/>
              <a:gd name="T40" fmla="*/ 2147483647 w 576"/>
              <a:gd name="T41" fmla="*/ 2147483647 h 629"/>
              <a:gd name="T42" fmla="*/ 2147483647 w 576"/>
              <a:gd name="T43" fmla="*/ 2147483647 h 629"/>
              <a:gd name="T44" fmla="*/ 2147483647 w 576"/>
              <a:gd name="T45" fmla="*/ 2147483647 h 629"/>
              <a:gd name="T46" fmla="*/ 2147483647 w 576"/>
              <a:gd name="T47" fmla="*/ 2147483647 h 629"/>
              <a:gd name="T48" fmla="*/ 2147483647 w 576"/>
              <a:gd name="T49" fmla="*/ 2147483647 h 629"/>
              <a:gd name="T50" fmla="*/ 2147483647 w 576"/>
              <a:gd name="T51" fmla="*/ 2147483647 h 629"/>
              <a:gd name="T52" fmla="*/ 2147483647 w 576"/>
              <a:gd name="T53" fmla="*/ 2147483647 h 629"/>
              <a:gd name="T54" fmla="*/ 2147483647 w 576"/>
              <a:gd name="T55" fmla="*/ 2147483647 h 629"/>
              <a:gd name="T56" fmla="*/ 2147483647 w 576"/>
              <a:gd name="T57" fmla="*/ 2147483647 h 6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76"/>
              <a:gd name="T88" fmla="*/ 0 h 629"/>
              <a:gd name="T89" fmla="*/ 576 w 576"/>
              <a:gd name="T90" fmla="*/ 629 h 6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76" h="629">
                <a:moveTo>
                  <a:pt x="302" y="533"/>
                </a:moveTo>
                <a:cubicBezTo>
                  <a:pt x="293" y="491"/>
                  <a:pt x="302" y="474"/>
                  <a:pt x="262" y="461"/>
                </a:cubicBezTo>
                <a:cubicBezTo>
                  <a:pt x="254" y="453"/>
                  <a:pt x="244" y="445"/>
                  <a:pt x="238" y="437"/>
                </a:cubicBezTo>
                <a:cubicBezTo>
                  <a:pt x="226" y="421"/>
                  <a:pt x="206" y="389"/>
                  <a:pt x="206" y="389"/>
                </a:cubicBezTo>
                <a:cubicBezTo>
                  <a:pt x="186" y="312"/>
                  <a:pt x="163" y="295"/>
                  <a:pt x="94" y="261"/>
                </a:cubicBezTo>
                <a:cubicBezTo>
                  <a:pt x="83" y="245"/>
                  <a:pt x="64" y="232"/>
                  <a:pt x="62" y="213"/>
                </a:cubicBezTo>
                <a:cubicBezTo>
                  <a:pt x="60" y="199"/>
                  <a:pt x="57" y="146"/>
                  <a:pt x="46" y="125"/>
                </a:cubicBezTo>
                <a:cubicBezTo>
                  <a:pt x="0" y="42"/>
                  <a:pt x="24" y="107"/>
                  <a:pt x="6" y="53"/>
                </a:cubicBezTo>
                <a:cubicBezTo>
                  <a:pt x="17" y="29"/>
                  <a:pt x="18" y="0"/>
                  <a:pt x="54" y="29"/>
                </a:cubicBezTo>
                <a:cubicBezTo>
                  <a:pt x="69" y="41"/>
                  <a:pt x="62" y="67"/>
                  <a:pt x="70" y="85"/>
                </a:cubicBezTo>
                <a:cubicBezTo>
                  <a:pt x="79" y="107"/>
                  <a:pt x="109" y="170"/>
                  <a:pt x="126" y="181"/>
                </a:cubicBezTo>
                <a:cubicBezTo>
                  <a:pt x="142" y="191"/>
                  <a:pt x="174" y="213"/>
                  <a:pt x="174" y="213"/>
                </a:cubicBezTo>
                <a:cubicBezTo>
                  <a:pt x="195" y="244"/>
                  <a:pt x="185" y="256"/>
                  <a:pt x="222" y="269"/>
                </a:cubicBezTo>
                <a:cubicBezTo>
                  <a:pt x="224" y="215"/>
                  <a:pt x="218" y="161"/>
                  <a:pt x="230" y="109"/>
                </a:cubicBezTo>
                <a:cubicBezTo>
                  <a:pt x="231" y="100"/>
                  <a:pt x="251" y="108"/>
                  <a:pt x="254" y="117"/>
                </a:cubicBezTo>
                <a:cubicBezTo>
                  <a:pt x="256" y="126"/>
                  <a:pt x="241" y="182"/>
                  <a:pt x="238" y="197"/>
                </a:cubicBezTo>
                <a:cubicBezTo>
                  <a:pt x="242" y="218"/>
                  <a:pt x="238" y="245"/>
                  <a:pt x="254" y="261"/>
                </a:cubicBezTo>
                <a:cubicBezTo>
                  <a:pt x="262" y="269"/>
                  <a:pt x="319" y="288"/>
                  <a:pt x="334" y="293"/>
                </a:cubicBezTo>
                <a:cubicBezTo>
                  <a:pt x="342" y="301"/>
                  <a:pt x="352" y="307"/>
                  <a:pt x="358" y="317"/>
                </a:cubicBezTo>
                <a:cubicBezTo>
                  <a:pt x="368" y="336"/>
                  <a:pt x="369" y="372"/>
                  <a:pt x="390" y="389"/>
                </a:cubicBezTo>
                <a:cubicBezTo>
                  <a:pt x="403" y="400"/>
                  <a:pt x="423" y="403"/>
                  <a:pt x="438" y="413"/>
                </a:cubicBezTo>
                <a:cubicBezTo>
                  <a:pt x="458" y="443"/>
                  <a:pt x="462" y="462"/>
                  <a:pt x="494" y="477"/>
                </a:cubicBezTo>
                <a:cubicBezTo>
                  <a:pt x="509" y="483"/>
                  <a:pt x="542" y="493"/>
                  <a:pt x="542" y="493"/>
                </a:cubicBezTo>
                <a:cubicBezTo>
                  <a:pt x="549" y="522"/>
                  <a:pt x="558" y="551"/>
                  <a:pt x="566" y="581"/>
                </a:cubicBezTo>
                <a:cubicBezTo>
                  <a:pt x="480" y="615"/>
                  <a:pt x="576" y="580"/>
                  <a:pt x="470" y="605"/>
                </a:cubicBezTo>
                <a:cubicBezTo>
                  <a:pt x="453" y="608"/>
                  <a:pt x="438" y="615"/>
                  <a:pt x="422" y="621"/>
                </a:cubicBezTo>
                <a:cubicBezTo>
                  <a:pt x="414" y="623"/>
                  <a:pt x="398" y="629"/>
                  <a:pt x="398" y="629"/>
                </a:cubicBezTo>
                <a:cubicBezTo>
                  <a:pt x="349" y="620"/>
                  <a:pt x="335" y="622"/>
                  <a:pt x="302" y="589"/>
                </a:cubicBezTo>
                <a:cubicBezTo>
                  <a:pt x="293" y="537"/>
                  <a:pt x="282" y="552"/>
                  <a:pt x="302" y="533"/>
                </a:cubicBezTo>
                <a:close/>
              </a:path>
            </a:pathLst>
          </a:custGeom>
          <a:blipFill dpi="0" rotWithShape="0">
            <a:blip r:embed="rId4"/>
            <a:srcRect/>
            <a:tile tx="0" ty="0" sx="100000" sy="100000" flip="none" algn="tl"/>
          </a:blipFill>
          <a:ln w="12600">
            <a:solidFill>
              <a:srgbClr val="000000"/>
            </a:solidFill>
            <a:round/>
            <a:headEnd/>
            <a:tailEnd/>
          </a:ln>
        </p:spPr>
        <p:txBody>
          <a:bodyPr wrap="none" lIns="91418" tIns="45710" rIns="91418" bIns="45710" anchor="ctr"/>
          <a:lstStyle/>
          <a:p>
            <a:endParaRPr lang="en-US"/>
          </a:p>
        </p:txBody>
      </p:sp>
      <p:sp>
        <p:nvSpPr>
          <p:cNvPr id="61448" name="Rectangle 8"/>
          <p:cNvSpPr>
            <a:spLocks noChangeArrowheads="1"/>
          </p:cNvSpPr>
          <p:nvPr/>
        </p:nvSpPr>
        <p:spPr bwMode="auto">
          <a:xfrm>
            <a:off x="628650" y="561975"/>
            <a:ext cx="8745538" cy="6605588"/>
          </a:xfrm>
          <a:prstGeom prst="rect">
            <a:avLst/>
          </a:prstGeom>
          <a:noFill/>
          <a:ln w="76320">
            <a:solidFill>
              <a:srgbClr val="A5002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61449" name="AutoShape 9"/>
          <p:cNvSpPr>
            <a:spLocks noChangeArrowheads="1"/>
          </p:cNvSpPr>
          <p:nvPr/>
        </p:nvSpPr>
        <p:spPr bwMode="auto">
          <a:xfrm>
            <a:off x="8761413" y="3913188"/>
            <a:ext cx="803275" cy="406400"/>
          </a:xfrm>
          <a:prstGeom prst="roundRect">
            <a:avLst>
              <a:gd name="adj" fmla="val 16667"/>
            </a:avLst>
          </a:prstGeom>
          <a:solidFill>
            <a:srgbClr val="E7EC26"/>
          </a:solidFill>
          <a:ln w="38160">
            <a:solidFill>
              <a:srgbClr val="919191"/>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61450" name="Rectangle 10"/>
          <p:cNvSpPr>
            <a:spLocks noChangeArrowheads="1"/>
          </p:cNvSpPr>
          <p:nvPr/>
        </p:nvSpPr>
        <p:spPr bwMode="auto">
          <a:xfrm>
            <a:off x="8759825" y="4062413"/>
            <a:ext cx="1047750" cy="447675"/>
          </a:xfrm>
          <a:prstGeom prst="rect">
            <a:avLst/>
          </a:prstGeom>
          <a:solidFill>
            <a:srgbClr val="FFFF00"/>
          </a:solidFill>
          <a:ln w="38160">
            <a:solidFill>
              <a:srgbClr val="000000"/>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61451" name="AutoShape 11"/>
          <p:cNvSpPr>
            <a:spLocks noChangeArrowheads="1"/>
          </p:cNvSpPr>
          <p:nvPr/>
        </p:nvSpPr>
        <p:spPr bwMode="auto">
          <a:xfrm>
            <a:off x="8782050" y="3941763"/>
            <a:ext cx="762000" cy="406400"/>
          </a:xfrm>
          <a:prstGeom prst="roundRect">
            <a:avLst>
              <a:gd name="adj" fmla="val 16667"/>
            </a:avLst>
          </a:prstGeom>
          <a:solidFill>
            <a:srgbClr val="FFFF00"/>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61452" name="Line 12"/>
          <p:cNvSpPr>
            <a:spLocks noChangeShapeType="1"/>
          </p:cNvSpPr>
          <p:nvPr/>
        </p:nvSpPr>
        <p:spPr bwMode="auto">
          <a:xfrm>
            <a:off x="8805863" y="4238625"/>
            <a:ext cx="950912" cy="1588"/>
          </a:xfrm>
          <a:prstGeom prst="line">
            <a:avLst/>
          </a:prstGeom>
          <a:noFill/>
          <a:ln w="12600">
            <a:solidFill>
              <a:srgbClr val="000000"/>
            </a:solidFill>
            <a:miter lim="800000"/>
            <a:headEnd/>
            <a:tailEnd/>
          </a:ln>
          <a:extLst>
            <a:ext uri="{909E8E84-426E-40dd-AFC4-6F175D3DCCD1}">
              <a14:hiddenFill xmlns:a14="http://schemas.microsoft.com/office/drawing/2010/main" xmlns="">
                <a:noFill/>
              </a14:hiddenFill>
            </a:ext>
          </a:extLst>
        </p:spPr>
        <p:txBody>
          <a:bodyPr lIns="91418" tIns="45710" rIns="91418" bIns="45710"/>
          <a:lstStyle/>
          <a:p>
            <a:endParaRPr lang="en-US"/>
          </a:p>
        </p:txBody>
      </p:sp>
      <p:sp>
        <p:nvSpPr>
          <p:cNvPr id="61453" name="Line 13"/>
          <p:cNvSpPr>
            <a:spLocks noChangeShapeType="1"/>
          </p:cNvSpPr>
          <p:nvPr/>
        </p:nvSpPr>
        <p:spPr bwMode="auto">
          <a:xfrm>
            <a:off x="8805863" y="4411663"/>
            <a:ext cx="950912" cy="1587"/>
          </a:xfrm>
          <a:prstGeom prst="line">
            <a:avLst/>
          </a:prstGeom>
          <a:noFill/>
          <a:ln w="12600">
            <a:solidFill>
              <a:srgbClr val="000000"/>
            </a:solidFill>
            <a:miter lim="800000"/>
            <a:headEnd/>
            <a:tailEnd/>
          </a:ln>
          <a:extLst>
            <a:ext uri="{909E8E84-426E-40dd-AFC4-6F175D3DCCD1}">
              <a14:hiddenFill xmlns:a14="http://schemas.microsoft.com/office/drawing/2010/main" xmlns="">
                <a:noFill/>
              </a14:hiddenFill>
            </a:ext>
          </a:extLst>
        </p:spPr>
        <p:txBody>
          <a:bodyPr lIns="91418" tIns="45710" rIns="91418" bIns="45710"/>
          <a:lstStyle/>
          <a:p>
            <a:endParaRPr lang="en-US"/>
          </a:p>
        </p:txBody>
      </p:sp>
      <p:sp>
        <p:nvSpPr>
          <p:cNvPr id="61454" name="Rectangle 14"/>
          <p:cNvSpPr>
            <a:spLocks noChangeArrowheads="1"/>
          </p:cNvSpPr>
          <p:nvPr/>
        </p:nvSpPr>
        <p:spPr bwMode="auto">
          <a:xfrm>
            <a:off x="8686800" y="4221163"/>
            <a:ext cx="1203325"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100776" tIns="49668" rIns="100776" bIns="49668">
            <a:spAutoFit/>
          </a:bodyPr>
          <a:lstStyle/>
          <a:p>
            <a:pPr eaLnBrk="0" hangingPunct="0">
              <a:buClr>
                <a:srgbClr val="0000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000" b="1">
                <a:solidFill>
                  <a:srgbClr val="000000"/>
                </a:solidFill>
                <a:latin typeface="Helvetica" charset="0"/>
              </a:rPr>
              <a:t>Hệ Thống La Mã</a:t>
            </a:r>
          </a:p>
        </p:txBody>
      </p:sp>
      <p:sp>
        <p:nvSpPr>
          <p:cNvPr id="61455" name="Rectangle 15"/>
          <p:cNvSpPr>
            <a:spLocks noChangeArrowheads="1"/>
          </p:cNvSpPr>
          <p:nvPr/>
        </p:nvSpPr>
        <p:spPr bwMode="auto">
          <a:xfrm>
            <a:off x="8610600" y="4044950"/>
            <a:ext cx="1443038" cy="25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100776" tIns="49668" rIns="100776" bIns="49668">
            <a:spAutoFit/>
          </a:bodyPr>
          <a:lstStyle/>
          <a:p>
            <a:pPr eaLnBrk="0" hangingPunct="0">
              <a:buClr>
                <a:srgbClr val="0000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000" b="1">
                <a:solidFill>
                  <a:srgbClr val="000000"/>
                </a:solidFill>
                <a:latin typeface="Helvetica" charset="0"/>
              </a:rPr>
              <a:t>A-léc-xan-đơ Đại Đế</a:t>
            </a:r>
          </a:p>
        </p:txBody>
      </p:sp>
      <p:sp>
        <p:nvSpPr>
          <p:cNvPr id="61456" name="Rectangle 16"/>
          <p:cNvSpPr>
            <a:spLocks noChangeArrowheads="1"/>
          </p:cNvSpPr>
          <p:nvPr/>
        </p:nvSpPr>
        <p:spPr bwMode="auto">
          <a:xfrm>
            <a:off x="8763000" y="3886200"/>
            <a:ext cx="871538" cy="25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100776" tIns="49668" rIns="100776" bIns="49668">
            <a:spAutoFit/>
          </a:bodyPr>
          <a:lstStyle/>
          <a:p>
            <a:pPr eaLnBrk="0" hangingPunct="0">
              <a:buClr>
                <a:srgbClr val="0000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000" b="1">
                <a:solidFill>
                  <a:srgbClr val="000000"/>
                </a:solidFill>
                <a:latin typeface="Chicago" charset="0"/>
              </a:rPr>
              <a:t>YÊN LẶNG</a:t>
            </a:r>
          </a:p>
        </p:txBody>
      </p:sp>
      <p:sp>
        <p:nvSpPr>
          <p:cNvPr id="61457" name="Text Box 17"/>
          <p:cNvSpPr txBox="1">
            <a:spLocks noChangeArrowheads="1"/>
          </p:cNvSpPr>
          <p:nvPr/>
        </p:nvSpPr>
        <p:spPr bwMode="auto">
          <a:xfrm>
            <a:off x="9632950" y="106363"/>
            <a:ext cx="204788" cy="442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101856" tIns="51108" rIns="101856" bIns="51108"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375"/>
              </a:spcBef>
              <a:buClr>
                <a:srgbClr val="FFA27C"/>
              </a:buClr>
              <a:buSzPct val="100000"/>
            </a:pPr>
            <a:r>
              <a:rPr lang="en-GB" sz="2200">
                <a:solidFill>
                  <a:srgbClr val="FFA27C"/>
                </a:solidFill>
                <a:latin typeface="Comic Sans MS" charset="0"/>
              </a:rPr>
              <a:t> </a:t>
            </a:r>
          </a:p>
        </p:txBody>
      </p:sp>
      <p:sp>
        <p:nvSpPr>
          <p:cNvPr id="37906" name="Rectangle 18"/>
          <p:cNvSpPr>
            <a:spLocks noChangeArrowheads="1"/>
          </p:cNvSpPr>
          <p:nvPr/>
        </p:nvSpPr>
        <p:spPr bwMode="auto">
          <a:xfrm>
            <a:off x="1066800" y="457200"/>
            <a:ext cx="7826375" cy="3313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ctr" eaLnBrk="0" hangingPunct="0">
              <a:spcBef>
                <a:spcPts val="3188"/>
              </a:spcBef>
              <a:buClr>
                <a:srgbClr val="FC0128"/>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5100" b="1" i="1">
                <a:solidFill>
                  <a:srgbClr val="FC0128"/>
                </a:solidFill>
                <a:latin typeface="Helvetica" charset="0"/>
              </a:rPr>
              <a:t>Phao-lô đã là nhà du hành đích thực…qua khắp vùng vịnh Địa Trung Hải!</a:t>
            </a:r>
          </a:p>
        </p:txBody>
      </p:sp>
      <p:sp>
        <p:nvSpPr>
          <p:cNvPr id="37907" name="Oval 19"/>
          <p:cNvSpPr>
            <a:spLocks noChangeArrowheads="1"/>
          </p:cNvSpPr>
          <p:nvPr/>
        </p:nvSpPr>
        <p:spPr bwMode="auto">
          <a:xfrm rot="1200000">
            <a:off x="2752725" y="3694113"/>
            <a:ext cx="5197475" cy="1858962"/>
          </a:xfrm>
          <a:prstGeom prst="ellipse">
            <a:avLst/>
          </a:prstGeom>
          <a:noFill/>
          <a:ln w="76320">
            <a:solidFill>
              <a:srgbClr val="FC0128"/>
            </a:solidFill>
            <a:miter lim="800000"/>
            <a:headEnd/>
            <a:tailEnd/>
          </a:ln>
          <a:effectLst>
            <a:outerShdw dist="7178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37908" name="Oval 20"/>
          <p:cNvSpPr>
            <a:spLocks noChangeArrowheads="1"/>
          </p:cNvSpPr>
          <p:nvPr/>
        </p:nvSpPr>
        <p:spPr bwMode="auto">
          <a:xfrm rot="1200000">
            <a:off x="2765425" y="3681413"/>
            <a:ext cx="5197475" cy="1858962"/>
          </a:xfrm>
          <a:prstGeom prst="ellipse">
            <a:avLst/>
          </a:prstGeom>
          <a:noFill/>
          <a:ln w="76320">
            <a:solidFill>
              <a:srgbClr val="FC0128"/>
            </a:solidFill>
            <a:miter lim="800000"/>
            <a:headEnd/>
            <a:tailEnd/>
          </a:ln>
          <a:effectLst>
            <a:outerShdw dist="7178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37909" name="Oval 21"/>
          <p:cNvSpPr>
            <a:spLocks noChangeArrowheads="1"/>
          </p:cNvSpPr>
          <p:nvPr/>
        </p:nvSpPr>
        <p:spPr bwMode="auto">
          <a:xfrm rot="1200000">
            <a:off x="2722563" y="3679825"/>
            <a:ext cx="5197475" cy="1858963"/>
          </a:xfrm>
          <a:prstGeom prst="ellipse">
            <a:avLst/>
          </a:prstGeom>
          <a:noFill/>
          <a:ln w="76320">
            <a:solidFill>
              <a:srgbClr val="FC0128"/>
            </a:solidFill>
            <a:miter lim="800000"/>
            <a:headEnd/>
            <a:tailEnd/>
          </a:ln>
          <a:effectLst>
            <a:outerShdw dist="7178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37910" name="Oval 22"/>
          <p:cNvSpPr>
            <a:spLocks noChangeArrowheads="1"/>
          </p:cNvSpPr>
          <p:nvPr/>
        </p:nvSpPr>
        <p:spPr bwMode="auto">
          <a:xfrm rot="1200000">
            <a:off x="2740025" y="3668713"/>
            <a:ext cx="5197475" cy="1858962"/>
          </a:xfrm>
          <a:prstGeom prst="ellipse">
            <a:avLst/>
          </a:prstGeom>
          <a:noFill/>
          <a:ln w="76320">
            <a:solidFill>
              <a:srgbClr val="FC0128"/>
            </a:solidFill>
            <a:miter lim="800000"/>
            <a:headEnd/>
            <a:tailEnd/>
          </a:ln>
          <a:effectLst>
            <a:outerShdw dist="7178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61463" name="Text Box 23"/>
          <p:cNvSpPr txBox="1">
            <a:spLocks noChangeArrowheads="1"/>
          </p:cNvSpPr>
          <p:nvPr/>
        </p:nvSpPr>
        <p:spPr bwMode="auto">
          <a:xfrm>
            <a:off x="8821738" y="741045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61464" name="Text Box 24"/>
          <p:cNvSpPr txBox="1">
            <a:spLocks noChangeArrowheads="1"/>
          </p:cNvSpPr>
          <p:nvPr/>
        </p:nvSpPr>
        <p:spPr bwMode="auto">
          <a:xfrm>
            <a:off x="9263063" y="7389813"/>
            <a:ext cx="3397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35</a:t>
            </a:r>
          </a:p>
        </p:txBody>
      </p:sp>
      <p:sp>
        <p:nvSpPr>
          <p:cNvPr id="61465" name="Text Box 8"/>
          <p:cNvSpPr txBox="1">
            <a:spLocks noChangeArrowheads="1"/>
          </p:cNvSpPr>
          <p:nvPr/>
        </p:nvSpPr>
        <p:spPr bwMode="auto">
          <a:xfrm>
            <a:off x="3311525" y="1411288"/>
            <a:ext cx="3170238" cy="593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938"/>
              </a:spcBef>
              <a:buClr>
                <a:srgbClr val="0033CC"/>
              </a:buClr>
              <a:buSzPct val="100000"/>
            </a:pPr>
            <a:r>
              <a:rPr lang="en-GB" sz="3100" b="1">
                <a:solidFill>
                  <a:srgbClr val="0033CC"/>
                </a:solidFill>
                <a:latin typeface="Comic Sans MS" charset="0"/>
              </a:rPr>
              <a:t>CHÂU ÂU</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37906">
                                            <p:txEl>
                                              <p:pRg st="0" end="0"/>
                                            </p:txEl>
                                          </p:spTgt>
                                        </p:tgtEl>
                                        <p:attrNameLst>
                                          <p:attrName>style.visibility</p:attrName>
                                        </p:attrNameLst>
                                      </p:cBhvr>
                                      <p:to>
                                        <p:strVal val="visible"/>
                                      </p:to>
                                    </p:set>
                                    <p:animEffect transition="in" filter="box(out)">
                                      <p:cBhvr>
                                        <p:cTn id="7" dur="500"/>
                                        <p:tgtEl>
                                          <p:spTgt spid="37906">
                                            <p:txEl>
                                              <p:pRg st="0" end="0"/>
                                            </p:txEl>
                                          </p:spTgt>
                                        </p:tgtEl>
                                      </p:cBhvr>
                                    </p:animEffect>
                                  </p:childTnLst>
                                </p:cTn>
                              </p:par>
                            </p:childTnLst>
                          </p:cTn>
                        </p:par>
                        <p:par>
                          <p:cTn id="8" fill="hold" nodeType="afterGroup">
                            <p:stCondLst>
                              <p:cond delay="0"/>
                            </p:stCondLst>
                            <p:childTnLst>
                              <p:par>
                                <p:cTn id="9" presetID="23" presetClass="entr" presetSubtype="272" fill="hold" grpId="0" nodeType="afterEffect">
                                  <p:stCondLst>
                                    <p:cond delay="0"/>
                                  </p:stCondLst>
                                  <p:childTnLst>
                                    <p:set>
                                      <p:cBhvr>
                                        <p:cTn id="10" dur="1" fill="hold">
                                          <p:stCondLst>
                                            <p:cond delay="0"/>
                                          </p:stCondLst>
                                        </p:cTn>
                                        <p:tgtEl>
                                          <p:spTgt spid="37910"/>
                                        </p:tgtEl>
                                        <p:attrNameLst>
                                          <p:attrName>style.visibility</p:attrName>
                                        </p:attrNameLst>
                                      </p:cBhvr>
                                      <p:to>
                                        <p:strVal val="visible"/>
                                      </p:to>
                                    </p:set>
                                    <p:anim calcmode="lin" valueType="num">
                                      <p:cBhvr>
                                        <p:cTn id="11" dur="500" fill="hold"/>
                                        <p:tgtEl>
                                          <p:spTgt spid="37910"/>
                                        </p:tgtEl>
                                        <p:attrNameLst>
                                          <p:attrName>ppt_w</p:attrName>
                                        </p:attrNameLst>
                                      </p:cBhvr>
                                      <p:tavLst>
                                        <p:tav tm="100000">
                                          <p:val>
                                            <p:strVal val="2/3*#ppt_w"/>
                                          </p:val>
                                        </p:tav>
                                        <p:tav tm="100000">
                                          <p:val>
                                            <p:strVal val="#ppt_w"/>
                                          </p:val>
                                        </p:tav>
                                      </p:tavLst>
                                    </p:anim>
                                    <p:anim calcmode="lin" valueType="num">
                                      <p:cBhvr>
                                        <p:cTn id="12" dur="500" fill="hold"/>
                                        <p:tgtEl>
                                          <p:spTgt spid="37910"/>
                                        </p:tgtEl>
                                        <p:attrNameLst>
                                          <p:attrName>ppt_h</p:attrName>
                                        </p:attrNameLst>
                                      </p:cBhvr>
                                      <p:tavLst>
                                        <p:tav tm="100000">
                                          <p:val>
                                            <p:strVal val="2/3*#ppt_h"/>
                                          </p:val>
                                        </p:tav>
                                        <p:tav tm="100000">
                                          <p:val>
                                            <p:strVal val="#ppt_h"/>
                                          </p:val>
                                        </p:tav>
                                      </p:tavLst>
                                    </p:anim>
                                  </p:childTnLst>
                                  <p:subTnLst>
                                    <p:set>
                                      <p:cBhvr override="childStyle">
                                        <p:cTn dur="1" fill="hold" display="0" masterRel="sameClick" afterEffect="1">
                                          <p:stCondLst>
                                            <p:cond evt="end" delay="0">
                                              <p:tn val="9"/>
                                            </p:cond>
                                          </p:stCondLst>
                                        </p:cTn>
                                        <p:tgtEl>
                                          <p:spTgt spid="37910"/>
                                        </p:tgtEl>
                                        <p:attrNameLst>
                                          <p:attrName>style.visibility</p:attrName>
                                        </p:attrNameLst>
                                      </p:cBhvr>
                                      <p:to>
                                        <p:strVal val="hidden"/>
                                      </p:to>
                                    </p:set>
                                  </p:subTnLst>
                                </p:cTn>
                              </p:par>
                            </p:childTnLst>
                          </p:cTn>
                        </p:par>
                        <p:par>
                          <p:cTn id="13" fill="hold" nodeType="afterGroup">
                            <p:stCondLst>
                              <p:cond delay="0"/>
                            </p:stCondLst>
                            <p:childTnLst>
                              <p:par>
                                <p:cTn id="14" presetID="23" presetClass="entr" presetSubtype="272" fill="hold" grpId="0" nodeType="afterEffect">
                                  <p:stCondLst>
                                    <p:cond delay="0"/>
                                  </p:stCondLst>
                                  <p:childTnLst>
                                    <p:set>
                                      <p:cBhvr>
                                        <p:cTn id="15" dur="1" fill="hold">
                                          <p:stCondLst>
                                            <p:cond delay="0"/>
                                          </p:stCondLst>
                                        </p:cTn>
                                        <p:tgtEl>
                                          <p:spTgt spid="37907"/>
                                        </p:tgtEl>
                                        <p:attrNameLst>
                                          <p:attrName>style.visibility</p:attrName>
                                        </p:attrNameLst>
                                      </p:cBhvr>
                                      <p:to>
                                        <p:strVal val="visible"/>
                                      </p:to>
                                    </p:set>
                                    <p:anim calcmode="lin" valueType="num">
                                      <p:cBhvr>
                                        <p:cTn id="16" dur="500" fill="hold"/>
                                        <p:tgtEl>
                                          <p:spTgt spid="37907"/>
                                        </p:tgtEl>
                                        <p:attrNameLst>
                                          <p:attrName>ppt_w</p:attrName>
                                        </p:attrNameLst>
                                      </p:cBhvr>
                                      <p:tavLst>
                                        <p:tav tm="100000">
                                          <p:val>
                                            <p:strVal val="2/3*#ppt_w"/>
                                          </p:val>
                                        </p:tav>
                                        <p:tav tm="100000">
                                          <p:val>
                                            <p:strVal val="#ppt_w"/>
                                          </p:val>
                                        </p:tav>
                                      </p:tavLst>
                                    </p:anim>
                                    <p:anim calcmode="lin" valueType="num">
                                      <p:cBhvr>
                                        <p:cTn id="17" dur="500" fill="hold"/>
                                        <p:tgtEl>
                                          <p:spTgt spid="37907"/>
                                        </p:tgtEl>
                                        <p:attrNameLst>
                                          <p:attrName>ppt_h</p:attrName>
                                        </p:attrNameLst>
                                      </p:cBhvr>
                                      <p:tavLst>
                                        <p:tav tm="100000">
                                          <p:val>
                                            <p:strVal val="2/3*#ppt_h"/>
                                          </p:val>
                                        </p:tav>
                                        <p:tav tm="100000">
                                          <p:val>
                                            <p:strVal val="#ppt_h"/>
                                          </p:val>
                                        </p:tav>
                                      </p:tavLst>
                                    </p:anim>
                                  </p:childTnLst>
                                  <p:subTnLst>
                                    <p:set>
                                      <p:cBhvr override="childStyle">
                                        <p:cTn dur="1" fill="hold" display="0" masterRel="sameClick" afterEffect="1">
                                          <p:stCondLst>
                                            <p:cond evt="end" delay="0">
                                              <p:tn val="14"/>
                                            </p:cond>
                                          </p:stCondLst>
                                        </p:cTn>
                                        <p:tgtEl>
                                          <p:spTgt spid="37907"/>
                                        </p:tgtEl>
                                        <p:attrNameLst>
                                          <p:attrName>style.visibility</p:attrName>
                                        </p:attrNameLst>
                                      </p:cBhvr>
                                      <p:to>
                                        <p:strVal val="hidden"/>
                                      </p:to>
                                    </p:set>
                                  </p:subTnLst>
                                </p:cTn>
                              </p:par>
                            </p:childTnLst>
                          </p:cTn>
                        </p:par>
                        <p:par>
                          <p:cTn id="18" fill="hold" nodeType="afterGroup">
                            <p:stCondLst>
                              <p:cond delay="0"/>
                            </p:stCondLst>
                            <p:childTnLst>
                              <p:par>
                                <p:cTn id="19" presetID="23" presetClass="entr" presetSubtype="272" fill="hold" grpId="0" nodeType="afterEffect">
                                  <p:stCondLst>
                                    <p:cond delay="0"/>
                                  </p:stCondLst>
                                  <p:childTnLst>
                                    <p:set>
                                      <p:cBhvr>
                                        <p:cTn id="20" dur="1" fill="hold">
                                          <p:stCondLst>
                                            <p:cond delay="0"/>
                                          </p:stCondLst>
                                        </p:cTn>
                                        <p:tgtEl>
                                          <p:spTgt spid="37908"/>
                                        </p:tgtEl>
                                        <p:attrNameLst>
                                          <p:attrName>style.visibility</p:attrName>
                                        </p:attrNameLst>
                                      </p:cBhvr>
                                      <p:to>
                                        <p:strVal val="visible"/>
                                      </p:to>
                                    </p:set>
                                    <p:anim calcmode="lin" valueType="num">
                                      <p:cBhvr>
                                        <p:cTn id="21" dur="500" fill="hold"/>
                                        <p:tgtEl>
                                          <p:spTgt spid="37908"/>
                                        </p:tgtEl>
                                        <p:attrNameLst>
                                          <p:attrName>ppt_w</p:attrName>
                                        </p:attrNameLst>
                                      </p:cBhvr>
                                      <p:tavLst>
                                        <p:tav tm="100000">
                                          <p:val>
                                            <p:strVal val="2/3*#ppt_w"/>
                                          </p:val>
                                        </p:tav>
                                        <p:tav tm="100000">
                                          <p:val>
                                            <p:strVal val="#ppt_w"/>
                                          </p:val>
                                        </p:tav>
                                      </p:tavLst>
                                    </p:anim>
                                    <p:anim calcmode="lin" valueType="num">
                                      <p:cBhvr>
                                        <p:cTn id="22" dur="500" fill="hold"/>
                                        <p:tgtEl>
                                          <p:spTgt spid="37908"/>
                                        </p:tgtEl>
                                        <p:attrNameLst>
                                          <p:attrName>ppt_h</p:attrName>
                                        </p:attrNameLst>
                                      </p:cBhvr>
                                      <p:tavLst>
                                        <p:tav tm="100000">
                                          <p:val>
                                            <p:strVal val="2/3*#ppt_h"/>
                                          </p:val>
                                        </p:tav>
                                        <p:tav tm="100000">
                                          <p:val>
                                            <p:strVal val="#ppt_h"/>
                                          </p:val>
                                        </p:tav>
                                      </p:tavLst>
                                    </p:anim>
                                  </p:childTnLst>
                                  <p:subTnLst>
                                    <p:set>
                                      <p:cBhvr override="childStyle">
                                        <p:cTn dur="1" fill="hold" display="0" masterRel="sameClick" afterEffect="1">
                                          <p:stCondLst>
                                            <p:cond evt="end" delay="0">
                                              <p:tn val="19"/>
                                            </p:cond>
                                          </p:stCondLst>
                                        </p:cTn>
                                        <p:tgtEl>
                                          <p:spTgt spid="37908"/>
                                        </p:tgtEl>
                                        <p:attrNameLst>
                                          <p:attrName>style.visibility</p:attrName>
                                        </p:attrNameLst>
                                      </p:cBhvr>
                                      <p:to>
                                        <p:strVal val="hidden"/>
                                      </p:to>
                                    </p:set>
                                  </p:subTnLst>
                                </p:cTn>
                              </p:par>
                            </p:childTnLst>
                          </p:cTn>
                        </p:par>
                        <p:par>
                          <p:cTn id="23" fill="hold" nodeType="afterGroup">
                            <p:stCondLst>
                              <p:cond delay="0"/>
                            </p:stCondLst>
                            <p:childTnLst>
                              <p:par>
                                <p:cTn id="24" presetID="23" presetClass="entr" presetSubtype="272" fill="hold" grpId="0" nodeType="afterEffect">
                                  <p:stCondLst>
                                    <p:cond delay="0"/>
                                  </p:stCondLst>
                                  <p:childTnLst>
                                    <p:set>
                                      <p:cBhvr>
                                        <p:cTn id="25" dur="1" fill="hold">
                                          <p:stCondLst>
                                            <p:cond delay="0"/>
                                          </p:stCondLst>
                                        </p:cTn>
                                        <p:tgtEl>
                                          <p:spTgt spid="37909"/>
                                        </p:tgtEl>
                                        <p:attrNameLst>
                                          <p:attrName>style.visibility</p:attrName>
                                        </p:attrNameLst>
                                      </p:cBhvr>
                                      <p:to>
                                        <p:strVal val="visible"/>
                                      </p:to>
                                    </p:set>
                                    <p:anim calcmode="lin" valueType="num">
                                      <p:cBhvr>
                                        <p:cTn id="26" dur="500" fill="hold"/>
                                        <p:tgtEl>
                                          <p:spTgt spid="37909"/>
                                        </p:tgtEl>
                                        <p:attrNameLst>
                                          <p:attrName>ppt_w</p:attrName>
                                        </p:attrNameLst>
                                      </p:cBhvr>
                                      <p:tavLst>
                                        <p:tav tm="100000">
                                          <p:val>
                                            <p:strVal val="2/3*#ppt_w"/>
                                          </p:val>
                                        </p:tav>
                                        <p:tav tm="100000">
                                          <p:val>
                                            <p:strVal val="#ppt_w"/>
                                          </p:val>
                                        </p:tav>
                                      </p:tavLst>
                                    </p:anim>
                                    <p:anim calcmode="lin" valueType="num">
                                      <p:cBhvr>
                                        <p:cTn id="27" dur="500" fill="hold"/>
                                        <p:tgtEl>
                                          <p:spTgt spid="37909"/>
                                        </p:tgtEl>
                                        <p:attrNameLst>
                                          <p:attrName>ppt_h</p:attrName>
                                        </p:attrNameLst>
                                      </p:cBhvr>
                                      <p:tavLst>
                                        <p:tav tm="10000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7" grpId="0" animBg="1"/>
      <p:bldP spid="37908" grpId="0" animBg="1"/>
      <p:bldP spid="37909" grpId="0" animBg="1"/>
      <p:bldP spid="379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23813" y="-31750"/>
            <a:ext cx="10033000" cy="7802563"/>
            <a:chOff x="15" y="-20"/>
            <a:chExt cx="6320" cy="4915"/>
          </a:xfrm>
        </p:grpSpPr>
        <p:pic>
          <p:nvPicPr>
            <p:cNvPr id="63500" name="Picture 2"/>
            <p:cNvPicPr>
              <a:picLocks noChangeAspect="1" noChangeArrowheads="1"/>
            </p:cNvPicPr>
            <p:nvPr/>
          </p:nvPicPr>
          <p:blipFill>
            <a:blip r:embed="rId3">
              <a:extLst>
                <a:ext uri="{28A0092B-C50C-407E-A947-70E740481C1C}">
                  <a14:useLocalDpi xmlns:a14="http://schemas.microsoft.com/office/drawing/2010/main" val="0"/>
                </a:ext>
              </a:extLst>
            </a:blip>
            <a:srcRect r="8611"/>
            <a:stretch>
              <a:fillRect/>
            </a:stretch>
          </p:blipFill>
          <p:spPr bwMode="auto">
            <a:xfrm>
              <a:off x="185" y="58"/>
              <a:ext cx="5398" cy="48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63501" name="Rectangle 3"/>
            <p:cNvSpPr>
              <a:spLocks noChangeArrowheads="1"/>
            </p:cNvSpPr>
            <p:nvPr/>
          </p:nvSpPr>
          <p:spPr bwMode="auto">
            <a:xfrm>
              <a:off x="5576" y="-12"/>
              <a:ext cx="760" cy="4855"/>
            </a:xfrm>
            <a:prstGeom prst="rect">
              <a:avLst/>
            </a:prstGeom>
            <a:solidFill>
              <a:srgbClr val="040404"/>
            </a:solidFill>
            <a:ln w="12600">
              <a:solidFill>
                <a:srgbClr val="000000"/>
              </a:solidFill>
              <a:miter lim="800000"/>
              <a:headEnd/>
              <a:tailEnd/>
            </a:ln>
          </p:spPr>
          <p:txBody>
            <a:bodyPr wrap="none" anchor="ctr"/>
            <a:lstStyle/>
            <a:p>
              <a:pPr eaLnBrk="0" hangingPunct="0">
                <a:lnSpc>
                  <a:spcPct val="93000"/>
                </a:lnSpc>
                <a:buClr>
                  <a:srgbClr val="000000"/>
                </a:buClr>
                <a:buSzPct val="100000"/>
                <a:buFont typeface="Times New Roman" charset="0"/>
                <a:buNone/>
              </a:pPr>
              <a:endParaRPr lang="en-US"/>
            </a:p>
          </p:txBody>
        </p:sp>
        <p:sp>
          <p:nvSpPr>
            <p:cNvPr id="63502" name="Rectangle 4"/>
            <p:cNvSpPr>
              <a:spLocks noChangeArrowheads="1"/>
            </p:cNvSpPr>
            <p:nvPr/>
          </p:nvSpPr>
          <p:spPr bwMode="auto">
            <a:xfrm>
              <a:off x="31" y="54"/>
              <a:ext cx="453" cy="4747"/>
            </a:xfrm>
            <a:prstGeom prst="rect">
              <a:avLst/>
            </a:prstGeom>
            <a:solidFill>
              <a:srgbClr val="040404"/>
            </a:solidFill>
            <a:ln w="12600">
              <a:solidFill>
                <a:srgbClr val="000000"/>
              </a:solidFill>
              <a:miter lim="800000"/>
              <a:headEnd/>
              <a:tailEnd/>
            </a:ln>
          </p:spPr>
          <p:txBody>
            <a:bodyPr wrap="none" anchor="ctr"/>
            <a:lstStyle/>
            <a:p>
              <a:pPr eaLnBrk="0" hangingPunct="0">
                <a:lnSpc>
                  <a:spcPct val="93000"/>
                </a:lnSpc>
                <a:buClr>
                  <a:srgbClr val="000000"/>
                </a:buClr>
                <a:buSzPct val="100000"/>
                <a:buFont typeface="Times New Roman" charset="0"/>
                <a:buNone/>
              </a:pPr>
              <a:endParaRPr lang="en-US"/>
            </a:p>
          </p:txBody>
        </p:sp>
        <p:sp>
          <p:nvSpPr>
            <p:cNvPr id="63503" name="Rectangle 5"/>
            <p:cNvSpPr>
              <a:spLocks noChangeArrowheads="1"/>
            </p:cNvSpPr>
            <p:nvPr/>
          </p:nvSpPr>
          <p:spPr bwMode="auto">
            <a:xfrm>
              <a:off x="15" y="4620"/>
              <a:ext cx="5823" cy="276"/>
            </a:xfrm>
            <a:prstGeom prst="rect">
              <a:avLst/>
            </a:prstGeom>
            <a:solidFill>
              <a:srgbClr val="040404"/>
            </a:solidFill>
            <a:ln w="12600">
              <a:solidFill>
                <a:srgbClr val="000000"/>
              </a:solidFill>
              <a:miter lim="800000"/>
              <a:headEnd/>
              <a:tailEnd/>
            </a:ln>
          </p:spPr>
          <p:txBody>
            <a:bodyPr wrap="none" anchor="ctr"/>
            <a:lstStyle/>
            <a:p>
              <a:pPr eaLnBrk="0" hangingPunct="0">
                <a:lnSpc>
                  <a:spcPct val="93000"/>
                </a:lnSpc>
                <a:buClr>
                  <a:srgbClr val="000000"/>
                </a:buClr>
                <a:buSzPct val="100000"/>
                <a:buFont typeface="Times New Roman" charset="0"/>
                <a:buNone/>
              </a:pPr>
              <a:endParaRPr lang="en-US"/>
            </a:p>
          </p:txBody>
        </p:sp>
        <p:sp>
          <p:nvSpPr>
            <p:cNvPr id="63504" name="Rectangle 6"/>
            <p:cNvSpPr>
              <a:spLocks noChangeArrowheads="1"/>
            </p:cNvSpPr>
            <p:nvPr/>
          </p:nvSpPr>
          <p:spPr bwMode="auto">
            <a:xfrm>
              <a:off x="15" y="-20"/>
              <a:ext cx="5823" cy="137"/>
            </a:xfrm>
            <a:prstGeom prst="rect">
              <a:avLst/>
            </a:prstGeom>
            <a:solidFill>
              <a:srgbClr val="040404"/>
            </a:solidFill>
            <a:ln w="12600">
              <a:solidFill>
                <a:srgbClr val="000000"/>
              </a:solidFill>
              <a:miter lim="800000"/>
              <a:headEnd/>
              <a:tailEnd/>
            </a:ln>
          </p:spPr>
          <p:txBody>
            <a:bodyPr wrap="none" anchor="ctr"/>
            <a:lstStyle/>
            <a:p>
              <a:pPr eaLnBrk="0" hangingPunct="0">
                <a:lnSpc>
                  <a:spcPct val="93000"/>
                </a:lnSpc>
                <a:buClr>
                  <a:srgbClr val="000000"/>
                </a:buClr>
                <a:buSzPct val="100000"/>
                <a:buFont typeface="Times New Roman" charset="0"/>
                <a:buNone/>
              </a:pPr>
              <a:endParaRPr lang="en-US"/>
            </a:p>
          </p:txBody>
        </p:sp>
        <p:sp>
          <p:nvSpPr>
            <p:cNvPr id="63505" name="Rectangle 7"/>
            <p:cNvSpPr>
              <a:spLocks noChangeArrowheads="1"/>
            </p:cNvSpPr>
            <p:nvPr/>
          </p:nvSpPr>
          <p:spPr bwMode="auto">
            <a:xfrm>
              <a:off x="513" y="4620"/>
              <a:ext cx="5823" cy="276"/>
            </a:xfrm>
            <a:prstGeom prst="rect">
              <a:avLst/>
            </a:prstGeom>
            <a:solidFill>
              <a:srgbClr val="040404"/>
            </a:solidFill>
            <a:ln w="12600">
              <a:solidFill>
                <a:srgbClr val="000000"/>
              </a:solidFill>
              <a:miter lim="800000"/>
              <a:headEnd/>
              <a:tailEnd/>
            </a:ln>
          </p:spPr>
          <p:txBody>
            <a:bodyPr wrap="none" anchor="ctr"/>
            <a:lstStyle/>
            <a:p>
              <a:pPr eaLnBrk="0" hangingPunct="0">
                <a:lnSpc>
                  <a:spcPct val="93000"/>
                </a:lnSpc>
                <a:buClr>
                  <a:srgbClr val="000000"/>
                </a:buClr>
                <a:buSzPct val="100000"/>
                <a:buFont typeface="Times New Roman" charset="0"/>
                <a:buNone/>
              </a:pPr>
              <a:endParaRPr lang="en-US"/>
            </a:p>
          </p:txBody>
        </p:sp>
      </p:grpSp>
      <p:sp>
        <p:nvSpPr>
          <p:cNvPr id="63490" name="Rectangle 8"/>
          <p:cNvSpPr>
            <a:spLocks noChangeArrowheads="1"/>
          </p:cNvSpPr>
          <p:nvPr/>
        </p:nvSpPr>
        <p:spPr bwMode="auto">
          <a:xfrm>
            <a:off x="0" y="50800"/>
            <a:ext cx="10058400" cy="7721600"/>
          </a:xfrm>
          <a:prstGeom prst="rect">
            <a:avLst/>
          </a:prstGeom>
          <a:solidFill>
            <a:srgbClr val="040404">
              <a:alpha val="50195"/>
            </a:srgbClr>
          </a:solidFill>
          <a:ln w="12600">
            <a:solidFill>
              <a:srgbClr val="000000"/>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63491" name="Line 9"/>
          <p:cNvSpPr>
            <a:spLocks noChangeShapeType="1"/>
          </p:cNvSpPr>
          <p:nvPr/>
        </p:nvSpPr>
        <p:spPr bwMode="auto">
          <a:xfrm>
            <a:off x="3143250" y="533400"/>
            <a:ext cx="6381750"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lIns="91418" tIns="45710" rIns="91418" bIns="45710"/>
          <a:lstStyle/>
          <a:p>
            <a:endParaRPr lang="en-US"/>
          </a:p>
        </p:txBody>
      </p:sp>
      <p:sp>
        <p:nvSpPr>
          <p:cNvPr id="38922" name="Rectangle 10"/>
          <p:cNvSpPr>
            <a:spLocks noChangeArrowheads="1"/>
          </p:cNvSpPr>
          <p:nvPr/>
        </p:nvSpPr>
        <p:spPr bwMode="auto">
          <a:xfrm>
            <a:off x="381000" y="990600"/>
            <a:ext cx="9296400" cy="93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ctr" eaLnBrk="0" hangingPunct="0">
              <a:lnSpc>
                <a:spcPct val="105000"/>
              </a:lnSpc>
              <a:spcBef>
                <a:spcPts val="318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5100" b="1" i="1">
                <a:solidFill>
                  <a:srgbClr val="FFFF00"/>
                </a:solidFill>
                <a:latin typeface="Helvetica" charset="0"/>
              </a:rPr>
              <a:t>Tại sao điều này quan trọng?</a:t>
            </a:r>
          </a:p>
        </p:txBody>
      </p:sp>
      <p:sp>
        <p:nvSpPr>
          <p:cNvPr id="38923" name="Rectangle 11"/>
          <p:cNvSpPr>
            <a:spLocks noChangeArrowheads="1"/>
          </p:cNvSpPr>
          <p:nvPr/>
        </p:nvSpPr>
        <p:spPr bwMode="auto">
          <a:xfrm>
            <a:off x="1112838" y="2757488"/>
            <a:ext cx="7826375" cy="93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ctr" eaLnBrk="0" hangingPunct="0">
              <a:lnSpc>
                <a:spcPct val="105000"/>
              </a:lnSpc>
              <a:spcBef>
                <a:spcPts val="318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5100" b="1" i="1">
                <a:solidFill>
                  <a:srgbClr val="FFFF00"/>
                </a:solidFill>
                <a:latin typeface="Helvetica" charset="0"/>
              </a:rPr>
              <a:t>Bởi vì…</a:t>
            </a:r>
          </a:p>
        </p:txBody>
      </p:sp>
      <p:sp>
        <p:nvSpPr>
          <p:cNvPr id="38924" name="Rectangle 12"/>
          <p:cNvSpPr>
            <a:spLocks noChangeArrowheads="1"/>
          </p:cNvSpPr>
          <p:nvPr/>
        </p:nvSpPr>
        <p:spPr bwMode="auto">
          <a:xfrm>
            <a:off x="842963" y="3579813"/>
            <a:ext cx="8397875" cy="3467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ctr" eaLnBrk="0" hangingPunct="0">
              <a:lnSpc>
                <a:spcPct val="105000"/>
              </a:lnSpc>
              <a:spcBef>
                <a:spcPts val="318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5100" b="1" i="1">
                <a:solidFill>
                  <a:srgbClr val="FFFF00"/>
                </a:solidFill>
                <a:latin typeface="Helvetica" charset="0"/>
              </a:rPr>
              <a:t>Tại đây…trong Công Vụ Các Sứ Đồ… chính là sự khởi đầu cho công cuộc truyền giáo thế giới!!!</a:t>
            </a:r>
          </a:p>
        </p:txBody>
      </p:sp>
      <p:sp>
        <p:nvSpPr>
          <p:cNvPr id="63495" name="Rectangle 13"/>
          <p:cNvSpPr>
            <a:spLocks noChangeArrowheads="1"/>
          </p:cNvSpPr>
          <p:nvPr/>
        </p:nvSpPr>
        <p:spPr bwMode="auto">
          <a:xfrm>
            <a:off x="8728075" y="7407275"/>
            <a:ext cx="661988"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p>
            <a:pPr algn="ctr" eaLnBrk="0" hangingPunct="0">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000" b="1">
                <a:solidFill>
                  <a:srgbClr val="FFFFFF"/>
                </a:solidFill>
                <a:latin typeface="Comic Sans MS" charset="0"/>
              </a:rPr>
              <a:t>9.6.08.</a:t>
            </a:r>
          </a:p>
        </p:txBody>
      </p:sp>
      <p:sp>
        <p:nvSpPr>
          <p:cNvPr id="63496" name="Text Box 14"/>
          <p:cNvSpPr txBox="1">
            <a:spLocks noChangeArrowheads="1"/>
          </p:cNvSpPr>
          <p:nvPr/>
        </p:nvSpPr>
        <p:spPr bwMode="auto">
          <a:xfrm>
            <a:off x="865188" y="7429500"/>
            <a:ext cx="922337"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563"/>
              </a:spcBef>
              <a:buClr>
                <a:srgbClr val="FFFFFF"/>
              </a:buClr>
              <a:buSzPct val="100000"/>
            </a:pPr>
            <a:r>
              <a:rPr lang="en-GB" sz="900" b="1">
                <a:solidFill>
                  <a:srgbClr val="FFFFFF"/>
                </a:solidFill>
                <a:latin typeface="Arial" charset="0"/>
              </a:rPr>
              <a:t>©2006 TBBMI</a:t>
            </a:r>
          </a:p>
        </p:txBody>
      </p:sp>
      <p:sp>
        <p:nvSpPr>
          <p:cNvPr id="63497" name="Text Box 15"/>
          <p:cNvSpPr txBox="1">
            <a:spLocks noChangeArrowheads="1"/>
          </p:cNvSpPr>
          <p:nvPr/>
        </p:nvSpPr>
        <p:spPr bwMode="auto">
          <a:xfrm>
            <a:off x="9358313" y="6931025"/>
            <a:ext cx="184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63498" name="Text Box 16"/>
          <p:cNvSpPr txBox="1">
            <a:spLocks noChangeArrowheads="1"/>
          </p:cNvSpPr>
          <p:nvPr/>
        </p:nvSpPr>
        <p:spPr bwMode="auto">
          <a:xfrm>
            <a:off x="9190038" y="7410450"/>
            <a:ext cx="3397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36</a:t>
            </a:r>
          </a:p>
        </p:txBody>
      </p:sp>
      <p:sp>
        <p:nvSpPr>
          <p:cNvPr id="63499" name="Text Box 17"/>
          <p:cNvSpPr txBox="1">
            <a:spLocks noChangeArrowheads="1"/>
          </p:cNvSpPr>
          <p:nvPr/>
        </p:nvSpPr>
        <p:spPr bwMode="auto">
          <a:xfrm>
            <a:off x="9566275" y="7348538"/>
            <a:ext cx="307975"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000"/>
              </a:spcBef>
              <a:buClr>
                <a:srgbClr val="FFFFFF"/>
              </a:buClr>
              <a:buSzPct val="100000"/>
            </a:pPr>
            <a:r>
              <a:rPr lang="en-GB" sz="1600" b="1">
                <a:solidFill>
                  <a:srgbClr val="FFFFFF"/>
                </a:solidFill>
                <a:latin typeface="Comic Sans MS" charset="0"/>
              </a:rPr>
              <a:t>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afterEffect">
                                  <p:stCondLst>
                                    <p:cond delay="0"/>
                                  </p:stCondLst>
                                  <p:childTnLst>
                                    <p:set>
                                      <p:cBhvr>
                                        <p:cTn id="6" dur="1" fill="hold">
                                          <p:stCondLst>
                                            <p:cond delay="0"/>
                                          </p:stCondLst>
                                        </p:cTn>
                                        <p:tgtEl>
                                          <p:spTgt spid="38922"/>
                                        </p:tgtEl>
                                        <p:attrNameLst>
                                          <p:attrName>style.visibility</p:attrName>
                                        </p:attrNameLst>
                                      </p:cBhvr>
                                      <p:to>
                                        <p:strVal val="visible"/>
                                      </p:to>
                                    </p:set>
                                    <p:animEffect transition="in" filter="fade">
                                      <p:cBhvr>
                                        <p:cTn id="7" dur="1000"/>
                                        <p:tgtEl>
                                          <p:spTgt spid="38922"/>
                                        </p:tgtEl>
                                      </p:cBhvr>
                                    </p:animEffect>
                                  </p:childTnLst>
                                </p:cTn>
                              </p:par>
                            </p:childTnLst>
                          </p:cTn>
                        </p:par>
                        <p:par>
                          <p:cTn id="8" fill="hold" nodeType="afterGroup">
                            <p:stCondLst>
                              <p:cond delay="0"/>
                            </p:stCondLst>
                            <p:childTnLst>
                              <p:par>
                                <p:cTn id="9" presetID="4" presetClass="entr" presetSubtype="32" fill="hold" nodeType="afterEffect">
                                  <p:stCondLst>
                                    <p:cond delay="0"/>
                                  </p:stCondLst>
                                  <p:childTnLst>
                                    <p:set>
                                      <p:cBhvr>
                                        <p:cTn id="10" dur="1" fill="hold">
                                          <p:stCondLst>
                                            <p:cond delay="0"/>
                                          </p:stCondLst>
                                        </p:cTn>
                                        <p:tgtEl>
                                          <p:spTgt spid="38923">
                                            <p:txEl>
                                              <p:pRg st="0" end="0"/>
                                            </p:txEl>
                                          </p:spTgt>
                                        </p:tgtEl>
                                        <p:attrNameLst>
                                          <p:attrName>style.visibility</p:attrName>
                                        </p:attrNameLst>
                                      </p:cBhvr>
                                      <p:to>
                                        <p:strVal val="visible"/>
                                      </p:to>
                                    </p:set>
                                    <p:animEffect transition="in" filter="box(out)">
                                      <p:cBhvr>
                                        <p:cTn id="11" dur="500"/>
                                        <p:tgtEl>
                                          <p:spTgt spid="38923">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528"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100000">
                                          <p:val>
                                            <p:fltVal val="0"/>
                                          </p:val>
                                        </p:tav>
                                        <p:tav tm="100000">
                                          <p:val>
                                            <p:strVal val="#ppt_w"/>
                                          </p:val>
                                        </p:tav>
                                      </p:tavLst>
                                    </p:anim>
                                    <p:anim calcmode="lin" valueType="num">
                                      <p:cBhvr>
                                        <p:cTn id="17" dur="500" fill="hold"/>
                                        <p:tgtEl>
                                          <p:spTgt spid="2"/>
                                        </p:tgtEl>
                                        <p:attrNameLst>
                                          <p:attrName>ppt_h</p:attrName>
                                        </p:attrNameLst>
                                      </p:cBhvr>
                                      <p:tavLst>
                                        <p:tav tm="100000">
                                          <p:val>
                                            <p:fltVal val="0"/>
                                          </p:val>
                                        </p:tav>
                                        <p:tav tm="100000">
                                          <p:val>
                                            <p:strVal val="#ppt_h"/>
                                          </p:val>
                                        </p:tav>
                                      </p:tavLst>
                                    </p:anim>
                                    <p:anim calcmode="lin" valueType="num">
                                      <p:cBhvr>
                                        <p:cTn id="18" dur="500" fill="hold"/>
                                        <p:tgtEl>
                                          <p:spTgt spid="2"/>
                                        </p:tgtEl>
                                        <p:attrNameLst>
                                          <p:attrName>ppt_x</p:attrName>
                                        </p:attrNameLst>
                                      </p:cBhvr>
                                      <p:tavLst>
                                        <p:tav tm="100000">
                                          <p:val>
                                            <p:fltVal val="0.5"/>
                                          </p:val>
                                        </p:tav>
                                        <p:tav tm="100000">
                                          <p:val>
                                            <p:strVal val="#ppt_x"/>
                                          </p:val>
                                        </p:tav>
                                      </p:tavLst>
                                    </p:anim>
                                    <p:anim calcmode="lin" valueType="num">
                                      <p:cBhvr>
                                        <p:cTn id="19" dur="500" fill="hold"/>
                                        <p:tgtEl>
                                          <p:spTgt spid="2"/>
                                        </p:tgtEl>
                                        <p:attrNameLst>
                                          <p:attrName>ppt_y</p:attrName>
                                        </p:attrNameLst>
                                      </p:cBhvr>
                                      <p:tavLst>
                                        <p:tav tm="100000">
                                          <p:val>
                                            <p:fltVal val="0.5"/>
                                          </p:val>
                                        </p:tav>
                                        <p:tav tm="100000">
                                          <p:val>
                                            <p:strVal val="#ppt_y"/>
                                          </p:val>
                                        </p:tav>
                                      </p:tavLst>
                                    </p:anim>
                                  </p:childTnLst>
                                </p:cTn>
                              </p:par>
                            </p:childTnLst>
                          </p:cTn>
                        </p:par>
                        <p:par>
                          <p:cTn id="20" fill="hold" nodeType="afterGroup">
                            <p:stCondLst>
                              <p:cond delay="0"/>
                            </p:stCondLst>
                            <p:childTnLst>
                              <p:par>
                                <p:cTn id="21" presetID="10" presetClass="entr" fill="hold" nodeType="afterEffect">
                                  <p:stCondLst>
                                    <p:cond delay="0"/>
                                  </p:stCondLst>
                                  <p:childTnLst>
                                    <p:set>
                                      <p:cBhvr>
                                        <p:cTn id="22" dur="1" fill="hold">
                                          <p:stCondLst>
                                            <p:cond delay="0"/>
                                          </p:stCondLst>
                                        </p:cTn>
                                        <p:tgtEl>
                                          <p:spTgt spid="38924"/>
                                        </p:tgtEl>
                                        <p:attrNameLst>
                                          <p:attrName>style.visibility</p:attrName>
                                        </p:attrNameLst>
                                      </p:cBhvr>
                                      <p:to>
                                        <p:strVal val="visible"/>
                                      </p:to>
                                    </p:set>
                                    <p:animEffect transition="in" filter="fade">
                                      <p:cBhvr>
                                        <p:cTn id="23" dur="1000"/>
                                        <p:tgtEl>
                                          <p:spTgt spid="389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ChangeArrowheads="1"/>
          </p:cNvSpPr>
          <p:nvPr/>
        </p:nvSpPr>
        <p:spPr bwMode="auto">
          <a:xfrm>
            <a:off x="0" y="0"/>
            <a:ext cx="10058400" cy="7772400"/>
          </a:xfrm>
          <a:prstGeom prst="rect">
            <a:avLst/>
          </a:prstGeom>
          <a:gradFill rotWithShape="0">
            <a:gsLst>
              <a:gs pos="0">
                <a:srgbClr val="000000"/>
              </a:gs>
              <a:gs pos="50000">
                <a:srgbClr val="161AFD"/>
              </a:gs>
              <a:gs pos="100000">
                <a:srgbClr val="000000"/>
              </a:gs>
            </a:gsLst>
            <a:lin ang="5400000" scaled="1"/>
          </a:gradFill>
          <a:ln w="12600">
            <a:solidFill>
              <a:srgbClr val="000000"/>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65538" name="Line 2"/>
          <p:cNvSpPr>
            <a:spLocks noChangeShapeType="1"/>
          </p:cNvSpPr>
          <p:nvPr/>
        </p:nvSpPr>
        <p:spPr bwMode="auto">
          <a:xfrm>
            <a:off x="3143250" y="533400"/>
            <a:ext cx="6381750"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lIns="91418" tIns="45710" rIns="91418" bIns="45710"/>
          <a:lstStyle/>
          <a:p>
            <a:endParaRPr lang="en-US"/>
          </a:p>
        </p:txBody>
      </p:sp>
      <p:pic>
        <p:nvPicPr>
          <p:cNvPr id="655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388" y="127000"/>
            <a:ext cx="958850" cy="2317750"/>
          </a:xfrm>
          <a:prstGeom prst="rect">
            <a:avLst/>
          </a:prstGeom>
          <a:noFill/>
          <a:ln>
            <a:noFill/>
          </a:ln>
          <a:effectLst>
            <a:outerShdw dist="107933" dir="2700000"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39940" name="Text Box 4"/>
          <p:cNvSpPr txBox="1">
            <a:spLocks noChangeArrowheads="1"/>
          </p:cNvSpPr>
          <p:nvPr/>
        </p:nvSpPr>
        <p:spPr bwMode="auto">
          <a:xfrm>
            <a:off x="2335213" y="579438"/>
            <a:ext cx="1149350"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4500"/>
              </a:spcBef>
              <a:buClr>
                <a:srgbClr val="FFEA18"/>
              </a:buClr>
              <a:buSzPct val="100000"/>
            </a:pPr>
            <a:r>
              <a:rPr lang="en-GB" sz="7200" b="1">
                <a:solidFill>
                  <a:srgbClr val="FFEA18"/>
                </a:solidFill>
                <a:latin typeface="Comic Sans MS" charset="0"/>
              </a:rPr>
              <a:t>?</a:t>
            </a:r>
          </a:p>
        </p:txBody>
      </p:sp>
      <p:sp>
        <p:nvSpPr>
          <p:cNvPr id="39941" name="Text Box 5"/>
          <p:cNvSpPr txBox="1">
            <a:spLocks noChangeArrowheads="1"/>
          </p:cNvSpPr>
          <p:nvPr/>
        </p:nvSpPr>
        <p:spPr bwMode="auto">
          <a:xfrm>
            <a:off x="1989138" y="0"/>
            <a:ext cx="1149350" cy="1352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5000"/>
              </a:spcBef>
              <a:buClr>
                <a:srgbClr val="19FF21"/>
              </a:buClr>
              <a:buSzPct val="100000"/>
            </a:pPr>
            <a:r>
              <a:rPr lang="en-GB" sz="8000" b="1">
                <a:solidFill>
                  <a:srgbClr val="19FF21"/>
                </a:solidFill>
                <a:latin typeface="Comic Sans MS" charset="0"/>
              </a:rPr>
              <a:t>?</a:t>
            </a:r>
          </a:p>
        </p:txBody>
      </p:sp>
      <p:sp>
        <p:nvSpPr>
          <p:cNvPr id="39942" name="Text Box 6"/>
          <p:cNvSpPr txBox="1">
            <a:spLocks noChangeArrowheads="1"/>
          </p:cNvSpPr>
          <p:nvPr/>
        </p:nvSpPr>
        <p:spPr bwMode="auto">
          <a:xfrm>
            <a:off x="3063875" y="611188"/>
            <a:ext cx="1149350" cy="1125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4125"/>
              </a:spcBef>
              <a:buClr>
                <a:srgbClr val="FF5757"/>
              </a:buClr>
              <a:buSzPct val="100000"/>
            </a:pPr>
            <a:r>
              <a:rPr lang="en-GB" sz="6600" b="1">
                <a:solidFill>
                  <a:srgbClr val="FF5757"/>
                </a:solidFill>
                <a:latin typeface="Comic Sans MS" charset="0"/>
              </a:rPr>
              <a:t>?</a:t>
            </a:r>
          </a:p>
        </p:txBody>
      </p:sp>
      <p:sp>
        <p:nvSpPr>
          <p:cNvPr id="39943" name="Text Box 7"/>
          <p:cNvSpPr txBox="1">
            <a:spLocks noChangeArrowheads="1"/>
          </p:cNvSpPr>
          <p:nvPr/>
        </p:nvSpPr>
        <p:spPr bwMode="auto">
          <a:xfrm>
            <a:off x="3508375" y="95250"/>
            <a:ext cx="727075" cy="846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3000"/>
              </a:spcBef>
              <a:buClr>
                <a:srgbClr val="FC0128"/>
              </a:buClr>
              <a:buSzPct val="100000"/>
            </a:pPr>
            <a:r>
              <a:rPr lang="en-GB" sz="4800" b="1">
                <a:solidFill>
                  <a:srgbClr val="FC0128"/>
                </a:solidFill>
                <a:latin typeface="Comic Sans MS" charset="0"/>
              </a:rPr>
              <a:t>?</a:t>
            </a:r>
          </a:p>
        </p:txBody>
      </p:sp>
      <p:sp>
        <p:nvSpPr>
          <p:cNvPr id="39944" name="Text Box 8"/>
          <p:cNvSpPr txBox="1">
            <a:spLocks noChangeArrowheads="1"/>
          </p:cNvSpPr>
          <p:nvPr/>
        </p:nvSpPr>
        <p:spPr bwMode="auto">
          <a:xfrm>
            <a:off x="2878138" y="-142875"/>
            <a:ext cx="1149350" cy="1125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4125"/>
              </a:spcBef>
              <a:buClr>
                <a:srgbClr val="919191"/>
              </a:buClr>
              <a:buSzPct val="100000"/>
            </a:pPr>
            <a:r>
              <a:rPr lang="en-GB" sz="6600" b="1">
                <a:solidFill>
                  <a:srgbClr val="919191"/>
                </a:solidFill>
                <a:latin typeface="Comic Sans MS" charset="0"/>
              </a:rPr>
              <a:t>?</a:t>
            </a:r>
          </a:p>
        </p:txBody>
      </p:sp>
      <p:sp>
        <p:nvSpPr>
          <p:cNvPr id="39945" name="Text Box 9"/>
          <p:cNvSpPr txBox="1">
            <a:spLocks noChangeArrowheads="1"/>
          </p:cNvSpPr>
          <p:nvPr/>
        </p:nvSpPr>
        <p:spPr bwMode="auto">
          <a:xfrm>
            <a:off x="2619375" y="1509713"/>
            <a:ext cx="7378700" cy="557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lnSpc>
                <a:spcPct val="80000"/>
              </a:lnSpc>
              <a:spcBef>
                <a:spcPts val="4500"/>
              </a:spcBef>
              <a:buClr>
                <a:srgbClr val="FFFFFF"/>
              </a:buClr>
              <a:buSzPct val="100000"/>
            </a:pPr>
            <a:r>
              <a:rPr lang="en-GB" sz="7200" b="1" i="1" u="sng">
                <a:solidFill>
                  <a:srgbClr val="FFFFFF"/>
                </a:solidFill>
                <a:latin typeface="Comic Sans MS" charset="0"/>
              </a:rPr>
              <a:t>Bạn</a:t>
            </a:r>
            <a:r>
              <a:rPr lang="en-GB" sz="7200" b="1">
                <a:solidFill>
                  <a:srgbClr val="FFFFFF"/>
                </a:solidFill>
                <a:latin typeface="Comic Sans MS" charset="0"/>
              </a:rPr>
              <a:t> lên kế hoạch và chuẩn bị hành lý thế nào cho những hành trình </a:t>
            </a:r>
            <a:r>
              <a:rPr lang="en-GB" sz="7200" b="1" i="1" u="sng">
                <a:solidFill>
                  <a:srgbClr val="FFFFFF"/>
                </a:solidFill>
                <a:latin typeface="Comic Sans MS" charset="0"/>
              </a:rPr>
              <a:t>thật sự</a:t>
            </a:r>
            <a:r>
              <a:rPr lang="en-GB" sz="7200" b="1">
                <a:solidFill>
                  <a:srgbClr val="FFFFFF"/>
                </a:solidFill>
                <a:latin typeface="Comic Sans MS" charset="0"/>
              </a:rPr>
              <a:t> dài?</a:t>
            </a:r>
          </a:p>
        </p:txBody>
      </p:sp>
      <p:sp>
        <p:nvSpPr>
          <p:cNvPr id="65546" name="Rectangle 10"/>
          <p:cNvSpPr>
            <a:spLocks noChangeArrowheads="1"/>
          </p:cNvSpPr>
          <p:nvPr/>
        </p:nvSpPr>
        <p:spPr bwMode="auto">
          <a:xfrm>
            <a:off x="8728075" y="7410450"/>
            <a:ext cx="661988"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p>
            <a:pPr algn="ctr" eaLnBrk="0" hangingPunct="0">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000" b="1">
                <a:solidFill>
                  <a:srgbClr val="FFFFFF"/>
                </a:solidFill>
                <a:latin typeface="Comic Sans MS" charset="0"/>
              </a:rPr>
              <a:t>9.6.08.</a:t>
            </a:r>
          </a:p>
        </p:txBody>
      </p:sp>
      <p:sp>
        <p:nvSpPr>
          <p:cNvPr id="65547" name="Text Box 11"/>
          <p:cNvSpPr txBox="1">
            <a:spLocks noChangeArrowheads="1"/>
          </p:cNvSpPr>
          <p:nvPr/>
        </p:nvSpPr>
        <p:spPr bwMode="auto">
          <a:xfrm>
            <a:off x="865188" y="7429500"/>
            <a:ext cx="922337"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563"/>
              </a:spcBef>
              <a:buClr>
                <a:srgbClr val="FFFFFF"/>
              </a:buClr>
              <a:buSzPct val="100000"/>
            </a:pPr>
            <a:r>
              <a:rPr lang="en-GB" sz="900" b="1">
                <a:solidFill>
                  <a:srgbClr val="FFFFFF"/>
                </a:solidFill>
                <a:latin typeface="Arial" charset="0"/>
              </a:rPr>
              <a:t>©2006 TBBMI</a:t>
            </a:r>
          </a:p>
        </p:txBody>
      </p:sp>
      <p:sp>
        <p:nvSpPr>
          <p:cNvPr id="65548" name="Text Box 12"/>
          <p:cNvSpPr txBox="1">
            <a:spLocks noChangeArrowheads="1"/>
          </p:cNvSpPr>
          <p:nvPr/>
        </p:nvSpPr>
        <p:spPr bwMode="auto">
          <a:xfrm>
            <a:off x="9191625" y="7410450"/>
            <a:ext cx="3397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37</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nodeType="afterEffect">
                                  <p:stCondLst>
                                    <p:cond delay="0"/>
                                  </p:stCondLst>
                                  <p:childTnLst>
                                    <p:set>
                                      <p:cBhvr>
                                        <p:cTn id="6" dur="1" fill="hold">
                                          <p:stCondLst>
                                            <p:cond delay="0"/>
                                          </p:stCondLst>
                                        </p:cTn>
                                        <p:tgtEl>
                                          <p:spTgt spid="39945"/>
                                        </p:tgtEl>
                                        <p:attrNameLst>
                                          <p:attrName>style.visibility</p:attrName>
                                        </p:attrNameLst>
                                      </p:cBhvr>
                                      <p:to>
                                        <p:strVal val="visible"/>
                                      </p:to>
                                    </p:set>
                                    <p:anim calcmode="lin" valueType="num">
                                      <p:cBhvr>
                                        <p:cTn id="7" dur="500" fill="hold"/>
                                        <p:tgtEl>
                                          <p:spTgt spid="39945"/>
                                        </p:tgtEl>
                                        <p:attrNameLst>
                                          <p:attrName>ppt_x</p:attrName>
                                        </p:attrNameLst>
                                      </p:cBhvr>
                                      <p:tavLst>
                                        <p:tav tm="100000">
                                          <p:val>
                                            <p:strVal val="#ppt_x-#ppt_w/2"/>
                                          </p:val>
                                        </p:tav>
                                        <p:tav tm="100000">
                                          <p:val>
                                            <p:strVal val="#ppt_x"/>
                                          </p:val>
                                        </p:tav>
                                      </p:tavLst>
                                    </p:anim>
                                    <p:anim calcmode="lin" valueType="num">
                                      <p:cBhvr>
                                        <p:cTn id="8" dur="500" fill="hold"/>
                                        <p:tgtEl>
                                          <p:spTgt spid="39945"/>
                                        </p:tgtEl>
                                        <p:attrNameLst>
                                          <p:attrName>ppt_y</p:attrName>
                                        </p:attrNameLst>
                                      </p:cBhvr>
                                      <p:tavLst>
                                        <p:tav tm="100000">
                                          <p:val>
                                            <p:strVal val="#ppt_y"/>
                                          </p:val>
                                        </p:tav>
                                        <p:tav tm="100000">
                                          <p:val>
                                            <p:strVal val="#ppt_y"/>
                                          </p:val>
                                        </p:tav>
                                      </p:tavLst>
                                    </p:anim>
                                    <p:anim calcmode="lin" valueType="num">
                                      <p:cBhvr>
                                        <p:cTn id="9" dur="500" fill="hold"/>
                                        <p:tgtEl>
                                          <p:spTgt spid="39945"/>
                                        </p:tgtEl>
                                        <p:attrNameLst>
                                          <p:attrName>ppt_w</p:attrName>
                                        </p:attrNameLst>
                                      </p:cBhvr>
                                      <p:tavLst>
                                        <p:tav tm="100000">
                                          <p:val>
                                            <p:fltVal val="0"/>
                                          </p:val>
                                        </p:tav>
                                        <p:tav tm="100000">
                                          <p:val>
                                            <p:strVal val="#ppt_w"/>
                                          </p:val>
                                        </p:tav>
                                      </p:tavLst>
                                    </p:anim>
                                    <p:anim calcmode="lin" valueType="num">
                                      <p:cBhvr>
                                        <p:cTn id="10" dur="500" fill="hold"/>
                                        <p:tgtEl>
                                          <p:spTgt spid="39945"/>
                                        </p:tgtEl>
                                        <p:attrNameLst>
                                          <p:attrName>ppt_h</p:attrName>
                                        </p:attrNameLst>
                                      </p:cBhvr>
                                      <p:tavLst>
                                        <p:tav tm="100000">
                                          <p:val>
                                            <p:strVal val="#ppt_h"/>
                                          </p:val>
                                        </p:tav>
                                        <p:tav tm="100000">
                                          <p:val>
                                            <p:strVal val="#ppt_h"/>
                                          </p:val>
                                        </p:tav>
                                      </p:tavLst>
                                    </p:anim>
                                  </p:childTnLst>
                                </p:cTn>
                              </p:par>
                            </p:childTnLst>
                          </p:cTn>
                        </p:par>
                        <p:par>
                          <p:cTn id="11" fill="hold" nodeType="afterGroup">
                            <p:stCondLst>
                              <p:cond delay="0"/>
                            </p:stCondLst>
                            <p:childTnLst>
                              <p:par>
                                <p:cTn id="12" presetID="23" presetClass="entr" presetSubtype="272" fill="hold" nodeType="afterEffect">
                                  <p:stCondLst>
                                    <p:cond delay="0"/>
                                  </p:stCondLst>
                                  <p:childTnLst>
                                    <p:set>
                                      <p:cBhvr>
                                        <p:cTn id="13" dur="1" fill="hold">
                                          <p:stCondLst>
                                            <p:cond delay="0"/>
                                          </p:stCondLst>
                                        </p:cTn>
                                        <p:tgtEl>
                                          <p:spTgt spid="39944"/>
                                        </p:tgtEl>
                                        <p:attrNameLst>
                                          <p:attrName>style.visibility</p:attrName>
                                        </p:attrNameLst>
                                      </p:cBhvr>
                                      <p:to>
                                        <p:strVal val="visible"/>
                                      </p:to>
                                    </p:set>
                                    <p:anim calcmode="lin" valueType="num">
                                      <p:cBhvr>
                                        <p:cTn id="14" dur="500" fill="hold"/>
                                        <p:tgtEl>
                                          <p:spTgt spid="39944"/>
                                        </p:tgtEl>
                                        <p:attrNameLst>
                                          <p:attrName>ppt_w</p:attrName>
                                        </p:attrNameLst>
                                      </p:cBhvr>
                                      <p:tavLst>
                                        <p:tav tm="100000">
                                          <p:val>
                                            <p:strVal val="2/3*#ppt_w"/>
                                          </p:val>
                                        </p:tav>
                                        <p:tav tm="100000">
                                          <p:val>
                                            <p:strVal val="#ppt_w"/>
                                          </p:val>
                                        </p:tav>
                                      </p:tavLst>
                                    </p:anim>
                                    <p:anim calcmode="lin" valueType="num">
                                      <p:cBhvr>
                                        <p:cTn id="15" dur="500" fill="hold"/>
                                        <p:tgtEl>
                                          <p:spTgt spid="39944"/>
                                        </p:tgtEl>
                                        <p:attrNameLst>
                                          <p:attrName>ppt_h</p:attrName>
                                        </p:attrNameLst>
                                      </p:cBhvr>
                                      <p:tavLst>
                                        <p:tav tm="100000">
                                          <p:val>
                                            <p:strVal val="2/3*#ppt_h"/>
                                          </p:val>
                                        </p:tav>
                                        <p:tav tm="100000">
                                          <p:val>
                                            <p:strVal val="#ppt_h"/>
                                          </p:val>
                                        </p:tav>
                                      </p:tavLst>
                                    </p:anim>
                                  </p:childTnLst>
                                </p:cTn>
                              </p:par>
                            </p:childTnLst>
                          </p:cTn>
                        </p:par>
                        <p:par>
                          <p:cTn id="16" fill="hold" nodeType="afterGroup">
                            <p:stCondLst>
                              <p:cond delay="0"/>
                            </p:stCondLst>
                            <p:childTnLst>
                              <p:par>
                                <p:cTn id="17" presetID="23" presetClass="entr" presetSubtype="272" fill="hold" nodeType="afterEffect">
                                  <p:stCondLst>
                                    <p:cond delay="0"/>
                                  </p:stCondLst>
                                  <p:childTnLst>
                                    <p:set>
                                      <p:cBhvr>
                                        <p:cTn id="18" dur="1" fill="hold">
                                          <p:stCondLst>
                                            <p:cond delay="0"/>
                                          </p:stCondLst>
                                        </p:cTn>
                                        <p:tgtEl>
                                          <p:spTgt spid="39942"/>
                                        </p:tgtEl>
                                        <p:attrNameLst>
                                          <p:attrName>style.visibility</p:attrName>
                                        </p:attrNameLst>
                                      </p:cBhvr>
                                      <p:to>
                                        <p:strVal val="visible"/>
                                      </p:to>
                                    </p:set>
                                    <p:anim calcmode="lin" valueType="num">
                                      <p:cBhvr>
                                        <p:cTn id="19" dur="500" fill="hold"/>
                                        <p:tgtEl>
                                          <p:spTgt spid="39942"/>
                                        </p:tgtEl>
                                        <p:attrNameLst>
                                          <p:attrName>ppt_w</p:attrName>
                                        </p:attrNameLst>
                                      </p:cBhvr>
                                      <p:tavLst>
                                        <p:tav tm="100000">
                                          <p:val>
                                            <p:strVal val="2/3*#ppt_w"/>
                                          </p:val>
                                        </p:tav>
                                        <p:tav tm="100000">
                                          <p:val>
                                            <p:strVal val="#ppt_w"/>
                                          </p:val>
                                        </p:tav>
                                      </p:tavLst>
                                    </p:anim>
                                    <p:anim calcmode="lin" valueType="num">
                                      <p:cBhvr>
                                        <p:cTn id="20" dur="500" fill="hold"/>
                                        <p:tgtEl>
                                          <p:spTgt spid="39942"/>
                                        </p:tgtEl>
                                        <p:attrNameLst>
                                          <p:attrName>ppt_h</p:attrName>
                                        </p:attrNameLst>
                                      </p:cBhvr>
                                      <p:tavLst>
                                        <p:tav tm="100000">
                                          <p:val>
                                            <p:strVal val="2/3*#ppt_h"/>
                                          </p:val>
                                        </p:tav>
                                        <p:tav tm="100000">
                                          <p:val>
                                            <p:strVal val="#ppt_h"/>
                                          </p:val>
                                        </p:tav>
                                      </p:tavLst>
                                    </p:anim>
                                  </p:childTnLst>
                                </p:cTn>
                              </p:par>
                            </p:childTnLst>
                          </p:cTn>
                        </p:par>
                        <p:par>
                          <p:cTn id="21" fill="hold" nodeType="afterGroup">
                            <p:stCondLst>
                              <p:cond delay="0"/>
                            </p:stCondLst>
                            <p:childTnLst>
                              <p:par>
                                <p:cTn id="22" presetID="23" presetClass="entr" presetSubtype="272" fill="hold" nodeType="afterEffect">
                                  <p:stCondLst>
                                    <p:cond delay="0"/>
                                  </p:stCondLst>
                                  <p:childTnLst>
                                    <p:set>
                                      <p:cBhvr>
                                        <p:cTn id="23" dur="1" fill="hold">
                                          <p:stCondLst>
                                            <p:cond delay="0"/>
                                          </p:stCondLst>
                                        </p:cTn>
                                        <p:tgtEl>
                                          <p:spTgt spid="39940"/>
                                        </p:tgtEl>
                                        <p:attrNameLst>
                                          <p:attrName>style.visibility</p:attrName>
                                        </p:attrNameLst>
                                      </p:cBhvr>
                                      <p:to>
                                        <p:strVal val="visible"/>
                                      </p:to>
                                    </p:set>
                                    <p:anim calcmode="lin" valueType="num">
                                      <p:cBhvr>
                                        <p:cTn id="24" dur="500" fill="hold"/>
                                        <p:tgtEl>
                                          <p:spTgt spid="39940"/>
                                        </p:tgtEl>
                                        <p:attrNameLst>
                                          <p:attrName>ppt_w</p:attrName>
                                        </p:attrNameLst>
                                      </p:cBhvr>
                                      <p:tavLst>
                                        <p:tav tm="100000">
                                          <p:val>
                                            <p:strVal val="2/3*#ppt_w"/>
                                          </p:val>
                                        </p:tav>
                                        <p:tav tm="100000">
                                          <p:val>
                                            <p:strVal val="#ppt_w"/>
                                          </p:val>
                                        </p:tav>
                                      </p:tavLst>
                                    </p:anim>
                                    <p:anim calcmode="lin" valueType="num">
                                      <p:cBhvr>
                                        <p:cTn id="25" dur="500" fill="hold"/>
                                        <p:tgtEl>
                                          <p:spTgt spid="39940"/>
                                        </p:tgtEl>
                                        <p:attrNameLst>
                                          <p:attrName>ppt_h</p:attrName>
                                        </p:attrNameLst>
                                      </p:cBhvr>
                                      <p:tavLst>
                                        <p:tav tm="100000">
                                          <p:val>
                                            <p:strVal val="2/3*#ppt_h"/>
                                          </p:val>
                                        </p:tav>
                                        <p:tav tm="100000">
                                          <p:val>
                                            <p:strVal val="#ppt_h"/>
                                          </p:val>
                                        </p:tav>
                                      </p:tavLst>
                                    </p:anim>
                                  </p:childTnLst>
                                </p:cTn>
                              </p:par>
                            </p:childTnLst>
                          </p:cTn>
                        </p:par>
                        <p:par>
                          <p:cTn id="26" fill="hold" nodeType="afterGroup">
                            <p:stCondLst>
                              <p:cond delay="0"/>
                            </p:stCondLst>
                            <p:childTnLst>
                              <p:par>
                                <p:cTn id="27" presetID="23" presetClass="entr" presetSubtype="272" fill="hold" nodeType="afterEffect">
                                  <p:stCondLst>
                                    <p:cond delay="0"/>
                                  </p:stCondLst>
                                  <p:childTnLst>
                                    <p:set>
                                      <p:cBhvr>
                                        <p:cTn id="28" dur="1" fill="hold">
                                          <p:stCondLst>
                                            <p:cond delay="0"/>
                                          </p:stCondLst>
                                        </p:cTn>
                                        <p:tgtEl>
                                          <p:spTgt spid="39943"/>
                                        </p:tgtEl>
                                        <p:attrNameLst>
                                          <p:attrName>style.visibility</p:attrName>
                                        </p:attrNameLst>
                                      </p:cBhvr>
                                      <p:to>
                                        <p:strVal val="visible"/>
                                      </p:to>
                                    </p:set>
                                    <p:anim calcmode="lin" valueType="num">
                                      <p:cBhvr>
                                        <p:cTn id="29" dur="500" fill="hold"/>
                                        <p:tgtEl>
                                          <p:spTgt spid="39943"/>
                                        </p:tgtEl>
                                        <p:attrNameLst>
                                          <p:attrName>ppt_w</p:attrName>
                                        </p:attrNameLst>
                                      </p:cBhvr>
                                      <p:tavLst>
                                        <p:tav tm="100000">
                                          <p:val>
                                            <p:strVal val="2/3*#ppt_w"/>
                                          </p:val>
                                        </p:tav>
                                        <p:tav tm="100000">
                                          <p:val>
                                            <p:strVal val="#ppt_w"/>
                                          </p:val>
                                        </p:tav>
                                      </p:tavLst>
                                    </p:anim>
                                    <p:anim calcmode="lin" valueType="num">
                                      <p:cBhvr>
                                        <p:cTn id="30" dur="500" fill="hold"/>
                                        <p:tgtEl>
                                          <p:spTgt spid="39943"/>
                                        </p:tgtEl>
                                        <p:attrNameLst>
                                          <p:attrName>ppt_h</p:attrName>
                                        </p:attrNameLst>
                                      </p:cBhvr>
                                      <p:tavLst>
                                        <p:tav tm="100000">
                                          <p:val>
                                            <p:strVal val="2/3*#ppt_h"/>
                                          </p:val>
                                        </p:tav>
                                        <p:tav tm="100000">
                                          <p:val>
                                            <p:strVal val="#ppt_h"/>
                                          </p:val>
                                        </p:tav>
                                      </p:tavLst>
                                    </p:anim>
                                  </p:childTnLst>
                                </p:cTn>
                              </p:par>
                            </p:childTnLst>
                          </p:cTn>
                        </p:par>
                        <p:par>
                          <p:cTn id="31" fill="hold" nodeType="afterGroup">
                            <p:stCondLst>
                              <p:cond delay="0"/>
                            </p:stCondLst>
                            <p:childTnLst>
                              <p:par>
                                <p:cTn id="32" presetID="23" presetClass="entr" presetSubtype="272" fill="hold" nodeType="afterEffect">
                                  <p:stCondLst>
                                    <p:cond delay="0"/>
                                  </p:stCondLst>
                                  <p:childTnLst>
                                    <p:set>
                                      <p:cBhvr>
                                        <p:cTn id="33" dur="1" fill="hold">
                                          <p:stCondLst>
                                            <p:cond delay="0"/>
                                          </p:stCondLst>
                                        </p:cTn>
                                        <p:tgtEl>
                                          <p:spTgt spid="39941"/>
                                        </p:tgtEl>
                                        <p:attrNameLst>
                                          <p:attrName>style.visibility</p:attrName>
                                        </p:attrNameLst>
                                      </p:cBhvr>
                                      <p:to>
                                        <p:strVal val="visible"/>
                                      </p:to>
                                    </p:set>
                                    <p:anim calcmode="lin" valueType="num">
                                      <p:cBhvr>
                                        <p:cTn id="34" dur="500" fill="hold"/>
                                        <p:tgtEl>
                                          <p:spTgt spid="39941"/>
                                        </p:tgtEl>
                                        <p:attrNameLst>
                                          <p:attrName>ppt_w</p:attrName>
                                        </p:attrNameLst>
                                      </p:cBhvr>
                                      <p:tavLst>
                                        <p:tav tm="100000">
                                          <p:val>
                                            <p:strVal val="2/3*#ppt_w"/>
                                          </p:val>
                                        </p:tav>
                                        <p:tav tm="100000">
                                          <p:val>
                                            <p:strVal val="#ppt_w"/>
                                          </p:val>
                                        </p:tav>
                                      </p:tavLst>
                                    </p:anim>
                                    <p:anim calcmode="lin" valueType="num">
                                      <p:cBhvr>
                                        <p:cTn id="35" dur="500" fill="hold"/>
                                        <p:tgtEl>
                                          <p:spTgt spid="39941"/>
                                        </p:tgtEl>
                                        <p:attrNameLst>
                                          <p:attrName>ppt_h</p:attrName>
                                        </p:attrNameLst>
                                      </p:cBhvr>
                                      <p:tavLst>
                                        <p:tav tm="10000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noChangeArrowheads="1"/>
          </p:cNvSpPr>
          <p:nvPr/>
        </p:nvSpPr>
        <p:spPr bwMode="auto">
          <a:xfrm>
            <a:off x="0" y="0"/>
            <a:ext cx="10058400" cy="7772400"/>
          </a:xfrm>
          <a:prstGeom prst="rect">
            <a:avLst/>
          </a:prstGeom>
          <a:gradFill rotWithShape="0">
            <a:gsLst>
              <a:gs pos="0">
                <a:srgbClr val="000000"/>
              </a:gs>
              <a:gs pos="50000">
                <a:srgbClr val="161AFD"/>
              </a:gs>
              <a:gs pos="100000">
                <a:srgbClr val="000000"/>
              </a:gs>
            </a:gsLst>
            <a:lin ang="5400000" scaled="1"/>
          </a:gradFill>
          <a:ln w="12600">
            <a:solidFill>
              <a:srgbClr val="000000"/>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40962" name="Text Box 2"/>
          <p:cNvSpPr txBox="1">
            <a:spLocks noChangeArrowheads="1"/>
          </p:cNvSpPr>
          <p:nvPr/>
        </p:nvSpPr>
        <p:spPr bwMode="auto">
          <a:xfrm>
            <a:off x="7688263" y="2176463"/>
            <a:ext cx="2039937" cy="414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lnSpc>
                <a:spcPct val="125000"/>
              </a:lnSpc>
              <a:buClr>
                <a:srgbClr val="19FF21"/>
              </a:buClr>
              <a:buSzPct val="100000"/>
              <a:buFont typeface="Comic Sans MS" charset="0"/>
              <a:buNone/>
            </a:pPr>
            <a:r>
              <a:rPr lang="en-GB" sz="2000" b="1">
                <a:solidFill>
                  <a:srgbClr val="19FF21"/>
                </a:solidFill>
                <a:latin typeface="Comic Sans MS" charset="0"/>
              </a:rPr>
              <a:t> </a:t>
            </a:r>
            <a:r>
              <a:rPr lang="en-GB" sz="1600" b="1">
                <a:solidFill>
                  <a:srgbClr val="FFEA18"/>
                </a:solidFill>
                <a:latin typeface="Comic Sans MS" charset="0"/>
              </a:rPr>
              <a:t>Sê-sa-rê</a:t>
            </a:r>
          </a:p>
          <a:p>
            <a:pPr algn="ctr">
              <a:lnSpc>
                <a:spcPct val="125000"/>
              </a:lnSpc>
              <a:buClr>
                <a:srgbClr val="FFEA18"/>
              </a:buClr>
              <a:buSzPct val="100000"/>
              <a:buFont typeface="Comic Sans MS" charset="0"/>
              <a:buNone/>
            </a:pPr>
            <a:r>
              <a:rPr lang="en-GB" sz="1600" b="1">
                <a:solidFill>
                  <a:srgbClr val="FFEA18"/>
                </a:solidFill>
                <a:latin typeface="Comic Sans MS" charset="0"/>
              </a:rPr>
              <a:t>Si-</a:t>
            </a:r>
            <a:r>
              <a:rPr lang="en-GB" sz="1600" b="1">
                <a:solidFill>
                  <a:srgbClr val="FFEA18"/>
                </a:solidFill>
                <a:latin typeface="Apple Chancery" charset="0"/>
              </a:rPr>
              <a:t>đ</a:t>
            </a:r>
            <a:r>
              <a:rPr lang="en-GB" sz="1600" b="1">
                <a:solidFill>
                  <a:srgbClr val="FFEA18"/>
                </a:solidFill>
                <a:latin typeface="Comic Sans MS" charset="0"/>
              </a:rPr>
              <a:t>ôn</a:t>
            </a:r>
          </a:p>
          <a:p>
            <a:pPr algn="ctr">
              <a:lnSpc>
                <a:spcPct val="125000"/>
              </a:lnSpc>
              <a:buClr>
                <a:srgbClr val="FFEA18"/>
              </a:buClr>
              <a:buSzPct val="100000"/>
              <a:buFont typeface="Comic Sans MS" charset="0"/>
              <a:buNone/>
            </a:pPr>
            <a:r>
              <a:rPr lang="en-GB" sz="1600" b="1">
                <a:solidFill>
                  <a:srgbClr val="FFEA18"/>
                </a:solidFill>
                <a:latin typeface="Comic Sans MS" charset="0"/>
              </a:rPr>
              <a:t>Quanh Chíp-r</a:t>
            </a:r>
            <a:r>
              <a:rPr lang="en-GB" sz="1600" b="1">
                <a:solidFill>
                  <a:srgbClr val="FFEA18"/>
                </a:solidFill>
                <a:latin typeface="Arial" charset="0"/>
              </a:rPr>
              <a:t>ơ</a:t>
            </a:r>
            <a:endParaRPr lang="en-GB" sz="1600" b="1">
              <a:solidFill>
                <a:srgbClr val="FFEA18"/>
              </a:solidFill>
              <a:latin typeface="Comic Sans MS" charset="0"/>
            </a:endParaRPr>
          </a:p>
          <a:p>
            <a:pPr algn="ctr">
              <a:lnSpc>
                <a:spcPct val="125000"/>
              </a:lnSpc>
              <a:buClr>
                <a:srgbClr val="FFEA18"/>
              </a:buClr>
              <a:buSzPct val="100000"/>
              <a:buFont typeface="Comic Sans MS" charset="0"/>
              <a:buNone/>
            </a:pPr>
            <a:r>
              <a:rPr lang="en-GB" sz="1600" b="1">
                <a:solidFill>
                  <a:srgbClr val="FFEA18"/>
                </a:solidFill>
                <a:latin typeface="Comic Sans MS" charset="0"/>
              </a:rPr>
              <a:t>My-ra</a:t>
            </a:r>
          </a:p>
          <a:p>
            <a:pPr algn="ctr">
              <a:lnSpc>
                <a:spcPct val="125000"/>
              </a:lnSpc>
              <a:buClr>
                <a:srgbClr val="FFEA18"/>
              </a:buClr>
              <a:buSzPct val="100000"/>
              <a:buFont typeface="Comic Sans MS" charset="0"/>
              <a:buNone/>
            </a:pPr>
            <a:r>
              <a:rPr lang="en-GB" sz="1600" b="1">
                <a:solidFill>
                  <a:srgbClr val="FFEA18"/>
                </a:solidFill>
                <a:latin typeface="Comic Sans MS" charset="0"/>
              </a:rPr>
              <a:t>C</a:t>
            </a:r>
            <a:r>
              <a:rPr lang="en-GB" sz="1600" b="1">
                <a:solidFill>
                  <a:srgbClr val="FFEA18"/>
                </a:solidFill>
                <a:latin typeface="Arial" charset="0"/>
              </a:rPr>
              <a:t>ơ-</a:t>
            </a:r>
            <a:r>
              <a:rPr lang="en-GB" sz="1600" b="1">
                <a:solidFill>
                  <a:srgbClr val="FFEA18"/>
                </a:solidFill>
                <a:latin typeface="Comic Sans MS" charset="0"/>
              </a:rPr>
              <a:t>rết</a:t>
            </a:r>
          </a:p>
          <a:p>
            <a:pPr algn="ctr">
              <a:lnSpc>
                <a:spcPct val="125000"/>
              </a:lnSpc>
              <a:buClr>
                <a:srgbClr val="FFEA18"/>
              </a:buClr>
              <a:buSzPct val="100000"/>
              <a:buFont typeface="Comic Sans MS" charset="0"/>
              <a:buNone/>
            </a:pPr>
            <a:r>
              <a:rPr lang="en-GB" sz="1600" b="1">
                <a:solidFill>
                  <a:srgbClr val="FFEA18"/>
                </a:solidFill>
                <a:latin typeface="Comic Sans MS" charset="0"/>
              </a:rPr>
              <a:t>Mỹ cảng</a:t>
            </a:r>
          </a:p>
          <a:p>
            <a:pPr algn="ctr">
              <a:lnSpc>
                <a:spcPct val="125000"/>
              </a:lnSpc>
              <a:buClr>
                <a:srgbClr val="FFEA18"/>
              </a:buClr>
              <a:buSzPct val="100000"/>
              <a:buFont typeface="Comic Sans MS" charset="0"/>
              <a:buNone/>
            </a:pPr>
            <a:r>
              <a:rPr lang="en-GB" sz="1600" b="1">
                <a:solidFill>
                  <a:srgbClr val="FFEA18"/>
                </a:solidFill>
                <a:latin typeface="Comic Sans MS" charset="0"/>
              </a:rPr>
              <a:t>Mant</a:t>
            </a:r>
            <a:r>
              <a:rPr lang="en-GB" sz="1600" b="1">
                <a:solidFill>
                  <a:srgbClr val="FFEA18"/>
                </a:solidFill>
                <a:latin typeface="Arial" charset="0"/>
              </a:rPr>
              <a:t>ơ</a:t>
            </a:r>
            <a:endParaRPr lang="en-GB" sz="1600" b="1">
              <a:solidFill>
                <a:srgbClr val="FFEA18"/>
              </a:solidFill>
              <a:latin typeface="Comic Sans MS" charset="0"/>
            </a:endParaRPr>
          </a:p>
          <a:p>
            <a:pPr algn="ctr">
              <a:lnSpc>
                <a:spcPct val="125000"/>
              </a:lnSpc>
              <a:buClr>
                <a:srgbClr val="FFEA18"/>
              </a:buClr>
              <a:buSzPct val="100000"/>
              <a:buFont typeface="Comic Sans MS" charset="0"/>
              <a:buNone/>
            </a:pPr>
            <a:r>
              <a:rPr lang="en-GB" sz="1600" b="1">
                <a:solidFill>
                  <a:srgbClr val="FFEA18"/>
                </a:solidFill>
                <a:latin typeface="Comic Sans MS" charset="0"/>
              </a:rPr>
              <a:t>Sy-ra cu-s</a:t>
            </a:r>
            <a:r>
              <a:rPr lang="en-GB" sz="1600" b="1">
                <a:solidFill>
                  <a:srgbClr val="FFEA18"/>
                </a:solidFill>
                <a:latin typeface="Arial" charset="0"/>
              </a:rPr>
              <a:t>ơ</a:t>
            </a:r>
            <a:r>
              <a:rPr lang="en-GB" sz="1600" b="1">
                <a:solidFill>
                  <a:srgbClr val="FFEA18"/>
                </a:solidFill>
                <a:latin typeface="Comic Sans MS" charset="0"/>
              </a:rPr>
              <a:t> </a:t>
            </a:r>
          </a:p>
          <a:p>
            <a:pPr algn="ctr">
              <a:lnSpc>
                <a:spcPct val="125000"/>
              </a:lnSpc>
              <a:buClr>
                <a:srgbClr val="FFEA18"/>
              </a:buClr>
              <a:buSzPct val="100000"/>
              <a:buFont typeface="Comic Sans MS" charset="0"/>
              <a:buNone/>
            </a:pPr>
            <a:r>
              <a:rPr lang="en-GB" sz="1600" b="1">
                <a:solidFill>
                  <a:srgbClr val="FFEA18"/>
                </a:solidFill>
                <a:latin typeface="Comic Sans MS" charset="0"/>
              </a:rPr>
              <a:t>Rê-gi-ôn</a:t>
            </a:r>
          </a:p>
          <a:p>
            <a:pPr algn="ctr">
              <a:lnSpc>
                <a:spcPct val="125000"/>
              </a:lnSpc>
              <a:buClr>
                <a:srgbClr val="FFEA18"/>
              </a:buClr>
              <a:buSzPct val="100000"/>
              <a:buFont typeface="Comic Sans MS" charset="0"/>
              <a:buNone/>
            </a:pPr>
            <a:r>
              <a:rPr lang="en-GB" sz="1600" b="1">
                <a:solidFill>
                  <a:srgbClr val="FFEA18"/>
                </a:solidFill>
                <a:latin typeface="Comic Sans MS" charset="0"/>
              </a:rPr>
              <a:t>Bu-xô-l</a:t>
            </a:r>
            <a:r>
              <a:rPr lang="en-GB" sz="1600" b="1">
                <a:solidFill>
                  <a:srgbClr val="FFEA18"/>
                </a:solidFill>
                <a:latin typeface="Arial" charset="0"/>
              </a:rPr>
              <a:t>ơ</a:t>
            </a:r>
            <a:endParaRPr lang="en-GB" sz="1600" b="1">
              <a:solidFill>
                <a:srgbClr val="FFEA18"/>
              </a:solidFill>
              <a:latin typeface="Comic Sans MS" charset="0"/>
            </a:endParaRPr>
          </a:p>
          <a:p>
            <a:pPr algn="ctr">
              <a:lnSpc>
                <a:spcPct val="125000"/>
              </a:lnSpc>
              <a:buClr>
                <a:srgbClr val="FFEA18"/>
              </a:buClr>
              <a:buSzPct val="100000"/>
              <a:buFont typeface="Comic Sans MS" charset="0"/>
              <a:buNone/>
            </a:pPr>
            <a:r>
              <a:rPr lang="en-GB" sz="1600" b="1">
                <a:solidFill>
                  <a:srgbClr val="FFEA18"/>
                </a:solidFill>
                <a:latin typeface="Comic Sans MS" charset="0"/>
              </a:rPr>
              <a:t>Phô-rum Áp-biu</a:t>
            </a:r>
          </a:p>
          <a:p>
            <a:pPr algn="ctr">
              <a:lnSpc>
                <a:spcPct val="125000"/>
              </a:lnSpc>
              <a:buClr>
                <a:srgbClr val="FFEA18"/>
              </a:buClr>
              <a:buSzPct val="100000"/>
              <a:buFont typeface="Comic Sans MS" charset="0"/>
              <a:buNone/>
            </a:pPr>
            <a:r>
              <a:rPr lang="en-GB" sz="1600" b="1">
                <a:solidFill>
                  <a:srgbClr val="FFEA18"/>
                </a:solidFill>
                <a:latin typeface="Comic Sans MS" charset="0"/>
              </a:rPr>
              <a:t>Ba Quán</a:t>
            </a:r>
          </a:p>
          <a:p>
            <a:pPr algn="ctr">
              <a:lnSpc>
                <a:spcPct val="125000"/>
              </a:lnSpc>
              <a:buClr>
                <a:srgbClr val="FFFFFF"/>
              </a:buClr>
              <a:buSzPct val="100000"/>
              <a:buFont typeface="Comic Sans MS" charset="0"/>
              <a:buNone/>
            </a:pPr>
            <a:r>
              <a:rPr lang="en-GB" sz="1600" b="1" i="1" u="sng">
                <a:solidFill>
                  <a:srgbClr val="FFFFFF"/>
                </a:solidFill>
                <a:latin typeface="Comic Sans MS" charset="0"/>
              </a:rPr>
              <a:t>LA MÃ</a:t>
            </a:r>
          </a:p>
        </p:txBody>
      </p:sp>
      <p:sp>
        <p:nvSpPr>
          <p:cNvPr id="67587" name="Line 3"/>
          <p:cNvSpPr>
            <a:spLocks noChangeShapeType="1"/>
          </p:cNvSpPr>
          <p:nvPr/>
        </p:nvSpPr>
        <p:spPr bwMode="auto">
          <a:xfrm>
            <a:off x="3143250" y="533400"/>
            <a:ext cx="6381750"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lIns="91418" tIns="45710" rIns="91418" bIns="45710"/>
          <a:lstStyle/>
          <a:p>
            <a:endParaRPr lang="en-US"/>
          </a:p>
        </p:txBody>
      </p:sp>
      <p:sp>
        <p:nvSpPr>
          <p:cNvPr id="40964" name="Text Box 4"/>
          <p:cNvSpPr txBox="1">
            <a:spLocks noChangeArrowheads="1"/>
          </p:cNvSpPr>
          <p:nvPr/>
        </p:nvSpPr>
        <p:spPr bwMode="auto">
          <a:xfrm>
            <a:off x="3502025" y="346075"/>
            <a:ext cx="2887663" cy="7397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lnSpc>
                <a:spcPct val="115000"/>
              </a:lnSpc>
              <a:buClr>
                <a:srgbClr val="FFEA18"/>
              </a:buClr>
              <a:buSzPct val="100000"/>
              <a:buFont typeface="Comic Sans MS" charset="0"/>
              <a:buNone/>
            </a:pPr>
            <a:endParaRPr lang="en-GB" sz="1600" b="1">
              <a:solidFill>
                <a:srgbClr val="FFEA18"/>
              </a:solidFill>
              <a:latin typeface="Comic Sans MS" charset="0"/>
            </a:endParaRPr>
          </a:p>
          <a:p>
            <a:pPr algn="ctr">
              <a:lnSpc>
                <a:spcPct val="115000"/>
              </a:lnSpc>
              <a:buClr>
                <a:srgbClr val="FFEA18"/>
              </a:buClr>
              <a:buSzPct val="100000"/>
              <a:buFont typeface="Comic Sans MS" charset="0"/>
              <a:buNone/>
            </a:pPr>
            <a:r>
              <a:rPr lang="en-GB" sz="1600" b="1">
                <a:solidFill>
                  <a:srgbClr val="FFEA18"/>
                </a:solidFill>
                <a:latin typeface="Comic Sans MS" charset="0"/>
              </a:rPr>
              <a:t>An-ti-ốt Si-ri</a:t>
            </a:r>
          </a:p>
          <a:p>
            <a:pPr algn="ctr">
              <a:lnSpc>
                <a:spcPct val="115000"/>
              </a:lnSpc>
              <a:buClr>
                <a:srgbClr val="FFEA18"/>
              </a:buClr>
              <a:buSzPct val="100000"/>
              <a:buFont typeface="Comic Sans MS" charset="0"/>
              <a:buNone/>
            </a:pPr>
            <a:r>
              <a:rPr lang="en-GB" sz="1600" b="1">
                <a:solidFill>
                  <a:srgbClr val="FFEA18"/>
                </a:solidFill>
                <a:latin typeface="Comic Sans MS" charset="0"/>
              </a:rPr>
              <a:t>Tạt-s</a:t>
            </a:r>
            <a:r>
              <a:rPr lang="en-GB" sz="1600" b="1">
                <a:solidFill>
                  <a:srgbClr val="FFEA18"/>
                </a:solidFill>
                <a:latin typeface="Arial" charset="0"/>
              </a:rPr>
              <a:t>ơ</a:t>
            </a:r>
            <a:endParaRPr lang="en-GB" sz="1600" b="1">
              <a:solidFill>
                <a:srgbClr val="FFEA18"/>
              </a:solidFill>
              <a:latin typeface="Comic Sans MS" charset="0"/>
            </a:endParaRPr>
          </a:p>
          <a:p>
            <a:pPr algn="ctr">
              <a:lnSpc>
                <a:spcPct val="115000"/>
              </a:lnSpc>
              <a:buClr>
                <a:srgbClr val="FFEA18"/>
              </a:buClr>
              <a:buSzPct val="100000"/>
              <a:buFont typeface="Comic Sans MS" charset="0"/>
              <a:buNone/>
            </a:pPr>
            <a:r>
              <a:rPr lang="en-GB" sz="1600" b="1">
                <a:solidFill>
                  <a:srgbClr val="FFEA18"/>
                </a:solidFill>
                <a:latin typeface="Apple Chancery" charset="0"/>
              </a:rPr>
              <a:t>Đ</a:t>
            </a:r>
            <a:r>
              <a:rPr lang="en-GB" sz="1600" b="1">
                <a:solidFill>
                  <a:srgbClr val="FFEA18"/>
                </a:solidFill>
                <a:latin typeface="Comic Sans MS" charset="0"/>
              </a:rPr>
              <a:t>ẹt-b</a:t>
            </a:r>
            <a:r>
              <a:rPr lang="en-GB" sz="1600" b="1">
                <a:solidFill>
                  <a:srgbClr val="FFEA18"/>
                </a:solidFill>
                <a:latin typeface="Arial" charset="0"/>
              </a:rPr>
              <a:t>ơ</a:t>
            </a:r>
            <a:endParaRPr lang="en-GB" sz="1600" b="1">
              <a:solidFill>
                <a:srgbClr val="FFEA18"/>
              </a:solidFill>
              <a:latin typeface="Comic Sans MS" charset="0"/>
            </a:endParaRPr>
          </a:p>
          <a:p>
            <a:pPr algn="ctr">
              <a:lnSpc>
                <a:spcPct val="115000"/>
              </a:lnSpc>
              <a:buClr>
                <a:srgbClr val="FFEA18"/>
              </a:buClr>
              <a:buSzPct val="100000"/>
              <a:buFont typeface="Comic Sans MS" charset="0"/>
              <a:buNone/>
            </a:pPr>
            <a:r>
              <a:rPr lang="en-GB" sz="1600" b="1">
                <a:solidFill>
                  <a:srgbClr val="FFEA18"/>
                </a:solidFill>
                <a:latin typeface="Comic Sans MS" charset="0"/>
              </a:rPr>
              <a:t>Lít-tr</a:t>
            </a:r>
            <a:r>
              <a:rPr lang="en-GB" sz="1600" b="1">
                <a:solidFill>
                  <a:srgbClr val="FFEA18"/>
                </a:solidFill>
                <a:latin typeface="Arial" charset="0"/>
              </a:rPr>
              <a:t>ơ</a:t>
            </a:r>
            <a:endParaRPr lang="en-GB" sz="1600" b="1">
              <a:solidFill>
                <a:srgbClr val="FFEA18"/>
              </a:solidFill>
              <a:latin typeface="Comic Sans MS" charset="0"/>
            </a:endParaRPr>
          </a:p>
          <a:p>
            <a:pPr algn="ctr">
              <a:lnSpc>
                <a:spcPct val="115000"/>
              </a:lnSpc>
              <a:buClr>
                <a:srgbClr val="FFEA18"/>
              </a:buClr>
              <a:buSzPct val="100000"/>
              <a:buFont typeface="Comic Sans MS" charset="0"/>
              <a:buNone/>
            </a:pPr>
            <a:r>
              <a:rPr lang="en-GB" sz="1600" b="1">
                <a:solidFill>
                  <a:srgbClr val="FFEA18"/>
                </a:solidFill>
                <a:latin typeface="Comic Sans MS" charset="0"/>
              </a:rPr>
              <a:t>Y-cô-ni</a:t>
            </a:r>
          </a:p>
          <a:p>
            <a:pPr algn="ctr">
              <a:lnSpc>
                <a:spcPct val="115000"/>
              </a:lnSpc>
              <a:buClr>
                <a:srgbClr val="FFEA18"/>
              </a:buClr>
              <a:buSzPct val="100000"/>
              <a:buFont typeface="Comic Sans MS" charset="0"/>
              <a:buNone/>
            </a:pPr>
            <a:r>
              <a:rPr lang="en-GB" sz="1600" b="1">
                <a:solidFill>
                  <a:srgbClr val="FFEA18"/>
                </a:solidFill>
                <a:latin typeface="Comic Sans MS" charset="0"/>
              </a:rPr>
              <a:t>An-ti-ốt Bi-si-</a:t>
            </a:r>
            <a:r>
              <a:rPr lang="en-GB" sz="1600" b="1">
                <a:solidFill>
                  <a:srgbClr val="FFEA18"/>
                </a:solidFill>
                <a:latin typeface="Apple Chancery" charset="0"/>
              </a:rPr>
              <a:t>đ</a:t>
            </a:r>
            <a:r>
              <a:rPr lang="en-GB" sz="1600" b="1">
                <a:solidFill>
                  <a:srgbClr val="FFEA18"/>
                </a:solidFill>
                <a:latin typeface="Comic Sans MS" charset="0"/>
              </a:rPr>
              <a:t>i</a:t>
            </a:r>
          </a:p>
          <a:p>
            <a:pPr algn="ctr">
              <a:lnSpc>
                <a:spcPct val="115000"/>
              </a:lnSpc>
              <a:buClr>
                <a:srgbClr val="FFEA18"/>
              </a:buClr>
              <a:buSzPct val="100000"/>
              <a:buFont typeface="Comic Sans MS" charset="0"/>
              <a:buNone/>
            </a:pPr>
            <a:r>
              <a:rPr lang="en-GB" sz="1600" b="1">
                <a:solidFill>
                  <a:srgbClr val="FFEA18"/>
                </a:solidFill>
                <a:latin typeface="Comic Sans MS" charset="0"/>
              </a:rPr>
              <a:t>Phi-ri-gi</a:t>
            </a:r>
          </a:p>
          <a:p>
            <a:pPr algn="ctr">
              <a:lnSpc>
                <a:spcPct val="115000"/>
              </a:lnSpc>
              <a:buClr>
                <a:srgbClr val="FFEA18"/>
              </a:buClr>
              <a:buSzPct val="100000"/>
              <a:buFont typeface="Comic Sans MS" charset="0"/>
              <a:buNone/>
            </a:pPr>
            <a:r>
              <a:rPr lang="en-GB" sz="1600" b="1">
                <a:solidFill>
                  <a:srgbClr val="FFEA18"/>
                </a:solidFill>
                <a:latin typeface="Comic Sans MS" charset="0"/>
              </a:rPr>
              <a:t>Ga-la-ti</a:t>
            </a:r>
          </a:p>
          <a:p>
            <a:pPr algn="ctr">
              <a:lnSpc>
                <a:spcPct val="115000"/>
              </a:lnSpc>
              <a:buClr>
                <a:srgbClr val="FFEA18"/>
              </a:buClr>
              <a:buSzPct val="100000"/>
              <a:buFont typeface="Comic Sans MS" charset="0"/>
              <a:buNone/>
            </a:pPr>
            <a:r>
              <a:rPr lang="en-GB" sz="1600" b="1">
                <a:solidFill>
                  <a:srgbClr val="FFEA18"/>
                </a:solidFill>
                <a:latin typeface="Comic Sans MS" charset="0"/>
              </a:rPr>
              <a:t>Mi-si</a:t>
            </a:r>
          </a:p>
          <a:p>
            <a:pPr algn="ctr">
              <a:lnSpc>
                <a:spcPct val="115000"/>
              </a:lnSpc>
              <a:buClr>
                <a:srgbClr val="FFEA18"/>
              </a:buClr>
              <a:buSzPct val="100000"/>
              <a:buFont typeface="Comic Sans MS" charset="0"/>
              <a:buNone/>
            </a:pPr>
            <a:r>
              <a:rPr lang="en-GB" sz="1600" b="1">
                <a:solidFill>
                  <a:srgbClr val="FFEA18"/>
                </a:solidFill>
                <a:latin typeface="Comic Sans MS" charset="0"/>
              </a:rPr>
              <a:t>Trô-ách</a:t>
            </a:r>
            <a:r>
              <a:rPr lang="ar-sa" sz="1600" b="1">
                <a:solidFill>
                  <a:srgbClr val="FFEA18"/>
                </a:solidFill>
                <a:latin typeface="Comic Sans MS" charset="0"/>
              </a:rPr>
              <a:t>‏</a:t>
            </a:r>
            <a:endParaRPr lang="en-GB" sz="1600" b="1">
              <a:solidFill>
                <a:srgbClr val="FFEA18"/>
              </a:solidFill>
              <a:latin typeface="Comic Sans MS" charset="0"/>
            </a:endParaRPr>
          </a:p>
          <a:p>
            <a:pPr algn="ctr">
              <a:lnSpc>
                <a:spcPct val="115000"/>
              </a:lnSpc>
              <a:buClr>
                <a:srgbClr val="FFEA18"/>
              </a:buClr>
              <a:buSzPct val="100000"/>
              <a:buFont typeface="Comic Sans MS" charset="0"/>
              <a:buNone/>
            </a:pPr>
            <a:r>
              <a:rPr lang="en-GB" sz="1600" b="1">
                <a:solidFill>
                  <a:srgbClr val="FFEA18"/>
                </a:solidFill>
                <a:latin typeface="Comic Sans MS" charset="0"/>
              </a:rPr>
              <a:t>Sa-mô-tra-x</a:t>
            </a:r>
            <a:r>
              <a:rPr lang="en-GB" sz="1600" b="1">
                <a:solidFill>
                  <a:srgbClr val="FFEA18"/>
                </a:solidFill>
                <a:latin typeface="Arial" charset="0"/>
              </a:rPr>
              <a:t>ơ</a:t>
            </a:r>
            <a:endParaRPr lang="en-GB" sz="1600" b="1">
              <a:solidFill>
                <a:srgbClr val="FFEA18"/>
              </a:solidFill>
              <a:latin typeface="Comic Sans MS" charset="0"/>
            </a:endParaRPr>
          </a:p>
          <a:p>
            <a:pPr algn="ctr">
              <a:lnSpc>
                <a:spcPct val="115000"/>
              </a:lnSpc>
              <a:buClr>
                <a:srgbClr val="FFEA18"/>
              </a:buClr>
              <a:buSzPct val="100000"/>
              <a:buFont typeface="Comic Sans MS" charset="0"/>
              <a:buNone/>
            </a:pPr>
            <a:r>
              <a:rPr lang="en-GB" sz="1600" b="1">
                <a:solidFill>
                  <a:srgbClr val="FFEA18"/>
                </a:solidFill>
                <a:latin typeface="Comic Sans MS" charset="0"/>
              </a:rPr>
              <a:t>Nê-a-bô-li</a:t>
            </a:r>
          </a:p>
          <a:p>
            <a:pPr algn="ctr">
              <a:lnSpc>
                <a:spcPct val="115000"/>
              </a:lnSpc>
              <a:buClr>
                <a:srgbClr val="FFEA18"/>
              </a:buClr>
              <a:buSzPct val="100000"/>
              <a:buFont typeface="Comic Sans MS" charset="0"/>
              <a:buNone/>
            </a:pPr>
            <a:r>
              <a:rPr lang="en-GB" sz="1600" b="1">
                <a:solidFill>
                  <a:srgbClr val="FFEA18"/>
                </a:solidFill>
                <a:latin typeface="Comic Sans MS" charset="0"/>
              </a:rPr>
              <a:t>Phi-líp</a:t>
            </a:r>
          </a:p>
          <a:p>
            <a:pPr algn="ctr">
              <a:lnSpc>
                <a:spcPct val="115000"/>
              </a:lnSpc>
              <a:buClr>
                <a:srgbClr val="FFEA18"/>
              </a:buClr>
              <a:buSzPct val="100000"/>
              <a:buFont typeface="Comic Sans MS" charset="0"/>
              <a:buNone/>
            </a:pPr>
            <a:r>
              <a:rPr lang="en-GB" sz="1600" b="1">
                <a:solidFill>
                  <a:srgbClr val="FFEA18"/>
                </a:solidFill>
                <a:latin typeface="Comic Sans MS" charset="0"/>
              </a:rPr>
              <a:t>Am-phi-pô-lít</a:t>
            </a:r>
          </a:p>
          <a:p>
            <a:pPr algn="ctr">
              <a:lnSpc>
                <a:spcPct val="115000"/>
              </a:lnSpc>
              <a:buClr>
                <a:srgbClr val="FFEA18"/>
              </a:buClr>
              <a:buSzPct val="100000"/>
              <a:buFont typeface="Comic Sans MS" charset="0"/>
              <a:buNone/>
            </a:pPr>
            <a:r>
              <a:rPr lang="en-GB" sz="1600" b="1">
                <a:solidFill>
                  <a:srgbClr val="FFEA18"/>
                </a:solidFill>
                <a:latin typeface="Comic Sans MS" charset="0"/>
              </a:rPr>
              <a:t>A-bô-lô-ni</a:t>
            </a:r>
          </a:p>
          <a:p>
            <a:pPr algn="ctr">
              <a:lnSpc>
                <a:spcPct val="115000"/>
              </a:lnSpc>
              <a:buClr>
                <a:srgbClr val="FFEA18"/>
              </a:buClr>
              <a:buSzPct val="100000"/>
              <a:buFont typeface="Comic Sans MS" charset="0"/>
              <a:buNone/>
            </a:pPr>
            <a:r>
              <a:rPr lang="en-GB" sz="1600" b="1">
                <a:solidFill>
                  <a:srgbClr val="FFEA18"/>
                </a:solidFill>
                <a:latin typeface="Comic Sans MS" charset="0"/>
              </a:rPr>
              <a:t>Tê-sa-lô-ni-ca</a:t>
            </a:r>
          </a:p>
          <a:p>
            <a:pPr algn="ctr">
              <a:lnSpc>
                <a:spcPct val="115000"/>
              </a:lnSpc>
              <a:buClr>
                <a:srgbClr val="FFEA18"/>
              </a:buClr>
              <a:buSzPct val="100000"/>
              <a:buFont typeface="Comic Sans MS" charset="0"/>
              <a:buNone/>
            </a:pPr>
            <a:r>
              <a:rPr lang="en-GB" sz="1600" b="1">
                <a:solidFill>
                  <a:srgbClr val="FFEA18"/>
                </a:solidFill>
                <a:latin typeface="Comic Sans MS" charset="0"/>
              </a:rPr>
              <a:t>Bê-rê</a:t>
            </a:r>
          </a:p>
          <a:p>
            <a:pPr algn="ctr">
              <a:lnSpc>
                <a:spcPct val="115000"/>
              </a:lnSpc>
              <a:buClr>
                <a:srgbClr val="FFFFFF"/>
              </a:buClr>
              <a:buSzPct val="100000"/>
              <a:buFont typeface="Comic Sans MS" charset="0"/>
              <a:buNone/>
            </a:pPr>
            <a:r>
              <a:rPr lang="en-GB" sz="1600" b="1" i="1" u="sng">
                <a:solidFill>
                  <a:srgbClr val="FFFFFF"/>
                </a:solidFill>
                <a:latin typeface="Comic Sans MS" charset="0"/>
              </a:rPr>
              <a:t>A-THÊN</a:t>
            </a:r>
          </a:p>
          <a:p>
            <a:pPr algn="ctr">
              <a:lnSpc>
                <a:spcPct val="115000"/>
              </a:lnSpc>
              <a:buClr>
                <a:srgbClr val="FFFFFF"/>
              </a:buClr>
              <a:buSzPct val="100000"/>
              <a:buFont typeface="Comic Sans MS" charset="0"/>
              <a:buNone/>
            </a:pPr>
            <a:r>
              <a:rPr lang="en-GB" sz="1600" b="1" i="1" u="sng">
                <a:solidFill>
                  <a:srgbClr val="FFFFFF"/>
                </a:solidFill>
                <a:latin typeface="Comic Sans MS" charset="0"/>
              </a:rPr>
              <a:t>CÔ-RINH-TÔ</a:t>
            </a:r>
          </a:p>
          <a:p>
            <a:pPr algn="ctr">
              <a:lnSpc>
                <a:spcPct val="115000"/>
              </a:lnSpc>
              <a:buClr>
                <a:srgbClr val="FFEA18"/>
              </a:buClr>
              <a:buSzPct val="100000"/>
              <a:buFont typeface="Comic Sans MS" charset="0"/>
              <a:buNone/>
            </a:pPr>
            <a:r>
              <a:rPr lang="en-GB" sz="1600" b="1">
                <a:solidFill>
                  <a:srgbClr val="FFEA18"/>
                </a:solidFill>
                <a:latin typeface="Comic Sans MS" charset="0"/>
              </a:rPr>
              <a:t>Sen-c</a:t>
            </a:r>
            <a:r>
              <a:rPr lang="en-GB" sz="1600" b="1">
                <a:solidFill>
                  <a:srgbClr val="FFEA18"/>
                </a:solidFill>
                <a:latin typeface="Arial" charset="0"/>
              </a:rPr>
              <a:t>ơ-</a:t>
            </a:r>
            <a:r>
              <a:rPr lang="en-GB" sz="1600" b="1">
                <a:solidFill>
                  <a:srgbClr val="FFEA18"/>
                </a:solidFill>
                <a:latin typeface="Comic Sans MS" charset="0"/>
              </a:rPr>
              <a:t>rê</a:t>
            </a:r>
          </a:p>
          <a:p>
            <a:pPr algn="ctr">
              <a:lnSpc>
                <a:spcPct val="115000"/>
              </a:lnSpc>
              <a:buClr>
                <a:srgbClr val="FFEA18"/>
              </a:buClr>
              <a:buSzPct val="100000"/>
              <a:buFont typeface="Comic Sans MS" charset="0"/>
              <a:buNone/>
            </a:pPr>
            <a:r>
              <a:rPr lang="en-GB" sz="1600" b="1">
                <a:solidFill>
                  <a:srgbClr val="FFEA18"/>
                </a:solidFill>
                <a:latin typeface="Comic Sans MS" charset="0"/>
              </a:rPr>
              <a:t>Ê-phê-sô</a:t>
            </a:r>
          </a:p>
          <a:p>
            <a:pPr algn="ctr">
              <a:lnSpc>
                <a:spcPct val="115000"/>
              </a:lnSpc>
              <a:buClr>
                <a:srgbClr val="FFEA18"/>
              </a:buClr>
              <a:buSzPct val="100000"/>
              <a:buFont typeface="Comic Sans MS" charset="0"/>
              <a:buNone/>
            </a:pPr>
            <a:r>
              <a:rPr lang="en-GB" sz="1600" b="1">
                <a:solidFill>
                  <a:srgbClr val="FFEA18"/>
                </a:solidFill>
                <a:latin typeface="Comic Sans MS" charset="0"/>
              </a:rPr>
              <a:t>Sê-sa-rê</a:t>
            </a:r>
          </a:p>
          <a:p>
            <a:pPr algn="ctr">
              <a:lnSpc>
                <a:spcPct val="115000"/>
              </a:lnSpc>
              <a:buClr>
                <a:srgbClr val="FFEA18"/>
              </a:buClr>
              <a:buSzPct val="100000"/>
              <a:buFont typeface="Comic Sans MS" charset="0"/>
              <a:buNone/>
            </a:pPr>
            <a:r>
              <a:rPr lang="en-GB" sz="1600" b="1">
                <a:solidFill>
                  <a:srgbClr val="FFEA18"/>
                </a:solidFill>
                <a:latin typeface="Comic Sans MS" charset="0"/>
              </a:rPr>
              <a:t>Giê-ru-sa-lem</a:t>
            </a:r>
          </a:p>
          <a:p>
            <a:pPr algn="ctr">
              <a:lnSpc>
                <a:spcPct val="115000"/>
              </a:lnSpc>
              <a:buClr>
                <a:srgbClr val="FFEA18"/>
              </a:buClr>
              <a:buSzPct val="100000"/>
              <a:buFont typeface="Comic Sans MS" charset="0"/>
              <a:buNone/>
            </a:pPr>
            <a:r>
              <a:rPr lang="en-GB" sz="1600" b="1">
                <a:solidFill>
                  <a:srgbClr val="FFEA18"/>
                </a:solidFill>
                <a:latin typeface="Comic Sans MS" charset="0"/>
              </a:rPr>
              <a:t>Sê-sê-rê</a:t>
            </a:r>
          </a:p>
          <a:p>
            <a:pPr algn="ctr">
              <a:lnSpc>
                <a:spcPct val="115000"/>
              </a:lnSpc>
              <a:buClr>
                <a:srgbClr val="FFEA18"/>
              </a:buClr>
              <a:buSzPct val="100000"/>
              <a:buFont typeface="Comic Sans MS" charset="0"/>
              <a:buNone/>
            </a:pPr>
            <a:r>
              <a:rPr lang="en-GB" sz="1600" b="1">
                <a:solidFill>
                  <a:srgbClr val="FFEA18"/>
                </a:solidFill>
                <a:latin typeface="Comic Sans MS" charset="0"/>
              </a:rPr>
              <a:t>An-ti-ốt Si-ri</a:t>
            </a:r>
          </a:p>
        </p:txBody>
      </p:sp>
      <p:sp>
        <p:nvSpPr>
          <p:cNvPr id="40965" name="Text Box 5"/>
          <p:cNvSpPr txBox="1">
            <a:spLocks noChangeArrowheads="1"/>
          </p:cNvSpPr>
          <p:nvPr/>
        </p:nvSpPr>
        <p:spPr bwMode="auto">
          <a:xfrm>
            <a:off x="5800725" y="1101725"/>
            <a:ext cx="2041525" cy="6259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lnSpc>
                <a:spcPct val="120000"/>
              </a:lnSpc>
              <a:buClr>
                <a:srgbClr val="FFEA18"/>
              </a:buClr>
              <a:buSzPct val="100000"/>
              <a:buFont typeface="Comic Sans MS" charset="0"/>
              <a:buNone/>
            </a:pPr>
            <a:endParaRPr lang="en-GB" sz="1600" b="1">
              <a:solidFill>
                <a:srgbClr val="FFEA18"/>
              </a:solidFill>
              <a:latin typeface="Comic Sans MS" charset="0"/>
            </a:endParaRPr>
          </a:p>
          <a:p>
            <a:pPr algn="ctr">
              <a:lnSpc>
                <a:spcPct val="120000"/>
              </a:lnSpc>
              <a:buClr>
                <a:srgbClr val="FFEA18"/>
              </a:buClr>
              <a:buSzPct val="100000"/>
              <a:buFont typeface="Comic Sans MS" charset="0"/>
              <a:buNone/>
            </a:pPr>
            <a:r>
              <a:rPr lang="en-GB" sz="1600" b="1">
                <a:solidFill>
                  <a:srgbClr val="FFEA18"/>
                </a:solidFill>
                <a:latin typeface="Comic Sans MS" charset="0"/>
              </a:rPr>
              <a:t>An-ti-ốt Si-ri</a:t>
            </a:r>
          </a:p>
          <a:p>
            <a:pPr algn="ctr">
              <a:lnSpc>
                <a:spcPct val="120000"/>
              </a:lnSpc>
              <a:buClr>
                <a:srgbClr val="FFEA18"/>
              </a:buClr>
              <a:buSzPct val="100000"/>
              <a:buFont typeface="Comic Sans MS" charset="0"/>
              <a:buNone/>
            </a:pPr>
            <a:r>
              <a:rPr lang="en-GB" sz="1600" b="1">
                <a:solidFill>
                  <a:srgbClr val="FFEA18"/>
                </a:solidFill>
                <a:latin typeface="Comic Sans MS" charset="0"/>
              </a:rPr>
              <a:t>Ga-la-ti</a:t>
            </a:r>
          </a:p>
          <a:p>
            <a:pPr algn="ctr">
              <a:lnSpc>
                <a:spcPct val="120000"/>
              </a:lnSpc>
              <a:buClr>
                <a:srgbClr val="FFEA18"/>
              </a:buClr>
              <a:buSzPct val="100000"/>
              <a:buFont typeface="Comic Sans MS" charset="0"/>
              <a:buNone/>
            </a:pPr>
            <a:r>
              <a:rPr lang="en-GB" sz="1600" b="1">
                <a:solidFill>
                  <a:srgbClr val="FFEA18"/>
                </a:solidFill>
                <a:latin typeface="Comic Sans MS" charset="0"/>
              </a:rPr>
              <a:t>Phi-ri-gi   </a:t>
            </a:r>
          </a:p>
          <a:p>
            <a:pPr algn="ctr">
              <a:lnSpc>
                <a:spcPct val="120000"/>
              </a:lnSpc>
              <a:buClr>
                <a:srgbClr val="FFEA18"/>
              </a:buClr>
              <a:buSzPct val="100000"/>
              <a:buFont typeface="Comic Sans MS" charset="0"/>
              <a:buNone/>
            </a:pPr>
            <a:r>
              <a:rPr lang="en-GB" sz="1600" b="1">
                <a:solidFill>
                  <a:srgbClr val="FFEA18"/>
                </a:solidFill>
                <a:latin typeface="Comic Sans MS" charset="0"/>
              </a:rPr>
              <a:t> Rê-gi-ôn</a:t>
            </a:r>
          </a:p>
          <a:p>
            <a:pPr algn="ctr">
              <a:lnSpc>
                <a:spcPct val="120000"/>
              </a:lnSpc>
              <a:buClr>
                <a:srgbClr val="FFFFFF"/>
              </a:buClr>
              <a:buSzPct val="100000"/>
              <a:buFont typeface="Comic Sans MS" charset="0"/>
              <a:buNone/>
            </a:pPr>
            <a:r>
              <a:rPr lang="en-GB" sz="1600" b="1" i="1" u="sng">
                <a:solidFill>
                  <a:srgbClr val="FFFFFF"/>
                </a:solidFill>
                <a:latin typeface="Comic Sans MS" charset="0"/>
              </a:rPr>
              <a:t>Ê-PHÊ-SÔ</a:t>
            </a:r>
          </a:p>
          <a:p>
            <a:pPr algn="ctr">
              <a:lnSpc>
                <a:spcPct val="120000"/>
              </a:lnSpc>
              <a:buClr>
                <a:srgbClr val="FFEA18"/>
              </a:buClr>
              <a:buSzPct val="100000"/>
              <a:buFont typeface="Comic Sans MS" charset="0"/>
              <a:buNone/>
            </a:pPr>
            <a:r>
              <a:rPr lang="en-GB" sz="1600" b="1">
                <a:solidFill>
                  <a:srgbClr val="FFEA18"/>
                </a:solidFill>
                <a:latin typeface="Comic Sans MS" charset="0"/>
              </a:rPr>
              <a:t>Ma-xê-</a:t>
            </a:r>
            <a:r>
              <a:rPr lang="en-GB" sz="1600" b="1">
                <a:solidFill>
                  <a:srgbClr val="FFEA18"/>
                </a:solidFill>
                <a:latin typeface="Apple Chancery" charset="0"/>
              </a:rPr>
              <a:t>đ</a:t>
            </a:r>
            <a:r>
              <a:rPr lang="en-GB" sz="1600" b="1">
                <a:solidFill>
                  <a:srgbClr val="FFEA18"/>
                </a:solidFill>
                <a:latin typeface="Comic Sans MS" charset="0"/>
              </a:rPr>
              <a:t>oan</a:t>
            </a:r>
          </a:p>
          <a:p>
            <a:pPr algn="ctr">
              <a:lnSpc>
                <a:spcPct val="120000"/>
              </a:lnSpc>
              <a:buClr>
                <a:srgbClr val="FFEA18"/>
              </a:buClr>
              <a:buSzPct val="100000"/>
              <a:buFont typeface="Comic Sans MS" charset="0"/>
              <a:buNone/>
            </a:pPr>
            <a:r>
              <a:rPr lang="en-GB" sz="1600" b="1">
                <a:solidFill>
                  <a:srgbClr val="FFEA18"/>
                </a:solidFill>
                <a:latin typeface="Comic Sans MS" charset="0"/>
              </a:rPr>
              <a:t>Trô-ách</a:t>
            </a:r>
          </a:p>
          <a:p>
            <a:pPr algn="ctr">
              <a:lnSpc>
                <a:spcPct val="120000"/>
              </a:lnSpc>
              <a:buClr>
                <a:srgbClr val="FFEA18"/>
              </a:buClr>
              <a:buSzPct val="100000"/>
              <a:buFont typeface="Comic Sans MS" charset="0"/>
              <a:buNone/>
            </a:pPr>
            <a:r>
              <a:rPr lang="en-GB" sz="1600" b="1">
                <a:solidFill>
                  <a:srgbClr val="FFEA18"/>
                </a:solidFill>
                <a:latin typeface="Comic Sans MS" charset="0"/>
              </a:rPr>
              <a:t>Phi-líp</a:t>
            </a:r>
          </a:p>
          <a:p>
            <a:pPr algn="ctr">
              <a:lnSpc>
                <a:spcPct val="120000"/>
              </a:lnSpc>
              <a:buClr>
                <a:srgbClr val="FFEA18"/>
              </a:buClr>
              <a:buSzPct val="100000"/>
              <a:buFont typeface="Comic Sans MS" charset="0"/>
              <a:buNone/>
            </a:pPr>
            <a:r>
              <a:rPr lang="en-GB" sz="1600" b="1">
                <a:solidFill>
                  <a:srgbClr val="FFEA18"/>
                </a:solidFill>
                <a:latin typeface="Comic Sans MS" charset="0"/>
              </a:rPr>
              <a:t>Cô-rinh-tô</a:t>
            </a:r>
          </a:p>
          <a:p>
            <a:pPr algn="ctr">
              <a:lnSpc>
                <a:spcPct val="120000"/>
              </a:lnSpc>
              <a:buClr>
                <a:srgbClr val="FFEA18"/>
              </a:buClr>
              <a:buSzPct val="100000"/>
              <a:buFont typeface="Comic Sans MS" charset="0"/>
              <a:buNone/>
            </a:pPr>
            <a:r>
              <a:rPr lang="en-GB" sz="1600" b="1">
                <a:solidFill>
                  <a:srgbClr val="FFEA18"/>
                </a:solidFill>
                <a:latin typeface="Comic Sans MS" charset="0"/>
              </a:rPr>
              <a:t>Phi-líp</a:t>
            </a:r>
          </a:p>
          <a:p>
            <a:pPr algn="ctr">
              <a:lnSpc>
                <a:spcPct val="120000"/>
              </a:lnSpc>
              <a:buClr>
                <a:srgbClr val="FFEA18"/>
              </a:buClr>
              <a:buSzPct val="100000"/>
              <a:buFont typeface="Comic Sans MS" charset="0"/>
              <a:buNone/>
            </a:pPr>
            <a:r>
              <a:rPr lang="en-GB" sz="1600" b="1">
                <a:solidFill>
                  <a:srgbClr val="FFEA18"/>
                </a:solidFill>
                <a:latin typeface="Comic Sans MS" charset="0"/>
              </a:rPr>
              <a:t>Trô-ách</a:t>
            </a:r>
          </a:p>
          <a:p>
            <a:pPr algn="ctr">
              <a:lnSpc>
                <a:spcPct val="120000"/>
              </a:lnSpc>
              <a:buClr>
                <a:srgbClr val="FFEA18"/>
              </a:buClr>
              <a:buSzPct val="100000"/>
              <a:buFont typeface="Comic Sans MS" charset="0"/>
              <a:buNone/>
            </a:pPr>
            <a:r>
              <a:rPr lang="en-GB" sz="1600" b="1">
                <a:solidFill>
                  <a:srgbClr val="FFEA18"/>
                </a:solidFill>
                <a:latin typeface="Comic Sans MS" charset="0"/>
              </a:rPr>
              <a:t>A-sốt</a:t>
            </a:r>
          </a:p>
          <a:p>
            <a:pPr algn="ctr">
              <a:lnSpc>
                <a:spcPct val="120000"/>
              </a:lnSpc>
              <a:buClr>
                <a:srgbClr val="FFEA18"/>
              </a:buClr>
              <a:buSzPct val="100000"/>
              <a:buFont typeface="Comic Sans MS" charset="0"/>
              <a:buNone/>
            </a:pPr>
            <a:r>
              <a:rPr lang="en-GB" sz="1600" b="1">
                <a:solidFill>
                  <a:srgbClr val="FFEA18"/>
                </a:solidFill>
                <a:latin typeface="Comic Sans MS" charset="0"/>
              </a:rPr>
              <a:t>My-lê</a:t>
            </a:r>
          </a:p>
          <a:p>
            <a:pPr algn="ctr">
              <a:lnSpc>
                <a:spcPct val="120000"/>
              </a:lnSpc>
              <a:buClr>
                <a:srgbClr val="FFEA18"/>
              </a:buClr>
              <a:buSzPct val="100000"/>
              <a:buFont typeface="Comic Sans MS" charset="0"/>
              <a:buNone/>
            </a:pPr>
            <a:r>
              <a:rPr lang="en-GB" sz="1600" b="1">
                <a:solidFill>
                  <a:srgbClr val="FFEA18"/>
                </a:solidFill>
                <a:latin typeface="Comic Sans MS" charset="0"/>
              </a:rPr>
              <a:t>Cốt </a:t>
            </a:r>
          </a:p>
          <a:p>
            <a:pPr algn="ctr">
              <a:lnSpc>
                <a:spcPct val="120000"/>
              </a:lnSpc>
              <a:buClr>
                <a:srgbClr val="FFEA18"/>
              </a:buClr>
              <a:buSzPct val="100000"/>
              <a:buFont typeface="Comic Sans MS" charset="0"/>
              <a:buNone/>
            </a:pPr>
            <a:r>
              <a:rPr lang="en-GB" sz="1600" b="1">
                <a:solidFill>
                  <a:srgbClr val="FFEA18"/>
                </a:solidFill>
                <a:latin typeface="Comic Sans MS" charset="0"/>
              </a:rPr>
              <a:t>Rô-</a:t>
            </a:r>
            <a:r>
              <a:rPr lang="en-GB" sz="1600" b="1">
                <a:solidFill>
                  <a:srgbClr val="FFEA18"/>
                </a:solidFill>
                <a:latin typeface="Apple Chancery" charset="0"/>
              </a:rPr>
              <a:t>đ</a:t>
            </a:r>
            <a:r>
              <a:rPr lang="en-GB" sz="1600" b="1">
                <a:solidFill>
                  <a:srgbClr val="FFEA18"/>
                </a:solidFill>
                <a:latin typeface="Arial" charset="0"/>
              </a:rPr>
              <a:t>ơ</a:t>
            </a:r>
            <a:endParaRPr lang="en-GB" sz="1600" b="1">
              <a:solidFill>
                <a:srgbClr val="FFEA18"/>
              </a:solidFill>
              <a:latin typeface="Comic Sans MS" charset="0"/>
            </a:endParaRPr>
          </a:p>
          <a:p>
            <a:pPr algn="ctr">
              <a:lnSpc>
                <a:spcPct val="120000"/>
              </a:lnSpc>
              <a:buClr>
                <a:srgbClr val="FFEA18"/>
              </a:buClr>
              <a:buSzPct val="100000"/>
              <a:buFont typeface="Comic Sans MS" charset="0"/>
              <a:buNone/>
            </a:pPr>
            <a:r>
              <a:rPr lang="en-GB" sz="1600" b="1">
                <a:solidFill>
                  <a:srgbClr val="FFEA18"/>
                </a:solidFill>
                <a:latin typeface="Comic Sans MS" charset="0"/>
              </a:rPr>
              <a:t>Ba-ta-ra</a:t>
            </a:r>
          </a:p>
          <a:p>
            <a:pPr algn="ctr">
              <a:lnSpc>
                <a:spcPct val="120000"/>
              </a:lnSpc>
              <a:buClr>
                <a:srgbClr val="FFEA18"/>
              </a:buClr>
              <a:buSzPct val="100000"/>
              <a:buFont typeface="Comic Sans MS" charset="0"/>
              <a:buNone/>
            </a:pPr>
            <a:r>
              <a:rPr lang="en-GB" sz="1600" b="1">
                <a:solidFill>
                  <a:srgbClr val="FFEA18"/>
                </a:solidFill>
                <a:latin typeface="Comic Sans MS" charset="0"/>
              </a:rPr>
              <a:t>Ty-r</a:t>
            </a:r>
            <a:r>
              <a:rPr lang="en-GB" sz="1600" b="1">
                <a:solidFill>
                  <a:srgbClr val="FFEA18"/>
                </a:solidFill>
                <a:latin typeface="Arial" charset="0"/>
              </a:rPr>
              <a:t>ơ</a:t>
            </a:r>
            <a:endParaRPr lang="en-GB" sz="1600" b="1">
              <a:solidFill>
                <a:srgbClr val="FFEA18"/>
              </a:solidFill>
              <a:latin typeface="Comic Sans MS" charset="0"/>
            </a:endParaRPr>
          </a:p>
          <a:p>
            <a:pPr algn="ctr">
              <a:lnSpc>
                <a:spcPct val="120000"/>
              </a:lnSpc>
              <a:buClr>
                <a:srgbClr val="FFEA18"/>
              </a:buClr>
              <a:buSzPct val="100000"/>
              <a:buFont typeface="Comic Sans MS" charset="0"/>
              <a:buNone/>
            </a:pPr>
            <a:r>
              <a:rPr lang="en-GB" sz="1600" b="1">
                <a:solidFill>
                  <a:srgbClr val="FFEA18"/>
                </a:solidFill>
                <a:latin typeface="Comic Sans MS" charset="0"/>
              </a:rPr>
              <a:t>Bê-tô-lê-mai</a:t>
            </a:r>
          </a:p>
          <a:p>
            <a:pPr algn="ctr">
              <a:lnSpc>
                <a:spcPct val="120000"/>
              </a:lnSpc>
              <a:buClr>
                <a:srgbClr val="FFEA18"/>
              </a:buClr>
              <a:buSzPct val="100000"/>
              <a:buFont typeface="Comic Sans MS" charset="0"/>
              <a:buNone/>
            </a:pPr>
            <a:r>
              <a:rPr lang="en-GB" sz="1600" b="1">
                <a:solidFill>
                  <a:srgbClr val="FFEA18"/>
                </a:solidFill>
                <a:latin typeface="Comic Sans MS" charset="0"/>
              </a:rPr>
              <a:t>Sê-sa-rê</a:t>
            </a:r>
          </a:p>
          <a:p>
            <a:pPr algn="ctr">
              <a:lnSpc>
                <a:spcPct val="120000"/>
              </a:lnSpc>
              <a:buClr>
                <a:srgbClr val="FFEA18"/>
              </a:buClr>
              <a:buSzPct val="100000"/>
              <a:buFont typeface="Comic Sans MS" charset="0"/>
              <a:buNone/>
            </a:pPr>
            <a:r>
              <a:rPr lang="en-GB" sz="1600" b="1">
                <a:solidFill>
                  <a:srgbClr val="FFEA18"/>
                </a:solidFill>
                <a:latin typeface="Comic Sans MS" charset="0"/>
              </a:rPr>
              <a:t>Giê-ru-sa-lem</a:t>
            </a:r>
          </a:p>
        </p:txBody>
      </p:sp>
      <p:pic>
        <p:nvPicPr>
          <p:cNvPr id="6759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388" y="127000"/>
            <a:ext cx="958850" cy="2317750"/>
          </a:xfrm>
          <a:prstGeom prst="rect">
            <a:avLst/>
          </a:prstGeom>
          <a:noFill/>
          <a:ln>
            <a:noFill/>
          </a:ln>
          <a:effectLst>
            <a:outerShdw dist="107933" dir="2700000"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40967" name="Text Box 7"/>
          <p:cNvSpPr txBox="1">
            <a:spLocks noChangeArrowheads="1"/>
          </p:cNvSpPr>
          <p:nvPr/>
        </p:nvSpPr>
        <p:spPr bwMode="auto">
          <a:xfrm>
            <a:off x="7781925" y="831850"/>
            <a:ext cx="1943100" cy="1289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lnSpc>
                <a:spcPct val="80000"/>
              </a:lnSpc>
              <a:spcBef>
                <a:spcPts val="1500"/>
              </a:spcBef>
              <a:buClr>
                <a:srgbClr val="19FF21"/>
              </a:buClr>
              <a:buSzPct val="100000"/>
            </a:pPr>
            <a:r>
              <a:rPr lang="en-GB" sz="2400" b="1">
                <a:solidFill>
                  <a:srgbClr val="19FF21"/>
                </a:solidFill>
                <a:latin typeface="Comic Sans MS" charset="0"/>
              </a:rPr>
              <a:t>Hành trình IV:       </a:t>
            </a:r>
            <a:r>
              <a:rPr lang="en-GB" sz="2400" b="1">
                <a:solidFill>
                  <a:srgbClr val="19FFF4"/>
                </a:solidFill>
                <a:latin typeface="Comic Sans MS" charset="0"/>
              </a:rPr>
              <a:t>Trên </a:t>
            </a:r>
            <a:r>
              <a:rPr lang="en-GB" sz="2400" b="1">
                <a:solidFill>
                  <a:srgbClr val="19FFF4"/>
                </a:solidFill>
                <a:latin typeface="Apple Chancery" charset="0"/>
              </a:rPr>
              <a:t>đ</a:t>
            </a:r>
            <a:r>
              <a:rPr lang="en-GB" sz="2400" b="1">
                <a:solidFill>
                  <a:srgbClr val="19FFF4"/>
                </a:solidFill>
                <a:latin typeface="Arial" charset="0"/>
              </a:rPr>
              <a:t>ư</a:t>
            </a:r>
            <a:r>
              <a:rPr lang="en-GB" sz="2400" b="1">
                <a:solidFill>
                  <a:srgbClr val="19FFF4"/>
                </a:solidFill>
                <a:latin typeface="Comic Sans MS" charset="0"/>
              </a:rPr>
              <a:t>ờng </a:t>
            </a:r>
            <a:r>
              <a:rPr lang="en-GB" sz="2400" b="1">
                <a:solidFill>
                  <a:srgbClr val="19FFF4"/>
                </a:solidFill>
                <a:latin typeface="Apple Chancery" charset="0"/>
              </a:rPr>
              <a:t>đ</a:t>
            </a:r>
            <a:r>
              <a:rPr lang="en-GB" sz="2400" b="1">
                <a:solidFill>
                  <a:srgbClr val="19FFF4"/>
                </a:solidFill>
                <a:latin typeface="Comic Sans MS" charset="0"/>
              </a:rPr>
              <a:t>ến La Mã!</a:t>
            </a:r>
          </a:p>
        </p:txBody>
      </p:sp>
      <p:sp>
        <p:nvSpPr>
          <p:cNvPr id="67592" name="Text Box 8"/>
          <p:cNvSpPr txBox="1">
            <a:spLocks noChangeArrowheads="1"/>
          </p:cNvSpPr>
          <p:nvPr/>
        </p:nvSpPr>
        <p:spPr bwMode="auto">
          <a:xfrm>
            <a:off x="2335213" y="579438"/>
            <a:ext cx="1149350"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4500"/>
              </a:spcBef>
              <a:buClr>
                <a:srgbClr val="FFEA18"/>
              </a:buClr>
              <a:buSzPct val="100000"/>
            </a:pPr>
            <a:r>
              <a:rPr lang="en-GB" sz="7200" b="1">
                <a:solidFill>
                  <a:srgbClr val="FFEA18"/>
                </a:solidFill>
                <a:latin typeface="Comic Sans MS" charset="0"/>
              </a:rPr>
              <a:t>?</a:t>
            </a:r>
          </a:p>
        </p:txBody>
      </p:sp>
      <p:sp>
        <p:nvSpPr>
          <p:cNvPr id="40969" name="Text Box 9"/>
          <p:cNvSpPr txBox="1">
            <a:spLocks noChangeArrowheads="1"/>
          </p:cNvSpPr>
          <p:nvPr/>
        </p:nvSpPr>
        <p:spPr bwMode="auto">
          <a:xfrm>
            <a:off x="2098675" y="4029075"/>
            <a:ext cx="1939925" cy="2335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lnSpc>
                <a:spcPct val="130000"/>
              </a:lnSpc>
              <a:buClr>
                <a:srgbClr val="FFEA18"/>
              </a:buClr>
              <a:buSzPct val="100000"/>
              <a:buFont typeface="Comic Sans MS" charset="0"/>
              <a:buNone/>
            </a:pPr>
            <a:r>
              <a:rPr lang="en-GB" sz="1600" b="1">
                <a:solidFill>
                  <a:srgbClr val="FFEA18"/>
                </a:solidFill>
                <a:latin typeface="Comic Sans MS" charset="0"/>
              </a:rPr>
              <a:t>An-ti-ốt Si-ri</a:t>
            </a:r>
          </a:p>
          <a:p>
            <a:pPr algn="ctr">
              <a:lnSpc>
                <a:spcPct val="130000"/>
              </a:lnSpc>
              <a:buClr>
                <a:srgbClr val="FFEA18"/>
              </a:buClr>
              <a:buSzPct val="100000"/>
              <a:buFont typeface="Comic Sans MS" charset="0"/>
              <a:buNone/>
            </a:pPr>
            <a:r>
              <a:rPr lang="en-GB" sz="1600" b="1">
                <a:solidFill>
                  <a:srgbClr val="FFEA18"/>
                </a:solidFill>
                <a:latin typeface="Comic Sans MS" charset="0"/>
              </a:rPr>
              <a:t>Phê-ni-xi</a:t>
            </a:r>
          </a:p>
          <a:p>
            <a:pPr algn="ctr">
              <a:lnSpc>
                <a:spcPct val="130000"/>
              </a:lnSpc>
              <a:buClr>
                <a:srgbClr val="FFEA18"/>
              </a:buClr>
              <a:buSzPct val="100000"/>
              <a:buFont typeface="Comic Sans MS" charset="0"/>
              <a:buNone/>
            </a:pPr>
            <a:r>
              <a:rPr lang="en-GB" sz="1600" b="1">
                <a:solidFill>
                  <a:srgbClr val="FFEA18"/>
                </a:solidFill>
                <a:latin typeface="Comic Sans MS" charset="0"/>
              </a:rPr>
              <a:t>Sa-ma-ri</a:t>
            </a:r>
          </a:p>
          <a:p>
            <a:pPr algn="ctr">
              <a:lnSpc>
                <a:spcPct val="130000"/>
              </a:lnSpc>
              <a:buClr>
                <a:srgbClr val="FFFFFF"/>
              </a:buClr>
              <a:buSzPct val="100000"/>
              <a:buFont typeface="Comic Sans MS" charset="0"/>
              <a:buNone/>
            </a:pPr>
            <a:r>
              <a:rPr lang="en-GB" sz="1600" b="1" i="1" u="sng">
                <a:solidFill>
                  <a:srgbClr val="FFFFFF"/>
                </a:solidFill>
                <a:latin typeface="Comic Sans MS" charset="0"/>
              </a:rPr>
              <a:t>GIÊ-RU-SA-LEM</a:t>
            </a:r>
          </a:p>
          <a:p>
            <a:pPr algn="ctr">
              <a:lnSpc>
                <a:spcPct val="130000"/>
              </a:lnSpc>
              <a:buClr>
                <a:srgbClr val="FFEA18"/>
              </a:buClr>
              <a:buSzPct val="100000"/>
              <a:buFont typeface="Comic Sans MS" charset="0"/>
              <a:buNone/>
            </a:pPr>
            <a:r>
              <a:rPr lang="en-GB" sz="1600" b="1">
                <a:solidFill>
                  <a:srgbClr val="FFEA18"/>
                </a:solidFill>
                <a:latin typeface="Comic Sans MS" charset="0"/>
              </a:rPr>
              <a:t>Sa-ma-ri</a:t>
            </a:r>
          </a:p>
          <a:p>
            <a:pPr algn="ctr">
              <a:lnSpc>
                <a:spcPct val="130000"/>
              </a:lnSpc>
              <a:buClr>
                <a:srgbClr val="FFEA18"/>
              </a:buClr>
              <a:buSzPct val="100000"/>
              <a:buFont typeface="Comic Sans MS" charset="0"/>
              <a:buNone/>
            </a:pPr>
            <a:r>
              <a:rPr lang="en-GB" sz="1600" b="1">
                <a:solidFill>
                  <a:srgbClr val="FFEA18"/>
                </a:solidFill>
                <a:latin typeface="Comic Sans MS" charset="0"/>
              </a:rPr>
              <a:t>Phê-nê-xi</a:t>
            </a:r>
          </a:p>
          <a:p>
            <a:pPr algn="ctr">
              <a:lnSpc>
                <a:spcPct val="130000"/>
              </a:lnSpc>
              <a:buClr>
                <a:srgbClr val="FFEA18"/>
              </a:buClr>
              <a:buSzPct val="100000"/>
              <a:buFont typeface="Comic Sans MS" charset="0"/>
              <a:buNone/>
            </a:pPr>
            <a:r>
              <a:rPr lang="en-GB" sz="1600" b="1">
                <a:solidFill>
                  <a:srgbClr val="FFEA18"/>
                </a:solidFill>
                <a:latin typeface="Comic Sans MS" charset="0"/>
              </a:rPr>
              <a:t>An-ti-ốt Si-ri</a:t>
            </a:r>
          </a:p>
        </p:txBody>
      </p:sp>
      <p:sp>
        <p:nvSpPr>
          <p:cNvPr id="67594" name="Text Box 10"/>
          <p:cNvSpPr txBox="1">
            <a:spLocks noChangeArrowheads="1"/>
          </p:cNvSpPr>
          <p:nvPr/>
        </p:nvSpPr>
        <p:spPr bwMode="auto">
          <a:xfrm>
            <a:off x="1989138" y="0"/>
            <a:ext cx="1149350" cy="1352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5000"/>
              </a:spcBef>
              <a:buClr>
                <a:srgbClr val="19FF21"/>
              </a:buClr>
              <a:buSzPct val="100000"/>
            </a:pPr>
            <a:r>
              <a:rPr lang="en-GB" sz="8000" b="1">
                <a:solidFill>
                  <a:srgbClr val="19FF21"/>
                </a:solidFill>
                <a:latin typeface="Comic Sans MS" charset="0"/>
              </a:rPr>
              <a:t>?</a:t>
            </a:r>
          </a:p>
        </p:txBody>
      </p:sp>
      <p:sp>
        <p:nvSpPr>
          <p:cNvPr id="67595" name="Text Box 11"/>
          <p:cNvSpPr txBox="1">
            <a:spLocks noChangeArrowheads="1"/>
          </p:cNvSpPr>
          <p:nvPr/>
        </p:nvSpPr>
        <p:spPr bwMode="auto">
          <a:xfrm>
            <a:off x="3063875" y="611188"/>
            <a:ext cx="1149350" cy="1125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4125"/>
              </a:spcBef>
              <a:buClr>
                <a:srgbClr val="FF5757"/>
              </a:buClr>
              <a:buSzPct val="100000"/>
            </a:pPr>
            <a:r>
              <a:rPr lang="en-GB" sz="6600" b="1">
                <a:solidFill>
                  <a:srgbClr val="FF5757"/>
                </a:solidFill>
                <a:latin typeface="Comic Sans MS" charset="0"/>
              </a:rPr>
              <a:t>?</a:t>
            </a:r>
          </a:p>
        </p:txBody>
      </p:sp>
      <p:sp>
        <p:nvSpPr>
          <p:cNvPr id="67596" name="Text Box 12"/>
          <p:cNvSpPr txBox="1">
            <a:spLocks noChangeArrowheads="1"/>
          </p:cNvSpPr>
          <p:nvPr/>
        </p:nvSpPr>
        <p:spPr bwMode="auto">
          <a:xfrm>
            <a:off x="3516313" y="0"/>
            <a:ext cx="727075" cy="846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3000"/>
              </a:spcBef>
              <a:buClr>
                <a:srgbClr val="FC0128"/>
              </a:buClr>
              <a:buSzPct val="100000"/>
            </a:pPr>
            <a:r>
              <a:rPr lang="en-GB" sz="4800" b="1">
                <a:solidFill>
                  <a:srgbClr val="FC0128"/>
                </a:solidFill>
                <a:latin typeface="Comic Sans MS" charset="0"/>
              </a:rPr>
              <a:t>?</a:t>
            </a:r>
          </a:p>
        </p:txBody>
      </p:sp>
      <p:sp>
        <p:nvSpPr>
          <p:cNvPr id="67597" name="Text Box 13"/>
          <p:cNvSpPr txBox="1">
            <a:spLocks noChangeArrowheads="1"/>
          </p:cNvSpPr>
          <p:nvPr/>
        </p:nvSpPr>
        <p:spPr bwMode="auto">
          <a:xfrm>
            <a:off x="2878138" y="-142875"/>
            <a:ext cx="1149350" cy="1125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4125"/>
              </a:spcBef>
              <a:buClr>
                <a:srgbClr val="919191"/>
              </a:buClr>
              <a:buSzPct val="100000"/>
            </a:pPr>
            <a:r>
              <a:rPr lang="en-GB" sz="6600" b="1">
                <a:solidFill>
                  <a:srgbClr val="919191"/>
                </a:solidFill>
                <a:latin typeface="Comic Sans MS" charset="0"/>
              </a:rPr>
              <a:t>?</a:t>
            </a:r>
          </a:p>
        </p:txBody>
      </p:sp>
      <p:sp>
        <p:nvSpPr>
          <p:cNvPr id="40974" name="Text Box 14"/>
          <p:cNvSpPr txBox="1">
            <a:spLocks noChangeArrowheads="1"/>
          </p:cNvSpPr>
          <p:nvPr/>
        </p:nvSpPr>
        <p:spPr bwMode="auto">
          <a:xfrm>
            <a:off x="492125" y="501650"/>
            <a:ext cx="1123950" cy="993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lnSpc>
                <a:spcPct val="80000"/>
              </a:lnSpc>
              <a:spcBef>
                <a:spcPts val="1500"/>
              </a:spcBef>
              <a:buClr>
                <a:srgbClr val="19FF21"/>
              </a:buClr>
              <a:buSzPct val="100000"/>
            </a:pPr>
            <a:r>
              <a:rPr lang="en-GB" sz="2400" b="1">
                <a:solidFill>
                  <a:srgbClr val="19FF21"/>
                </a:solidFill>
                <a:latin typeface="Comic Sans MS" charset="0"/>
              </a:rPr>
              <a:t>Hành trình I</a:t>
            </a:r>
          </a:p>
        </p:txBody>
      </p:sp>
      <p:sp>
        <p:nvSpPr>
          <p:cNvPr id="40975" name="Text Box 15"/>
          <p:cNvSpPr txBox="1">
            <a:spLocks noChangeArrowheads="1"/>
          </p:cNvSpPr>
          <p:nvPr/>
        </p:nvSpPr>
        <p:spPr bwMode="auto">
          <a:xfrm>
            <a:off x="1933575" y="2484438"/>
            <a:ext cx="2486025" cy="158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lnSpc>
                <a:spcPct val="80000"/>
              </a:lnSpc>
              <a:spcBef>
                <a:spcPts val="1125"/>
              </a:spcBef>
              <a:buClr>
                <a:srgbClr val="19FFF4"/>
              </a:buClr>
              <a:buSzPct val="100000"/>
            </a:pPr>
            <a:r>
              <a:rPr lang="en-GB" sz="2400" b="1">
                <a:solidFill>
                  <a:srgbClr val="19FFF4"/>
                </a:solidFill>
                <a:latin typeface="Comic Sans MS" charset="0"/>
              </a:rPr>
              <a:t>Đại Hội Đồng Giê-ru-sa-lem       </a:t>
            </a:r>
            <a:r>
              <a:rPr lang="en-GB" sz="1800" b="1">
                <a:solidFill>
                  <a:srgbClr val="19FFF4"/>
                </a:solidFill>
                <a:latin typeface="Comic Sans MS" charset="0"/>
              </a:rPr>
              <a:t>(Một hành trình nhanh </a:t>
            </a:r>
            <a:r>
              <a:rPr lang="en-GB" sz="1800" b="1">
                <a:solidFill>
                  <a:srgbClr val="19FFF4"/>
                </a:solidFill>
                <a:latin typeface="Apple Chancery" charset="0"/>
              </a:rPr>
              <a:t>đ</a:t>
            </a:r>
            <a:r>
              <a:rPr lang="en-GB" sz="1800" b="1">
                <a:solidFill>
                  <a:srgbClr val="19FFF4"/>
                </a:solidFill>
                <a:latin typeface="Comic Sans MS" charset="0"/>
              </a:rPr>
              <a:t>ã thay </a:t>
            </a:r>
            <a:r>
              <a:rPr lang="en-GB" sz="1800" b="1">
                <a:solidFill>
                  <a:srgbClr val="19FFF4"/>
                </a:solidFill>
                <a:latin typeface="Apple Chancery" charset="0"/>
              </a:rPr>
              <a:t>đ</a:t>
            </a:r>
            <a:r>
              <a:rPr lang="en-GB" sz="1800" b="1">
                <a:solidFill>
                  <a:srgbClr val="19FFF4"/>
                </a:solidFill>
                <a:latin typeface="Comic Sans MS" charset="0"/>
              </a:rPr>
              <a:t>ổi Hội Thánh mãi mãi!)</a:t>
            </a:r>
            <a:r>
              <a:rPr lang="ar-sa" sz="1800" b="1">
                <a:solidFill>
                  <a:srgbClr val="19FFF4"/>
                </a:solidFill>
                <a:latin typeface="Comic Sans MS" charset="0"/>
              </a:rPr>
              <a:t>‏</a:t>
            </a:r>
            <a:endParaRPr lang="en-GB" sz="1800" b="1">
              <a:solidFill>
                <a:srgbClr val="19FFF4"/>
              </a:solidFill>
              <a:latin typeface="Comic Sans MS" charset="0"/>
            </a:endParaRPr>
          </a:p>
        </p:txBody>
      </p:sp>
      <p:sp>
        <p:nvSpPr>
          <p:cNvPr id="40976" name="Text Box 16"/>
          <p:cNvSpPr txBox="1">
            <a:spLocks noChangeArrowheads="1"/>
          </p:cNvSpPr>
          <p:nvPr/>
        </p:nvSpPr>
        <p:spPr bwMode="auto">
          <a:xfrm>
            <a:off x="3462338" y="0"/>
            <a:ext cx="3063875" cy="401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lnSpc>
                <a:spcPct val="80000"/>
              </a:lnSpc>
              <a:spcBef>
                <a:spcPts val="1500"/>
              </a:spcBef>
              <a:buClr>
                <a:srgbClr val="19FF21"/>
              </a:buClr>
              <a:buSzPct val="100000"/>
            </a:pPr>
            <a:r>
              <a:rPr lang="en-GB" sz="2400" b="1">
                <a:solidFill>
                  <a:srgbClr val="19FF21"/>
                </a:solidFill>
                <a:latin typeface="Comic Sans MS" charset="0"/>
              </a:rPr>
              <a:t>Hành trình II</a:t>
            </a:r>
          </a:p>
        </p:txBody>
      </p:sp>
      <p:sp>
        <p:nvSpPr>
          <p:cNvPr id="40977" name="Text Box 17"/>
          <p:cNvSpPr txBox="1">
            <a:spLocks noChangeArrowheads="1"/>
          </p:cNvSpPr>
          <p:nvPr/>
        </p:nvSpPr>
        <p:spPr bwMode="auto">
          <a:xfrm>
            <a:off x="5965825" y="695325"/>
            <a:ext cx="1627188" cy="69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lnSpc>
                <a:spcPct val="80000"/>
              </a:lnSpc>
              <a:spcBef>
                <a:spcPts val="1500"/>
              </a:spcBef>
              <a:buClr>
                <a:srgbClr val="19FF21"/>
              </a:buClr>
              <a:buSzPct val="100000"/>
            </a:pPr>
            <a:r>
              <a:rPr lang="en-GB" sz="2400" b="1">
                <a:solidFill>
                  <a:srgbClr val="19FF21"/>
                </a:solidFill>
                <a:latin typeface="Comic Sans MS" charset="0"/>
              </a:rPr>
              <a:t>Hành trình III</a:t>
            </a:r>
          </a:p>
        </p:txBody>
      </p:sp>
      <p:grpSp>
        <p:nvGrpSpPr>
          <p:cNvPr id="2" name="Group 18"/>
          <p:cNvGrpSpPr>
            <a:grpSpLocks/>
          </p:cNvGrpSpPr>
          <p:nvPr/>
        </p:nvGrpSpPr>
        <p:grpSpPr bwMode="auto">
          <a:xfrm>
            <a:off x="0" y="1096963"/>
            <a:ext cx="2249488" cy="5807075"/>
            <a:chOff x="0" y="691"/>
            <a:chExt cx="1417" cy="3658"/>
          </a:xfrm>
        </p:grpSpPr>
        <p:sp>
          <p:nvSpPr>
            <p:cNvPr id="67624" name="Text Box 19"/>
            <p:cNvSpPr txBox="1">
              <a:spLocks noChangeArrowheads="1"/>
            </p:cNvSpPr>
            <p:nvPr/>
          </p:nvSpPr>
          <p:spPr bwMode="auto">
            <a:xfrm>
              <a:off x="0" y="691"/>
              <a:ext cx="1417" cy="36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lnSpc>
                  <a:spcPct val="130000"/>
                </a:lnSpc>
                <a:buClr>
                  <a:srgbClr val="FFEA18"/>
                </a:buClr>
                <a:buSzPct val="100000"/>
                <a:buFont typeface="Comic Sans MS" charset="0"/>
                <a:buNone/>
              </a:pPr>
              <a:endParaRPr lang="en-GB" sz="1600" b="1">
                <a:solidFill>
                  <a:srgbClr val="FFEA18"/>
                </a:solidFill>
                <a:latin typeface="Comic Sans MS" charset="0"/>
              </a:endParaRPr>
            </a:p>
            <a:p>
              <a:pPr algn="ctr">
                <a:lnSpc>
                  <a:spcPct val="130000"/>
                </a:lnSpc>
                <a:buClr>
                  <a:srgbClr val="FFEA18"/>
                </a:buClr>
                <a:buSzPct val="100000"/>
                <a:buFont typeface="Comic Sans MS" charset="0"/>
                <a:buNone/>
              </a:pPr>
              <a:r>
                <a:rPr lang="en-GB" sz="1600" b="1">
                  <a:solidFill>
                    <a:srgbClr val="FFEA18"/>
                  </a:solidFill>
                  <a:latin typeface="Comic Sans MS" charset="0"/>
                </a:rPr>
                <a:t>An-ti-ốt Si-ri</a:t>
              </a:r>
            </a:p>
            <a:p>
              <a:pPr algn="ctr">
                <a:lnSpc>
                  <a:spcPct val="130000"/>
                </a:lnSpc>
                <a:buClr>
                  <a:srgbClr val="FFEA18"/>
                </a:buClr>
                <a:buSzPct val="100000"/>
                <a:buFont typeface="Comic Sans MS" charset="0"/>
                <a:buNone/>
              </a:pPr>
              <a:r>
                <a:rPr lang="en-GB" sz="1600" b="1">
                  <a:solidFill>
                    <a:srgbClr val="FFEA18"/>
                  </a:solidFill>
                  <a:latin typeface="Comic Sans MS" charset="0"/>
                </a:rPr>
                <a:t>Sê-l</a:t>
              </a:r>
              <a:r>
                <a:rPr lang="en-GB" sz="1600" b="1">
                  <a:solidFill>
                    <a:srgbClr val="FFEA18"/>
                  </a:solidFill>
                  <a:latin typeface="Arial" charset="0"/>
                </a:rPr>
                <a:t>ơ-</a:t>
              </a:r>
              <a:r>
                <a:rPr lang="en-GB" sz="1600" b="1">
                  <a:solidFill>
                    <a:srgbClr val="FFEA18"/>
                  </a:solidFill>
                  <a:latin typeface="Comic Sans MS" charset="0"/>
                </a:rPr>
                <a:t>xi</a:t>
              </a:r>
            </a:p>
            <a:p>
              <a:pPr algn="ctr">
                <a:lnSpc>
                  <a:spcPct val="130000"/>
                </a:lnSpc>
                <a:buClr>
                  <a:srgbClr val="FFEA18"/>
                </a:buClr>
                <a:buSzPct val="100000"/>
                <a:buFont typeface="Comic Sans MS" charset="0"/>
                <a:buNone/>
              </a:pPr>
              <a:r>
                <a:rPr lang="en-GB" sz="1600" b="1">
                  <a:solidFill>
                    <a:srgbClr val="FFEA18"/>
                  </a:solidFill>
                  <a:latin typeface="Comic Sans MS" charset="0"/>
                </a:rPr>
                <a:t>Sa-la-min</a:t>
              </a:r>
            </a:p>
            <a:p>
              <a:pPr algn="ctr">
                <a:lnSpc>
                  <a:spcPct val="130000"/>
                </a:lnSpc>
                <a:buClr>
                  <a:srgbClr val="FFEA18"/>
                </a:buClr>
                <a:buSzPct val="100000"/>
                <a:buFont typeface="Comic Sans MS" charset="0"/>
                <a:buNone/>
              </a:pPr>
              <a:r>
                <a:rPr lang="en-GB" sz="1600" b="1">
                  <a:solidFill>
                    <a:srgbClr val="FFEA18"/>
                  </a:solidFill>
                  <a:latin typeface="Comic Sans MS" charset="0"/>
                </a:rPr>
                <a:t>Ba-phô</a:t>
              </a:r>
            </a:p>
            <a:p>
              <a:pPr algn="ctr">
                <a:lnSpc>
                  <a:spcPct val="130000"/>
                </a:lnSpc>
                <a:buClr>
                  <a:srgbClr val="FFEA18"/>
                </a:buClr>
                <a:buSzPct val="100000"/>
                <a:buFont typeface="Comic Sans MS" charset="0"/>
                <a:buNone/>
              </a:pPr>
              <a:r>
                <a:rPr lang="en-GB" sz="1600" b="1">
                  <a:solidFill>
                    <a:srgbClr val="FFEA18"/>
                  </a:solidFill>
                  <a:latin typeface="Comic Sans MS" charset="0"/>
                </a:rPr>
                <a:t>Bẹt-giê</a:t>
              </a:r>
            </a:p>
            <a:p>
              <a:pPr algn="ctr">
                <a:lnSpc>
                  <a:spcPct val="130000"/>
                </a:lnSpc>
                <a:buClr>
                  <a:srgbClr val="FFEA18"/>
                </a:buClr>
                <a:buSzPct val="100000"/>
                <a:buFont typeface="Comic Sans MS" charset="0"/>
                <a:buNone/>
              </a:pPr>
              <a:r>
                <a:rPr lang="en-GB" sz="1600" b="1">
                  <a:solidFill>
                    <a:srgbClr val="FFEA18"/>
                  </a:solidFill>
                  <a:latin typeface="Comic Sans MS" charset="0"/>
                </a:rPr>
                <a:t>An-ti-ốt Bi-si-</a:t>
              </a:r>
              <a:r>
                <a:rPr lang="en-GB" sz="1600" b="1">
                  <a:solidFill>
                    <a:srgbClr val="FFEA18"/>
                  </a:solidFill>
                  <a:latin typeface="Apple Chancery" charset="0"/>
                </a:rPr>
                <a:t>đ</a:t>
              </a:r>
              <a:r>
                <a:rPr lang="en-GB" sz="1600" b="1">
                  <a:solidFill>
                    <a:srgbClr val="FFEA18"/>
                  </a:solidFill>
                  <a:latin typeface="Comic Sans MS" charset="0"/>
                </a:rPr>
                <a:t>i</a:t>
              </a:r>
            </a:p>
            <a:p>
              <a:pPr algn="ctr">
                <a:lnSpc>
                  <a:spcPct val="130000"/>
                </a:lnSpc>
                <a:buClr>
                  <a:srgbClr val="FFEA18"/>
                </a:buClr>
                <a:buSzPct val="100000"/>
                <a:buFont typeface="Comic Sans MS" charset="0"/>
                <a:buNone/>
              </a:pPr>
              <a:r>
                <a:rPr lang="en-GB" sz="1600" b="1">
                  <a:solidFill>
                    <a:srgbClr val="FFEA18"/>
                  </a:solidFill>
                  <a:latin typeface="Comic Sans MS" charset="0"/>
                </a:rPr>
                <a:t>Y-cô-ni</a:t>
              </a:r>
            </a:p>
            <a:p>
              <a:pPr algn="ctr">
                <a:lnSpc>
                  <a:spcPct val="130000"/>
                </a:lnSpc>
                <a:buClr>
                  <a:srgbClr val="FFEA18"/>
                </a:buClr>
                <a:buSzPct val="100000"/>
                <a:buFont typeface="Comic Sans MS" charset="0"/>
                <a:buNone/>
              </a:pPr>
              <a:r>
                <a:rPr lang="en-GB" sz="1600" b="1">
                  <a:solidFill>
                    <a:srgbClr val="FFEA18"/>
                  </a:solidFill>
                  <a:latin typeface="Comic Sans MS" charset="0"/>
                </a:rPr>
                <a:t>Lít-tr</a:t>
              </a:r>
              <a:r>
                <a:rPr lang="en-GB" sz="1600" b="1">
                  <a:solidFill>
                    <a:srgbClr val="FFEA18"/>
                  </a:solidFill>
                  <a:latin typeface="Arial" charset="0"/>
                </a:rPr>
                <a:t>ơ</a:t>
              </a:r>
              <a:endParaRPr lang="en-GB" sz="1600" b="1">
                <a:solidFill>
                  <a:srgbClr val="FFEA18"/>
                </a:solidFill>
                <a:latin typeface="Comic Sans MS" charset="0"/>
              </a:endParaRPr>
            </a:p>
            <a:p>
              <a:pPr algn="ctr">
                <a:lnSpc>
                  <a:spcPct val="130000"/>
                </a:lnSpc>
                <a:buClr>
                  <a:srgbClr val="FFEA18"/>
                </a:buClr>
                <a:buSzPct val="100000"/>
                <a:buFont typeface="Comic Sans MS" charset="0"/>
                <a:buNone/>
              </a:pPr>
              <a:r>
                <a:rPr lang="en-GB" sz="1600" b="1">
                  <a:solidFill>
                    <a:srgbClr val="FFEA18"/>
                  </a:solidFill>
                  <a:latin typeface="Comic Sans MS" charset="0"/>
                </a:rPr>
                <a:t> </a:t>
              </a:r>
              <a:r>
                <a:rPr lang="en-GB" sz="1600" b="1">
                  <a:solidFill>
                    <a:srgbClr val="FFEA18"/>
                  </a:solidFill>
                  <a:latin typeface="Apple Chancery" charset="0"/>
                </a:rPr>
                <a:t>Đ</a:t>
              </a:r>
              <a:r>
                <a:rPr lang="en-GB" sz="1600" b="1">
                  <a:solidFill>
                    <a:srgbClr val="FFEA18"/>
                  </a:solidFill>
                  <a:latin typeface="Comic Sans MS" charset="0"/>
                </a:rPr>
                <a:t>ẹt-b</a:t>
              </a:r>
              <a:r>
                <a:rPr lang="en-GB" sz="1600" b="1">
                  <a:solidFill>
                    <a:srgbClr val="FFEA18"/>
                  </a:solidFill>
                  <a:latin typeface="Arial" charset="0"/>
                </a:rPr>
                <a:t>ơ</a:t>
              </a:r>
              <a:endParaRPr lang="en-GB" sz="1600" b="1">
                <a:solidFill>
                  <a:srgbClr val="FFEA18"/>
                </a:solidFill>
                <a:latin typeface="Comic Sans MS" charset="0"/>
              </a:endParaRPr>
            </a:p>
            <a:p>
              <a:pPr algn="ctr">
                <a:lnSpc>
                  <a:spcPct val="130000"/>
                </a:lnSpc>
                <a:buClr>
                  <a:srgbClr val="FFEA18"/>
                </a:buClr>
                <a:buSzPct val="100000"/>
                <a:buFont typeface="Comic Sans MS" charset="0"/>
                <a:buNone/>
              </a:pPr>
              <a:endParaRPr lang="en-GB" sz="1600" b="1">
                <a:solidFill>
                  <a:srgbClr val="FFEA18"/>
                </a:solidFill>
                <a:latin typeface="Comic Sans MS" charset="0"/>
              </a:endParaRPr>
            </a:p>
            <a:p>
              <a:pPr algn="ctr">
                <a:lnSpc>
                  <a:spcPct val="130000"/>
                </a:lnSpc>
                <a:buClr>
                  <a:srgbClr val="FFEA18"/>
                </a:buClr>
                <a:buSzPct val="100000"/>
                <a:buFont typeface="Comic Sans MS" charset="0"/>
                <a:buNone/>
              </a:pPr>
              <a:endParaRPr lang="en-GB" sz="1600" b="1">
                <a:solidFill>
                  <a:srgbClr val="FFEA18"/>
                </a:solidFill>
                <a:latin typeface="Comic Sans MS" charset="0"/>
              </a:endParaRPr>
            </a:p>
            <a:p>
              <a:pPr algn="ctr">
                <a:lnSpc>
                  <a:spcPct val="130000"/>
                </a:lnSpc>
                <a:buClr>
                  <a:srgbClr val="FFEA18"/>
                </a:buClr>
                <a:buSzPct val="100000"/>
                <a:buFont typeface="Comic Sans MS" charset="0"/>
                <a:buNone/>
              </a:pPr>
              <a:r>
                <a:rPr lang="en-GB" sz="1600" b="1">
                  <a:solidFill>
                    <a:srgbClr val="FFEA18"/>
                  </a:solidFill>
                  <a:latin typeface="Comic Sans MS" charset="0"/>
                </a:rPr>
                <a:t>Lít- tr</a:t>
              </a:r>
              <a:r>
                <a:rPr lang="en-GB" sz="1600" b="1">
                  <a:solidFill>
                    <a:srgbClr val="FFEA18"/>
                  </a:solidFill>
                  <a:latin typeface="Arial" charset="0"/>
                </a:rPr>
                <a:t>ơ</a:t>
              </a:r>
              <a:endParaRPr lang="en-GB" sz="1600" b="1">
                <a:solidFill>
                  <a:srgbClr val="FFEA18"/>
                </a:solidFill>
                <a:latin typeface="Comic Sans MS" charset="0"/>
              </a:endParaRPr>
            </a:p>
            <a:p>
              <a:pPr algn="ctr">
                <a:lnSpc>
                  <a:spcPct val="130000"/>
                </a:lnSpc>
                <a:buClr>
                  <a:srgbClr val="FFEA18"/>
                </a:buClr>
                <a:buSzPct val="100000"/>
                <a:buFont typeface="Comic Sans MS" charset="0"/>
                <a:buNone/>
              </a:pPr>
              <a:r>
                <a:rPr lang="en-GB" sz="1600" b="1">
                  <a:solidFill>
                    <a:srgbClr val="FFEA18"/>
                  </a:solidFill>
                  <a:latin typeface="Comic Sans MS" charset="0"/>
                </a:rPr>
                <a:t>Y-cô-ni</a:t>
              </a:r>
            </a:p>
            <a:p>
              <a:pPr algn="ctr">
                <a:lnSpc>
                  <a:spcPct val="130000"/>
                </a:lnSpc>
                <a:buClr>
                  <a:srgbClr val="FFEA18"/>
                </a:buClr>
                <a:buSzPct val="100000"/>
                <a:buFont typeface="Comic Sans MS" charset="0"/>
                <a:buNone/>
              </a:pPr>
              <a:r>
                <a:rPr lang="en-GB" sz="1600" b="1">
                  <a:solidFill>
                    <a:srgbClr val="FFEA18"/>
                  </a:solidFill>
                  <a:latin typeface="Comic Sans MS" charset="0"/>
                </a:rPr>
                <a:t>An-ti-ốt Bi-si-</a:t>
              </a:r>
              <a:r>
                <a:rPr lang="en-GB" sz="1600" b="1">
                  <a:solidFill>
                    <a:srgbClr val="FFEA18"/>
                  </a:solidFill>
                  <a:latin typeface="Apple Chancery" charset="0"/>
                </a:rPr>
                <a:t>đ</a:t>
              </a:r>
              <a:r>
                <a:rPr lang="en-GB" sz="1600" b="1">
                  <a:solidFill>
                    <a:srgbClr val="FFEA18"/>
                  </a:solidFill>
                  <a:latin typeface="Comic Sans MS" charset="0"/>
                </a:rPr>
                <a:t>i</a:t>
              </a:r>
            </a:p>
            <a:p>
              <a:pPr algn="ctr">
                <a:lnSpc>
                  <a:spcPct val="130000"/>
                </a:lnSpc>
                <a:buClr>
                  <a:srgbClr val="FFEA18"/>
                </a:buClr>
                <a:buSzPct val="100000"/>
                <a:buFont typeface="Comic Sans MS" charset="0"/>
                <a:buNone/>
              </a:pPr>
              <a:r>
                <a:rPr lang="en-GB" sz="1600" b="1">
                  <a:solidFill>
                    <a:srgbClr val="FFEA18"/>
                  </a:solidFill>
                  <a:latin typeface="Comic Sans MS" charset="0"/>
                </a:rPr>
                <a:t>Bẹt-giê</a:t>
              </a:r>
            </a:p>
            <a:p>
              <a:pPr algn="ctr">
                <a:lnSpc>
                  <a:spcPct val="130000"/>
                </a:lnSpc>
                <a:buClr>
                  <a:srgbClr val="FFEA18"/>
                </a:buClr>
                <a:buSzPct val="100000"/>
                <a:buFont typeface="Comic Sans MS" charset="0"/>
                <a:buNone/>
              </a:pPr>
              <a:r>
                <a:rPr lang="en-GB" sz="1600" b="1">
                  <a:solidFill>
                    <a:srgbClr val="FFEA18"/>
                  </a:solidFill>
                  <a:latin typeface="Comic Sans MS" charset="0"/>
                </a:rPr>
                <a:t>Át-ta-li</a:t>
              </a:r>
            </a:p>
            <a:p>
              <a:pPr algn="ctr">
                <a:lnSpc>
                  <a:spcPct val="130000"/>
                </a:lnSpc>
                <a:buClr>
                  <a:srgbClr val="FFEA18"/>
                </a:buClr>
                <a:buSzPct val="100000"/>
                <a:buFont typeface="Comic Sans MS" charset="0"/>
                <a:buNone/>
              </a:pPr>
              <a:r>
                <a:rPr lang="en-GB" sz="1600" b="1">
                  <a:solidFill>
                    <a:srgbClr val="FFEA18"/>
                  </a:solidFill>
                  <a:latin typeface="Comic Sans MS" charset="0"/>
                </a:rPr>
                <a:t>An-ti-ốt Si-ri </a:t>
              </a:r>
            </a:p>
          </p:txBody>
        </p:sp>
        <p:sp>
          <p:nvSpPr>
            <p:cNvPr id="67625" name="AutoShape 20"/>
            <p:cNvSpPr>
              <a:spLocks noChangeArrowheads="1"/>
            </p:cNvSpPr>
            <p:nvPr/>
          </p:nvSpPr>
          <p:spPr bwMode="auto">
            <a:xfrm>
              <a:off x="441" y="2828"/>
              <a:ext cx="569" cy="4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1 w 21600"/>
                <a:gd name="T19" fmla="*/ 3142 h 21600"/>
                <a:gd name="T20" fmla="*/ 18449 w 21600"/>
                <a:gd name="T21" fmla="*/ 1845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300" y="10800"/>
                  </a:moveTo>
                  <a:cubicBezTo>
                    <a:pt x="16300" y="7762"/>
                    <a:pt x="13837" y="5300"/>
                    <a:pt x="10800" y="5300"/>
                  </a:cubicBezTo>
                  <a:cubicBezTo>
                    <a:pt x="7762" y="5300"/>
                    <a:pt x="5300" y="7762"/>
                    <a:pt x="5300" y="10800"/>
                  </a:cubicBezTo>
                  <a:lnTo>
                    <a:pt x="0" y="10800"/>
                  </a:lnTo>
                  <a:cubicBezTo>
                    <a:pt x="0" y="4835"/>
                    <a:pt x="4835" y="0"/>
                    <a:pt x="10800" y="0"/>
                  </a:cubicBezTo>
                  <a:cubicBezTo>
                    <a:pt x="16764" y="-1"/>
                    <a:pt x="21599" y="4835"/>
                    <a:pt x="21600" y="10799"/>
                  </a:cubicBezTo>
                  <a:lnTo>
                    <a:pt x="21600" y="10800"/>
                  </a:lnTo>
                  <a:lnTo>
                    <a:pt x="24300" y="10800"/>
                  </a:lnTo>
                  <a:lnTo>
                    <a:pt x="18950" y="16150"/>
                  </a:lnTo>
                  <a:lnTo>
                    <a:pt x="13600" y="10800"/>
                  </a:lnTo>
                  <a:lnTo>
                    <a:pt x="16300" y="10800"/>
                  </a:lnTo>
                  <a:close/>
                </a:path>
              </a:pathLst>
            </a:custGeom>
            <a:solidFill>
              <a:srgbClr val="FFFFFF"/>
            </a:solidFill>
            <a:ln w="28440">
              <a:solidFill>
                <a:srgbClr val="000000"/>
              </a:solidFill>
              <a:miter lim="800000"/>
              <a:headEnd/>
              <a:tailEnd/>
            </a:ln>
          </p:spPr>
          <p:txBody>
            <a:bodyPr wrap="none" anchor="ctr"/>
            <a:lstStyle/>
            <a:p>
              <a:endParaRPr lang="en-US"/>
            </a:p>
          </p:txBody>
        </p:sp>
      </p:grpSp>
      <p:sp>
        <p:nvSpPr>
          <p:cNvPr id="67603" name="Text Box 21"/>
          <p:cNvSpPr txBox="1">
            <a:spLocks noChangeArrowheads="1"/>
          </p:cNvSpPr>
          <p:nvPr/>
        </p:nvSpPr>
        <p:spPr bwMode="auto">
          <a:xfrm>
            <a:off x="9513888" y="7000875"/>
            <a:ext cx="184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67604" name="Rectangle 22"/>
          <p:cNvSpPr>
            <a:spLocks noChangeArrowheads="1"/>
          </p:cNvSpPr>
          <p:nvPr/>
        </p:nvSpPr>
        <p:spPr bwMode="auto">
          <a:xfrm>
            <a:off x="8729663" y="7407275"/>
            <a:ext cx="661987"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p>
            <a:pPr algn="ctr" eaLnBrk="0" hangingPunct="0">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000" b="1">
                <a:solidFill>
                  <a:srgbClr val="FFFFFF"/>
                </a:solidFill>
                <a:latin typeface="Comic Sans MS" charset="0"/>
              </a:rPr>
              <a:t>9.6.08.</a:t>
            </a:r>
          </a:p>
        </p:txBody>
      </p:sp>
      <p:sp>
        <p:nvSpPr>
          <p:cNvPr id="67605" name="Text Box 23"/>
          <p:cNvSpPr txBox="1">
            <a:spLocks noChangeArrowheads="1"/>
          </p:cNvSpPr>
          <p:nvPr/>
        </p:nvSpPr>
        <p:spPr bwMode="auto">
          <a:xfrm>
            <a:off x="865188" y="7429500"/>
            <a:ext cx="922337"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563"/>
              </a:spcBef>
              <a:buClr>
                <a:srgbClr val="FFFFFF"/>
              </a:buClr>
              <a:buSzPct val="100000"/>
            </a:pPr>
            <a:r>
              <a:rPr lang="en-GB" sz="900" b="1">
                <a:solidFill>
                  <a:srgbClr val="FFFFFF"/>
                </a:solidFill>
                <a:latin typeface="Arial" charset="0"/>
              </a:rPr>
              <a:t>©2006 TBBMI</a:t>
            </a:r>
          </a:p>
        </p:txBody>
      </p:sp>
      <p:sp>
        <p:nvSpPr>
          <p:cNvPr id="67606" name="Text Box 24"/>
          <p:cNvSpPr txBox="1">
            <a:spLocks noChangeArrowheads="1"/>
          </p:cNvSpPr>
          <p:nvPr/>
        </p:nvSpPr>
        <p:spPr bwMode="auto">
          <a:xfrm>
            <a:off x="9191625" y="7410450"/>
            <a:ext cx="3397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38</a:t>
            </a:r>
          </a:p>
        </p:txBody>
      </p:sp>
      <p:sp>
        <p:nvSpPr>
          <p:cNvPr id="67607" name="Text Box 25"/>
          <p:cNvSpPr txBox="1">
            <a:spLocks noChangeArrowheads="1"/>
          </p:cNvSpPr>
          <p:nvPr/>
        </p:nvSpPr>
        <p:spPr bwMode="auto">
          <a:xfrm>
            <a:off x="9586913" y="7340600"/>
            <a:ext cx="261937"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000"/>
              </a:spcBef>
              <a:buClr>
                <a:srgbClr val="FFFFFF"/>
              </a:buClr>
              <a:buSzPct val="100000"/>
            </a:pPr>
            <a:r>
              <a:rPr lang="en-GB" sz="1600" b="1">
                <a:solidFill>
                  <a:srgbClr val="FFFFFF"/>
                </a:solidFill>
                <a:latin typeface="Comic Sans MS" charset="0"/>
              </a:rPr>
              <a:t>4</a:t>
            </a:r>
          </a:p>
        </p:txBody>
      </p:sp>
      <p:sp>
        <p:nvSpPr>
          <p:cNvPr id="40986" name="AutoShape 26"/>
          <p:cNvSpPr>
            <a:spLocks noChangeArrowheads="1"/>
          </p:cNvSpPr>
          <p:nvPr/>
        </p:nvSpPr>
        <p:spPr bwMode="auto">
          <a:xfrm>
            <a:off x="315913" y="1438275"/>
            <a:ext cx="1530350" cy="292100"/>
          </a:xfrm>
          <a:prstGeom prst="roundRect">
            <a:avLst>
              <a:gd name="adj" fmla="val 16667"/>
            </a:avLst>
          </a:prstGeom>
          <a:noFill/>
          <a:ln w="57240">
            <a:solidFill>
              <a:srgbClr val="FC0128"/>
            </a:solidFill>
            <a:miter lim="800000"/>
            <a:headEnd/>
            <a:tailEnd/>
          </a:ln>
          <a:effectLst>
            <a:outerShdw dist="7178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40987" name="AutoShape 27"/>
          <p:cNvSpPr>
            <a:spLocks noChangeArrowheads="1"/>
          </p:cNvSpPr>
          <p:nvPr/>
        </p:nvSpPr>
        <p:spPr bwMode="auto">
          <a:xfrm>
            <a:off x="293688" y="6510338"/>
            <a:ext cx="1530350" cy="292100"/>
          </a:xfrm>
          <a:prstGeom prst="roundRect">
            <a:avLst>
              <a:gd name="adj" fmla="val 16667"/>
            </a:avLst>
          </a:prstGeom>
          <a:noFill/>
          <a:ln w="57240">
            <a:solidFill>
              <a:srgbClr val="FC0128"/>
            </a:solidFill>
            <a:miter lim="800000"/>
            <a:headEnd/>
            <a:tailEnd/>
          </a:ln>
          <a:effectLst>
            <a:outerShdw dist="7178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40988" name="AutoShape 28"/>
          <p:cNvSpPr>
            <a:spLocks noChangeArrowheads="1"/>
          </p:cNvSpPr>
          <p:nvPr/>
        </p:nvSpPr>
        <p:spPr bwMode="auto">
          <a:xfrm>
            <a:off x="2339975" y="4037013"/>
            <a:ext cx="1530350" cy="292100"/>
          </a:xfrm>
          <a:prstGeom prst="roundRect">
            <a:avLst>
              <a:gd name="adj" fmla="val 16667"/>
            </a:avLst>
          </a:prstGeom>
          <a:noFill/>
          <a:ln w="57240">
            <a:solidFill>
              <a:srgbClr val="FC0128"/>
            </a:solidFill>
            <a:miter lim="800000"/>
            <a:headEnd/>
            <a:tailEnd/>
          </a:ln>
          <a:effectLst>
            <a:outerShdw dist="7178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40989" name="AutoShape 29"/>
          <p:cNvSpPr>
            <a:spLocks noChangeArrowheads="1"/>
          </p:cNvSpPr>
          <p:nvPr/>
        </p:nvSpPr>
        <p:spPr bwMode="auto">
          <a:xfrm>
            <a:off x="2312988" y="5957888"/>
            <a:ext cx="1530350" cy="292100"/>
          </a:xfrm>
          <a:prstGeom prst="roundRect">
            <a:avLst>
              <a:gd name="adj" fmla="val 16667"/>
            </a:avLst>
          </a:prstGeom>
          <a:noFill/>
          <a:ln w="57240">
            <a:solidFill>
              <a:srgbClr val="FC0128"/>
            </a:solidFill>
            <a:miter lim="800000"/>
            <a:headEnd/>
            <a:tailEnd/>
          </a:ln>
          <a:effectLst>
            <a:outerShdw dist="7178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40990" name="AutoShape 30"/>
          <p:cNvSpPr>
            <a:spLocks noChangeArrowheads="1"/>
          </p:cNvSpPr>
          <p:nvPr/>
        </p:nvSpPr>
        <p:spPr bwMode="auto">
          <a:xfrm>
            <a:off x="4079875" y="609600"/>
            <a:ext cx="1709738" cy="292100"/>
          </a:xfrm>
          <a:prstGeom prst="roundRect">
            <a:avLst>
              <a:gd name="adj" fmla="val 16667"/>
            </a:avLst>
          </a:prstGeom>
          <a:noFill/>
          <a:ln w="57240">
            <a:solidFill>
              <a:srgbClr val="FC0128"/>
            </a:solidFill>
            <a:miter lim="800000"/>
            <a:headEnd/>
            <a:tailEnd/>
          </a:ln>
          <a:effectLst>
            <a:outerShdw dist="7178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40991" name="AutoShape 31"/>
          <p:cNvSpPr>
            <a:spLocks noChangeArrowheads="1"/>
          </p:cNvSpPr>
          <p:nvPr/>
        </p:nvSpPr>
        <p:spPr bwMode="auto">
          <a:xfrm>
            <a:off x="5845175" y="1349375"/>
            <a:ext cx="1920875" cy="339725"/>
          </a:xfrm>
          <a:prstGeom prst="roundRect">
            <a:avLst>
              <a:gd name="adj" fmla="val 16667"/>
            </a:avLst>
          </a:prstGeom>
          <a:noFill/>
          <a:ln w="57240">
            <a:solidFill>
              <a:srgbClr val="FC0128"/>
            </a:solidFill>
            <a:miter lim="800000"/>
            <a:headEnd/>
            <a:tailEnd/>
          </a:ln>
          <a:effectLst>
            <a:outerShdw dist="7178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40992" name="AutoShape 32"/>
          <p:cNvSpPr>
            <a:spLocks noChangeArrowheads="1"/>
          </p:cNvSpPr>
          <p:nvPr/>
        </p:nvSpPr>
        <p:spPr bwMode="auto">
          <a:xfrm>
            <a:off x="6096000" y="6948488"/>
            <a:ext cx="1431925" cy="339725"/>
          </a:xfrm>
          <a:prstGeom prst="roundRect">
            <a:avLst>
              <a:gd name="adj" fmla="val 16667"/>
            </a:avLst>
          </a:prstGeom>
          <a:noFill/>
          <a:ln w="57240">
            <a:solidFill>
              <a:srgbClr val="FC0128"/>
            </a:solidFill>
            <a:miter lim="800000"/>
            <a:headEnd/>
            <a:tailEnd/>
          </a:ln>
          <a:effectLst>
            <a:outerShdw dist="7178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40993" name="AutoShape 33"/>
          <p:cNvSpPr>
            <a:spLocks noChangeArrowheads="1"/>
          </p:cNvSpPr>
          <p:nvPr/>
        </p:nvSpPr>
        <p:spPr bwMode="auto">
          <a:xfrm>
            <a:off x="8167688" y="2201863"/>
            <a:ext cx="1149350" cy="323850"/>
          </a:xfrm>
          <a:prstGeom prst="roundRect">
            <a:avLst>
              <a:gd name="adj" fmla="val 16667"/>
            </a:avLst>
          </a:prstGeom>
          <a:noFill/>
          <a:ln w="57240">
            <a:solidFill>
              <a:srgbClr val="FC0128"/>
            </a:solidFill>
            <a:miter lim="800000"/>
            <a:headEnd/>
            <a:tailEnd/>
          </a:ln>
          <a:effectLst>
            <a:outerShdw dist="7178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40994" name="AutoShape 34"/>
          <p:cNvSpPr>
            <a:spLocks noChangeArrowheads="1"/>
          </p:cNvSpPr>
          <p:nvPr/>
        </p:nvSpPr>
        <p:spPr bwMode="auto">
          <a:xfrm>
            <a:off x="8150225" y="5897563"/>
            <a:ext cx="1149350" cy="323850"/>
          </a:xfrm>
          <a:prstGeom prst="roundRect">
            <a:avLst>
              <a:gd name="adj" fmla="val 16667"/>
            </a:avLst>
          </a:prstGeom>
          <a:noFill/>
          <a:ln w="57240">
            <a:solidFill>
              <a:srgbClr val="FC0128"/>
            </a:solidFill>
            <a:miter lim="800000"/>
            <a:headEnd/>
            <a:tailEnd/>
          </a:ln>
          <a:effectLst>
            <a:outerShdw dist="7178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40995" name="AutoShape 35"/>
          <p:cNvSpPr>
            <a:spLocks noChangeArrowheads="1"/>
          </p:cNvSpPr>
          <p:nvPr/>
        </p:nvSpPr>
        <p:spPr bwMode="auto">
          <a:xfrm>
            <a:off x="4067175" y="7366000"/>
            <a:ext cx="1709738" cy="292100"/>
          </a:xfrm>
          <a:prstGeom prst="roundRect">
            <a:avLst>
              <a:gd name="adj" fmla="val 16667"/>
            </a:avLst>
          </a:prstGeom>
          <a:noFill/>
          <a:ln w="57240">
            <a:solidFill>
              <a:srgbClr val="FC0128"/>
            </a:solidFill>
            <a:miter lim="800000"/>
            <a:headEnd/>
            <a:tailEnd/>
          </a:ln>
          <a:effectLst>
            <a:outerShdw dist="7178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40996" name="Line 36"/>
          <p:cNvSpPr>
            <a:spLocks noChangeShapeType="1"/>
          </p:cNvSpPr>
          <p:nvPr/>
        </p:nvSpPr>
        <p:spPr bwMode="auto">
          <a:xfrm>
            <a:off x="1065213" y="1760538"/>
            <a:ext cx="1587" cy="4708525"/>
          </a:xfrm>
          <a:prstGeom prst="line">
            <a:avLst/>
          </a:prstGeom>
          <a:noFill/>
          <a:ln w="76320">
            <a:solidFill>
              <a:srgbClr val="76F774"/>
            </a:solidFill>
            <a:miter lim="800000"/>
            <a:headEnd/>
            <a:tailEnd type="triangle" w="med" len="med"/>
          </a:ln>
          <a:effectLst>
            <a:outerShdw dist="63504" dir="3183908"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40997" name="Line 37"/>
          <p:cNvSpPr>
            <a:spLocks noChangeShapeType="1"/>
          </p:cNvSpPr>
          <p:nvPr/>
        </p:nvSpPr>
        <p:spPr bwMode="auto">
          <a:xfrm>
            <a:off x="4876800" y="922338"/>
            <a:ext cx="1588" cy="6442075"/>
          </a:xfrm>
          <a:prstGeom prst="line">
            <a:avLst/>
          </a:prstGeom>
          <a:noFill/>
          <a:ln w="76320">
            <a:solidFill>
              <a:srgbClr val="76F774"/>
            </a:solidFill>
            <a:miter lim="800000"/>
            <a:headEnd/>
            <a:tailEnd type="triangle" w="med" len="med"/>
          </a:ln>
          <a:effectLst>
            <a:outerShdw dist="63504" dir="3183908"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40998" name="Line 38"/>
          <p:cNvSpPr>
            <a:spLocks noChangeShapeType="1"/>
          </p:cNvSpPr>
          <p:nvPr/>
        </p:nvSpPr>
        <p:spPr bwMode="auto">
          <a:xfrm>
            <a:off x="6781800" y="1660525"/>
            <a:ext cx="1588" cy="5129213"/>
          </a:xfrm>
          <a:prstGeom prst="line">
            <a:avLst/>
          </a:prstGeom>
          <a:noFill/>
          <a:ln w="76320">
            <a:solidFill>
              <a:srgbClr val="76F774"/>
            </a:solidFill>
            <a:miter lim="800000"/>
            <a:headEnd/>
            <a:tailEnd type="triangle" w="med" len="med"/>
          </a:ln>
          <a:effectLst>
            <a:outerShdw dist="63504" dir="3183908"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40999" name="Line 39"/>
          <p:cNvSpPr>
            <a:spLocks noChangeShapeType="1"/>
          </p:cNvSpPr>
          <p:nvPr/>
        </p:nvSpPr>
        <p:spPr bwMode="auto">
          <a:xfrm>
            <a:off x="3124200" y="4351338"/>
            <a:ext cx="1588" cy="1516062"/>
          </a:xfrm>
          <a:prstGeom prst="line">
            <a:avLst/>
          </a:prstGeom>
          <a:noFill/>
          <a:ln w="76320">
            <a:solidFill>
              <a:srgbClr val="76F774"/>
            </a:solidFill>
            <a:miter lim="800000"/>
            <a:headEnd/>
            <a:tailEnd type="triangle" w="med" len="med"/>
          </a:ln>
          <a:effectLst>
            <a:outerShdw dist="63504" dir="3183908"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41000" name="Line 40"/>
          <p:cNvSpPr>
            <a:spLocks noChangeShapeType="1"/>
          </p:cNvSpPr>
          <p:nvPr/>
        </p:nvSpPr>
        <p:spPr bwMode="auto">
          <a:xfrm>
            <a:off x="8777288" y="2652713"/>
            <a:ext cx="1587" cy="1587"/>
          </a:xfrm>
          <a:prstGeom prst="line">
            <a:avLst/>
          </a:prstGeom>
          <a:noFill/>
          <a:ln w="76320">
            <a:solidFill>
              <a:srgbClr val="76F774"/>
            </a:solidFill>
            <a:miter lim="800000"/>
            <a:headEnd/>
            <a:tailEnd type="triangle" w="med" len="med"/>
          </a:ln>
          <a:effectLst>
            <a:outerShdw dist="63504" dir="3183908"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41001" name="Line 41"/>
          <p:cNvSpPr>
            <a:spLocks noChangeShapeType="1"/>
          </p:cNvSpPr>
          <p:nvPr/>
        </p:nvSpPr>
        <p:spPr bwMode="auto">
          <a:xfrm>
            <a:off x="8686800" y="2522538"/>
            <a:ext cx="1588" cy="3286125"/>
          </a:xfrm>
          <a:prstGeom prst="line">
            <a:avLst/>
          </a:prstGeom>
          <a:noFill/>
          <a:ln w="76320">
            <a:solidFill>
              <a:srgbClr val="76F774"/>
            </a:solidFill>
            <a:miter lim="800000"/>
            <a:headEnd/>
            <a:tailEnd type="triangle" w="med" len="med"/>
          </a:ln>
          <a:effectLst>
            <a:outerShdw dist="63504" dir="3183908"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40974"/>
                                        </p:tgtEl>
                                        <p:attrNameLst>
                                          <p:attrName>style.visibility</p:attrName>
                                        </p:attrNameLst>
                                      </p:cBhvr>
                                      <p:to>
                                        <p:strVal val="visible"/>
                                      </p:to>
                                    </p:set>
                                    <p:anim calcmode="lin" valueType="num">
                                      <p:cBhvr>
                                        <p:cTn id="7" dur="500" fill="hold"/>
                                        <p:tgtEl>
                                          <p:spTgt spid="40974"/>
                                        </p:tgtEl>
                                        <p:attrNameLst>
                                          <p:attrName>ppt_x</p:attrName>
                                        </p:attrNameLst>
                                      </p:cBhvr>
                                      <p:tavLst>
                                        <p:tav tm="100000">
                                          <p:val>
                                            <p:strVal val="#ppt_x"/>
                                          </p:val>
                                        </p:tav>
                                        <p:tav tm="100000">
                                          <p:val>
                                            <p:strVal val="#ppt_x"/>
                                          </p:val>
                                        </p:tav>
                                      </p:tavLst>
                                    </p:anim>
                                    <p:anim calcmode="lin" valueType="num">
                                      <p:cBhvr>
                                        <p:cTn id="8" dur="500" fill="hold"/>
                                        <p:tgtEl>
                                          <p:spTgt spid="40974"/>
                                        </p:tgtEl>
                                        <p:attrNameLst>
                                          <p:attrName>ppt_y</p:attrName>
                                        </p:attrNameLst>
                                      </p:cBhvr>
                                      <p:tavLst>
                                        <p:tav tm="100000">
                                          <p:val>
                                            <p:strVal val="1+#ppt_h/2"/>
                                          </p:val>
                                        </p:tav>
                                        <p:tav tm="100000">
                                          <p:val>
                                            <p:strVal val="#ppt_y"/>
                                          </p:val>
                                        </p:tav>
                                      </p:tavLst>
                                    </p:anim>
                                  </p:childTnLst>
                                </p:cTn>
                              </p:par>
                            </p:childTnLst>
                          </p:cTn>
                        </p:par>
                        <p:par>
                          <p:cTn id="9" fill="hold" nodeType="afterGroup">
                            <p:stCondLst>
                              <p:cond delay="0"/>
                            </p:stCondLst>
                            <p:childTnLst>
                              <p:par>
                                <p:cTn id="10" presetID="2" presetClass="entr" presetSubtype="4" fill="hold" nodeType="afterEffect">
                                  <p:stCondLst>
                                    <p:cond delay="0"/>
                                  </p:stCondLst>
                                  <p:childTnLst>
                                    <p:set>
                                      <p:cBhvr>
                                        <p:cTn id="11" dur="1" fill="hold">
                                          <p:stCondLst>
                                            <p:cond delay="0"/>
                                          </p:stCondLst>
                                        </p:cTn>
                                        <p:tgtEl>
                                          <p:spTgt spid="40976"/>
                                        </p:tgtEl>
                                        <p:attrNameLst>
                                          <p:attrName>style.visibility</p:attrName>
                                        </p:attrNameLst>
                                      </p:cBhvr>
                                      <p:to>
                                        <p:strVal val="visible"/>
                                      </p:to>
                                    </p:set>
                                    <p:anim calcmode="lin" valueType="num">
                                      <p:cBhvr>
                                        <p:cTn id="12" dur="500" fill="hold"/>
                                        <p:tgtEl>
                                          <p:spTgt spid="40976"/>
                                        </p:tgtEl>
                                        <p:attrNameLst>
                                          <p:attrName>ppt_x</p:attrName>
                                        </p:attrNameLst>
                                      </p:cBhvr>
                                      <p:tavLst>
                                        <p:tav tm="100000">
                                          <p:val>
                                            <p:strVal val="#ppt_x"/>
                                          </p:val>
                                        </p:tav>
                                        <p:tav tm="100000">
                                          <p:val>
                                            <p:strVal val="#ppt_x"/>
                                          </p:val>
                                        </p:tav>
                                      </p:tavLst>
                                    </p:anim>
                                    <p:anim calcmode="lin" valueType="num">
                                      <p:cBhvr>
                                        <p:cTn id="13" dur="500" fill="hold"/>
                                        <p:tgtEl>
                                          <p:spTgt spid="40976"/>
                                        </p:tgtEl>
                                        <p:attrNameLst>
                                          <p:attrName>ppt_y</p:attrName>
                                        </p:attrNameLst>
                                      </p:cBhvr>
                                      <p:tavLst>
                                        <p:tav tm="100000">
                                          <p:val>
                                            <p:strVal val="1+#ppt_h/2"/>
                                          </p:val>
                                        </p:tav>
                                        <p:tav tm="100000">
                                          <p:val>
                                            <p:strVal val="#ppt_y"/>
                                          </p:val>
                                        </p:tav>
                                      </p:tavLst>
                                    </p:anim>
                                  </p:childTnLst>
                                </p:cTn>
                              </p:par>
                            </p:childTnLst>
                          </p:cTn>
                        </p:par>
                        <p:par>
                          <p:cTn id="14" fill="hold" nodeType="afterGroup">
                            <p:stCondLst>
                              <p:cond delay="0"/>
                            </p:stCondLst>
                            <p:childTnLst>
                              <p:par>
                                <p:cTn id="15" presetID="2" presetClass="entr" presetSubtype="4" fill="hold" nodeType="afterEffect">
                                  <p:stCondLst>
                                    <p:cond delay="0"/>
                                  </p:stCondLst>
                                  <p:childTnLst>
                                    <p:set>
                                      <p:cBhvr>
                                        <p:cTn id="16" dur="1" fill="hold">
                                          <p:stCondLst>
                                            <p:cond delay="0"/>
                                          </p:stCondLst>
                                        </p:cTn>
                                        <p:tgtEl>
                                          <p:spTgt spid="40977"/>
                                        </p:tgtEl>
                                        <p:attrNameLst>
                                          <p:attrName>style.visibility</p:attrName>
                                        </p:attrNameLst>
                                      </p:cBhvr>
                                      <p:to>
                                        <p:strVal val="visible"/>
                                      </p:to>
                                    </p:set>
                                    <p:anim calcmode="lin" valueType="num">
                                      <p:cBhvr>
                                        <p:cTn id="17" dur="500" fill="hold"/>
                                        <p:tgtEl>
                                          <p:spTgt spid="40977"/>
                                        </p:tgtEl>
                                        <p:attrNameLst>
                                          <p:attrName>ppt_x</p:attrName>
                                        </p:attrNameLst>
                                      </p:cBhvr>
                                      <p:tavLst>
                                        <p:tav tm="100000">
                                          <p:val>
                                            <p:strVal val="#ppt_x"/>
                                          </p:val>
                                        </p:tav>
                                        <p:tav tm="100000">
                                          <p:val>
                                            <p:strVal val="#ppt_x"/>
                                          </p:val>
                                        </p:tav>
                                      </p:tavLst>
                                    </p:anim>
                                    <p:anim calcmode="lin" valueType="num">
                                      <p:cBhvr>
                                        <p:cTn id="18" dur="500" fill="hold"/>
                                        <p:tgtEl>
                                          <p:spTgt spid="40977"/>
                                        </p:tgtEl>
                                        <p:attrNameLst>
                                          <p:attrName>ppt_y</p:attrName>
                                        </p:attrNameLst>
                                      </p:cBhvr>
                                      <p:tavLst>
                                        <p:tav tm="100000">
                                          <p:val>
                                            <p:strVal val="1+#ppt_h/2"/>
                                          </p:val>
                                        </p:tav>
                                        <p:tav tm="100000">
                                          <p:val>
                                            <p:strVal val="#ppt_y"/>
                                          </p:val>
                                        </p:tav>
                                      </p:tavLst>
                                    </p:anim>
                                  </p:childTnLst>
                                </p:cTn>
                              </p:par>
                            </p:childTnLst>
                          </p:cTn>
                        </p:par>
                        <p:par>
                          <p:cTn id="19" fill="hold" nodeType="afterGroup">
                            <p:stCondLst>
                              <p:cond delay="0"/>
                            </p:stCondLst>
                            <p:childTnLst>
                              <p:par>
                                <p:cTn id="20" presetID="2" presetClass="entr" presetSubtype="4" fill="hold" nodeType="afterEffect">
                                  <p:stCondLst>
                                    <p:cond delay="0"/>
                                  </p:stCondLst>
                                  <p:childTnLst>
                                    <p:set>
                                      <p:cBhvr>
                                        <p:cTn id="21" dur="1" fill="hold">
                                          <p:stCondLst>
                                            <p:cond delay="0"/>
                                          </p:stCondLst>
                                        </p:cTn>
                                        <p:tgtEl>
                                          <p:spTgt spid="40967"/>
                                        </p:tgtEl>
                                        <p:attrNameLst>
                                          <p:attrName>style.visibility</p:attrName>
                                        </p:attrNameLst>
                                      </p:cBhvr>
                                      <p:to>
                                        <p:strVal val="visible"/>
                                      </p:to>
                                    </p:set>
                                    <p:anim calcmode="lin" valueType="num">
                                      <p:cBhvr>
                                        <p:cTn id="22" dur="500" fill="hold"/>
                                        <p:tgtEl>
                                          <p:spTgt spid="40967"/>
                                        </p:tgtEl>
                                        <p:attrNameLst>
                                          <p:attrName>ppt_x</p:attrName>
                                        </p:attrNameLst>
                                      </p:cBhvr>
                                      <p:tavLst>
                                        <p:tav tm="100000">
                                          <p:val>
                                            <p:strVal val="#ppt_x"/>
                                          </p:val>
                                        </p:tav>
                                        <p:tav tm="100000">
                                          <p:val>
                                            <p:strVal val="#ppt_x"/>
                                          </p:val>
                                        </p:tav>
                                      </p:tavLst>
                                    </p:anim>
                                    <p:anim calcmode="lin" valueType="num">
                                      <p:cBhvr>
                                        <p:cTn id="23" dur="500" fill="hold"/>
                                        <p:tgtEl>
                                          <p:spTgt spid="40967"/>
                                        </p:tgtEl>
                                        <p:attrNameLst>
                                          <p:attrName>ppt_y</p:attrName>
                                        </p:attrNameLst>
                                      </p:cBhvr>
                                      <p:tavLst>
                                        <p:tav tm="10000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40975"/>
                                        </p:tgtEl>
                                        <p:attrNameLst>
                                          <p:attrName>style.visibility</p:attrName>
                                        </p:attrNameLst>
                                      </p:cBhvr>
                                      <p:to>
                                        <p:strVal val="visible"/>
                                      </p:to>
                                    </p:set>
                                    <p:anim calcmode="lin" valueType="num">
                                      <p:cBhvr>
                                        <p:cTn id="28" dur="500" fill="hold"/>
                                        <p:tgtEl>
                                          <p:spTgt spid="40975"/>
                                        </p:tgtEl>
                                        <p:attrNameLst>
                                          <p:attrName>ppt_x</p:attrName>
                                        </p:attrNameLst>
                                      </p:cBhvr>
                                      <p:tavLst>
                                        <p:tav tm="100000">
                                          <p:val>
                                            <p:strVal val="#ppt_x"/>
                                          </p:val>
                                        </p:tav>
                                        <p:tav tm="100000">
                                          <p:val>
                                            <p:strVal val="#ppt_x"/>
                                          </p:val>
                                        </p:tav>
                                      </p:tavLst>
                                    </p:anim>
                                    <p:anim calcmode="lin" valueType="num">
                                      <p:cBhvr>
                                        <p:cTn id="29" dur="500" fill="hold"/>
                                        <p:tgtEl>
                                          <p:spTgt spid="40975"/>
                                        </p:tgtEl>
                                        <p:attrNameLst>
                                          <p:attrName>ppt_y</p:attrName>
                                        </p:attrNameLst>
                                      </p:cBhvr>
                                      <p:tavLst>
                                        <p:tav tm="10000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7" presetClass="entr" presetSubtype="4"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3000" fill="hold"/>
                                        <p:tgtEl>
                                          <p:spTgt spid="2"/>
                                        </p:tgtEl>
                                        <p:attrNameLst>
                                          <p:attrName>ppt_x</p:attrName>
                                        </p:attrNameLst>
                                      </p:cBhvr>
                                      <p:tavLst>
                                        <p:tav tm="100000">
                                          <p:val>
                                            <p:strVal val="#ppt_x"/>
                                          </p:val>
                                        </p:tav>
                                        <p:tav tm="100000">
                                          <p:val>
                                            <p:strVal val="#ppt_x"/>
                                          </p:val>
                                        </p:tav>
                                      </p:tavLst>
                                    </p:anim>
                                    <p:anim calcmode="lin" valueType="num">
                                      <p:cBhvr>
                                        <p:cTn id="35" dur="3000" fill="hold"/>
                                        <p:tgtEl>
                                          <p:spTgt spid="2"/>
                                        </p:tgtEl>
                                        <p:attrNameLst>
                                          <p:attrName>ppt_y</p:attrName>
                                        </p:attrNameLst>
                                      </p:cBhvr>
                                      <p:tavLst>
                                        <p:tav tm="100000">
                                          <p:val>
                                            <p:strVal val="1+#ppt_h/2"/>
                                          </p:val>
                                        </p:tav>
                                        <p:tav tm="100000">
                                          <p:val>
                                            <p:strVal val="#ppt_y"/>
                                          </p:val>
                                        </p:tav>
                                      </p:tavLst>
                                    </p:anim>
                                  </p:childTnLst>
                                </p:cTn>
                              </p:par>
                            </p:childTnLst>
                          </p:cTn>
                        </p:par>
                        <p:par>
                          <p:cTn id="36" fill="hold" nodeType="afterGroup">
                            <p:stCondLst>
                              <p:cond delay="0"/>
                            </p:stCondLst>
                            <p:childTnLst>
                              <p:par>
                                <p:cTn id="37" presetID="7" presetClass="entr" presetSubtype="4" fill="hold" nodeType="afterEffect">
                                  <p:stCondLst>
                                    <p:cond delay="0"/>
                                  </p:stCondLst>
                                  <p:childTnLst>
                                    <p:set>
                                      <p:cBhvr>
                                        <p:cTn id="38" dur="1" fill="hold">
                                          <p:stCondLst>
                                            <p:cond delay="0"/>
                                          </p:stCondLst>
                                        </p:cTn>
                                        <p:tgtEl>
                                          <p:spTgt spid="40969"/>
                                        </p:tgtEl>
                                        <p:attrNameLst>
                                          <p:attrName>style.visibility</p:attrName>
                                        </p:attrNameLst>
                                      </p:cBhvr>
                                      <p:to>
                                        <p:strVal val="visible"/>
                                      </p:to>
                                    </p:set>
                                    <p:anim calcmode="lin" valueType="num">
                                      <p:cBhvr>
                                        <p:cTn id="39" dur="3000" fill="hold"/>
                                        <p:tgtEl>
                                          <p:spTgt spid="40969"/>
                                        </p:tgtEl>
                                        <p:attrNameLst>
                                          <p:attrName>ppt_x</p:attrName>
                                        </p:attrNameLst>
                                      </p:cBhvr>
                                      <p:tavLst>
                                        <p:tav tm="100000">
                                          <p:val>
                                            <p:strVal val="#ppt_x"/>
                                          </p:val>
                                        </p:tav>
                                        <p:tav tm="100000">
                                          <p:val>
                                            <p:strVal val="#ppt_x"/>
                                          </p:val>
                                        </p:tav>
                                      </p:tavLst>
                                    </p:anim>
                                    <p:anim calcmode="lin" valueType="num">
                                      <p:cBhvr>
                                        <p:cTn id="40" dur="3000" fill="hold"/>
                                        <p:tgtEl>
                                          <p:spTgt spid="40969"/>
                                        </p:tgtEl>
                                        <p:attrNameLst>
                                          <p:attrName>ppt_y</p:attrName>
                                        </p:attrNameLst>
                                      </p:cBhvr>
                                      <p:tavLst>
                                        <p:tav tm="100000">
                                          <p:val>
                                            <p:strVal val="1+#ppt_h/2"/>
                                          </p:val>
                                        </p:tav>
                                        <p:tav tm="100000">
                                          <p:val>
                                            <p:strVal val="#ppt_y"/>
                                          </p:val>
                                        </p:tav>
                                      </p:tavLst>
                                    </p:anim>
                                  </p:childTnLst>
                                </p:cTn>
                              </p:par>
                            </p:childTnLst>
                          </p:cTn>
                        </p:par>
                        <p:par>
                          <p:cTn id="41" fill="hold" nodeType="afterGroup">
                            <p:stCondLst>
                              <p:cond delay="0"/>
                            </p:stCondLst>
                            <p:childTnLst>
                              <p:par>
                                <p:cTn id="42" presetID="7" presetClass="entr" presetSubtype="4" fill="hold" nodeType="afterEffect">
                                  <p:stCondLst>
                                    <p:cond delay="0"/>
                                  </p:stCondLst>
                                  <p:childTnLst>
                                    <p:set>
                                      <p:cBhvr>
                                        <p:cTn id="43" dur="1" fill="hold">
                                          <p:stCondLst>
                                            <p:cond delay="0"/>
                                          </p:stCondLst>
                                        </p:cTn>
                                        <p:tgtEl>
                                          <p:spTgt spid="40964"/>
                                        </p:tgtEl>
                                        <p:attrNameLst>
                                          <p:attrName>style.visibility</p:attrName>
                                        </p:attrNameLst>
                                      </p:cBhvr>
                                      <p:to>
                                        <p:strVal val="visible"/>
                                      </p:to>
                                    </p:set>
                                    <p:anim calcmode="lin" valueType="num">
                                      <p:cBhvr>
                                        <p:cTn id="44" dur="3000" fill="hold"/>
                                        <p:tgtEl>
                                          <p:spTgt spid="40964"/>
                                        </p:tgtEl>
                                        <p:attrNameLst>
                                          <p:attrName>ppt_x</p:attrName>
                                        </p:attrNameLst>
                                      </p:cBhvr>
                                      <p:tavLst>
                                        <p:tav tm="100000">
                                          <p:val>
                                            <p:strVal val="#ppt_x"/>
                                          </p:val>
                                        </p:tav>
                                        <p:tav tm="100000">
                                          <p:val>
                                            <p:strVal val="#ppt_x"/>
                                          </p:val>
                                        </p:tav>
                                      </p:tavLst>
                                    </p:anim>
                                    <p:anim calcmode="lin" valueType="num">
                                      <p:cBhvr>
                                        <p:cTn id="45" dur="3000" fill="hold"/>
                                        <p:tgtEl>
                                          <p:spTgt spid="40964"/>
                                        </p:tgtEl>
                                        <p:attrNameLst>
                                          <p:attrName>ppt_y</p:attrName>
                                        </p:attrNameLst>
                                      </p:cBhvr>
                                      <p:tavLst>
                                        <p:tav tm="100000">
                                          <p:val>
                                            <p:strVal val="1+#ppt_h/2"/>
                                          </p:val>
                                        </p:tav>
                                        <p:tav tm="100000">
                                          <p:val>
                                            <p:strVal val="#ppt_y"/>
                                          </p:val>
                                        </p:tav>
                                      </p:tavLst>
                                    </p:anim>
                                  </p:childTnLst>
                                </p:cTn>
                              </p:par>
                            </p:childTnLst>
                          </p:cTn>
                        </p:par>
                        <p:par>
                          <p:cTn id="46" fill="hold" nodeType="afterGroup">
                            <p:stCondLst>
                              <p:cond delay="0"/>
                            </p:stCondLst>
                            <p:childTnLst>
                              <p:par>
                                <p:cTn id="47" presetID="7" presetClass="entr" presetSubtype="4" fill="hold" nodeType="afterEffect">
                                  <p:stCondLst>
                                    <p:cond delay="0"/>
                                  </p:stCondLst>
                                  <p:childTnLst>
                                    <p:set>
                                      <p:cBhvr>
                                        <p:cTn id="48" dur="1" fill="hold">
                                          <p:stCondLst>
                                            <p:cond delay="0"/>
                                          </p:stCondLst>
                                        </p:cTn>
                                        <p:tgtEl>
                                          <p:spTgt spid="40965"/>
                                        </p:tgtEl>
                                        <p:attrNameLst>
                                          <p:attrName>style.visibility</p:attrName>
                                        </p:attrNameLst>
                                      </p:cBhvr>
                                      <p:to>
                                        <p:strVal val="visible"/>
                                      </p:to>
                                    </p:set>
                                    <p:anim calcmode="lin" valueType="num">
                                      <p:cBhvr>
                                        <p:cTn id="49" dur="3000" fill="hold"/>
                                        <p:tgtEl>
                                          <p:spTgt spid="40965"/>
                                        </p:tgtEl>
                                        <p:attrNameLst>
                                          <p:attrName>ppt_x</p:attrName>
                                        </p:attrNameLst>
                                      </p:cBhvr>
                                      <p:tavLst>
                                        <p:tav tm="100000">
                                          <p:val>
                                            <p:strVal val="#ppt_x"/>
                                          </p:val>
                                        </p:tav>
                                        <p:tav tm="100000">
                                          <p:val>
                                            <p:strVal val="#ppt_x"/>
                                          </p:val>
                                        </p:tav>
                                      </p:tavLst>
                                    </p:anim>
                                    <p:anim calcmode="lin" valueType="num">
                                      <p:cBhvr>
                                        <p:cTn id="50" dur="3000" fill="hold"/>
                                        <p:tgtEl>
                                          <p:spTgt spid="40965"/>
                                        </p:tgtEl>
                                        <p:attrNameLst>
                                          <p:attrName>ppt_y</p:attrName>
                                        </p:attrNameLst>
                                      </p:cBhvr>
                                      <p:tavLst>
                                        <p:tav tm="100000">
                                          <p:val>
                                            <p:strVal val="1+#ppt_h/2"/>
                                          </p:val>
                                        </p:tav>
                                        <p:tav tm="100000">
                                          <p:val>
                                            <p:strVal val="#ppt_y"/>
                                          </p:val>
                                        </p:tav>
                                      </p:tavLst>
                                    </p:anim>
                                  </p:childTnLst>
                                </p:cTn>
                              </p:par>
                            </p:childTnLst>
                          </p:cTn>
                        </p:par>
                        <p:par>
                          <p:cTn id="51" fill="hold" nodeType="afterGroup">
                            <p:stCondLst>
                              <p:cond delay="0"/>
                            </p:stCondLst>
                            <p:childTnLst>
                              <p:par>
                                <p:cTn id="52" presetID="7" presetClass="entr" presetSubtype="4" fill="hold" nodeType="afterEffect">
                                  <p:stCondLst>
                                    <p:cond delay="0"/>
                                  </p:stCondLst>
                                  <p:childTnLst>
                                    <p:set>
                                      <p:cBhvr>
                                        <p:cTn id="53" dur="1" fill="hold">
                                          <p:stCondLst>
                                            <p:cond delay="0"/>
                                          </p:stCondLst>
                                        </p:cTn>
                                        <p:tgtEl>
                                          <p:spTgt spid="40962"/>
                                        </p:tgtEl>
                                        <p:attrNameLst>
                                          <p:attrName>style.visibility</p:attrName>
                                        </p:attrNameLst>
                                      </p:cBhvr>
                                      <p:to>
                                        <p:strVal val="visible"/>
                                      </p:to>
                                    </p:set>
                                    <p:anim calcmode="lin" valueType="num">
                                      <p:cBhvr>
                                        <p:cTn id="54" dur="3000" fill="hold"/>
                                        <p:tgtEl>
                                          <p:spTgt spid="40962"/>
                                        </p:tgtEl>
                                        <p:attrNameLst>
                                          <p:attrName>ppt_x</p:attrName>
                                        </p:attrNameLst>
                                      </p:cBhvr>
                                      <p:tavLst>
                                        <p:tav tm="100000">
                                          <p:val>
                                            <p:strVal val="#ppt_x"/>
                                          </p:val>
                                        </p:tav>
                                        <p:tav tm="100000">
                                          <p:val>
                                            <p:strVal val="#ppt_x"/>
                                          </p:val>
                                        </p:tav>
                                      </p:tavLst>
                                    </p:anim>
                                    <p:anim calcmode="lin" valueType="num">
                                      <p:cBhvr>
                                        <p:cTn id="55" dur="3000" fill="hold"/>
                                        <p:tgtEl>
                                          <p:spTgt spid="40962"/>
                                        </p:tgtEl>
                                        <p:attrNameLst>
                                          <p:attrName>ppt_y</p:attrName>
                                        </p:attrNameLst>
                                      </p:cBhvr>
                                      <p:tavLst>
                                        <p:tav tm="10000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3" presetClass="entr" presetSubtype="272" fill="hold" grpId="0" nodeType="clickEffect">
                                  <p:stCondLst>
                                    <p:cond delay="0"/>
                                  </p:stCondLst>
                                  <p:childTnLst>
                                    <p:set>
                                      <p:cBhvr>
                                        <p:cTn id="59" dur="1" fill="hold">
                                          <p:stCondLst>
                                            <p:cond delay="0"/>
                                          </p:stCondLst>
                                        </p:cTn>
                                        <p:tgtEl>
                                          <p:spTgt spid="40986"/>
                                        </p:tgtEl>
                                        <p:attrNameLst>
                                          <p:attrName>style.visibility</p:attrName>
                                        </p:attrNameLst>
                                      </p:cBhvr>
                                      <p:to>
                                        <p:strVal val="visible"/>
                                      </p:to>
                                    </p:set>
                                    <p:anim calcmode="lin" valueType="num">
                                      <p:cBhvr>
                                        <p:cTn id="60" dur="500" fill="hold"/>
                                        <p:tgtEl>
                                          <p:spTgt spid="40986"/>
                                        </p:tgtEl>
                                        <p:attrNameLst>
                                          <p:attrName>ppt_w</p:attrName>
                                        </p:attrNameLst>
                                      </p:cBhvr>
                                      <p:tavLst>
                                        <p:tav tm="100000">
                                          <p:val>
                                            <p:strVal val="2/3*#ppt_w"/>
                                          </p:val>
                                        </p:tav>
                                        <p:tav tm="100000">
                                          <p:val>
                                            <p:strVal val="#ppt_w"/>
                                          </p:val>
                                        </p:tav>
                                      </p:tavLst>
                                    </p:anim>
                                    <p:anim calcmode="lin" valueType="num">
                                      <p:cBhvr>
                                        <p:cTn id="61" dur="500" fill="hold"/>
                                        <p:tgtEl>
                                          <p:spTgt spid="40986"/>
                                        </p:tgtEl>
                                        <p:attrNameLst>
                                          <p:attrName>ppt_h</p:attrName>
                                        </p:attrNameLst>
                                      </p:cBhvr>
                                      <p:tavLst>
                                        <p:tav tm="100000">
                                          <p:val>
                                            <p:strVal val="2/3*#ppt_h"/>
                                          </p:val>
                                        </p:tav>
                                        <p:tav tm="100000">
                                          <p:val>
                                            <p:strVal val="#ppt_h"/>
                                          </p:val>
                                        </p:tav>
                                      </p:tavLst>
                                    </p:anim>
                                  </p:childTnLst>
                                </p:cTn>
                              </p:par>
                            </p:childTnLst>
                          </p:cTn>
                        </p:par>
                        <p:par>
                          <p:cTn id="62" fill="hold" nodeType="afterGroup">
                            <p:stCondLst>
                              <p:cond delay="0"/>
                            </p:stCondLst>
                            <p:childTnLst>
                              <p:par>
                                <p:cTn id="63" presetID="23" presetClass="entr" presetSubtype="272" fill="hold" grpId="0" nodeType="afterEffect">
                                  <p:stCondLst>
                                    <p:cond delay="0"/>
                                  </p:stCondLst>
                                  <p:childTnLst>
                                    <p:set>
                                      <p:cBhvr>
                                        <p:cTn id="64" dur="1" fill="hold">
                                          <p:stCondLst>
                                            <p:cond delay="0"/>
                                          </p:stCondLst>
                                        </p:cTn>
                                        <p:tgtEl>
                                          <p:spTgt spid="40987"/>
                                        </p:tgtEl>
                                        <p:attrNameLst>
                                          <p:attrName>style.visibility</p:attrName>
                                        </p:attrNameLst>
                                      </p:cBhvr>
                                      <p:to>
                                        <p:strVal val="visible"/>
                                      </p:to>
                                    </p:set>
                                    <p:anim calcmode="lin" valueType="num">
                                      <p:cBhvr>
                                        <p:cTn id="65" dur="500" fill="hold"/>
                                        <p:tgtEl>
                                          <p:spTgt spid="40987"/>
                                        </p:tgtEl>
                                        <p:attrNameLst>
                                          <p:attrName>ppt_w</p:attrName>
                                        </p:attrNameLst>
                                      </p:cBhvr>
                                      <p:tavLst>
                                        <p:tav tm="100000">
                                          <p:val>
                                            <p:strVal val="2/3*#ppt_w"/>
                                          </p:val>
                                        </p:tav>
                                        <p:tav tm="100000">
                                          <p:val>
                                            <p:strVal val="#ppt_w"/>
                                          </p:val>
                                        </p:tav>
                                      </p:tavLst>
                                    </p:anim>
                                    <p:anim calcmode="lin" valueType="num">
                                      <p:cBhvr>
                                        <p:cTn id="66" dur="500" fill="hold"/>
                                        <p:tgtEl>
                                          <p:spTgt spid="40987"/>
                                        </p:tgtEl>
                                        <p:attrNameLst>
                                          <p:attrName>ppt_h</p:attrName>
                                        </p:attrNameLst>
                                      </p:cBhvr>
                                      <p:tavLst>
                                        <p:tav tm="100000">
                                          <p:val>
                                            <p:strVal val="2/3*#ppt_h"/>
                                          </p:val>
                                        </p:tav>
                                        <p:tav tm="100000">
                                          <p:val>
                                            <p:strVal val="#ppt_h"/>
                                          </p:val>
                                        </p:tav>
                                      </p:tavLst>
                                    </p:anim>
                                  </p:childTnLst>
                                </p:cTn>
                              </p:par>
                            </p:childTnLst>
                          </p:cTn>
                        </p:par>
                        <p:par>
                          <p:cTn id="67" fill="hold" nodeType="afterGroup">
                            <p:stCondLst>
                              <p:cond delay="0"/>
                            </p:stCondLst>
                            <p:childTnLst>
                              <p:par>
                                <p:cTn id="68" presetID="23" presetClass="entr" presetSubtype="272" fill="hold" grpId="0" nodeType="afterEffect">
                                  <p:stCondLst>
                                    <p:cond delay="0"/>
                                  </p:stCondLst>
                                  <p:childTnLst>
                                    <p:set>
                                      <p:cBhvr>
                                        <p:cTn id="69" dur="1" fill="hold">
                                          <p:stCondLst>
                                            <p:cond delay="0"/>
                                          </p:stCondLst>
                                        </p:cTn>
                                        <p:tgtEl>
                                          <p:spTgt spid="40988"/>
                                        </p:tgtEl>
                                        <p:attrNameLst>
                                          <p:attrName>style.visibility</p:attrName>
                                        </p:attrNameLst>
                                      </p:cBhvr>
                                      <p:to>
                                        <p:strVal val="visible"/>
                                      </p:to>
                                    </p:set>
                                    <p:anim calcmode="lin" valueType="num">
                                      <p:cBhvr>
                                        <p:cTn id="70" dur="500" fill="hold"/>
                                        <p:tgtEl>
                                          <p:spTgt spid="40988"/>
                                        </p:tgtEl>
                                        <p:attrNameLst>
                                          <p:attrName>ppt_w</p:attrName>
                                        </p:attrNameLst>
                                      </p:cBhvr>
                                      <p:tavLst>
                                        <p:tav tm="100000">
                                          <p:val>
                                            <p:strVal val="2/3*#ppt_w"/>
                                          </p:val>
                                        </p:tav>
                                        <p:tav tm="100000">
                                          <p:val>
                                            <p:strVal val="#ppt_w"/>
                                          </p:val>
                                        </p:tav>
                                      </p:tavLst>
                                    </p:anim>
                                    <p:anim calcmode="lin" valueType="num">
                                      <p:cBhvr>
                                        <p:cTn id="71" dur="500" fill="hold"/>
                                        <p:tgtEl>
                                          <p:spTgt spid="40988"/>
                                        </p:tgtEl>
                                        <p:attrNameLst>
                                          <p:attrName>ppt_h</p:attrName>
                                        </p:attrNameLst>
                                      </p:cBhvr>
                                      <p:tavLst>
                                        <p:tav tm="100000">
                                          <p:val>
                                            <p:strVal val="2/3*#ppt_h"/>
                                          </p:val>
                                        </p:tav>
                                        <p:tav tm="100000">
                                          <p:val>
                                            <p:strVal val="#ppt_h"/>
                                          </p:val>
                                        </p:tav>
                                      </p:tavLst>
                                    </p:anim>
                                  </p:childTnLst>
                                </p:cTn>
                              </p:par>
                            </p:childTnLst>
                          </p:cTn>
                        </p:par>
                        <p:par>
                          <p:cTn id="72" fill="hold" nodeType="afterGroup">
                            <p:stCondLst>
                              <p:cond delay="0"/>
                            </p:stCondLst>
                            <p:childTnLst>
                              <p:par>
                                <p:cTn id="73" presetID="23" presetClass="entr" presetSubtype="272" fill="hold" grpId="0" nodeType="afterEffect">
                                  <p:stCondLst>
                                    <p:cond delay="0"/>
                                  </p:stCondLst>
                                  <p:childTnLst>
                                    <p:set>
                                      <p:cBhvr>
                                        <p:cTn id="74" dur="1" fill="hold">
                                          <p:stCondLst>
                                            <p:cond delay="0"/>
                                          </p:stCondLst>
                                        </p:cTn>
                                        <p:tgtEl>
                                          <p:spTgt spid="40989"/>
                                        </p:tgtEl>
                                        <p:attrNameLst>
                                          <p:attrName>style.visibility</p:attrName>
                                        </p:attrNameLst>
                                      </p:cBhvr>
                                      <p:to>
                                        <p:strVal val="visible"/>
                                      </p:to>
                                    </p:set>
                                    <p:anim calcmode="lin" valueType="num">
                                      <p:cBhvr>
                                        <p:cTn id="75" dur="500" fill="hold"/>
                                        <p:tgtEl>
                                          <p:spTgt spid="40989"/>
                                        </p:tgtEl>
                                        <p:attrNameLst>
                                          <p:attrName>ppt_w</p:attrName>
                                        </p:attrNameLst>
                                      </p:cBhvr>
                                      <p:tavLst>
                                        <p:tav tm="100000">
                                          <p:val>
                                            <p:strVal val="2/3*#ppt_w"/>
                                          </p:val>
                                        </p:tav>
                                        <p:tav tm="100000">
                                          <p:val>
                                            <p:strVal val="#ppt_w"/>
                                          </p:val>
                                        </p:tav>
                                      </p:tavLst>
                                    </p:anim>
                                    <p:anim calcmode="lin" valueType="num">
                                      <p:cBhvr>
                                        <p:cTn id="76" dur="500" fill="hold"/>
                                        <p:tgtEl>
                                          <p:spTgt spid="40989"/>
                                        </p:tgtEl>
                                        <p:attrNameLst>
                                          <p:attrName>ppt_h</p:attrName>
                                        </p:attrNameLst>
                                      </p:cBhvr>
                                      <p:tavLst>
                                        <p:tav tm="100000">
                                          <p:val>
                                            <p:strVal val="2/3*#ppt_h"/>
                                          </p:val>
                                        </p:tav>
                                        <p:tav tm="100000">
                                          <p:val>
                                            <p:strVal val="#ppt_h"/>
                                          </p:val>
                                        </p:tav>
                                      </p:tavLst>
                                    </p:anim>
                                  </p:childTnLst>
                                </p:cTn>
                              </p:par>
                            </p:childTnLst>
                          </p:cTn>
                        </p:par>
                        <p:par>
                          <p:cTn id="77" fill="hold" nodeType="afterGroup">
                            <p:stCondLst>
                              <p:cond delay="0"/>
                            </p:stCondLst>
                            <p:childTnLst>
                              <p:par>
                                <p:cTn id="78" presetID="23" presetClass="entr" presetSubtype="272" fill="hold" grpId="0" nodeType="afterEffect">
                                  <p:stCondLst>
                                    <p:cond delay="0"/>
                                  </p:stCondLst>
                                  <p:childTnLst>
                                    <p:set>
                                      <p:cBhvr>
                                        <p:cTn id="79" dur="1" fill="hold">
                                          <p:stCondLst>
                                            <p:cond delay="0"/>
                                          </p:stCondLst>
                                        </p:cTn>
                                        <p:tgtEl>
                                          <p:spTgt spid="40990"/>
                                        </p:tgtEl>
                                        <p:attrNameLst>
                                          <p:attrName>style.visibility</p:attrName>
                                        </p:attrNameLst>
                                      </p:cBhvr>
                                      <p:to>
                                        <p:strVal val="visible"/>
                                      </p:to>
                                    </p:set>
                                    <p:anim calcmode="lin" valueType="num">
                                      <p:cBhvr>
                                        <p:cTn id="80" dur="500" fill="hold"/>
                                        <p:tgtEl>
                                          <p:spTgt spid="40990"/>
                                        </p:tgtEl>
                                        <p:attrNameLst>
                                          <p:attrName>ppt_w</p:attrName>
                                        </p:attrNameLst>
                                      </p:cBhvr>
                                      <p:tavLst>
                                        <p:tav tm="100000">
                                          <p:val>
                                            <p:strVal val="2/3*#ppt_w"/>
                                          </p:val>
                                        </p:tav>
                                        <p:tav tm="100000">
                                          <p:val>
                                            <p:strVal val="#ppt_w"/>
                                          </p:val>
                                        </p:tav>
                                      </p:tavLst>
                                    </p:anim>
                                    <p:anim calcmode="lin" valueType="num">
                                      <p:cBhvr>
                                        <p:cTn id="81" dur="500" fill="hold"/>
                                        <p:tgtEl>
                                          <p:spTgt spid="40990"/>
                                        </p:tgtEl>
                                        <p:attrNameLst>
                                          <p:attrName>ppt_h</p:attrName>
                                        </p:attrNameLst>
                                      </p:cBhvr>
                                      <p:tavLst>
                                        <p:tav tm="100000">
                                          <p:val>
                                            <p:strVal val="2/3*#ppt_h"/>
                                          </p:val>
                                        </p:tav>
                                        <p:tav tm="100000">
                                          <p:val>
                                            <p:strVal val="#ppt_h"/>
                                          </p:val>
                                        </p:tav>
                                      </p:tavLst>
                                    </p:anim>
                                  </p:childTnLst>
                                </p:cTn>
                              </p:par>
                            </p:childTnLst>
                          </p:cTn>
                        </p:par>
                        <p:par>
                          <p:cTn id="82" fill="hold" nodeType="afterGroup">
                            <p:stCondLst>
                              <p:cond delay="0"/>
                            </p:stCondLst>
                            <p:childTnLst>
                              <p:par>
                                <p:cTn id="83" presetID="23" presetClass="entr" presetSubtype="272" fill="hold" grpId="0" nodeType="afterEffect">
                                  <p:stCondLst>
                                    <p:cond delay="0"/>
                                  </p:stCondLst>
                                  <p:childTnLst>
                                    <p:set>
                                      <p:cBhvr>
                                        <p:cTn id="84" dur="1" fill="hold">
                                          <p:stCondLst>
                                            <p:cond delay="0"/>
                                          </p:stCondLst>
                                        </p:cTn>
                                        <p:tgtEl>
                                          <p:spTgt spid="40995"/>
                                        </p:tgtEl>
                                        <p:attrNameLst>
                                          <p:attrName>style.visibility</p:attrName>
                                        </p:attrNameLst>
                                      </p:cBhvr>
                                      <p:to>
                                        <p:strVal val="visible"/>
                                      </p:to>
                                    </p:set>
                                    <p:anim calcmode="lin" valueType="num">
                                      <p:cBhvr>
                                        <p:cTn id="85" dur="500" fill="hold"/>
                                        <p:tgtEl>
                                          <p:spTgt spid="40995"/>
                                        </p:tgtEl>
                                        <p:attrNameLst>
                                          <p:attrName>ppt_w</p:attrName>
                                        </p:attrNameLst>
                                      </p:cBhvr>
                                      <p:tavLst>
                                        <p:tav tm="100000">
                                          <p:val>
                                            <p:strVal val="2/3*#ppt_w"/>
                                          </p:val>
                                        </p:tav>
                                        <p:tav tm="100000">
                                          <p:val>
                                            <p:strVal val="#ppt_w"/>
                                          </p:val>
                                        </p:tav>
                                      </p:tavLst>
                                    </p:anim>
                                    <p:anim calcmode="lin" valueType="num">
                                      <p:cBhvr>
                                        <p:cTn id="86" dur="500" fill="hold"/>
                                        <p:tgtEl>
                                          <p:spTgt spid="40995"/>
                                        </p:tgtEl>
                                        <p:attrNameLst>
                                          <p:attrName>ppt_h</p:attrName>
                                        </p:attrNameLst>
                                      </p:cBhvr>
                                      <p:tavLst>
                                        <p:tav tm="100000">
                                          <p:val>
                                            <p:strVal val="2/3*#ppt_h"/>
                                          </p:val>
                                        </p:tav>
                                        <p:tav tm="100000">
                                          <p:val>
                                            <p:strVal val="#ppt_h"/>
                                          </p:val>
                                        </p:tav>
                                      </p:tavLst>
                                    </p:anim>
                                  </p:childTnLst>
                                </p:cTn>
                              </p:par>
                            </p:childTnLst>
                          </p:cTn>
                        </p:par>
                        <p:par>
                          <p:cTn id="87" fill="hold" nodeType="afterGroup">
                            <p:stCondLst>
                              <p:cond delay="0"/>
                            </p:stCondLst>
                            <p:childTnLst>
                              <p:par>
                                <p:cTn id="88" presetID="23" presetClass="entr" presetSubtype="272" fill="hold" grpId="0" nodeType="afterEffect">
                                  <p:stCondLst>
                                    <p:cond delay="0"/>
                                  </p:stCondLst>
                                  <p:childTnLst>
                                    <p:set>
                                      <p:cBhvr>
                                        <p:cTn id="89" dur="1" fill="hold">
                                          <p:stCondLst>
                                            <p:cond delay="0"/>
                                          </p:stCondLst>
                                        </p:cTn>
                                        <p:tgtEl>
                                          <p:spTgt spid="40991"/>
                                        </p:tgtEl>
                                        <p:attrNameLst>
                                          <p:attrName>style.visibility</p:attrName>
                                        </p:attrNameLst>
                                      </p:cBhvr>
                                      <p:to>
                                        <p:strVal val="visible"/>
                                      </p:to>
                                    </p:set>
                                    <p:anim calcmode="lin" valueType="num">
                                      <p:cBhvr>
                                        <p:cTn id="90" dur="500" fill="hold"/>
                                        <p:tgtEl>
                                          <p:spTgt spid="40991"/>
                                        </p:tgtEl>
                                        <p:attrNameLst>
                                          <p:attrName>ppt_w</p:attrName>
                                        </p:attrNameLst>
                                      </p:cBhvr>
                                      <p:tavLst>
                                        <p:tav tm="100000">
                                          <p:val>
                                            <p:strVal val="2/3*#ppt_w"/>
                                          </p:val>
                                        </p:tav>
                                        <p:tav tm="100000">
                                          <p:val>
                                            <p:strVal val="#ppt_w"/>
                                          </p:val>
                                        </p:tav>
                                      </p:tavLst>
                                    </p:anim>
                                    <p:anim calcmode="lin" valueType="num">
                                      <p:cBhvr>
                                        <p:cTn id="91" dur="500" fill="hold"/>
                                        <p:tgtEl>
                                          <p:spTgt spid="40991"/>
                                        </p:tgtEl>
                                        <p:attrNameLst>
                                          <p:attrName>ppt_h</p:attrName>
                                        </p:attrNameLst>
                                      </p:cBhvr>
                                      <p:tavLst>
                                        <p:tav tm="100000">
                                          <p:val>
                                            <p:strVal val="2/3*#ppt_h"/>
                                          </p:val>
                                        </p:tav>
                                        <p:tav tm="100000">
                                          <p:val>
                                            <p:strVal val="#ppt_h"/>
                                          </p:val>
                                        </p:tav>
                                      </p:tavLst>
                                    </p:anim>
                                  </p:childTnLst>
                                </p:cTn>
                              </p:par>
                            </p:childTnLst>
                          </p:cTn>
                        </p:par>
                        <p:par>
                          <p:cTn id="92" fill="hold" nodeType="afterGroup">
                            <p:stCondLst>
                              <p:cond delay="0"/>
                            </p:stCondLst>
                            <p:childTnLst>
                              <p:par>
                                <p:cTn id="93" presetID="23" presetClass="entr" presetSubtype="272" fill="hold" grpId="0" nodeType="afterEffect">
                                  <p:stCondLst>
                                    <p:cond delay="0"/>
                                  </p:stCondLst>
                                  <p:childTnLst>
                                    <p:set>
                                      <p:cBhvr>
                                        <p:cTn id="94" dur="1" fill="hold">
                                          <p:stCondLst>
                                            <p:cond delay="0"/>
                                          </p:stCondLst>
                                        </p:cTn>
                                        <p:tgtEl>
                                          <p:spTgt spid="40992"/>
                                        </p:tgtEl>
                                        <p:attrNameLst>
                                          <p:attrName>style.visibility</p:attrName>
                                        </p:attrNameLst>
                                      </p:cBhvr>
                                      <p:to>
                                        <p:strVal val="visible"/>
                                      </p:to>
                                    </p:set>
                                    <p:anim calcmode="lin" valueType="num">
                                      <p:cBhvr>
                                        <p:cTn id="95" dur="500" fill="hold"/>
                                        <p:tgtEl>
                                          <p:spTgt spid="40992"/>
                                        </p:tgtEl>
                                        <p:attrNameLst>
                                          <p:attrName>ppt_w</p:attrName>
                                        </p:attrNameLst>
                                      </p:cBhvr>
                                      <p:tavLst>
                                        <p:tav tm="100000">
                                          <p:val>
                                            <p:strVal val="2/3*#ppt_w"/>
                                          </p:val>
                                        </p:tav>
                                        <p:tav tm="100000">
                                          <p:val>
                                            <p:strVal val="#ppt_w"/>
                                          </p:val>
                                        </p:tav>
                                      </p:tavLst>
                                    </p:anim>
                                    <p:anim calcmode="lin" valueType="num">
                                      <p:cBhvr>
                                        <p:cTn id="96" dur="500" fill="hold"/>
                                        <p:tgtEl>
                                          <p:spTgt spid="40992"/>
                                        </p:tgtEl>
                                        <p:attrNameLst>
                                          <p:attrName>ppt_h</p:attrName>
                                        </p:attrNameLst>
                                      </p:cBhvr>
                                      <p:tavLst>
                                        <p:tav tm="100000">
                                          <p:val>
                                            <p:strVal val="2/3*#ppt_h"/>
                                          </p:val>
                                        </p:tav>
                                        <p:tav tm="100000">
                                          <p:val>
                                            <p:strVal val="#ppt_h"/>
                                          </p:val>
                                        </p:tav>
                                      </p:tavLst>
                                    </p:anim>
                                  </p:childTnLst>
                                </p:cTn>
                              </p:par>
                            </p:childTnLst>
                          </p:cTn>
                        </p:par>
                        <p:par>
                          <p:cTn id="97" fill="hold" nodeType="afterGroup">
                            <p:stCondLst>
                              <p:cond delay="0"/>
                            </p:stCondLst>
                            <p:childTnLst>
                              <p:par>
                                <p:cTn id="98" presetID="23" presetClass="entr" presetSubtype="272" fill="hold" grpId="0" nodeType="afterEffect">
                                  <p:stCondLst>
                                    <p:cond delay="0"/>
                                  </p:stCondLst>
                                  <p:childTnLst>
                                    <p:set>
                                      <p:cBhvr>
                                        <p:cTn id="99" dur="1" fill="hold">
                                          <p:stCondLst>
                                            <p:cond delay="0"/>
                                          </p:stCondLst>
                                        </p:cTn>
                                        <p:tgtEl>
                                          <p:spTgt spid="40993"/>
                                        </p:tgtEl>
                                        <p:attrNameLst>
                                          <p:attrName>style.visibility</p:attrName>
                                        </p:attrNameLst>
                                      </p:cBhvr>
                                      <p:to>
                                        <p:strVal val="visible"/>
                                      </p:to>
                                    </p:set>
                                    <p:anim calcmode="lin" valueType="num">
                                      <p:cBhvr>
                                        <p:cTn id="100" dur="500" fill="hold"/>
                                        <p:tgtEl>
                                          <p:spTgt spid="40993"/>
                                        </p:tgtEl>
                                        <p:attrNameLst>
                                          <p:attrName>ppt_w</p:attrName>
                                        </p:attrNameLst>
                                      </p:cBhvr>
                                      <p:tavLst>
                                        <p:tav tm="100000">
                                          <p:val>
                                            <p:strVal val="2/3*#ppt_w"/>
                                          </p:val>
                                        </p:tav>
                                        <p:tav tm="100000">
                                          <p:val>
                                            <p:strVal val="#ppt_w"/>
                                          </p:val>
                                        </p:tav>
                                      </p:tavLst>
                                    </p:anim>
                                    <p:anim calcmode="lin" valueType="num">
                                      <p:cBhvr>
                                        <p:cTn id="101" dur="500" fill="hold"/>
                                        <p:tgtEl>
                                          <p:spTgt spid="40993"/>
                                        </p:tgtEl>
                                        <p:attrNameLst>
                                          <p:attrName>ppt_h</p:attrName>
                                        </p:attrNameLst>
                                      </p:cBhvr>
                                      <p:tavLst>
                                        <p:tav tm="100000">
                                          <p:val>
                                            <p:strVal val="2/3*#ppt_h"/>
                                          </p:val>
                                        </p:tav>
                                        <p:tav tm="100000">
                                          <p:val>
                                            <p:strVal val="#ppt_h"/>
                                          </p:val>
                                        </p:tav>
                                      </p:tavLst>
                                    </p:anim>
                                  </p:childTnLst>
                                </p:cTn>
                              </p:par>
                            </p:childTnLst>
                          </p:cTn>
                        </p:par>
                        <p:par>
                          <p:cTn id="102" fill="hold" nodeType="afterGroup">
                            <p:stCondLst>
                              <p:cond delay="0"/>
                            </p:stCondLst>
                            <p:childTnLst>
                              <p:par>
                                <p:cTn id="103" presetID="23" presetClass="entr" presetSubtype="272" fill="hold" grpId="0" nodeType="afterEffect">
                                  <p:stCondLst>
                                    <p:cond delay="0"/>
                                  </p:stCondLst>
                                  <p:childTnLst>
                                    <p:set>
                                      <p:cBhvr>
                                        <p:cTn id="104" dur="1" fill="hold">
                                          <p:stCondLst>
                                            <p:cond delay="0"/>
                                          </p:stCondLst>
                                        </p:cTn>
                                        <p:tgtEl>
                                          <p:spTgt spid="40994"/>
                                        </p:tgtEl>
                                        <p:attrNameLst>
                                          <p:attrName>style.visibility</p:attrName>
                                        </p:attrNameLst>
                                      </p:cBhvr>
                                      <p:to>
                                        <p:strVal val="visible"/>
                                      </p:to>
                                    </p:set>
                                    <p:anim calcmode="lin" valueType="num">
                                      <p:cBhvr>
                                        <p:cTn id="105" dur="500" fill="hold"/>
                                        <p:tgtEl>
                                          <p:spTgt spid="40994"/>
                                        </p:tgtEl>
                                        <p:attrNameLst>
                                          <p:attrName>ppt_w</p:attrName>
                                        </p:attrNameLst>
                                      </p:cBhvr>
                                      <p:tavLst>
                                        <p:tav tm="100000">
                                          <p:val>
                                            <p:strVal val="2/3*#ppt_w"/>
                                          </p:val>
                                        </p:tav>
                                        <p:tav tm="100000">
                                          <p:val>
                                            <p:strVal val="#ppt_w"/>
                                          </p:val>
                                        </p:tav>
                                      </p:tavLst>
                                    </p:anim>
                                    <p:anim calcmode="lin" valueType="num">
                                      <p:cBhvr>
                                        <p:cTn id="106" dur="500" fill="hold"/>
                                        <p:tgtEl>
                                          <p:spTgt spid="40994"/>
                                        </p:tgtEl>
                                        <p:attrNameLst>
                                          <p:attrName>ppt_h</p:attrName>
                                        </p:attrNameLst>
                                      </p:cBhvr>
                                      <p:tavLst>
                                        <p:tav tm="100000">
                                          <p:val>
                                            <p:strVal val="2/3*#ppt_h"/>
                                          </p:val>
                                        </p:tav>
                                        <p:tav tm="100000">
                                          <p:val>
                                            <p:strVal val="#ppt_h"/>
                                          </p:val>
                                        </p:tav>
                                      </p:tavLst>
                                    </p:anim>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 presetClass="entr" presetSubtype="1" fill="hold" nodeType="clickEffect">
                                  <p:stCondLst>
                                    <p:cond delay="0"/>
                                  </p:stCondLst>
                                  <p:childTnLst>
                                    <p:set>
                                      <p:cBhvr>
                                        <p:cTn id="110" dur="1" fill="hold">
                                          <p:stCondLst>
                                            <p:cond delay="0"/>
                                          </p:stCondLst>
                                        </p:cTn>
                                        <p:tgtEl>
                                          <p:spTgt spid="40996"/>
                                        </p:tgtEl>
                                        <p:attrNameLst>
                                          <p:attrName>style.visibility</p:attrName>
                                        </p:attrNameLst>
                                      </p:cBhvr>
                                      <p:to>
                                        <p:strVal val="visible"/>
                                      </p:to>
                                    </p:set>
                                    <p:anim calcmode="lin" valueType="num">
                                      <p:cBhvr>
                                        <p:cTn id="111" dur="500" fill="hold"/>
                                        <p:tgtEl>
                                          <p:spTgt spid="40996"/>
                                        </p:tgtEl>
                                        <p:attrNameLst>
                                          <p:attrName>ppt_x</p:attrName>
                                        </p:attrNameLst>
                                      </p:cBhvr>
                                      <p:tavLst>
                                        <p:tav tm="100000">
                                          <p:val>
                                            <p:strVal val="#ppt_x"/>
                                          </p:val>
                                        </p:tav>
                                        <p:tav tm="100000">
                                          <p:val>
                                            <p:strVal val="#ppt_x"/>
                                          </p:val>
                                        </p:tav>
                                      </p:tavLst>
                                    </p:anim>
                                    <p:anim calcmode="lin" valueType="num">
                                      <p:cBhvr>
                                        <p:cTn id="112" dur="500" fill="hold"/>
                                        <p:tgtEl>
                                          <p:spTgt spid="40996"/>
                                        </p:tgtEl>
                                        <p:attrNameLst>
                                          <p:attrName>ppt_y</p:attrName>
                                        </p:attrNameLst>
                                      </p:cBhvr>
                                      <p:tavLst>
                                        <p:tav tm="100000">
                                          <p:val>
                                            <p:strVal val="0-#ppt_h/2"/>
                                          </p:val>
                                        </p:tav>
                                        <p:tav tm="100000">
                                          <p:val>
                                            <p:strVal val="#ppt_y"/>
                                          </p:val>
                                        </p:tav>
                                      </p:tavLst>
                                    </p:anim>
                                  </p:childTnLst>
                                </p:cTn>
                              </p:par>
                            </p:childTnLst>
                          </p:cTn>
                        </p:par>
                        <p:par>
                          <p:cTn id="113" fill="hold" nodeType="afterGroup">
                            <p:stCondLst>
                              <p:cond delay="0"/>
                            </p:stCondLst>
                            <p:childTnLst>
                              <p:par>
                                <p:cTn id="114" presetID="2" presetClass="entr" presetSubtype="1" fill="hold" nodeType="afterEffect">
                                  <p:stCondLst>
                                    <p:cond delay="0"/>
                                  </p:stCondLst>
                                  <p:childTnLst>
                                    <p:set>
                                      <p:cBhvr>
                                        <p:cTn id="115" dur="1" fill="hold">
                                          <p:stCondLst>
                                            <p:cond delay="0"/>
                                          </p:stCondLst>
                                        </p:cTn>
                                        <p:tgtEl>
                                          <p:spTgt spid="40999"/>
                                        </p:tgtEl>
                                        <p:attrNameLst>
                                          <p:attrName>style.visibility</p:attrName>
                                        </p:attrNameLst>
                                      </p:cBhvr>
                                      <p:to>
                                        <p:strVal val="visible"/>
                                      </p:to>
                                    </p:set>
                                    <p:anim calcmode="lin" valueType="num">
                                      <p:cBhvr>
                                        <p:cTn id="116" dur="500" fill="hold"/>
                                        <p:tgtEl>
                                          <p:spTgt spid="40999"/>
                                        </p:tgtEl>
                                        <p:attrNameLst>
                                          <p:attrName>ppt_x</p:attrName>
                                        </p:attrNameLst>
                                      </p:cBhvr>
                                      <p:tavLst>
                                        <p:tav tm="100000">
                                          <p:val>
                                            <p:strVal val="#ppt_x"/>
                                          </p:val>
                                        </p:tav>
                                        <p:tav tm="100000">
                                          <p:val>
                                            <p:strVal val="#ppt_x"/>
                                          </p:val>
                                        </p:tav>
                                      </p:tavLst>
                                    </p:anim>
                                    <p:anim calcmode="lin" valueType="num">
                                      <p:cBhvr>
                                        <p:cTn id="117" dur="500" fill="hold"/>
                                        <p:tgtEl>
                                          <p:spTgt spid="40999"/>
                                        </p:tgtEl>
                                        <p:attrNameLst>
                                          <p:attrName>ppt_y</p:attrName>
                                        </p:attrNameLst>
                                      </p:cBhvr>
                                      <p:tavLst>
                                        <p:tav tm="100000">
                                          <p:val>
                                            <p:strVal val="0-#ppt_h/2"/>
                                          </p:val>
                                        </p:tav>
                                        <p:tav tm="100000">
                                          <p:val>
                                            <p:strVal val="#ppt_y"/>
                                          </p:val>
                                        </p:tav>
                                      </p:tavLst>
                                    </p:anim>
                                  </p:childTnLst>
                                </p:cTn>
                              </p:par>
                            </p:childTnLst>
                          </p:cTn>
                        </p:par>
                        <p:par>
                          <p:cTn id="118" fill="hold" nodeType="afterGroup">
                            <p:stCondLst>
                              <p:cond delay="0"/>
                            </p:stCondLst>
                            <p:childTnLst>
                              <p:par>
                                <p:cTn id="119" presetID="2" presetClass="entr" presetSubtype="1" fill="hold" nodeType="afterEffect">
                                  <p:stCondLst>
                                    <p:cond delay="0"/>
                                  </p:stCondLst>
                                  <p:childTnLst>
                                    <p:set>
                                      <p:cBhvr>
                                        <p:cTn id="120" dur="1" fill="hold">
                                          <p:stCondLst>
                                            <p:cond delay="0"/>
                                          </p:stCondLst>
                                        </p:cTn>
                                        <p:tgtEl>
                                          <p:spTgt spid="40997"/>
                                        </p:tgtEl>
                                        <p:attrNameLst>
                                          <p:attrName>style.visibility</p:attrName>
                                        </p:attrNameLst>
                                      </p:cBhvr>
                                      <p:to>
                                        <p:strVal val="visible"/>
                                      </p:to>
                                    </p:set>
                                    <p:anim calcmode="lin" valueType="num">
                                      <p:cBhvr>
                                        <p:cTn id="121" dur="500" fill="hold"/>
                                        <p:tgtEl>
                                          <p:spTgt spid="40997"/>
                                        </p:tgtEl>
                                        <p:attrNameLst>
                                          <p:attrName>ppt_x</p:attrName>
                                        </p:attrNameLst>
                                      </p:cBhvr>
                                      <p:tavLst>
                                        <p:tav tm="100000">
                                          <p:val>
                                            <p:strVal val="#ppt_x"/>
                                          </p:val>
                                        </p:tav>
                                        <p:tav tm="100000">
                                          <p:val>
                                            <p:strVal val="#ppt_x"/>
                                          </p:val>
                                        </p:tav>
                                      </p:tavLst>
                                    </p:anim>
                                    <p:anim calcmode="lin" valueType="num">
                                      <p:cBhvr>
                                        <p:cTn id="122" dur="500" fill="hold"/>
                                        <p:tgtEl>
                                          <p:spTgt spid="40997"/>
                                        </p:tgtEl>
                                        <p:attrNameLst>
                                          <p:attrName>ppt_y</p:attrName>
                                        </p:attrNameLst>
                                      </p:cBhvr>
                                      <p:tavLst>
                                        <p:tav tm="100000">
                                          <p:val>
                                            <p:strVal val="0-#ppt_h/2"/>
                                          </p:val>
                                        </p:tav>
                                        <p:tav tm="100000">
                                          <p:val>
                                            <p:strVal val="#ppt_y"/>
                                          </p:val>
                                        </p:tav>
                                      </p:tavLst>
                                    </p:anim>
                                  </p:childTnLst>
                                </p:cTn>
                              </p:par>
                            </p:childTnLst>
                          </p:cTn>
                        </p:par>
                        <p:par>
                          <p:cTn id="123" fill="hold" nodeType="afterGroup">
                            <p:stCondLst>
                              <p:cond delay="0"/>
                            </p:stCondLst>
                            <p:childTnLst>
                              <p:par>
                                <p:cTn id="124" presetID="2" presetClass="entr" presetSubtype="1" fill="hold" nodeType="afterEffect">
                                  <p:stCondLst>
                                    <p:cond delay="0"/>
                                  </p:stCondLst>
                                  <p:childTnLst>
                                    <p:set>
                                      <p:cBhvr>
                                        <p:cTn id="125" dur="1" fill="hold">
                                          <p:stCondLst>
                                            <p:cond delay="0"/>
                                          </p:stCondLst>
                                        </p:cTn>
                                        <p:tgtEl>
                                          <p:spTgt spid="40998"/>
                                        </p:tgtEl>
                                        <p:attrNameLst>
                                          <p:attrName>style.visibility</p:attrName>
                                        </p:attrNameLst>
                                      </p:cBhvr>
                                      <p:to>
                                        <p:strVal val="visible"/>
                                      </p:to>
                                    </p:set>
                                    <p:anim calcmode="lin" valueType="num">
                                      <p:cBhvr>
                                        <p:cTn id="126" dur="500" fill="hold"/>
                                        <p:tgtEl>
                                          <p:spTgt spid="40998"/>
                                        </p:tgtEl>
                                        <p:attrNameLst>
                                          <p:attrName>ppt_x</p:attrName>
                                        </p:attrNameLst>
                                      </p:cBhvr>
                                      <p:tavLst>
                                        <p:tav tm="100000">
                                          <p:val>
                                            <p:strVal val="#ppt_x"/>
                                          </p:val>
                                        </p:tav>
                                        <p:tav tm="100000">
                                          <p:val>
                                            <p:strVal val="#ppt_x"/>
                                          </p:val>
                                        </p:tav>
                                      </p:tavLst>
                                    </p:anim>
                                    <p:anim calcmode="lin" valueType="num">
                                      <p:cBhvr>
                                        <p:cTn id="127" dur="500" fill="hold"/>
                                        <p:tgtEl>
                                          <p:spTgt spid="40998"/>
                                        </p:tgtEl>
                                        <p:attrNameLst>
                                          <p:attrName>ppt_y</p:attrName>
                                        </p:attrNameLst>
                                      </p:cBhvr>
                                      <p:tavLst>
                                        <p:tav tm="100000">
                                          <p:val>
                                            <p:strVal val="0-#ppt_h/2"/>
                                          </p:val>
                                        </p:tav>
                                        <p:tav tm="100000">
                                          <p:val>
                                            <p:strVal val="#ppt_y"/>
                                          </p:val>
                                        </p:tav>
                                      </p:tavLst>
                                    </p:anim>
                                  </p:childTnLst>
                                </p:cTn>
                              </p:par>
                            </p:childTnLst>
                          </p:cTn>
                        </p:par>
                        <p:par>
                          <p:cTn id="128" fill="hold" nodeType="afterGroup">
                            <p:stCondLst>
                              <p:cond delay="0"/>
                            </p:stCondLst>
                            <p:childTnLst>
                              <p:par>
                                <p:cTn id="129" presetID="2" presetClass="entr" presetSubtype="1" fill="hold" nodeType="afterEffect">
                                  <p:stCondLst>
                                    <p:cond delay="0"/>
                                  </p:stCondLst>
                                  <p:childTnLst>
                                    <p:set>
                                      <p:cBhvr>
                                        <p:cTn id="130" dur="1" fill="hold">
                                          <p:stCondLst>
                                            <p:cond delay="0"/>
                                          </p:stCondLst>
                                        </p:cTn>
                                        <p:tgtEl>
                                          <p:spTgt spid="41000"/>
                                        </p:tgtEl>
                                        <p:attrNameLst>
                                          <p:attrName>style.visibility</p:attrName>
                                        </p:attrNameLst>
                                      </p:cBhvr>
                                      <p:to>
                                        <p:strVal val="visible"/>
                                      </p:to>
                                    </p:set>
                                    <p:anim calcmode="lin" valueType="num">
                                      <p:cBhvr>
                                        <p:cTn id="131" dur="500" fill="hold"/>
                                        <p:tgtEl>
                                          <p:spTgt spid="41000"/>
                                        </p:tgtEl>
                                        <p:attrNameLst>
                                          <p:attrName>ppt_x</p:attrName>
                                        </p:attrNameLst>
                                      </p:cBhvr>
                                      <p:tavLst>
                                        <p:tav tm="100000">
                                          <p:val>
                                            <p:strVal val="#ppt_x"/>
                                          </p:val>
                                        </p:tav>
                                        <p:tav tm="100000">
                                          <p:val>
                                            <p:strVal val="#ppt_x"/>
                                          </p:val>
                                        </p:tav>
                                      </p:tavLst>
                                    </p:anim>
                                    <p:anim calcmode="lin" valueType="num">
                                      <p:cBhvr>
                                        <p:cTn id="132" dur="500" fill="hold"/>
                                        <p:tgtEl>
                                          <p:spTgt spid="41000"/>
                                        </p:tgtEl>
                                        <p:attrNameLst>
                                          <p:attrName>ppt_y</p:attrName>
                                        </p:attrNameLst>
                                      </p:cBhvr>
                                      <p:tavLst>
                                        <p:tav tm="100000">
                                          <p:val>
                                            <p:strVal val="0-#ppt_h/2"/>
                                          </p:val>
                                        </p:tav>
                                        <p:tav tm="100000">
                                          <p:val>
                                            <p:strVal val="#ppt_y"/>
                                          </p:val>
                                        </p:tav>
                                      </p:tavLst>
                                    </p:anim>
                                  </p:childTnLst>
                                </p:cTn>
                              </p:par>
                            </p:childTnLst>
                          </p:cTn>
                        </p:par>
                        <p:par>
                          <p:cTn id="133" fill="hold" nodeType="afterGroup">
                            <p:stCondLst>
                              <p:cond delay="0"/>
                            </p:stCondLst>
                            <p:childTnLst>
                              <p:par>
                                <p:cTn id="134" presetID="2" presetClass="entr" presetSubtype="1" fill="hold" nodeType="afterEffect">
                                  <p:stCondLst>
                                    <p:cond delay="0"/>
                                  </p:stCondLst>
                                  <p:childTnLst>
                                    <p:set>
                                      <p:cBhvr>
                                        <p:cTn id="135" dur="1" fill="hold">
                                          <p:stCondLst>
                                            <p:cond delay="0"/>
                                          </p:stCondLst>
                                        </p:cTn>
                                        <p:tgtEl>
                                          <p:spTgt spid="41001"/>
                                        </p:tgtEl>
                                        <p:attrNameLst>
                                          <p:attrName>style.visibility</p:attrName>
                                        </p:attrNameLst>
                                      </p:cBhvr>
                                      <p:to>
                                        <p:strVal val="visible"/>
                                      </p:to>
                                    </p:set>
                                    <p:anim calcmode="lin" valueType="num">
                                      <p:cBhvr>
                                        <p:cTn id="136" dur="500" fill="hold"/>
                                        <p:tgtEl>
                                          <p:spTgt spid="41001"/>
                                        </p:tgtEl>
                                        <p:attrNameLst>
                                          <p:attrName>ppt_x</p:attrName>
                                        </p:attrNameLst>
                                      </p:cBhvr>
                                      <p:tavLst>
                                        <p:tav tm="100000">
                                          <p:val>
                                            <p:strVal val="#ppt_x"/>
                                          </p:val>
                                        </p:tav>
                                        <p:tav tm="100000">
                                          <p:val>
                                            <p:strVal val="#ppt_x"/>
                                          </p:val>
                                        </p:tav>
                                      </p:tavLst>
                                    </p:anim>
                                    <p:anim calcmode="lin" valueType="num">
                                      <p:cBhvr>
                                        <p:cTn id="137" dur="500" fill="hold"/>
                                        <p:tgtEl>
                                          <p:spTgt spid="41001"/>
                                        </p:tgtEl>
                                        <p:attrNameLst>
                                          <p:attrName>ppt_y</p:attrName>
                                        </p:attrNameLst>
                                      </p:cBhvr>
                                      <p:tavLst>
                                        <p:tav tm="10000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6" grpId="0" animBg="1"/>
      <p:bldP spid="40987" grpId="0" animBg="1"/>
      <p:bldP spid="40988" grpId="0" animBg="1"/>
      <p:bldP spid="40989" grpId="0" animBg="1"/>
      <p:bldP spid="40990" grpId="0" animBg="1"/>
      <p:bldP spid="40991" grpId="0" animBg="1"/>
      <p:bldP spid="40992" grpId="0" animBg="1"/>
      <p:bldP spid="40993" grpId="0" animBg="1"/>
      <p:bldP spid="40994" grpId="0" animBg="1"/>
      <p:bldP spid="4099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
          <p:cNvSpPr>
            <a:spLocks noChangeArrowheads="1"/>
          </p:cNvSpPr>
          <p:nvPr/>
        </p:nvSpPr>
        <p:spPr bwMode="auto">
          <a:xfrm>
            <a:off x="0" y="0"/>
            <a:ext cx="10058400" cy="7772400"/>
          </a:xfrm>
          <a:prstGeom prst="rect">
            <a:avLst/>
          </a:prstGeom>
          <a:gradFill rotWithShape="0">
            <a:gsLst>
              <a:gs pos="0">
                <a:srgbClr val="000000"/>
              </a:gs>
              <a:gs pos="50000">
                <a:srgbClr val="161AFD"/>
              </a:gs>
              <a:gs pos="100000">
                <a:srgbClr val="000000"/>
              </a:gs>
            </a:gsLst>
            <a:lin ang="5400000" scaled="1"/>
          </a:gradFill>
          <a:ln w="12600">
            <a:solidFill>
              <a:srgbClr val="000000"/>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40962" name="Text Box 2"/>
          <p:cNvSpPr txBox="1">
            <a:spLocks noChangeArrowheads="1"/>
          </p:cNvSpPr>
          <p:nvPr/>
        </p:nvSpPr>
        <p:spPr bwMode="auto">
          <a:xfrm>
            <a:off x="7688263" y="2176463"/>
            <a:ext cx="2039937" cy="414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lnSpc>
                <a:spcPct val="125000"/>
              </a:lnSpc>
              <a:buClr>
                <a:srgbClr val="19FF21"/>
              </a:buClr>
              <a:buSzPct val="100000"/>
              <a:buFont typeface="Comic Sans MS" charset="0"/>
              <a:buNone/>
            </a:pPr>
            <a:r>
              <a:rPr lang="en-GB" sz="2000" b="1">
                <a:solidFill>
                  <a:srgbClr val="6B6BDB"/>
                </a:solidFill>
                <a:latin typeface="Comic Sans MS" charset="0"/>
              </a:rPr>
              <a:t> </a:t>
            </a:r>
            <a:r>
              <a:rPr lang="en-GB" sz="1600" b="1">
                <a:solidFill>
                  <a:srgbClr val="6B6BDB"/>
                </a:solidFill>
                <a:latin typeface="Comic Sans MS" charset="0"/>
              </a:rPr>
              <a:t>Sê-sa-rê</a:t>
            </a:r>
          </a:p>
          <a:p>
            <a:pPr algn="ctr">
              <a:lnSpc>
                <a:spcPct val="125000"/>
              </a:lnSpc>
              <a:buClr>
                <a:srgbClr val="FFEA18"/>
              </a:buClr>
              <a:buSzPct val="100000"/>
              <a:buFont typeface="Comic Sans MS" charset="0"/>
              <a:buNone/>
            </a:pPr>
            <a:r>
              <a:rPr lang="en-GB" sz="1600" b="1">
                <a:solidFill>
                  <a:srgbClr val="6B6BDB"/>
                </a:solidFill>
                <a:latin typeface="Comic Sans MS" charset="0"/>
              </a:rPr>
              <a:t>Si-</a:t>
            </a:r>
            <a:r>
              <a:rPr lang="en-GB" sz="1600" b="1">
                <a:solidFill>
                  <a:srgbClr val="6B6BDB"/>
                </a:solidFill>
                <a:latin typeface="Apple Chancery" charset="0"/>
              </a:rPr>
              <a:t>đ</a:t>
            </a:r>
            <a:r>
              <a:rPr lang="en-GB" sz="1600" b="1">
                <a:solidFill>
                  <a:srgbClr val="6B6BDB"/>
                </a:solidFill>
                <a:latin typeface="Comic Sans MS" charset="0"/>
              </a:rPr>
              <a:t>ôn</a:t>
            </a:r>
          </a:p>
          <a:p>
            <a:pPr algn="ctr">
              <a:lnSpc>
                <a:spcPct val="125000"/>
              </a:lnSpc>
              <a:buClr>
                <a:srgbClr val="FFEA18"/>
              </a:buClr>
              <a:buSzPct val="100000"/>
              <a:buFont typeface="Comic Sans MS" charset="0"/>
              <a:buNone/>
            </a:pPr>
            <a:r>
              <a:rPr lang="en-GB" sz="1600" b="1">
                <a:solidFill>
                  <a:srgbClr val="6B6BDB"/>
                </a:solidFill>
                <a:latin typeface="Comic Sans MS" charset="0"/>
              </a:rPr>
              <a:t>Quanh Chíp-r</a:t>
            </a:r>
            <a:r>
              <a:rPr lang="en-GB" sz="1600" b="1">
                <a:solidFill>
                  <a:srgbClr val="6B6BDB"/>
                </a:solidFill>
                <a:latin typeface="Arial" charset="0"/>
              </a:rPr>
              <a:t>ơ</a:t>
            </a:r>
            <a:endParaRPr lang="en-GB" sz="1600" b="1">
              <a:solidFill>
                <a:srgbClr val="6B6BDB"/>
              </a:solidFill>
              <a:latin typeface="Comic Sans MS" charset="0"/>
            </a:endParaRPr>
          </a:p>
          <a:p>
            <a:pPr algn="ctr">
              <a:lnSpc>
                <a:spcPct val="125000"/>
              </a:lnSpc>
              <a:buClr>
                <a:srgbClr val="FFEA18"/>
              </a:buClr>
              <a:buSzPct val="100000"/>
              <a:buFont typeface="Comic Sans MS" charset="0"/>
              <a:buNone/>
            </a:pPr>
            <a:r>
              <a:rPr lang="en-GB" sz="1600" b="1">
                <a:solidFill>
                  <a:srgbClr val="6B6BDB"/>
                </a:solidFill>
                <a:latin typeface="Comic Sans MS" charset="0"/>
              </a:rPr>
              <a:t>My-ra</a:t>
            </a:r>
          </a:p>
          <a:p>
            <a:pPr algn="ctr">
              <a:lnSpc>
                <a:spcPct val="125000"/>
              </a:lnSpc>
              <a:buClr>
                <a:srgbClr val="FFEA18"/>
              </a:buClr>
              <a:buSzPct val="100000"/>
              <a:buFont typeface="Comic Sans MS" charset="0"/>
              <a:buNone/>
            </a:pPr>
            <a:r>
              <a:rPr lang="en-GB" sz="1600" b="1">
                <a:solidFill>
                  <a:srgbClr val="6B6BDB"/>
                </a:solidFill>
                <a:latin typeface="Comic Sans MS" charset="0"/>
              </a:rPr>
              <a:t>C</a:t>
            </a:r>
            <a:r>
              <a:rPr lang="en-GB" sz="1600" b="1">
                <a:solidFill>
                  <a:srgbClr val="6B6BDB"/>
                </a:solidFill>
                <a:latin typeface="Arial" charset="0"/>
              </a:rPr>
              <a:t>ơ-</a:t>
            </a:r>
            <a:r>
              <a:rPr lang="en-GB" sz="1600" b="1">
                <a:solidFill>
                  <a:srgbClr val="6B6BDB"/>
                </a:solidFill>
                <a:latin typeface="Comic Sans MS" charset="0"/>
              </a:rPr>
              <a:t>rết</a:t>
            </a:r>
          </a:p>
          <a:p>
            <a:pPr algn="ctr">
              <a:lnSpc>
                <a:spcPct val="125000"/>
              </a:lnSpc>
              <a:buClr>
                <a:srgbClr val="FFEA18"/>
              </a:buClr>
              <a:buSzPct val="100000"/>
              <a:buFont typeface="Comic Sans MS" charset="0"/>
              <a:buNone/>
            </a:pPr>
            <a:r>
              <a:rPr lang="en-GB" sz="1600" b="1">
                <a:solidFill>
                  <a:srgbClr val="6B6BDB"/>
                </a:solidFill>
                <a:latin typeface="Comic Sans MS" charset="0"/>
              </a:rPr>
              <a:t>Mỹ cảng</a:t>
            </a:r>
          </a:p>
          <a:p>
            <a:pPr algn="ctr">
              <a:lnSpc>
                <a:spcPct val="125000"/>
              </a:lnSpc>
              <a:buClr>
                <a:srgbClr val="FFEA18"/>
              </a:buClr>
              <a:buSzPct val="100000"/>
              <a:buFont typeface="Comic Sans MS" charset="0"/>
              <a:buNone/>
            </a:pPr>
            <a:r>
              <a:rPr lang="en-GB" sz="1600" b="1">
                <a:solidFill>
                  <a:srgbClr val="6B6BDB"/>
                </a:solidFill>
                <a:latin typeface="Comic Sans MS" charset="0"/>
              </a:rPr>
              <a:t>Mant</a:t>
            </a:r>
            <a:r>
              <a:rPr lang="en-GB" sz="1600" b="1">
                <a:solidFill>
                  <a:srgbClr val="6B6BDB"/>
                </a:solidFill>
                <a:latin typeface="Arial" charset="0"/>
              </a:rPr>
              <a:t>ơ</a:t>
            </a:r>
            <a:endParaRPr lang="en-GB" sz="1600" b="1">
              <a:solidFill>
                <a:srgbClr val="6B6BDB"/>
              </a:solidFill>
              <a:latin typeface="Comic Sans MS" charset="0"/>
            </a:endParaRPr>
          </a:p>
          <a:p>
            <a:pPr algn="ctr">
              <a:lnSpc>
                <a:spcPct val="125000"/>
              </a:lnSpc>
              <a:buClr>
                <a:srgbClr val="FFEA18"/>
              </a:buClr>
              <a:buSzPct val="100000"/>
              <a:buFont typeface="Comic Sans MS" charset="0"/>
              <a:buNone/>
            </a:pPr>
            <a:r>
              <a:rPr lang="en-GB" sz="1600" b="1">
                <a:solidFill>
                  <a:srgbClr val="6B6BDB"/>
                </a:solidFill>
                <a:latin typeface="Comic Sans MS" charset="0"/>
              </a:rPr>
              <a:t>Sy-ra cu-s</a:t>
            </a:r>
            <a:r>
              <a:rPr lang="en-GB" sz="1600" b="1">
                <a:solidFill>
                  <a:srgbClr val="6B6BDB"/>
                </a:solidFill>
                <a:latin typeface="Arial" charset="0"/>
              </a:rPr>
              <a:t>ơ</a:t>
            </a:r>
            <a:r>
              <a:rPr lang="en-GB" sz="1600" b="1">
                <a:solidFill>
                  <a:srgbClr val="6B6BDB"/>
                </a:solidFill>
                <a:latin typeface="Comic Sans MS" charset="0"/>
              </a:rPr>
              <a:t> </a:t>
            </a:r>
          </a:p>
          <a:p>
            <a:pPr algn="ctr">
              <a:lnSpc>
                <a:spcPct val="125000"/>
              </a:lnSpc>
              <a:buClr>
                <a:srgbClr val="FFEA18"/>
              </a:buClr>
              <a:buSzPct val="100000"/>
              <a:buFont typeface="Comic Sans MS" charset="0"/>
              <a:buNone/>
            </a:pPr>
            <a:r>
              <a:rPr lang="en-GB" sz="1600" b="1">
                <a:solidFill>
                  <a:srgbClr val="6B6BDB"/>
                </a:solidFill>
                <a:latin typeface="Comic Sans MS" charset="0"/>
              </a:rPr>
              <a:t>Rê-gi-ôn</a:t>
            </a:r>
          </a:p>
          <a:p>
            <a:pPr algn="ctr">
              <a:lnSpc>
                <a:spcPct val="125000"/>
              </a:lnSpc>
              <a:buClr>
                <a:srgbClr val="FFEA18"/>
              </a:buClr>
              <a:buSzPct val="100000"/>
              <a:buFont typeface="Comic Sans MS" charset="0"/>
              <a:buNone/>
            </a:pPr>
            <a:r>
              <a:rPr lang="en-GB" sz="1600" b="1">
                <a:solidFill>
                  <a:srgbClr val="6B6BDB"/>
                </a:solidFill>
                <a:latin typeface="Comic Sans MS" charset="0"/>
              </a:rPr>
              <a:t>Bu-xô-l</a:t>
            </a:r>
            <a:r>
              <a:rPr lang="en-GB" sz="1600" b="1">
                <a:solidFill>
                  <a:srgbClr val="6B6BDB"/>
                </a:solidFill>
                <a:latin typeface="Arial" charset="0"/>
              </a:rPr>
              <a:t>ơ</a:t>
            </a:r>
            <a:endParaRPr lang="en-GB" sz="1600" b="1">
              <a:solidFill>
                <a:srgbClr val="6B6BDB"/>
              </a:solidFill>
              <a:latin typeface="Comic Sans MS" charset="0"/>
            </a:endParaRPr>
          </a:p>
          <a:p>
            <a:pPr algn="ctr">
              <a:lnSpc>
                <a:spcPct val="125000"/>
              </a:lnSpc>
              <a:buClr>
                <a:srgbClr val="FFEA18"/>
              </a:buClr>
              <a:buSzPct val="100000"/>
              <a:buFont typeface="Comic Sans MS" charset="0"/>
              <a:buNone/>
            </a:pPr>
            <a:r>
              <a:rPr lang="en-GB" sz="1600" b="1">
                <a:solidFill>
                  <a:srgbClr val="6B6BDB"/>
                </a:solidFill>
                <a:latin typeface="Comic Sans MS" charset="0"/>
              </a:rPr>
              <a:t>Phô-rum Áp-biu</a:t>
            </a:r>
          </a:p>
          <a:p>
            <a:pPr algn="ctr">
              <a:lnSpc>
                <a:spcPct val="125000"/>
              </a:lnSpc>
              <a:buClr>
                <a:srgbClr val="FFEA18"/>
              </a:buClr>
              <a:buSzPct val="100000"/>
              <a:buFont typeface="Comic Sans MS" charset="0"/>
              <a:buNone/>
            </a:pPr>
            <a:r>
              <a:rPr lang="en-GB" sz="1600" b="1">
                <a:solidFill>
                  <a:srgbClr val="6B6BDB"/>
                </a:solidFill>
                <a:latin typeface="Comic Sans MS" charset="0"/>
              </a:rPr>
              <a:t>Ba Quán</a:t>
            </a:r>
          </a:p>
          <a:p>
            <a:pPr algn="ctr">
              <a:lnSpc>
                <a:spcPct val="125000"/>
              </a:lnSpc>
              <a:buClr>
                <a:srgbClr val="FFFFFF"/>
              </a:buClr>
              <a:buSzPct val="100000"/>
              <a:buFont typeface="Comic Sans MS" charset="0"/>
              <a:buNone/>
            </a:pPr>
            <a:r>
              <a:rPr lang="en-GB" sz="1600" b="1" i="1" u="sng">
                <a:latin typeface="Comic Sans MS" charset="0"/>
              </a:rPr>
              <a:t>LA MÃ</a:t>
            </a:r>
          </a:p>
        </p:txBody>
      </p:sp>
      <p:sp>
        <p:nvSpPr>
          <p:cNvPr id="69635" name="Line 3"/>
          <p:cNvSpPr>
            <a:spLocks noChangeShapeType="1"/>
          </p:cNvSpPr>
          <p:nvPr/>
        </p:nvSpPr>
        <p:spPr bwMode="auto">
          <a:xfrm>
            <a:off x="3143250" y="533400"/>
            <a:ext cx="6381750"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lIns="91418" tIns="45710" rIns="91418" bIns="45710"/>
          <a:lstStyle/>
          <a:p>
            <a:endParaRPr lang="en-US"/>
          </a:p>
        </p:txBody>
      </p:sp>
      <p:sp>
        <p:nvSpPr>
          <p:cNvPr id="40964" name="Text Box 4"/>
          <p:cNvSpPr txBox="1">
            <a:spLocks noChangeArrowheads="1"/>
          </p:cNvSpPr>
          <p:nvPr/>
        </p:nvSpPr>
        <p:spPr bwMode="auto">
          <a:xfrm>
            <a:off x="3502025" y="346075"/>
            <a:ext cx="2887663" cy="7397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lnSpc>
                <a:spcPct val="115000"/>
              </a:lnSpc>
              <a:buClr>
                <a:srgbClr val="FFEA18"/>
              </a:buClr>
              <a:buSzPct val="100000"/>
              <a:buFont typeface="Comic Sans MS" charset="0"/>
              <a:buNone/>
            </a:pPr>
            <a:endParaRPr lang="en-GB" sz="1600" b="1">
              <a:solidFill>
                <a:srgbClr val="6B6BDB"/>
              </a:solidFill>
              <a:latin typeface="Comic Sans MS" charset="0"/>
            </a:endParaRPr>
          </a:p>
          <a:p>
            <a:pPr algn="ctr">
              <a:lnSpc>
                <a:spcPct val="115000"/>
              </a:lnSpc>
              <a:buClr>
                <a:srgbClr val="FFEA18"/>
              </a:buClr>
              <a:buSzPct val="100000"/>
              <a:buFont typeface="Comic Sans MS" charset="0"/>
              <a:buNone/>
            </a:pPr>
            <a:r>
              <a:rPr lang="en-GB" sz="1600" b="1">
                <a:solidFill>
                  <a:srgbClr val="6B6BDB"/>
                </a:solidFill>
                <a:latin typeface="Comic Sans MS" charset="0"/>
              </a:rPr>
              <a:t>An-ti-ốt Si-ri</a:t>
            </a:r>
          </a:p>
          <a:p>
            <a:pPr algn="ctr">
              <a:lnSpc>
                <a:spcPct val="115000"/>
              </a:lnSpc>
              <a:buClr>
                <a:srgbClr val="FFEA18"/>
              </a:buClr>
              <a:buSzPct val="100000"/>
              <a:buFont typeface="Comic Sans MS" charset="0"/>
              <a:buNone/>
            </a:pPr>
            <a:r>
              <a:rPr lang="en-GB" sz="1600" b="1">
                <a:solidFill>
                  <a:srgbClr val="6B6BDB"/>
                </a:solidFill>
                <a:latin typeface="Comic Sans MS" charset="0"/>
              </a:rPr>
              <a:t>Tạt-s</a:t>
            </a:r>
            <a:r>
              <a:rPr lang="en-GB" sz="1600" b="1">
                <a:solidFill>
                  <a:srgbClr val="6B6BDB"/>
                </a:solidFill>
                <a:latin typeface="Arial" charset="0"/>
              </a:rPr>
              <a:t>ơ</a:t>
            </a:r>
            <a:endParaRPr lang="en-GB" sz="1600" b="1">
              <a:solidFill>
                <a:srgbClr val="6B6BDB"/>
              </a:solidFill>
              <a:latin typeface="Comic Sans MS" charset="0"/>
            </a:endParaRPr>
          </a:p>
          <a:p>
            <a:pPr algn="ctr">
              <a:lnSpc>
                <a:spcPct val="115000"/>
              </a:lnSpc>
              <a:buClr>
                <a:srgbClr val="FFEA18"/>
              </a:buClr>
              <a:buSzPct val="100000"/>
              <a:buFont typeface="Comic Sans MS" charset="0"/>
              <a:buNone/>
            </a:pPr>
            <a:r>
              <a:rPr lang="en-GB" sz="1600" b="1">
                <a:solidFill>
                  <a:srgbClr val="6B6BDB"/>
                </a:solidFill>
                <a:latin typeface="Apple Chancery" charset="0"/>
              </a:rPr>
              <a:t>Đ</a:t>
            </a:r>
            <a:r>
              <a:rPr lang="en-GB" sz="1600" b="1">
                <a:solidFill>
                  <a:srgbClr val="6B6BDB"/>
                </a:solidFill>
                <a:latin typeface="Comic Sans MS" charset="0"/>
              </a:rPr>
              <a:t>ẹt-b</a:t>
            </a:r>
            <a:r>
              <a:rPr lang="en-GB" sz="1600" b="1">
                <a:solidFill>
                  <a:srgbClr val="6B6BDB"/>
                </a:solidFill>
                <a:latin typeface="Arial" charset="0"/>
              </a:rPr>
              <a:t>ơ</a:t>
            </a:r>
            <a:endParaRPr lang="en-GB" sz="1600" b="1">
              <a:solidFill>
                <a:srgbClr val="6B6BDB"/>
              </a:solidFill>
              <a:latin typeface="Comic Sans MS" charset="0"/>
            </a:endParaRPr>
          </a:p>
          <a:p>
            <a:pPr algn="ctr">
              <a:lnSpc>
                <a:spcPct val="115000"/>
              </a:lnSpc>
              <a:buClr>
                <a:srgbClr val="FFEA18"/>
              </a:buClr>
              <a:buSzPct val="100000"/>
              <a:buFont typeface="Comic Sans MS" charset="0"/>
              <a:buNone/>
            </a:pPr>
            <a:r>
              <a:rPr lang="en-GB" sz="1600" b="1">
                <a:solidFill>
                  <a:srgbClr val="6B6BDB"/>
                </a:solidFill>
                <a:latin typeface="Comic Sans MS" charset="0"/>
              </a:rPr>
              <a:t>Lít-tr</a:t>
            </a:r>
            <a:r>
              <a:rPr lang="en-GB" sz="1600" b="1">
                <a:solidFill>
                  <a:srgbClr val="6B6BDB"/>
                </a:solidFill>
                <a:latin typeface="Arial" charset="0"/>
              </a:rPr>
              <a:t>ơ</a:t>
            </a:r>
            <a:endParaRPr lang="en-GB" sz="1600" b="1">
              <a:solidFill>
                <a:srgbClr val="6B6BDB"/>
              </a:solidFill>
              <a:latin typeface="Comic Sans MS" charset="0"/>
            </a:endParaRPr>
          </a:p>
          <a:p>
            <a:pPr algn="ctr">
              <a:lnSpc>
                <a:spcPct val="115000"/>
              </a:lnSpc>
              <a:buClr>
                <a:srgbClr val="FFEA18"/>
              </a:buClr>
              <a:buSzPct val="100000"/>
              <a:buFont typeface="Comic Sans MS" charset="0"/>
              <a:buNone/>
            </a:pPr>
            <a:r>
              <a:rPr lang="en-GB" sz="1600" b="1">
                <a:solidFill>
                  <a:srgbClr val="6B6BDB"/>
                </a:solidFill>
                <a:latin typeface="Comic Sans MS" charset="0"/>
              </a:rPr>
              <a:t>Y-cô-ni</a:t>
            </a:r>
          </a:p>
          <a:p>
            <a:pPr algn="ctr">
              <a:lnSpc>
                <a:spcPct val="115000"/>
              </a:lnSpc>
              <a:buClr>
                <a:srgbClr val="FFEA18"/>
              </a:buClr>
              <a:buSzPct val="100000"/>
              <a:buFont typeface="Comic Sans MS" charset="0"/>
              <a:buNone/>
            </a:pPr>
            <a:r>
              <a:rPr lang="en-GB" sz="1600" b="1">
                <a:solidFill>
                  <a:srgbClr val="6B6BDB"/>
                </a:solidFill>
                <a:latin typeface="Comic Sans MS" charset="0"/>
              </a:rPr>
              <a:t>An-ti-ốt Bi-si-</a:t>
            </a:r>
            <a:r>
              <a:rPr lang="en-GB" sz="1600" b="1">
                <a:solidFill>
                  <a:srgbClr val="6B6BDB"/>
                </a:solidFill>
                <a:latin typeface="Apple Chancery" charset="0"/>
              </a:rPr>
              <a:t>đ</a:t>
            </a:r>
            <a:r>
              <a:rPr lang="en-GB" sz="1600" b="1">
                <a:solidFill>
                  <a:srgbClr val="6B6BDB"/>
                </a:solidFill>
                <a:latin typeface="Comic Sans MS" charset="0"/>
              </a:rPr>
              <a:t>i</a:t>
            </a:r>
          </a:p>
          <a:p>
            <a:pPr algn="ctr">
              <a:lnSpc>
                <a:spcPct val="115000"/>
              </a:lnSpc>
              <a:buClr>
                <a:srgbClr val="FFEA18"/>
              </a:buClr>
              <a:buSzPct val="100000"/>
              <a:buFont typeface="Comic Sans MS" charset="0"/>
              <a:buNone/>
            </a:pPr>
            <a:r>
              <a:rPr lang="en-GB" sz="1600" b="1">
                <a:solidFill>
                  <a:srgbClr val="6B6BDB"/>
                </a:solidFill>
                <a:latin typeface="Comic Sans MS" charset="0"/>
              </a:rPr>
              <a:t>Phi-ri-gi</a:t>
            </a:r>
          </a:p>
          <a:p>
            <a:pPr algn="ctr">
              <a:lnSpc>
                <a:spcPct val="115000"/>
              </a:lnSpc>
              <a:buClr>
                <a:srgbClr val="FFEA18"/>
              </a:buClr>
              <a:buSzPct val="100000"/>
              <a:buFont typeface="Comic Sans MS" charset="0"/>
              <a:buNone/>
            </a:pPr>
            <a:r>
              <a:rPr lang="en-GB" sz="1600" b="1">
                <a:solidFill>
                  <a:srgbClr val="6B6BDB"/>
                </a:solidFill>
                <a:latin typeface="Comic Sans MS" charset="0"/>
              </a:rPr>
              <a:t>Ga-la-ti</a:t>
            </a:r>
          </a:p>
          <a:p>
            <a:pPr algn="ctr">
              <a:lnSpc>
                <a:spcPct val="115000"/>
              </a:lnSpc>
              <a:buClr>
                <a:srgbClr val="FFEA18"/>
              </a:buClr>
              <a:buSzPct val="100000"/>
              <a:buFont typeface="Comic Sans MS" charset="0"/>
              <a:buNone/>
            </a:pPr>
            <a:r>
              <a:rPr lang="en-GB" sz="1600" b="1">
                <a:solidFill>
                  <a:srgbClr val="6B6BDB"/>
                </a:solidFill>
                <a:latin typeface="Comic Sans MS" charset="0"/>
              </a:rPr>
              <a:t>Mi-si</a:t>
            </a:r>
          </a:p>
          <a:p>
            <a:pPr algn="ctr">
              <a:lnSpc>
                <a:spcPct val="115000"/>
              </a:lnSpc>
              <a:buClr>
                <a:srgbClr val="FFEA18"/>
              </a:buClr>
              <a:buSzPct val="100000"/>
              <a:buFont typeface="Comic Sans MS" charset="0"/>
              <a:buNone/>
            </a:pPr>
            <a:r>
              <a:rPr lang="en-GB" sz="1600" b="1">
                <a:solidFill>
                  <a:srgbClr val="6B6BDB"/>
                </a:solidFill>
                <a:latin typeface="Comic Sans MS" charset="0"/>
              </a:rPr>
              <a:t>Trô-ách</a:t>
            </a:r>
            <a:r>
              <a:rPr lang="ar-sa" sz="1600" b="1">
                <a:solidFill>
                  <a:srgbClr val="6B6BDB"/>
                </a:solidFill>
                <a:latin typeface="Comic Sans MS" charset="0"/>
              </a:rPr>
              <a:t>‏</a:t>
            </a:r>
            <a:endParaRPr lang="en-GB" sz="1600" b="1">
              <a:solidFill>
                <a:srgbClr val="6B6BDB"/>
              </a:solidFill>
              <a:latin typeface="Comic Sans MS" charset="0"/>
            </a:endParaRPr>
          </a:p>
          <a:p>
            <a:pPr algn="ctr">
              <a:lnSpc>
                <a:spcPct val="115000"/>
              </a:lnSpc>
              <a:buClr>
                <a:srgbClr val="FFEA18"/>
              </a:buClr>
              <a:buSzPct val="100000"/>
              <a:buFont typeface="Comic Sans MS" charset="0"/>
              <a:buNone/>
            </a:pPr>
            <a:r>
              <a:rPr lang="en-GB" sz="1600" b="1">
                <a:solidFill>
                  <a:srgbClr val="6B6BDB"/>
                </a:solidFill>
                <a:latin typeface="Comic Sans MS" charset="0"/>
              </a:rPr>
              <a:t>Sa-mô-tra-x</a:t>
            </a:r>
            <a:r>
              <a:rPr lang="en-GB" sz="1600" b="1">
                <a:solidFill>
                  <a:srgbClr val="6B6BDB"/>
                </a:solidFill>
                <a:latin typeface="Arial" charset="0"/>
              </a:rPr>
              <a:t>ơ</a:t>
            </a:r>
            <a:endParaRPr lang="en-GB" sz="1600" b="1">
              <a:solidFill>
                <a:srgbClr val="6B6BDB"/>
              </a:solidFill>
              <a:latin typeface="Comic Sans MS" charset="0"/>
            </a:endParaRPr>
          </a:p>
          <a:p>
            <a:pPr algn="ctr">
              <a:lnSpc>
                <a:spcPct val="115000"/>
              </a:lnSpc>
              <a:buClr>
                <a:srgbClr val="FFEA18"/>
              </a:buClr>
              <a:buSzPct val="100000"/>
              <a:buFont typeface="Comic Sans MS" charset="0"/>
              <a:buNone/>
            </a:pPr>
            <a:r>
              <a:rPr lang="en-GB" sz="1600" b="1">
                <a:solidFill>
                  <a:srgbClr val="6B6BDB"/>
                </a:solidFill>
                <a:latin typeface="Comic Sans MS" charset="0"/>
              </a:rPr>
              <a:t>Nê-a-bô-li</a:t>
            </a:r>
          </a:p>
          <a:p>
            <a:pPr algn="ctr">
              <a:lnSpc>
                <a:spcPct val="115000"/>
              </a:lnSpc>
              <a:buClr>
                <a:srgbClr val="FFEA18"/>
              </a:buClr>
              <a:buSzPct val="100000"/>
              <a:buFont typeface="Comic Sans MS" charset="0"/>
              <a:buNone/>
            </a:pPr>
            <a:r>
              <a:rPr lang="en-GB" sz="1600" b="1">
                <a:solidFill>
                  <a:srgbClr val="6B6BDB"/>
                </a:solidFill>
                <a:latin typeface="Comic Sans MS" charset="0"/>
              </a:rPr>
              <a:t>Phi-líp</a:t>
            </a:r>
          </a:p>
          <a:p>
            <a:pPr algn="ctr">
              <a:lnSpc>
                <a:spcPct val="115000"/>
              </a:lnSpc>
              <a:buClr>
                <a:srgbClr val="FFEA18"/>
              </a:buClr>
              <a:buSzPct val="100000"/>
              <a:buFont typeface="Comic Sans MS" charset="0"/>
              <a:buNone/>
            </a:pPr>
            <a:r>
              <a:rPr lang="en-GB" sz="1600" b="1">
                <a:solidFill>
                  <a:srgbClr val="6B6BDB"/>
                </a:solidFill>
                <a:latin typeface="Comic Sans MS" charset="0"/>
              </a:rPr>
              <a:t>Am-phi-pô-lít</a:t>
            </a:r>
          </a:p>
          <a:p>
            <a:pPr algn="ctr">
              <a:lnSpc>
                <a:spcPct val="115000"/>
              </a:lnSpc>
              <a:buClr>
                <a:srgbClr val="FFEA18"/>
              </a:buClr>
              <a:buSzPct val="100000"/>
              <a:buFont typeface="Comic Sans MS" charset="0"/>
              <a:buNone/>
            </a:pPr>
            <a:r>
              <a:rPr lang="en-GB" sz="1600" b="1">
                <a:solidFill>
                  <a:srgbClr val="6B6BDB"/>
                </a:solidFill>
                <a:latin typeface="Comic Sans MS" charset="0"/>
              </a:rPr>
              <a:t>A-bô-lô-ni</a:t>
            </a:r>
          </a:p>
          <a:p>
            <a:pPr algn="ctr">
              <a:lnSpc>
                <a:spcPct val="115000"/>
              </a:lnSpc>
              <a:buClr>
                <a:srgbClr val="FFEA18"/>
              </a:buClr>
              <a:buSzPct val="100000"/>
              <a:buFont typeface="Comic Sans MS" charset="0"/>
              <a:buNone/>
            </a:pPr>
            <a:r>
              <a:rPr lang="en-GB" sz="1600" b="1">
                <a:solidFill>
                  <a:srgbClr val="6B6BDB"/>
                </a:solidFill>
                <a:latin typeface="Comic Sans MS" charset="0"/>
              </a:rPr>
              <a:t>Tê-sa-lô-ni-ca</a:t>
            </a:r>
          </a:p>
          <a:p>
            <a:pPr algn="ctr">
              <a:lnSpc>
                <a:spcPct val="115000"/>
              </a:lnSpc>
              <a:buClr>
                <a:srgbClr val="FFEA18"/>
              </a:buClr>
              <a:buSzPct val="100000"/>
              <a:buFont typeface="Comic Sans MS" charset="0"/>
              <a:buNone/>
            </a:pPr>
            <a:r>
              <a:rPr lang="en-GB" sz="1600" b="1">
                <a:solidFill>
                  <a:srgbClr val="6B6BDB"/>
                </a:solidFill>
                <a:latin typeface="Comic Sans MS" charset="0"/>
              </a:rPr>
              <a:t>Bê-rê</a:t>
            </a:r>
          </a:p>
          <a:p>
            <a:pPr algn="ctr">
              <a:lnSpc>
                <a:spcPct val="115000"/>
              </a:lnSpc>
              <a:buClr>
                <a:srgbClr val="FFFFFF"/>
              </a:buClr>
              <a:buSzPct val="100000"/>
              <a:buFont typeface="Comic Sans MS" charset="0"/>
              <a:buNone/>
            </a:pPr>
            <a:r>
              <a:rPr lang="en-GB" sz="1600" b="1" i="1" u="sng">
                <a:latin typeface="Comic Sans MS" charset="0"/>
              </a:rPr>
              <a:t>A-THÊN</a:t>
            </a:r>
          </a:p>
          <a:p>
            <a:pPr algn="ctr">
              <a:lnSpc>
                <a:spcPct val="115000"/>
              </a:lnSpc>
              <a:buClr>
                <a:srgbClr val="FFFFFF"/>
              </a:buClr>
              <a:buSzPct val="100000"/>
              <a:buFont typeface="Comic Sans MS" charset="0"/>
              <a:buNone/>
            </a:pPr>
            <a:r>
              <a:rPr lang="en-GB" sz="1600" b="1" i="1" u="sng">
                <a:latin typeface="Comic Sans MS" charset="0"/>
              </a:rPr>
              <a:t>CÔ-RINH-TÔ</a:t>
            </a:r>
          </a:p>
          <a:p>
            <a:pPr algn="ctr">
              <a:lnSpc>
                <a:spcPct val="115000"/>
              </a:lnSpc>
              <a:buClr>
                <a:srgbClr val="FFEA18"/>
              </a:buClr>
              <a:buSzPct val="100000"/>
              <a:buFont typeface="Comic Sans MS" charset="0"/>
              <a:buNone/>
            </a:pPr>
            <a:r>
              <a:rPr lang="en-GB" sz="1600" b="1">
                <a:solidFill>
                  <a:srgbClr val="6B6BDB"/>
                </a:solidFill>
                <a:latin typeface="Comic Sans MS" charset="0"/>
              </a:rPr>
              <a:t>Sen-c</a:t>
            </a:r>
            <a:r>
              <a:rPr lang="en-GB" sz="1600" b="1">
                <a:solidFill>
                  <a:srgbClr val="6B6BDB"/>
                </a:solidFill>
                <a:latin typeface="Arial" charset="0"/>
              </a:rPr>
              <a:t>ơ-</a:t>
            </a:r>
            <a:r>
              <a:rPr lang="en-GB" sz="1600" b="1">
                <a:solidFill>
                  <a:srgbClr val="6B6BDB"/>
                </a:solidFill>
                <a:latin typeface="Comic Sans MS" charset="0"/>
              </a:rPr>
              <a:t>rê</a:t>
            </a:r>
          </a:p>
          <a:p>
            <a:pPr algn="ctr">
              <a:lnSpc>
                <a:spcPct val="115000"/>
              </a:lnSpc>
              <a:buClr>
                <a:srgbClr val="FFEA18"/>
              </a:buClr>
              <a:buSzPct val="100000"/>
              <a:buFont typeface="Comic Sans MS" charset="0"/>
              <a:buNone/>
            </a:pPr>
            <a:r>
              <a:rPr lang="en-GB" sz="1600" b="1">
                <a:solidFill>
                  <a:srgbClr val="6B6BDB"/>
                </a:solidFill>
                <a:latin typeface="Comic Sans MS" charset="0"/>
              </a:rPr>
              <a:t>Ê-phê-sô</a:t>
            </a:r>
          </a:p>
          <a:p>
            <a:pPr algn="ctr">
              <a:lnSpc>
                <a:spcPct val="115000"/>
              </a:lnSpc>
              <a:buClr>
                <a:srgbClr val="FFEA18"/>
              </a:buClr>
              <a:buSzPct val="100000"/>
              <a:buFont typeface="Comic Sans MS" charset="0"/>
              <a:buNone/>
            </a:pPr>
            <a:r>
              <a:rPr lang="en-GB" sz="1600" b="1">
                <a:solidFill>
                  <a:srgbClr val="6B6BDB"/>
                </a:solidFill>
                <a:latin typeface="Comic Sans MS" charset="0"/>
              </a:rPr>
              <a:t>Sê-sa-rê</a:t>
            </a:r>
          </a:p>
          <a:p>
            <a:pPr algn="ctr">
              <a:lnSpc>
                <a:spcPct val="115000"/>
              </a:lnSpc>
              <a:buClr>
                <a:srgbClr val="FFEA18"/>
              </a:buClr>
              <a:buSzPct val="100000"/>
              <a:buFont typeface="Comic Sans MS" charset="0"/>
              <a:buNone/>
            </a:pPr>
            <a:r>
              <a:rPr lang="en-GB" sz="1600" b="1">
                <a:solidFill>
                  <a:srgbClr val="6B6BDB"/>
                </a:solidFill>
                <a:latin typeface="Comic Sans MS" charset="0"/>
              </a:rPr>
              <a:t>Giê-ru-sa-lem</a:t>
            </a:r>
          </a:p>
          <a:p>
            <a:pPr algn="ctr">
              <a:lnSpc>
                <a:spcPct val="115000"/>
              </a:lnSpc>
              <a:buClr>
                <a:srgbClr val="FFEA18"/>
              </a:buClr>
              <a:buSzPct val="100000"/>
              <a:buFont typeface="Comic Sans MS" charset="0"/>
              <a:buNone/>
            </a:pPr>
            <a:r>
              <a:rPr lang="en-GB" sz="1600" b="1">
                <a:solidFill>
                  <a:srgbClr val="6B6BDB"/>
                </a:solidFill>
                <a:latin typeface="Comic Sans MS" charset="0"/>
              </a:rPr>
              <a:t>Sê-sê-rê</a:t>
            </a:r>
          </a:p>
          <a:p>
            <a:pPr algn="ctr">
              <a:lnSpc>
                <a:spcPct val="115000"/>
              </a:lnSpc>
              <a:buClr>
                <a:srgbClr val="FFEA18"/>
              </a:buClr>
              <a:buSzPct val="100000"/>
              <a:buFont typeface="Comic Sans MS" charset="0"/>
              <a:buNone/>
            </a:pPr>
            <a:r>
              <a:rPr lang="en-GB" sz="1600" b="1">
                <a:solidFill>
                  <a:srgbClr val="6B6BDB"/>
                </a:solidFill>
                <a:latin typeface="Comic Sans MS" charset="0"/>
              </a:rPr>
              <a:t>An-ti-ốt Si-ri</a:t>
            </a:r>
          </a:p>
        </p:txBody>
      </p:sp>
      <p:sp>
        <p:nvSpPr>
          <p:cNvPr id="40965" name="Text Box 5"/>
          <p:cNvSpPr txBox="1">
            <a:spLocks noChangeArrowheads="1"/>
          </p:cNvSpPr>
          <p:nvPr/>
        </p:nvSpPr>
        <p:spPr bwMode="auto">
          <a:xfrm>
            <a:off x="5800725" y="1101725"/>
            <a:ext cx="2041525" cy="6259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lnSpc>
                <a:spcPct val="120000"/>
              </a:lnSpc>
              <a:buClr>
                <a:srgbClr val="FFEA18"/>
              </a:buClr>
              <a:buSzPct val="100000"/>
              <a:buFont typeface="Comic Sans MS" charset="0"/>
              <a:buNone/>
            </a:pPr>
            <a:endParaRPr lang="en-GB" sz="1600" b="1">
              <a:solidFill>
                <a:srgbClr val="6B6BDB"/>
              </a:solidFill>
              <a:latin typeface="Comic Sans MS" charset="0"/>
            </a:endParaRPr>
          </a:p>
          <a:p>
            <a:pPr algn="ctr">
              <a:lnSpc>
                <a:spcPct val="120000"/>
              </a:lnSpc>
              <a:buClr>
                <a:srgbClr val="FFEA18"/>
              </a:buClr>
              <a:buSzPct val="100000"/>
              <a:buFont typeface="Comic Sans MS" charset="0"/>
              <a:buNone/>
            </a:pPr>
            <a:r>
              <a:rPr lang="en-GB" sz="1600" b="1">
                <a:solidFill>
                  <a:srgbClr val="6B6BDB"/>
                </a:solidFill>
                <a:latin typeface="Comic Sans MS" charset="0"/>
              </a:rPr>
              <a:t>An-ti-ốt Si-ri</a:t>
            </a:r>
          </a:p>
          <a:p>
            <a:pPr algn="ctr">
              <a:lnSpc>
                <a:spcPct val="120000"/>
              </a:lnSpc>
              <a:buClr>
                <a:srgbClr val="FFEA18"/>
              </a:buClr>
              <a:buSzPct val="100000"/>
              <a:buFont typeface="Comic Sans MS" charset="0"/>
              <a:buNone/>
            </a:pPr>
            <a:r>
              <a:rPr lang="en-GB" sz="1600" b="1">
                <a:solidFill>
                  <a:srgbClr val="6B6BDB"/>
                </a:solidFill>
                <a:latin typeface="Comic Sans MS" charset="0"/>
              </a:rPr>
              <a:t>Ga-la-ti</a:t>
            </a:r>
          </a:p>
          <a:p>
            <a:pPr algn="ctr">
              <a:lnSpc>
                <a:spcPct val="120000"/>
              </a:lnSpc>
              <a:buClr>
                <a:srgbClr val="FFEA18"/>
              </a:buClr>
              <a:buSzPct val="100000"/>
              <a:buFont typeface="Comic Sans MS" charset="0"/>
              <a:buNone/>
            </a:pPr>
            <a:r>
              <a:rPr lang="en-GB" sz="1600" b="1">
                <a:solidFill>
                  <a:srgbClr val="6B6BDB"/>
                </a:solidFill>
                <a:latin typeface="Comic Sans MS" charset="0"/>
              </a:rPr>
              <a:t>Phi-ri-gi   </a:t>
            </a:r>
          </a:p>
          <a:p>
            <a:pPr algn="ctr">
              <a:lnSpc>
                <a:spcPct val="120000"/>
              </a:lnSpc>
              <a:buClr>
                <a:srgbClr val="FFEA18"/>
              </a:buClr>
              <a:buSzPct val="100000"/>
              <a:buFont typeface="Comic Sans MS" charset="0"/>
              <a:buNone/>
            </a:pPr>
            <a:r>
              <a:rPr lang="en-GB" sz="1600" b="1">
                <a:solidFill>
                  <a:srgbClr val="6B6BDB"/>
                </a:solidFill>
                <a:latin typeface="Comic Sans MS" charset="0"/>
              </a:rPr>
              <a:t> Rê-gi-ôn</a:t>
            </a:r>
          </a:p>
          <a:p>
            <a:pPr algn="ctr">
              <a:lnSpc>
                <a:spcPct val="120000"/>
              </a:lnSpc>
              <a:buClr>
                <a:srgbClr val="FFFFFF"/>
              </a:buClr>
              <a:buSzPct val="100000"/>
              <a:buFont typeface="Comic Sans MS" charset="0"/>
              <a:buNone/>
            </a:pPr>
            <a:r>
              <a:rPr lang="en-GB" sz="1600" b="1" i="1" u="sng">
                <a:latin typeface="Comic Sans MS" charset="0"/>
              </a:rPr>
              <a:t>Ê-PHÊ-SÔ</a:t>
            </a:r>
          </a:p>
          <a:p>
            <a:pPr algn="ctr">
              <a:lnSpc>
                <a:spcPct val="120000"/>
              </a:lnSpc>
              <a:buClr>
                <a:srgbClr val="FFEA18"/>
              </a:buClr>
              <a:buSzPct val="100000"/>
              <a:buFont typeface="Comic Sans MS" charset="0"/>
              <a:buNone/>
            </a:pPr>
            <a:r>
              <a:rPr lang="en-GB" sz="1600" b="1">
                <a:solidFill>
                  <a:srgbClr val="6B6BDB"/>
                </a:solidFill>
                <a:latin typeface="Comic Sans MS" charset="0"/>
              </a:rPr>
              <a:t>Ma-xê-</a:t>
            </a:r>
            <a:r>
              <a:rPr lang="en-GB" sz="1600" b="1">
                <a:solidFill>
                  <a:srgbClr val="6B6BDB"/>
                </a:solidFill>
                <a:latin typeface="Apple Chancery" charset="0"/>
              </a:rPr>
              <a:t>đ</a:t>
            </a:r>
            <a:r>
              <a:rPr lang="en-GB" sz="1600" b="1">
                <a:solidFill>
                  <a:srgbClr val="6B6BDB"/>
                </a:solidFill>
                <a:latin typeface="Comic Sans MS" charset="0"/>
              </a:rPr>
              <a:t>oan</a:t>
            </a:r>
          </a:p>
          <a:p>
            <a:pPr algn="ctr">
              <a:lnSpc>
                <a:spcPct val="120000"/>
              </a:lnSpc>
              <a:buClr>
                <a:srgbClr val="FFEA18"/>
              </a:buClr>
              <a:buSzPct val="100000"/>
              <a:buFont typeface="Comic Sans MS" charset="0"/>
              <a:buNone/>
            </a:pPr>
            <a:r>
              <a:rPr lang="en-GB" sz="1600" b="1">
                <a:solidFill>
                  <a:srgbClr val="6B6BDB"/>
                </a:solidFill>
                <a:latin typeface="Comic Sans MS" charset="0"/>
              </a:rPr>
              <a:t>Trô-ách</a:t>
            </a:r>
          </a:p>
          <a:p>
            <a:pPr algn="ctr">
              <a:lnSpc>
                <a:spcPct val="120000"/>
              </a:lnSpc>
              <a:buClr>
                <a:srgbClr val="FFEA18"/>
              </a:buClr>
              <a:buSzPct val="100000"/>
              <a:buFont typeface="Comic Sans MS" charset="0"/>
              <a:buNone/>
            </a:pPr>
            <a:r>
              <a:rPr lang="en-GB" sz="1600" b="1">
                <a:solidFill>
                  <a:srgbClr val="6B6BDB"/>
                </a:solidFill>
                <a:latin typeface="Comic Sans MS" charset="0"/>
              </a:rPr>
              <a:t>Phi-líp</a:t>
            </a:r>
          </a:p>
          <a:p>
            <a:pPr algn="ctr">
              <a:lnSpc>
                <a:spcPct val="120000"/>
              </a:lnSpc>
              <a:buClr>
                <a:srgbClr val="FFEA18"/>
              </a:buClr>
              <a:buSzPct val="100000"/>
              <a:buFont typeface="Comic Sans MS" charset="0"/>
              <a:buNone/>
            </a:pPr>
            <a:r>
              <a:rPr lang="en-GB" sz="1600" b="1">
                <a:solidFill>
                  <a:srgbClr val="6B6BDB"/>
                </a:solidFill>
                <a:latin typeface="Comic Sans MS" charset="0"/>
              </a:rPr>
              <a:t>Cô-rinh-tô</a:t>
            </a:r>
          </a:p>
          <a:p>
            <a:pPr algn="ctr">
              <a:lnSpc>
                <a:spcPct val="120000"/>
              </a:lnSpc>
              <a:buClr>
                <a:srgbClr val="FFEA18"/>
              </a:buClr>
              <a:buSzPct val="100000"/>
              <a:buFont typeface="Comic Sans MS" charset="0"/>
              <a:buNone/>
            </a:pPr>
            <a:r>
              <a:rPr lang="en-GB" sz="1600" b="1">
                <a:solidFill>
                  <a:srgbClr val="6B6BDB"/>
                </a:solidFill>
                <a:latin typeface="Comic Sans MS" charset="0"/>
              </a:rPr>
              <a:t>Phi-líp</a:t>
            </a:r>
          </a:p>
          <a:p>
            <a:pPr algn="ctr">
              <a:lnSpc>
                <a:spcPct val="120000"/>
              </a:lnSpc>
              <a:buClr>
                <a:srgbClr val="FFEA18"/>
              </a:buClr>
              <a:buSzPct val="100000"/>
              <a:buFont typeface="Comic Sans MS" charset="0"/>
              <a:buNone/>
            </a:pPr>
            <a:r>
              <a:rPr lang="en-GB" sz="1600" b="1">
                <a:solidFill>
                  <a:srgbClr val="6B6BDB"/>
                </a:solidFill>
                <a:latin typeface="Comic Sans MS" charset="0"/>
              </a:rPr>
              <a:t>Trô-ách</a:t>
            </a:r>
          </a:p>
          <a:p>
            <a:pPr algn="ctr">
              <a:lnSpc>
                <a:spcPct val="120000"/>
              </a:lnSpc>
              <a:buClr>
                <a:srgbClr val="FFEA18"/>
              </a:buClr>
              <a:buSzPct val="100000"/>
              <a:buFont typeface="Comic Sans MS" charset="0"/>
              <a:buNone/>
            </a:pPr>
            <a:r>
              <a:rPr lang="en-GB" sz="1600" b="1">
                <a:solidFill>
                  <a:srgbClr val="6B6BDB"/>
                </a:solidFill>
                <a:latin typeface="Comic Sans MS" charset="0"/>
              </a:rPr>
              <a:t>A-sốt</a:t>
            </a:r>
          </a:p>
          <a:p>
            <a:pPr algn="ctr">
              <a:lnSpc>
                <a:spcPct val="120000"/>
              </a:lnSpc>
              <a:buClr>
                <a:srgbClr val="FFEA18"/>
              </a:buClr>
              <a:buSzPct val="100000"/>
              <a:buFont typeface="Comic Sans MS" charset="0"/>
              <a:buNone/>
            </a:pPr>
            <a:r>
              <a:rPr lang="en-GB" sz="1600" b="1">
                <a:solidFill>
                  <a:srgbClr val="6B6BDB"/>
                </a:solidFill>
                <a:latin typeface="Comic Sans MS" charset="0"/>
              </a:rPr>
              <a:t>My-lê</a:t>
            </a:r>
          </a:p>
          <a:p>
            <a:pPr algn="ctr">
              <a:lnSpc>
                <a:spcPct val="120000"/>
              </a:lnSpc>
              <a:buClr>
                <a:srgbClr val="FFEA18"/>
              </a:buClr>
              <a:buSzPct val="100000"/>
              <a:buFont typeface="Comic Sans MS" charset="0"/>
              <a:buNone/>
            </a:pPr>
            <a:r>
              <a:rPr lang="en-GB" sz="1600" b="1">
                <a:solidFill>
                  <a:srgbClr val="6B6BDB"/>
                </a:solidFill>
                <a:latin typeface="Comic Sans MS" charset="0"/>
              </a:rPr>
              <a:t>Cốt </a:t>
            </a:r>
          </a:p>
          <a:p>
            <a:pPr algn="ctr">
              <a:lnSpc>
                <a:spcPct val="120000"/>
              </a:lnSpc>
              <a:buClr>
                <a:srgbClr val="FFEA18"/>
              </a:buClr>
              <a:buSzPct val="100000"/>
              <a:buFont typeface="Comic Sans MS" charset="0"/>
              <a:buNone/>
            </a:pPr>
            <a:r>
              <a:rPr lang="en-GB" sz="1600" b="1">
                <a:solidFill>
                  <a:srgbClr val="6B6BDB"/>
                </a:solidFill>
                <a:latin typeface="Comic Sans MS" charset="0"/>
              </a:rPr>
              <a:t>Rô-</a:t>
            </a:r>
            <a:r>
              <a:rPr lang="en-GB" sz="1600" b="1">
                <a:solidFill>
                  <a:srgbClr val="6B6BDB"/>
                </a:solidFill>
                <a:latin typeface="Apple Chancery" charset="0"/>
              </a:rPr>
              <a:t>đ</a:t>
            </a:r>
            <a:r>
              <a:rPr lang="en-GB" sz="1600" b="1">
                <a:solidFill>
                  <a:srgbClr val="6B6BDB"/>
                </a:solidFill>
                <a:latin typeface="Arial" charset="0"/>
              </a:rPr>
              <a:t>ơ</a:t>
            </a:r>
            <a:endParaRPr lang="en-GB" sz="1600" b="1">
              <a:solidFill>
                <a:srgbClr val="6B6BDB"/>
              </a:solidFill>
              <a:latin typeface="Comic Sans MS" charset="0"/>
            </a:endParaRPr>
          </a:p>
          <a:p>
            <a:pPr algn="ctr">
              <a:lnSpc>
                <a:spcPct val="120000"/>
              </a:lnSpc>
              <a:buClr>
                <a:srgbClr val="FFEA18"/>
              </a:buClr>
              <a:buSzPct val="100000"/>
              <a:buFont typeface="Comic Sans MS" charset="0"/>
              <a:buNone/>
            </a:pPr>
            <a:r>
              <a:rPr lang="en-GB" sz="1600" b="1">
                <a:solidFill>
                  <a:srgbClr val="6B6BDB"/>
                </a:solidFill>
                <a:latin typeface="Comic Sans MS" charset="0"/>
              </a:rPr>
              <a:t>Ba-ta-ra</a:t>
            </a:r>
          </a:p>
          <a:p>
            <a:pPr algn="ctr">
              <a:lnSpc>
                <a:spcPct val="120000"/>
              </a:lnSpc>
              <a:buClr>
                <a:srgbClr val="FFEA18"/>
              </a:buClr>
              <a:buSzPct val="100000"/>
              <a:buFont typeface="Comic Sans MS" charset="0"/>
              <a:buNone/>
            </a:pPr>
            <a:r>
              <a:rPr lang="en-GB" sz="1600" b="1">
                <a:solidFill>
                  <a:srgbClr val="6B6BDB"/>
                </a:solidFill>
                <a:latin typeface="Comic Sans MS" charset="0"/>
              </a:rPr>
              <a:t>Ty-r</a:t>
            </a:r>
            <a:r>
              <a:rPr lang="en-GB" sz="1600" b="1">
                <a:solidFill>
                  <a:srgbClr val="6B6BDB"/>
                </a:solidFill>
                <a:latin typeface="Arial" charset="0"/>
              </a:rPr>
              <a:t>ơ</a:t>
            </a:r>
            <a:endParaRPr lang="en-GB" sz="1600" b="1">
              <a:solidFill>
                <a:srgbClr val="6B6BDB"/>
              </a:solidFill>
              <a:latin typeface="Comic Sans MS" charset="0"/>
            </a:endParaRPr>
          </a:p>
          <a:p>
            <a:pPr algn="ctr">
              <a:lnSpc>
                <a:spcPct val="120000"/>
              </a:lnSpc>
              <a:buClr>
                <a:srgbClr val="FFEA18"/>
              </a:buClr>
              <a:buSzPct val="100000"/>
              <a:buFont typeface="Comic Sans MS" charset="0"/>
              <a:buNone/>
            </a:pPr>
            <a:r>
              <a:rPr lang="en-GB" sz="1600" b="1">
                <a:solidFill>
                  <a:srgbClr val="6B6BDB"/>
                </a:solidFill>
                <a:latin typeface="Comic Sans MS" charset="0"/>
              </a:rPr>
              <a:t>Bê-tô-lê-mai</a:t>
            </a:r>
          </a:p>
          <a:p>
            <a:pPr algn="ctr">
              <a:lnSpc>
                <a:spcPct val="120000"/>
              </a:lnSpc>
              <a:buClr>
                <a:srgbClr val="FFEA18"/>
              </a:buClr>
              <a:buSzPct val="100000"/>
              <a:buFont typeface="Comic Sans MS" charset="0"/>
              <a:buNone/>
            </a:pPr>
            <a:r>
              <a:rPr lang="en-GB" sz="1600" b="1">
                <a:solidFill>
                  <a:srgbClr val="6B6BDB"/>
                </a:solidFill>
                <a:latin typeface="Comic Sans MS" charset="0"/>
              </a:rPr>
              <a:t>Sê-sa-rê</a:t>
            </a:r>
          </a:p>
          <a:p>
            <a:pPr algn="ctr">
              <a:lnSpc>
                <a:spcPct val="120000"/>
              </a:lnSpc>
              <a:buClr>
                <a:srgbClr val="FFEA18"/>
              </a:buClr>
              <a:buSzPct val="100000"/>
              <a:buFont typeface="Comic Sans MS" charset="0"/>
              <a:buNone/>
            </a:pPr>
            <a:r>
              <a:rPr lang="en-GB" sz="1600" b="1">
                <a:solidFill>
                  <a:srgbClr val="6B6BDB"/>
                </a:solidFill>
                <a:latin typeface="Comic Sans MS" charset="0"/>
              </a:rPr>
              <a:t>Giê-ru-sa-lem</a:t>
            </a:r>
          </a:p>
        </p:txBody>
      </p:sp>
      <p:pic>
        <p:nvPicPr>
          <p:cNvPr id="6963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388" y="127000"/>
            <a:ext cx="958850" cy="2317750"/>
          </a:xfrm>
          <a:prstGeom prst="rect">
            <a:avLst/>
          </a:prstGeom>
          <a:noFill/>
          <a:ln>
            <a:noFill/>
          </a:ln>
          <a:effectLst>
            <a:outerShdw dist="107933" dir="2700000"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40967" name="Text Box 7"/>
          <p:cNvSpPr txBox="1">
            <a:spLocks noChangeArrowheads="1"/>
          </p:cNvSpPr>
          <p:nvPr/>
        </p:nvSpPr>
        <p:spPr bwMode="auto">
          <a:xfrm>
            <a:off x="7781925" y="831850"/>
            <a:ext cx="1943100" cy="1289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lnSpc>
                <a:spcPct val="80000"/>
              </a:lnSpc>
              <a:spcBef>
                <a:spcPts val="1500"/>
              </a:spcBef>
              <a:buClr>
                <a:srgbClr val="19FF21"/>
              </a:buClr>
              <a:buSzPct val="100000"/>
            </a:pPr>
            <a:r>
              <a:rPr lang="en-GB" sz="2400" b="1">
                <a:solidFill>
                  <a:srgbClr val="19FF21"/>
                </a:solidFill>
                <a:latin typeface="Comic Sans MS" charset="0"/>
              </a:rPr>
              <a:t>Hành trình IV:       </a:t>
            </a:r>
            <a:r>
              <a:rPr lang="en-GB" sz="2400" b="1">
                <a:solidFill>
                  <a:srgbClr val="19FFF4"/>
                </a:solidFill>
                <a:latin typeface="Comic Sans MS" charset="0"/>
              </a:rPr>
              <a:t>Trên </a:t>
            </a:r>
            <a:r>
              <a:rPr lang="en-GB" sz="2400" b="1">
                <a:solidFill>
                  <a:srgbClr val="19FFF4"/>
                </a:solidFill>
                <a:latin typeface="Apple Chancery" charset="0"/>
              </a:rPr>
              <a:t>đ</a:t>
            </a:r>
            <a:r>
              <a:rPr lang="en-GB" sz="2400" b="1">
                <a:solidFill>
                  <a:srgbClr val="19FFF4"/>
                </a:solidFill>
                <a:latin typeface="Arial" charset="0"/>
              </a:rPr>
              <a:t>ư</a:t>
            </a:r>
            <a:r>
              <a:rPr lang="en-GB" sz="2400" b="1">
                <a:solidFill>
                  <a:srgbClr val="19FFF4"/>
                </a:solidFill>
                <a:latin typeface="Comic Sans MS" charset="0"/>
              </a:rPr>
              <a:t>ờng </a:t>
            </a:r>
            <a:r>
              <a:rPr lang="en-GB" sz="2400" b="1">
                <a:solidFill>
                  <a:srgbClr val="19FFF4"/>
                </a:solidFill>
                <a:latin typeface="Apple Chancery" charset="0"/>
              </a:rPr>
              <a:t>đ</a:t>
            </a:r>
            <a:r>
              <a:rPr lang="en-GB" sz="2400" b="1">
                <a:solidFill>
                  <a:srgbClr val="19FFF4"/>
                </a:solidFill>
                <a:latin typeface="Comic Sans MS" charset="0"/>
              </a:rPr>
              <a:t>ến La Mã!</a:t>
            </a:r>
          </a:p>
        </p:txBody>
      </p:sp>
      <p:sp>
        <p:nvSpPr>
          <p:cNvPr id="69640" name="Text Box 8"/>
          <p:cNvSpPr txBox="1">
            <a:spLocks noChangeArrowheads="1"/>
          </p:cNvSpPr>
          <p:nvPr/>
        </p:nvSpPr>
        <p:spPr bwMode="auto">
          <a:xfrm>
            <a:off x="2335213" y="579438"/>
            <a:ext cx="1149350"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4500"/>
              </a:spcBef>
              <a:buClr>
                <a:srgbClr val="FFEA18"/>
              </a:buClr>
              <a:buSzPct val="100000"/>
            </a:pPr>
            <a:r>
              <a:rPr lang="en-GB" sz="7200" b="1">
                <a:solidFill>
                  <a:srgbClr val="FFEA18"/>
                </a:solidFill>
                <a:latin typeface="Comic Sans MS" charset="0"/>
              </a:rPr>
              <a:t>?</a:t>
            </a:r>
          </a:p>
        </p:txBody>
      </p:sp>
      <p:sp>
        <p:nvSpPr>
          <p:cNvPr id="40969" name="Text Box 9"/>
          <p:cNvSpPr txBox="1">
            <a:spLocks noChangeArrowheads="1"/>
          </p:cNvSpPr>
          <p:nvPr/>
        </p:nvSpPr>
        <p:spPr bwMode="auto">
          <a:xfrm>
            <a:off x="2098675" y="4029075"/>
            <a:ext cx="1939925" cy="2335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lnSpc>
                <a:spcPct val="130000"/>
              </a:lnSpc>
              <a:buClr>
                <a:srgbClr val="FFEA18"/>
              </a:buClr>
              <a:buSzPct val="100000"/>
              <a:buFont typeface="Comic Sans MS" charset="0"/>
              <a:buNone/>
            </a:pPr>
            <a:r>
              <a:rPr lang="en-GB" sz="1600" b="1">
                <a:solidFill>
                  <a:srgbClr val="6B6BDB"/>
                </a:solidFill>
                <a:latin typeface="Comic Sans MS" charset="0"/>
              </a:rPr>
              <a:t>An-ti-ốt Si-ri</a:t>
            </a:r>
          </a:p>
          <a:p>
            <a:pPr algn="ctr">
              <a:lnSpc>
                <a:spcPct val="130000"/>
              </a:lnSpc>
              <a:buClr>
                <a:srgbClr val="FFEA18"/>
              </a:buClr>
              <a:buSzPct val="100000"/>
              <a:buFont typeface="Comic Sans MS" charset="0"/>
              <a:buNone/>
            </a:pPr>
            <a:r>
              <a:rPr lang="en-GB" sz="1600" b="1">
                <a:solidFill>
                  <a:srgbClr val="6B6BDB"/>
                </a:solidFill>
                <a:latin typeface="Comic Sans MS" charset="0"/>
              </a:rPr>
              <a:t>Phê-ni-xi</a:t>
            </a:r>
          </a:p>
          <a:p>
            <a:pPr algn="ctr">
              <a:lnSpc>
                <a:spcPct val="130000"/>
              </a:lnSpc>
              <a:buClr>
                <a:srgbClr val="FFEA18"/>
              </a:buClr>
              <a:buSzPct val="100000"/>
              <a:buFont typeface="Comic Sans MS" charset="0"/>
              <a:buNone/>
            </a:pPr>
            <a:r>
              <a:rPr lang="en-GB" sz="1600" b="1">
                <a:solidFill>
                  <a:srgbClr val="6B6BDB"/>
                </a:solidFill>
                <a:latin typeface="Comic Sans MS" charset="0"/>
              </a:rPr>
              <a:t>Sa-ma-ri</a:t>
            </a:r>
          </a:p>
          <a:p>
            <a:pPr algn="ctr">
              <a:lnSpc>
                <a:spcPct val="130000"/>
              </a:lnSpc>
              <a:buClr>
                <a:srgbClr val="FFFFFF"/>
              </a:buClr>
              <a:buSzPct val="100000"/>
              <a:buFont typeface="Comic Sans MS" charset="0"/>
              <a:buNone/>
            </a:pPr>
            <a:r>
              <a:rPr lang="en-GB" sz="1600" b="1" i="1" u="sng">
                <a:latin typeface="Comic Sans MS" charset="0"/>
              </a:rPr>
              <a:t>GIÊ-RU-SA-LEM</a:t>
            </a:r>
          </a:p>
          <a:p>
            <a:pPr algn="ctr">
              <a:lnSpc>
                <a:spcPct val="130000"/>
              </a:lnSpc>
              <a:buClr>
                <a:srgbClr val="FFEA18"/>
              </a:buClr>
              <a:buSzPct val="100000"/>
              <a:buFont typeface="Comic Sans MS" charset="0"/>
              <a:buNone/>
            </a:pPr>
            <a:r>
              <a:rPr lang="en-GB" sz="1600" b="1">
                <a:solidFill>
                  <a:srgbClr val="6B6BDB"/>
                </a:solidFill>
                <a:latin typeface="Comic Sans MS" charset="0"/>
              </a:rPr>
              <a:t>Sa-ma-ri</a:t>
            </a:r>
          </a:p>
          <a:p>
            <a:pPr algn="ctr">
              <a:lnSpc>
                <a:spcPct val="130000"/>
              </a:lnSpc>
              <a:buClr>
                <a:srgbClr val="FFEA18"/>
              </a:buClr>
              <a:buSzPct val="100000"/>
              <a:buFont typeface="Comic Sans MS" charset="0"/>
              <a:buNone/>
            </a:pPr>
            <a:r>
              <a:rPr lang="en-GB" sz="1600" b="1">
                <a:solidFill>
                  <a:srgbClr val="6B6BDB"/>
                </a:solidFill>
                <a:latin typeface="Comic Sans MS" charset="0"/>
              </a:rPr>
              <a:t>Phê-nê-xi</a:t>
            </a:r>
          </a:p>
          <a:p>
            <a:pPr algn="ctr">
              <a:lnSpc>
                <a:spcPct val="130000"/>
              </a:lnSpc>
              <a:buClr>
                <a:srgbClr val="FFEA18"/>
              </a:buClr>
              <a:buSzPct val="100000"/>
              <a:buFont typeface="Comic Sans MS" charset="0"/>
              <a:buNone/>
            </a:pPr>
            <a:r>
              <a:rPr lang="en-GB" sz="1600" b="1">
                <a:solidFill>
                  <a:srgbClr val="6B6BDB"/>
                </a:solidFill>
                <a:latin typeface="Comic Sans MS" charset="0"/>
              </a:rPr>
              <a:t>An-ti-ốt Si-ri</a:t>
            </a:r>
          </a:p>
        </p:txBody>
      </p:sp>
      <p:sp>
        <p:nvSpPr>
          <p:cNvPr id="69642" name="Text Box 10"/>
          <p:cNvSpPr txBox="1">
            <a:spLocks noChangeArrowheads="1"/>
          </p:cNvSpPr>
          <p:nvPr/>
        </p:nvSpPr>
        <p:spPr bwMode="auto">
          <a:xfrm>
            <a:off x="1989138" y="0"/>
            <a:ext cx="1149350" cy="1352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5000"/>
              </a:spcBef>
              <a:buClr>
                <a:srgbClr val="19FF21"/>
              </a:buClr>
              <a:buSzPct val="100000"/>
            </a:pPr>
            <a:r>
              <a:rPr lang="en-GB" sz="8000" b="1">
                <a:solidFill>
                  <a:srgbClr val="19FF21"/>
                </a:solidFill>
                <a:latin typeface="Comic Sans MS" charset="0"/>
              </a:rPr>
              <a:t>?</a:t>
            </a:r>
          </a:p>
        </p:txBody>
      </p:sp>
      <p:sp>
        <p:nvSpPr>
          <p:cNvPr id="69643" name="Text Box 11"/>
          <p:cNvSpPr txBox="1">
            <a:spLocks noChangeArrowheads="1"/>
          </p:cNvSpPr>
          <p:nvPr/>
        </p:nvSpPr>
        <p:spPr bwMode="auto">
          <a:xfrm>
            <a:off x="3063875" y="611188"/>
            <a:ext cx="1149350" cy="1125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4125"/>
              </a:spcBef>
              <a:buClr>
                <a:srgbClr val="FF5757"/>
              </a:buClr>
              <a:buSzPct val="100000"/>
            </a:pPr>
            <a:r>
              <a:rPr lang="en-GB" sz="6600" b="1">
                <a:solidFill>
                  <a:srgbClr val="FF5757"/>
                </a:solidFill>
                <a:latin typeface="Comic Sans MS" charset="0"/>
              </a:rPr>
              <a:t>?</a:t>
            </a:r>
          </a:p>
        </p:txBody>
      </p:sp>
      <p:sp>
        <p:nvSpPr>
          <p:cNvPr id="69644" name="Text Box 12"/>
          <p:cNvSpPr txBox="1">
            <a:spLocks noChangeArrowheads="1"/>
          </p:cNvSpPr>
          <p:nvPr/>
        </p:nvSpPr>
        <p:spPr bwMode="auto">
          <a:xfrm>
            <a:off x="3516313" y="0"/>
            <a:ext cx="727075" cy="846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3000"/>
              </a:spcBef>
              <a:buClr>
                <a:srgbClr val="FC0128"/>
              </a:buClr>
              <a:buSzPct val="100000"/>
            </a:pPr>
            <a:r>
              <a:rPr lang="en-GB" sz="4800" b="1">
                <a:solidFill>
                  <a:srgbClr val="FC0128"/>
                </a:solidFill>
                <a:latin typeface="Comic Sans MS" charset="0"/>
              </a:rPr>
              <a:t>?</a:t>
            </a:r>
          </a:p>
        </p:txBody>
      </p:sp>
      <p:sp>
        <p:nvSpPr>
          <p:cNvPr id="69645" name="Text Box 13"/>
          <p:cNvSpPr txBox="1">
            <a:spLocks noChangeArrowheads="1"/>
          </p:cNvSpPr>
          <p:nvPr/>
        </p:nvSpPr>
        <p:spPr bwMode="auto">
          <a:xfrm>
            <a:off x="2878138" y="-142875"/>
            <a:ext cx="1149350" cy="1125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4125"/>
              </a:spcBef>
              <a:buClr>
                <a:srgbClr val="919191"/>
              </a:buClr>
              <a:buSzPct val="100000"/>
            </a:pPr>
            <a:r>
              <a:rPr lang="en-GB" sz="6600" b="1">
                <a:solidFill>
                  <a:srgbClr val="919191"/>
                </a:solidFill>
                <a:latin typeface="Comic Sans MS" charset="0"/>
              </a:rPr>
              <a:t>?</a:t>
            </a:r>
          </a:p>
        </p:txBody>
      </p:sp>
      <p:sp>
        <p:nvSpPr>
          <p:cNvPr id="40974" name="Text Box 14"/>
          <p:cNvSpPr txBox="1">
            <a:spLocks noChangeArrowheads="1"/>
          </p:cNvSpPr>
          <p:nvPr/>
        </p:nvSpPr>
        <p:spPr bwMode="auto">
          <a:xfrm>
            <a:off x="492125" y="501650"/>
            <a:ext cx="1123950" cy="993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lnSpc>
                <a:spcPct val="80000"/>
              </a:lnSpc>
              <a:spcBef>
                <a:spcPts val="1500"/>
              </a:spcBef>
              <a:buClr>
                <a:srgbClr val="19FF21"/>
              </a:buClr>
              <a:buSzPct val="100000"/>
            </a:pPr>
            <a:r>
              <a:rPr lang="en-GB" sz="2400" b="1">
                <a:solidFill>
                  <a:srgbClr val="19FF21"/>
                </a:solidFill>
                <a:latin typeface="Comic Sans MS" charset="0"/>
              </a:rPr>
              <a:t>Hành trình I</a:t>
            </a:r>
          </a:p>
        </p:txBody>
      </p:sp>
      <p:sp>
        <p:nvSpPr>
          <p:cNvPr id="40975" name="Text Box 15"/>
          <p:cNvSpPr txBox="1">
            <a:spLocks noChangeArrowheads="1"/>
          </p:cNvSpPr>
          <p:nvPr/>
        </p:nvSpPr>
        <p:spPr bwMode="auto">
          <a:xfrm>
            <a:off x="1905000" y="2535238"/>
            <a:ext cx="2486025" cy="135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lnSpc>
                <a:spcPct val="80000"/>
              </a:lnSpc>
              <a:buClr>
                <a:srgbClr val="19FFF4"/>
              </a:buClr>
              <a:buSzPct val="100000"/>
              <a:buFont typeface="Comic Sans MS" charset="0"/>
              <a:buNone/>
            </a:pPr>
            <a:r>
              <a:rPr lang="en-GB" sz="2400" b="1">
                <a:solidFill>
                  <a:srgbClr val="19FFF4"/>
                </a:solidFill>
                <a:latin typeface="Comic Sans MS" charset="0"/>
              </a:rPr>
              <a:t>Đại Hội Đồng Giê-ru-sa-lem</a:t>
            </a:r>
          </a:p>
          <a:p>
            <a:pPr algn="ctr">
              <a:lnSpc>
                <a:spcPct val="80000"/>
              </a:lnSpc>
              <a:buClr>
                <a:srgbClr val="19FFF4"/>
              </a:buClr>
              <a:buSzPct val="100000"/>
              <a:buFont typeface="Comic Sans MS" charset="0"/>
              <a:buNone/>
            </a:pPr>
            <a:r>
              <a:rPr lang="en-GB" sz="1800" b="1">
                <a:solidFill>
                  <a:srgbClr val="19FFF4"/>
                </a:solidFill>
                <a:latin typeface="Comic Sans MS" charset="0"/>
              </a:rPr>
              <a:t>(Một hành trình nhanh </a:t>
            </a:r>
            <a:r>
              <a:rPr lang="en-GB" sz="1800" b="1">
                <a:solidFill>
                  <a:srgbClr val="19FFF4"/>
                </a:solidFill>
                <a:latin typeface="Apple Chancery" charset="0"/>
              </a:rPr>
              <a:t>đ</a:t>
            </a:r>
            <a:r>
              <a:rPr lang="en-GB" sz="1800" b="1">
                <a:solidFill>
                  <a:srgbClr val="19FFF4"/>
                </a:solidFill>
                <a:latin typeface="Comic Sans MS" charset="0"/>
              </a:rPr>
              <a:t>ã thay </a:t>
            </a:r>
            <a:r>
              <a:rPr lang="en-GB" sz="1800" b="1">
                <a:solidFill>
                  <a:srgbClr val="19FFF4"/>
                </a:solidFill>
                <a:latin typeface="Apple Chancery" charset="0"/>
              </a:rPr>
              <a:t>đ</a:t>
            </a:r>
            <a:r>
              <a:rPr lang="en-GB" sz="1800" b="1">
                <a:solidFill>
                  <a:srgbClr val="19FFF4"/>
                </a:solidFill>
                <a:latin typeface="Comic Sans MS" charset="0"/>
              </a:rPr>
              <a:t>ổi hội thánh mãi mãi!)</a:t>
            </a:r>
            <a:r>
              <a:rPr lang="ar-sa" sz="1800" b="1">
                <a:solidFill>
                  <a:srgbClr val="19FFF4"/>
                </a:solidFill>
                <a:latin typeface="Comic Sans MS" charset="0"/>
              </a:rPr>
              <a:t>‏</a:t>
            </a:r>
            <a:endParaRPr lang="en-GB" sz="1800" b="1">
              <a:solidFill>
                <a:srgbClr val="19FFF4"/>
              </a:solidFill>
              <a:latin typeface="Comic Sans MS" charset="0"/>
            </a:endParaRPr>
          </a:p>
        </p:txBody>
      </p:sp>
      <p:sp>
        <p:nvSpPr>
          <p:cNvPr id="40976" name="Text Box 16"/>
          <p:cNvSpPr txBox="1">
            <a:spLocks noChangeArrowheads="1"/>
          </p:cNvSpPr>
          <p:nvPr/>
        </p:nvSpPr>
        <p:spPr bwMode="auto">
          <a:xfrm>
            <a:off x="3462338" y="0"/>
            <a:ext cx="3063875" cy="401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lnSpc>
                <a:spcPct val="80000"/>
              </a:lnSpc>
              <a:spcBef>
                <a:spcPts val="1500"/>
              </a:spcBef>
              <a:buClr>
                <a:srgbClr val="19FF21"/>
              </a:buClr>
              <a:buSzPct val="100000"/>
            </a:pPr>
            <a:r>
              <a:rPr lang="en-GB" sz="2400" b="1">
                <a:solidFill>
                  <a:srgbClr val="19FF21"/>
                </a:solidFill>
                <a:latin typeface="Comic Sans MS" charset="0"/>
              </a:rPr>
              <a:t>Hành trình II</a:t>
            </a:r>
          </a:p>
        </p:txBody>
      </p:sp>
      <p:sp>
        <p:nvSpPr>
          <p:cNvPr id="40977" name="Text Box 17"/>
          <p:cNvSpPr txBox="1">
            <a:spLocks noChangeArrowheads="1"/>
          </p:cNvSpPr>
          <p:nvPr/>
        </p:nvSpPr>
        <p:spPr bwMode="auto">
          <a:xfrm>
            <a:off x="5965825" y="695325"/>
            <a:ext cx="1627188" cy="69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lnSpc>
                <a:spcPct val="80000"/>
              </a:lnSpc>
              <a:spcBef>
                <a:spcPts val="1500"/>
              </a:spcBef>
              <a:buClr>
                <a:srgbClr val="19FF21"/>
              </a:buClr>
              <a:buSzPct val="100000"/>
            </a:pPr>
            <a:r>
              <a:rPr lang="en-GB" sz="2400" b="1">
                <a:solidFill>
                  <a:srgbClr val="19FF21"/>
                </a:solidFill>
                <a:latin typeface="Comic Sans MS" charset="0"/>
              </a:rPr>
              <a:t>Hành trình III</a:t>
            </a:r>
          </a:p>
        </p:txBody>
      </p:sp>
      <p:grpSp>
        <p:nvGrpSpPr>
          <p:cNvPr id="2" name="Group 18"/>
          <p:cNvGrpSpPr>
            <a:grpSpLocks/>
          </p:cNvGrpSpPr>
          <p:nvPr/>
        </p:nvGrpSpPr>
        <p:grpSpPr bwMode="auto">
          <a:xfrm>
            <a:off x="0" y="1096963"/>
            <a:ext cx="2249488" cy="5807075"/>
            <a:chOff x="0" y="691"/>
            <a:chExt cx="1417" cy="3658"/>
          </a:xfrm>
        </p:grpSpPr>
        <p:sp>
          <p:nvSpPr>
            <p:cNvPr id="69681" name="Text Box 19"/>
            <p:cNvSpPr txBox="1">
              <a:spLocks noChangeArrowheads="1"/>
            </p:cNvSpPr>
            <p:nvPr/>
          </p:nvSpPr>
          <p:spPr bwMode="auto">
            <a:xfrm>
              <a:off x="0" y="691"/>
              <a:ext cx="1417" cy="36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lnSpc>
                  <a:spcPct val="130000"/>
                </a:lnSpc>
                <a:buClr>
                  <a:srgbClr val="FFEA18"/>
                </a:buClr>
                <a:buSzPct val="100000"/>
                <a:buFont typeface="Comic Sans MS" charset="0"/>
                <a:buNone/>
              </a:pPr>
              <a:endParaRPr lang="en-GB" sz="1600" b="1">
                <a:solidFill>
                  <a:srgbClr val="6B6BDB"/>
                </a:solidFill>
                <a:latin typeface="Comic Sans MS" charset="0"/>
              </a:endParaRPr>
            </a:p>
            <a:p>
              <a:pPr algn="ctr">
                <a:lnSpc>
                  <a:spcPct val="130000"/>
                </a:lnSpc>
                <a:buClr>
                  <a:srgbClr val="FFEA18"/>
                </a:buClr>
                <a:buSzPct val="100000"/>
                <a:buFont typeface="Comic Sans MS" charset="0"/>
                <a:buNone/>
              </a:pPr>
              <a:r>
                <a:rPr lang="en-GB" sz="1600" b="1">
                  <a:solidFill>
                    <a:srgbClr val="6B6BDB"/>
                  </a:solidFill>
                  <a:latin typeface="Comic Sans MS" charset="0"/>
                </a:rPr>
                <a:t>An-ti-ốt Si-ri</a:t>
              </a:r>
            </a:p>
            <a:p>
              <a:pPr algn="ctr">
                <a:lnSpc>
                  <a:spcPct val="130000"/>
                </a:lnSpc>
                <a:buClr>
                  <a:srgbClr val="FFEA18"/>
                </a:buClr>
                <a:buSzPct val="100000"/>
                <a:buFont typeface="Comic Sans MS" charset="0"/>
                <a:buNone/>
              </a:pPr>
              <a:r>
                <a:rPr lang="en-GB" sz="1600" b="1">
                  <a:solidFill>
                    <a:srgbClr val="6B6BDB"/>
                  </a:solidFill>
                  <a:latin typeface="Comic Sans MS" charset="0"/>
                </a:rPr>
                <a:t>Sê-l</a:t>
              </a:r>
              <a:r>
                <a:rPr lang="en-GB" sz="1600" b="1">
                  <a:solidFill>
                    <a:srgbClr val="6B6BDB"/>
                  </a:solidFill>
                  <a:latin typeface="Arial" charset="0"/>
                </a:rPr>
                <a:t>ơ-</a:t>
              </a:r>
              <a:r>
                <a:rPr lang="en-GB" sz="1600" b="1">
                  <a:solidFill>
                    <a:srgbClr val="6B6BDB"/>
                  </a:solidFill>
                  <a:latin typeface="Comic Sans MS" charset="0"/>
                </a:rPr>
                <a:t>xi</a:t>
              </a:r>
            </a:p>
            <a:p>
              <a:pPr algn="ctr">
                <a:lnSpc>
                  <a:spcPct val="130000"/>
                </a:lnSpc>
                <a:buClr>
                  <a:srgbClr val="FFEA18"/>
                </a:buClr>
                <a:buSzPct val="100000"/>
                <a:buFont typeface="Comic Sans MS" charset="0"/>
                <a:buNone/>
              </a:pPr>
              <a:r>
                <a:rPr lang="en-GB" sz="1600" b="1">
                  <a:solidFill>
                    <a:srgbClr val="6B6BDB"/>
                  </a:solidFill>
                  <a:latin typeface="Comic Sans MS" charset="0"/>
                </a:rPr>
                <a:t>Sa-la-min</a:t>
              </a:r>
            </a:p>
            <a:p>
              <a:pPr algn="ctr">
                <a:lnSpc>
                  <a:spcPct val="130000"/>
                </a:lnSpc>
                <a:buClr>
                  <a:srgbClr val="FFEA18"/>
                </a:buClr>
                <a:buSzPct val="100000"/>
                <a:buFont typeface="Comic Sans MS" charset="0"/>
                <a:buNone/>
              </a:pPr>
              <a:r>
                <a:rPr lang="en-GB" sz="1600" b="1">
                  <a:solidFill>
                    <a:srgbClr val="6B6BDB"/>
                  </a:solidFill>
                  <a:latin typeface="Comic Sans MS" charset="0"/>
                </a:rPr>
                <a:t>Ba-phô</a:t>
              </a:r>
            </a:p>
            <a:p>
              <a:pPr algn="ctr">
                <a:lnSpc>
                  <a:spcPct val="130000"/>
                </a:lnSpc>
                <a:buClr>
                  <a:srgbClr val="FFEA18"/>
                </a:buClr>
                <a:buSzPct val="100000"/>
                <a:buFont typeface="Comic Sans MS" charset="0"/>
                <a:buNone/>
              </a:pPr>
              <a:r>
                <a:rPr lang="en-GB" sz="1600" b="1">
                  <a:solidFill>
                    <a:srgbClr val="6B6BDB"/>
                  </a:solidFill>
                  <a:latin typeface="Comic Sans MS" charset="0"/>
                </a:rPr>
                <a:t>Bẹt-giê</a:t>
              </a:r>
            </a:p>
            <a:p>
              <a:pPr algn="ctr">
                <a:lnSpc>
                  <a:spcPct val="130000"/>
                </a:lnSpc>
                <a:buClr>
                  <a:srgbClr val="FFEA18"/>
                </a:buClr>
                <a:buSzPct val="100000"/>
                <a:buFont typeface="Comic Sans MS" charset="0"/>
                <a:buNone/>
              </a:pPr>
              <a:r>
                <a:rPr lang="en-GB" sz="1600" b="1">
                  <a:solidFill>
                    <a:srgbClr val="6B6BDB"/>
                  </a:solidFill>
                  <a:latin typeface="Comic Sans MS" charset="0"/>
                </a:rPr>
                <a:t>An-ti-ốt Bi-si-</a:t>
              </a:r>
              <a:r>
                <a:rPr lang="en-GB" sz="1600" b="1">
                  <a:solidFill>
                    <a:srgbClr val="6B6BDB"/>
                  </a:solidFill>
                  <a:latin typeface="Apple Chancery" charset="0"/>
                </a:rPr>
                <a:t>đ</a:t>
              </a:r>
              <a:r>
                <a:rPr lang="en-GB" sz="1600" b="1">
                  <a:solidFill>
                    <a:srgbClr val="6B6BDB"/>
                  </a:solidFill>
                  <a:latin typeface="Comic Sans MS" charset="0"/>
                </a:rPr>
                <a:t>i</a:t>
              </a:r>
            </a:p>
            <a:p>
              <a:pPr algn="ctr">
                <a:lnSpc>
                  <a:spcPct val="130000"/>
                </a:lnSpc>
                <a:buClr>
                  <a:srgbClr val="FFEA18"/>
                </a:buClr>
                <a:buSzPct val="100000"/>
                <a:buFont typeface="Comic Sans MS" charset="0"/>
                <a:buNone/>
              </a:pPr>
              <a:r>
                <a:rPr lang="en-GB" sz="1600" b="1">
                  <a:solidFill>
                    <a:srgbClr val="6B6BDB"/>
                  </a:solidFill>
                  <a:latin typeface="Comic Sans MS" charset="0"/>
                </a:rPr>
                <a:t>Y-cô-ni</a:t>
              </a:r>
            </a:p>
            <a:p>
              <a:pPr algn="ctr">
                <a:lnSpc>
                  <a:spcPct val="130000"/>
                </a:lnSpc>
                <a:buClr>
                  <a:srgbClr val="FFEA18"/>
                </a:buClr>
                <a:buSzPct val="100000"/>
                <a:buFont typeface="Comic Sans MS" charset="0"/>
                <a:buNone/>
              </a:pPr>
              <a:r>
                <a:rPr lang="en-GB" sz="1600" b="1">
                  <a:solidFill>
                    <a:srgbClr val="6B6BDB"/>
                  </a:solidFill>
                  <a:latin typeface="Comic Sans MS" charset="0"/>
                </a:rPr>
                <a:t>Lít-tr</a:t>
              </a:r>
              <a:r>
                <a:rPr lang="en-GB" sz="1600" b="1">
                  <a:solidFill>
                    <a:srgbClr val="6B6BDB"/>
                  </a:solidFill>
                  <a:latin typeface="Arial" charset="0"/>
                </a:rPr>
                <a:t>ơ</a:t>
              </a:r>
              <a:endParaRPr lang="en-GB" sz="1600" b="1">
                <a:solidFill>
                  <a:srgbClr val="6B6BDB"/>
                </a:solidFill>
                <a:latin typeface="Comic Sans MS" charset="0"/>
              </a:endParaRPr>
            </a:p>
            <a:p>
              <a:pPr algn="ctr">
                <a:lnSpc>
                  <a:spcPct val="130000"/>
                </a:lnSpc>
                <a:buClr>
                  <a:srgbClr val="FFEA18"/>
                </a:buClr>
                <a:buSzPct val="100000"/>
                <a:buFont typeface="Comic Sans MS" charset="0"/>
                <a:buNone/>
              </a:pPr>
              <a:r>
                <a:rPr lang="en-GB" sz="1600" b="1">
                  <a:solidFill>
                    <a:srgbClr val="6B6BDB"/>
                  </a:solidFill>
                  <a:latin typeface="Comic Sans MS" charset="0"/>
                </a:rPr>
                <a:t> </a:t>
              </a:r>
              <a:r>
                <a:rPr lang="en-GB" sz="1600" b="1">
                  <a:solidFill>
                    <a:srgbClr val="6B6BDB"/>
                  </a:solidFill>
                  <a:latin typeface="Apple Chancery" charset="0"/>
                </a:rPr>
                <a:t>Đ</a:t>
              </a:r>
              <a:r>
                <a:rPr lang="en-GB" sz="1600" b="1">
                  <a:solidFill>
                    <a:srgbClr val="6B6BDB"/>
                  </a:solidFill>
                  <a:latin typeface="Comic Sans MS" charset="0"/>
                </a:rPr>
                <a:t>ẹt-b</a:t>
              </a:r>
              <a:r>
                <a:rPr lang="en-GB" sz="1600" b="1">
                  <a:solidFill>
                    <a:srgbClr val="6B6BDB"/>
                  </a:solidFill>
                  <a:latin typeface="Arial" charset="0"/>
                </a:rPr>
                <a:t>ơ</a:t>
              </a:r>
              <a:endParaRPr lang="en-GB" sz="1600" b="1">
                <a:solidFill>
                  <a:srgbClr val="6B6BDB"/>
                </a:solidFill>
                <a:latin typeface="Comic Sans MS" charset="0"/>
              </a:endParaRPr>
            </a:p>
            <a:p>
              <a:pPr algn="ctr">
                <a:lnSpc>
                  <a:spcPct val="130000"/>
                </a:lnSpc>
                <a:buClr>
                  <a:srgbClr val="FFEA18"/>
                </a:buClr>
                <a:buSzPct val="100000"/>
                <a:buFont typeface="Comic Sans MS" charset="0"/>
                <a:buNone/>
              </a:pPr>
              <a:endParaRPr lang="en-GB" sz="1600" b="1">
                <a:solidFill>
                  <a:srgbClr val="6B6BDB"/>
                </a:solidFill>
                <a:latin typeface="Comic Sans MS" charset="0"/>
              </a:endParaRPr>
            </a:p>
            <a:p>
              <a:pPr algn="ctr">
                <a:lnSpc>
                  <a:spcPct val="130000"/>
                </a:lnSpc>
                <a:buClr>
                  <a:srgbClr val="FFEA18"/>
                </a:buClr>
                <a:buSzPct val="100000"/>
                <a:buFont typeface="Comic Sans MS" charset="0"/>
                <a:buNone/>
              </a:pPr>
              <a:endParaRPr lang="en-GB" sz="1600" b="1">
                <a:solidFill>
                  <a:srgbClr val="6B6BDB"/>
                </a:solidFill>
                <a:latin typeface="Comic Sans MS" charset="0"/>
              </a:endParaRPr>
            </a:p>
            <a:p>
              <a:pPr algn="ctr">
                <a:lnSpc>
                  <a:spcPct val="130000"/>
                </a:lnSpc>
                <a:buClr>
                  <a:srgbClr val="FFEA18"/>
                </a:buClr>
                <a:buSzPct val="100000"/>
                <a:buFont typeface="Comic Sans MS" charset="0"/>
                <a:buNone/>
              </a:pPr>
              <a:r>
                <a:rPr lang="en-GB" sz="1600" b="1">
                  <a:solidFill>
                    <a:srgbClr val="6B6BDB"/>
                  </a:solidFill>
                  <a:latin typeface="Comic Sans MS" charset="0"/>
                </a:rPr>
                <a:t>Lít- tr</a:t>
              </a:r>
              <a:r>
                <a:rPr lang="en-GB" sz="1600" b="1">
                  <a:solidFill>
                    <a:srgbClr val="6B6BDB"/>
                  </a:solidFill>
                  <a:latin typeface="Arial" charset="0"/>
                </a:rPr>
                <a:t>ơ</a:t>
              </a:r>
              <a:endParaRPr lang="en-GB" sz="1600" b="1">
                <a:solidFill>
                  <a:srgbClr val="6B6BDB"/>
                </a:solidFill>
                <a:latin typeface="Comic Sans MS" charset="0"/>
              </a:endParaRPr>
            </a:p>
            <a:p>
              <a:pPr algn="ctr">
                <a:lnSpc>
                  <a:spcPct val="130000"/>
                </a:lnSpc>
                <a:buClr>
                  <a:srgbClr val="FFEA18"/>
                </a:buClr>
                <a:buSzPct val="100000"/>
                <a:buFont typeface="Comic Sans MS" charset="0"/>
                <a:buNone/>
              </a:pPr>
              <a:r>
                <a:rPr lang="en-GB" sz="1600" b="1">
                  <a:solidFill>
                    <a:srgbClr val="6B6BDB"/>
                  </a:solidFill>
                  <a:latin typeface="Comic Sans MS" charset="0"/>
                </a:rPr>
                <a:t>Y-cô-ni</a:t>
              </a:r>
            </a:p>
            <a:p>
              <a:pPr algn="ctr">
                <a:lnSpc>
                  <a:spcPct val="130000"/>
                </a:lnSpc>
                <a:buClr>
                  <a:srgbClr val="FFEA18"/>
                </a:buClr>
                <a:buSzPct val="100000"/>
                <a:buFont typeface="Comic Sans MS" charset="0"/>
                <a:buNone/>
              </a:pPr>
              <a:r>
                <a:rPr lang="en-GB" sz="1600" b="1">
                  <a:solidFill>
                    <a:srgbClr val="6B6BDB"/>
                  </a:solidFill>
                  <a:latin typeface="Comic Sans MS" charset="0"/>
                </a:rPr>
                <a:t>An-ti-ốt Bi-si-</a:t>
              </a:r>
              <a:r>
                <a:rPr lang="en-GB" sz="1600" b="1">
                  <a:solidFill>
                    <a:srgbClr val="6B6BDB"/>
                  </a:solidFill>
                  <a:latin typeface="Apple Chancery" charset="0"/>
                </a:rPr>
                <a:t>đ</a:t>
              </a:r>
              <a:r>
                <a:rPr lang="en-GB" sz="1600" b="1">
                  <a:solidFill>
                    <a:srgbClr val="6B6BDB"/>
                  </a:solidFill>
                  <a:latin typeface="Comic Sans MS" charset="0"/>
                </a:rPr>
                <a:t>i</a:t>
              </a:r>
            </a:p>
            <a:p>
              <a:pPr algn="ctr">
                <a:lnSpc>
                  <a:spcPct val="130000"/>
                </a:lnSpc>
                <a:buClr>
                  <a:srgbClr val="FFEA18"/>
                </a:buClr>
                <a:buSzPct val="100000"/>
                <a:buFont typeface="Comic Sans MS" charset="0"/>
                <a:buNone/>
              </a:pPr>
              <a:r>
                <a:rPr lang="en-GB" sz="1600" b="1">
                  <a:solidFill>
                    <a:srgbClr val="6B6BDB"/>
                  </a:solidFill>
                  <a:latin typeface="Comic Sans MS" charset="0"/>
                </a:rPr>
                <a:t>Bẹt-giê</a:t>
              </a:r>
            </a:p>
            <a:p>
              <a:pPr algn="ctr">
                <a:lnSpc>
                  <a:spcPct val="130000"/>
                </a:lnSpc>
                <a:buClr>
                  <a:srgbClr val="FFEA18"/>
                </a:buClr>
                <a:buSzPct val="100000"/>
                <a:buFont typeface="Comic Sans MS" charset="0"/>
                <a:buNone/>
              </a:pPr>
              <a:r>
                <a:rPr lang="en-GB" sz="1600" b="1">
                  <a:solidFill>
                    <a:srgbClr val="6B6BDB"/>
                  </a:solidFill>
                  <a:latin typeface="Comic Sans MS" charset="0"/>
                </a:rPr>
                <a:t>Át-ta-li</a:t>
              </a:r>
            </a:p>
            <a:p>
              <a:pPr algn="ctr">
                <a:lnSpc>
                  <a:spcPct val="130000"/>
                </a:lnSpc>
                <a:buClr>
                  <a:srgbClr val="FFEA18"/>
                </a:buClr>
                <a:buSzPct val="100000"/>
                <a:buFont typeface="Comic Sans MS" charset="0"/>
                <a:buNone/>
              </a:pPr>
              <a:r>
                <a:rPr lang="en-GB" sz="1600" b="1">
                  <a:solidFill>
                    <a:srgbClr val="6B6BDB"/>
                  </a:solidFill>
                  <a:latin typeface="Comic Sans MS" charset="0"/>
                </a:rPr>
                <a:t>An-ti-ốt Si-ri </a:t>
              </a:r>
            </a:p>
          </p:txBody>
        </p:sp>
        <p:sp>
          <p:nvSpPr>
            <p:cNvPr id="69682" name="AutoShape 20"/>
            <p:cNvSpPr>
              <a:spLocks noChangeArrowheads="1"/>
            </p:cNvSpPr>
            <p:nvPr/>
          </p:nvSpPr>
          <p:spPr bwMode="auto">
            <a:xfrm>
              <a:off x="441" y="2828"/>
              <a:ext cx="569" cy="4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1 w 21600"/>
                <a:gd name="T19" fmla="*/ 3142 h 21600"/>
                <a:gd name="T20" fmla="*/ 18449 w 21600"/>
                <a:gd name="T21" fmla="*/ 1845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300" y="10800"/>
                  </a:moveTo>
                  <a:cubicBezTo>
                    <a:pt x="16300" y="7762"/>
                    <a:pt x="13837" y="5300"/>
                    <a:pt x="10800" y="5300"/>
                  </a:cubicBezTo>
                  <a:cubicBezTo>
                    <a:pt x="7762" y="5300"/>
                    <a:pt x="5300" y="7762"/>
                    <a:pt x="5300" y="10800"/>
                  </a:cubicBezTo>
                  <a:lnTo>
                    <a:pt x="0" y="10800"/>
                  </a:lnTo>
                  <a:cubicBezTo>
                    <a:pt x="0" y="4835"/>
                    <a:pt x="4835" y="0"/>
                    <a:pt x="10800" y="0"/>
                  </a:cubicBezTo>
                  <a:cubicBezTo>
                    <a:pt x="16764" y="-1"/>
                    <a:pt x="21599" y="4835"/>
                    <a:pt x="21600" y="10799"/>
                  </a:cubicBezTo>
                  <a:lnTo>
                    <a:pt x="21600" y="10800"/>
                  </a:lnTo>
                  <a:lnTo>
                    <a:pt x="24300" y="10800"/>
                  </a:lnTo>
                  <a:lnTo>
                    <a:pt x="18950" y="16150"/>
                  </a:lnTo>
                  <a:lnTo>
                    <a:pt x="13600" y="10800"/>
                  </a:lnTo>
                  <a:lnTo>
                    <a:pt x="16300" y="10800"/>
                  </a:lnTo>
                  <a:close/>
                </a:path>
              </a:pathLst>
            </a:custGeom>
            <a:solidFill>
              <a:srgbClr val="FFFFFF"/>
            </a:solidFill>
            <a:ln w="28440">
              <a:solidFill>
                <a:srgbClr val="000000"/>
              </a:solidFill>
              <a:miter lim="800000"/>
              <a:headEnd/>
              <a:tailEnd/>
            </a:ln>
          </p:spPr>
          <p:txBody>
            <a:bodyPr wrap="none" anchor="ctr"/>
            <a:lstStyle/>
            <a:p>
              <a:endParaRPr lang="en-US"/>
            </a:p>
          </p:txBody>
        </p:sp>
      </p:grpSp>
      <p:sp>
        <p:nvSpPr>
          <p:cNvPr id="69651" name="Text Box 21"/>
          <p:cNvSpPr txBox="1">
            <a:spLocks noChangeArrowheads="1"/>
          </p:cNvSpPr>
          <p:nvPr/>
        </p:nvSpPr>
        <p:spPr bwMode="auto">
          <a:xfrm>
            <a:off x="9513888" y="7000875"/>
            <a:ext cx="184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69652" name="Rectangle 22"/>
          <p:cNvSpPr>
            <a:spLocks noChangeArrowheads="1"/>
          </p:cNvSpPr>
          <p:nvPr/>
        </p:nvSpPr>
        <p:spPr bwMode="auto">
          <a:xfrm>
            <a:off x="8729663" y="7407275"/>
            <a:ext cx="661987"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p>
            <a:pPr algn="ctr" eaLnBrk="0" hangingPunct="0">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000" b="1">
                <a:solidFill>
                  <a:srgbClr val="FFFFFF"/>
                </a:solidFill>
                <a:latin typeface="Comic Sans MS" charset="0"/>
              </a:rPr>
              <a:t>9.6.08.</a:t>
            </a:r>
          </a:p>
        </p:txBody>
      </p:sp>
      <p:sp>
        <p:nvSpPr>
          <p:cNvPr id="69653" name="Text Box 23"/>
          <p:cNvSpPr txBox="1">
            <a:spLocks noChangeArrowheads="1"/>
          </p:cNvSpPr>
          <p:nvPr/>
        </p:nvSpPr>
        <p:spPr bwMode="auto">
          <a:xfrm>
            <a:off x="865188" y="7429500"/>
            <a:ext cx="922337"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563"/>
              </a:spcBef>
              <a:buClr>
                <a:srgbClr val="FFFFFF"/>
              </a:buClr>
              <a:buSzPct val="100000"/>
            </a:pPr>
            <a:r>
              <a:rPr lang="en-GB" sz="900" b="1">
                <a:solidFill>
                  <a:srgbClr val="FFFFFF"/>
                </a:solidFill>
                <a:latin typeface="Arial" charset="0"/>
              </a:rPr>
              <a:t>©2006 TBBMI</a:t>
            </a:r>
          </a:p>
        </p:txBody>
      </p:sp>
      <p:sp>
        <p:nvSpPr>
          <p:cNvPr id="69654" name="Text Box 24"/>
          <p:cNvSpPr txBox="1">
            <a:spLocks noChangeArrowheads="1"/>
          </p:cNvSpPr>
          <p:nvPr/>
        </p:nvSpPr>
        <p:spPr bwMode="auto">
          <a:xfrm>
            <a:off x="9193213" y="7412038"/>
            <a:ext cx="338137"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39</a:t>
            </a:r>
          </a:p>
        </p:txBody>
      </p:sp>
      <p:sp>
        <p:nvSpPr>
          <p:cNvPr id="69655" name="Text Box 25"/>
          <p:cNvSpPr txBox="1">
            <a:spLocks noChangeArrowheads="1"/>
          </p:cNvSpPr>
          <p:nvPr/>
        </p:nvSpPr>
        <p:spPr bwMode="auto">
          <a:xfrm>
            <a:off x="9586913" y="7342188"/>
            <a:ext cx="261937" cy="341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000"/>
              </a:spcBef>
              <a:buClr>
                <a:srgbClr val="FFFFFF"/>
              </a:buClr>
              <a:buSzPct val="100000"/>
            </a:pPr>
            <a:r>
              <a:rPr lang="en-GB" sz="1600" b="1">
                <a:solidFill>
                  <a:srgbClr val="FFFFFF"/>
                </a:solidFill>
                <a:latin typeface="Comic Sans MS" charset="0"/>
              </a:rPr>
              <a:t>8</a:t>
            </a:r>
          </a:p>
        </p:txBody>
      </p:sp>
      <p:sp>
        <p:nvSpPr>
          <p:cNvPr id="41000" name="Line 40"/>
          <p:cNvSpPr>
            <a:spLocks noChangeShapeType="1"/>
          </p:cNvSpPr>
          <p:nvPr/>
        </p:nvSpPr>
        <p:spPr bwMode="auto">
          <a:xfrm>
            <a:off x="8777288" y="2652713"/>
            <a:ext cx="1587" cy="1587"/>
          </a:xfrm>
          <a:prstGeom prst="line">
            <a:avLst/>
          </a:prstGeom>
          <a:noFill/>
          <a:ln w="76320">
            <a:solidFill>
              <a:srgbClr val="76F774"/>
            </a:solidFill>
            <a:miter lim="800000"/>
            <a:headEnd/>
            <a:tailEnd type="triangle" w="med" len="med"/>
          </a:ln>
          <a:effectLst>
            <a:outerShdw dist="63504" dir="3183908"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grpSp>
        <p:nvGrpSpPr>
          <p:cNvPr id="3" name="Group 23"/>
          <p:cNvGrpSpPr>
            <a:grpSpLocks/>
          </p:cNvGrpSpPr>
          <p:nvPr/>
        </p:nvGrpSpPr>
        <p:grpSpPr bwMode="auto">
          <a:xfrm>
            <a:off x="4033838" y="6411913"/>
            <a:ext cx="1811337" cy="1133475"/>
            <a:chOff x="2541" y="4039"/>
            <a:chExt cx="1141" cy="714"/>
          </a:xfrm>
        </p:grpSpPr>
        <p:sp>
          <p:nvSpPr>
            <p:cNvPr id="44" name="Rectangle 24"/>
            <p:cNvSpPr>
              <a:spLocks noChangeArrowheads="1"/>
            </p:cNvSpPr>
            <p:nvPr/>
          </p:nvSpPr>
          <p:spPr bwMode="auto">
            <a:xfrm>
              <a:off x="2555" y="4039"/>
              <a:ext cx="1127" cy="656"/>
            </a:xfrm>
            <a:prstGeom prst="rect">
              <a:avLst/>
            </a:prstGeom>
            <a:gradFill rotWithShape="0">
              <a:gsLst>
                <a:gs pos="0">
                  <a:srgbClr val="000000"/>
                </a:gs>
                <a:gs pos="100000">
                  <a:srgbClr val="2828FF"/>
                </a:gs>
              </a:gsLst>
              <a:lin ang="5400000" scaled="1"/>
            </a:gradFill>
            <a:ln w="76320">
              <a:solidFill>
                <a:srgbClr val="FC0128"/>
              </a:solidFill>
              <a:miter lim="800000"/>
              <a:headEnd/>
              <a:tailEnd/>
            </a:ln>
            <a:effectLst>
              <a:outerShdw dist="71785" dir="2700000" algn="ctr" rotWithShape="0">
                <a:srgbClr val="808080"/>
              </a:outerShdw>
            </a:effectLst>
          </p:spPr>
          <p:txBody>
            <a:bodyPr wrap="none" lIns="90000" tIns="46800" rIns="90000" bIns="46800" anchor="ctr"/>
            <a:lstStyle/>
            <a:p>
              <a:pPr algn="ctr" defTabSz="457093" eaLnBrk="0" hangingPunct="0">
                <a:buClr>
                  <a:srgbClr val="000000"/>
                </a:buClr>
                <a:buSzPct val="100000"/>
                <a:tabLst>
                  <a:tab pos="0" algn="l"/>
                  <a:tab pos="914187" algn="l"/>
                  <a:tab pos="1828372" algn="l"/>
                  <a:tab pos="2742560" algn="l"/>
                  <a:tab pos="3656744" algn="l"/>
                  <a:tab pos="4570932" algn="l"/>
                  <a:tab pos="5485116" algn="l"/>
                  <a:tab pos="6399304" algn="l"/>
                  <a:tab pos="7313488" algn="l"/>
                  <a:tab pos="8227676" algn="l"/>
                  <a:tab pos="9141862" algn="l"/>
                  <a:tab pos="10056048" algn="l"/>
                </a:tabLst>
                <a:defRPr/>
              </a:pPr>
              <a:r>
                <a:rPr lang="en-GB" sz="2000" b="1">
                  <a:solidFill>
                    <a:srgbClr val="000000"/>
                  </a:solidFill>
                  <a:latin typeface="Comic Sans MS" pitchFamily="-128" charset="0"/>
                  <a:ea typeface="MS Gothic" charset="-128"/>
                  <a:cs typeface="+mn-cs"/>
                </a:rPr>
                <a:t> </a:t>
              </a:r>
            </a:p>
          </p:txBody>
        </p:sp>
        <p:sp>
          <p:nvSpPr>
            <p:cNvPr id="69680" name="Text Box 25"/>
            <p:cNvSpPr txBox="1">
              <a:spLocks noChangeArrowheads="1"/>
            </p:cNvSpPr>
            <p:nvPr/>
          </p:nvSpPr>
          <p:spPr bwMode="auto">
            <a:xfrm>
              <a:off x="2541" y="4092"/>
              <a:ext cx="1117" cy="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EA18"/>
                </a:buClr>
                <a:buSzPct val="100000"/>
              </a:pPr>
              <a:r>
                <a:rPr lang="en-GB" sz="2000" b="1">
                  <a:solidFill>
                    <a:srgbClr val="FFEA18"/>
                  </a:solidFill>
                  <a:latin typeface="Apple Chancery" charset="0"/>
                </a:rPr>
                <a:t>TiẾN</a:t>
              </a:r>
              <a:r>
                <a:rPr lang="en-GB" sz="2000" b="1">
                  <a:solidFill>
                    <a:srgbClr val="FFEA18"/>
                  </a:solidFill>
                  <a:latin typeface="Comic Sans MS" charset="0"/>
                </a:rPr>
                <a:t> MẠNH </a:t>
              </a:r>
              <a:r>
                <a:rPr lang="en-GB" sz="2000" b="1">
                  <a:solidFill>
                    <a:srgbClr val="FFEA18"/>
                  </a:solidFill>
                  <a:latin typeface="Apple Chancery" charset="0"/>
                </a:rPr>
                <a:t>Đ</a:t>
              </a:r>
              <a:r>
                <a:rPr lang="en-GB" sz="2000" b="1">
                  <a:solidFill>
                    <a:srgbClr val="FFEA18"/>
                  </a:solidFill>
                  <a:latin typeface="Comic Sans MS" charset="0"/>
                </a:rPr>
                <a:t>ẾN CHÂU ÂU</a:t>
              </a:r>
            </a:p>
          </p:txBody>
        </p:sp>
      </p:grpSp>
      <p:grpSp>
        <p:nvGrpSpPr>
          <p:cNvPr id="4" name="Group 26"/>
          <p:cNvGrpSpPr>
            <a:grpSpLocks/>
          </p:cNvGrpSpPr>
          <p:nvPr/>
        </p:nvGrpSpPr>
        <p:grpSpPr bwMode="auto">
          <a:xfrm>
            <a:off x="481013" y="6424613"/>
            <a:ext cx="2327275" cy="1041400"/>
            <a:chOff x="303" y="4047"/>
            <a:chExt cx="1466" cy="656"/>
          </a:xfrm>
        </p:grpSpPr>
        <p:sp>
          <p:nvSpPr>
            <p:cNvPr id="47" name="Rectangle 27"/>
            <p:cNvSpPr>
              <a:spLocks noChangeArrowheads="1"/>
            </p:cNvSpPr>
            <p:nvPr/>
          </p:nvSpPr>
          <p:spPr bwMode="auto">
            <a:xfrm>
              <a:off x="330" y="4047"/>
              <a:ext cx="1437" cy="656"/>
            </a:xfrm>
            <a:prstGeom prst="rect">
              <a:avLst/>
            </a:prstGeom>
            <a:gradFill rotWithShape="0">
              <a:gsLst>
                <a:gs pos="0">
                  <a:srgbClr val="000000"/>
                </a:gs>
                <a:gs pos="100000">
                  <a:srgbClr val="2828FF"/>
                </a:gs>
              </a:gsLst>
              <a:lin ang="5400000" scaled="1"/>
            </a:gradFill>
            <a:ln w="76320">
              <a:solidFill>
                <a:srgbClr val="FC0128"/>
              </a:solidFill>
              <a:miter lim="800000"/>
              <a:headEnd/>
              <a:tailEnd/>
            </a:ln>
            <a:effectLst>
              <a:outerShdw dist="71785" dir="2700000"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69678" name="Text Box 28"/>
            <p:cNvSpPr txBox="1">
              <a:spLocks noChangeArrowheads="1"/>
            </p:cNvSpPr>
            <p:nvPr/>
          </p:nvSpPr>
          <p:spPr bwMode="auto">
            <a:xfrm>
              <a:off x="303" y="4113"/>
              <a:ext cx="1466" cy="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EA18"/>
                </a:buClr>
                <a:buSzPct val="100000"/>
              </a:pPr>
              <a:r>
                <a:rPr lang="en-GB" sz="2000" b="1">
                  <a:solidFill>
                    <a:srgbClr val="FFEA18"/>
                  </a:solidFill>
                  <a:latin typeface="Comic Sans MS" charset="0"/>
                </a:rPr>
                <a:t>NƠI               </a:t>
              </a:r>
              <a:r>
                <a:rPr lang="en-GB" sz="2000" b="1" i="1">
                  <a:solidFill>
                    <a:srgbClr val="FFFFFF"/>
                  </a:solidFill>
                  <a:latin typeface="Comic Sans MS" charset="0"/>
                </a:rPr>
                <a:t>THỬ NGHIỆM</a:t>
              </a:r>
            </a:p>
          </p:txBody>
        </p:sp>
      </p:grpSp>
      <p:grpSp>
        <p:nvGrpSpPr>
          <p:cNvPr id="5" name="Group 29"/>
          <p:cNvGrpSpPr>
            <a:grpSpLocks/>
          </p:cNvGrpSpPr>
          <p:nvPr/>
        </p:nvGrpSpPr>
        <p:grpSpPr bwMode="auto">
          <a:xfrm>
            <a:off x="5981700" y="6407150"/>
            <a:ext cx="1806575" cy="1133475"/>
            <a:chOff x="3768" y="4036"/>
            <a:chExt cx="1138" cy="714"/>
          </a:xfrm>
        </p:grpSpPr>
        <p:sp>
          <p:nvSpPr>
            <p:cNvPr id="50" name="Rectangle 30"/>
            <p:cNvSpPr>
              <a:spLocks noChangeArrowheads="1"/>
            </p:cNvSpPr>
            <p:nvPr/>
          </p:nvSpPr>
          <p:spPr bwMode="auto">
            <a:xfrm>
              <a:off x="3768" y="4036"/>
              <a:ext cx="1138" cy="656"/>
            </a:xfrm>
            <a:prstGeom prst="rect">
              <a:avLst/>
            </a:prstGeom>
            <a:gradFill rotWithShape="0">
              <a:gsLst>
                <a:gs pos="0">
                  <a:srgbClr val="000000"/>
                </a:gs>
                <a:gs pos="100000">
                  <a:srgbClr val="2828FF"/>
                </a:gs>
              </a:gsLst>
              <a:lin ang="5400000" scaled="1"/>
            </a:gradFill>
            <a:ln w="76320">
              <a:solidFill>
                <a:srgbClr val="FC0128"/>
              </a:solidFill>
              <a:miter lim="800000"/>
              <a:headEnd/>
              <a:tailEnd/>
            </a:ln>
            <a:effectLst>
              <a:outerShdw dist="71785" dir="2700000" algn="ctr" rotWithShape="0">
                <a:srgbClr val="808080"/>
              </a:outerShdw>
            </a:effectLst>
          </p:spPr>
          <p:txBody>
            <a:bodyPr wrap="none" lIns="90000" tIns="46800" rIns="90000" bIns="46800" anchor="ctr"/>
            <a:lstStyle/>
            <a:p>
              <a:pPr algn="ctr" defTabSz="457093" eaLnBrk="0" hangingPunct="0">
                <a:buClr>
                  <a:srgbClr val="000000"/>
                </a:buClr>
                <a:buSzPct val="100000"/>
                <a:tabLst>
                  <a:tab pos="0" algn="l"/>
                  <a:tab pos="914187" algn="l"/>
                  <a:tab pos="1828372" algn="l"/>
                  <a:tab pos="2742560" algn="l"/>
                  <a:tab pos="3656744" algn="l"/>
                  <a:tab pos="4570932" algn="l"/>
                  <a:tab pos="5485116" algn="l"/>
                  <a:tab pos="6399304" algn="l"/>
                  <a:tab pos="7313488" algn="l"/>
                  <a:tab pos="8227676" algn="l"/>
                  <a:tab pos="9141862" algn="l"/>
                  <a:tab pos="10056048" algn="l"/>
                </a:tabLst>
                <a:defRPr/>
              </a:pPr>
              <a:r>
                <a:rPr lang="en-GB" sz="2000" b="1">
                  <a:solidFill>
                    <a:srgbClr val="000000"/>
                  </a:solidFill>
                  <a:latin typeface="Comic Sans MS" pitchFamily="-128" charset="0"/>
                  <a:ea typeface="MS Gothic" charset="-128"/>
                  <a:cs typeface="+mn-cs"/>
                </a:rPr>
                <a:t> </a:t>
              </a:r>
            </a:p>
          </p:txBody>
        </p:sp>
        <p:sp>
          <p:nvSpPr>
            <p:cNvPr id="69676" name="Text Box 31"/>
            <p:cNvSpPr txBox="1">
              <a:spLocks noChangeArrowheads="1"/>
            </p:cNvSpPr>
            <p:nvPr/>
          </p:nvSpPr>
          <p:spPr bwMode="auto">
            <a:xfrm>
              <a:off x="3787" y="4089"/>
              <a:ext cx="1117" cy="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EA18"/>
                </a:buClr>
                <a:buSzPct val="100000"/>
              </a:pPr>
              <a:r>
                <a:rPr lang="en-GB" sz="2000" b="1">
                  <a:solidFill>
                    <a:srgbClr val="FFEA18"/>
                  </a:solidFill>
                  <a:latin typeface="Comic Sans MS" charset="0"/>
                </a:rPr>
                <a:t>TiẾN MẠNH </a:t>
              </a:r>
              <a:r>
                <a:rPr lang="en-GB" sz="2000" b="1">
                  <a:solidFill>
                    <a:srgbClr val="FFEA18"/>
                  </a:solidFill>
                  <a:latin typeface="Apple Chancery" charset="0"/>
                </a:rPr>
                <a:t>Đ</a:t>
              </a:r>
              <a:r>
                <a:rPr lang="en-GB" sz="2000" b="1">
                  <a:solidFill>
                    <a:srgbClr val="FFEA18"/>
                  </a:solidFill>
                  <a:latin typeface="Comic Sans MS" charset="0"/>
                </a:rPr>
                <a:t>ẾN CHÂU Á</a:t>
              </a:r>
            </a:p>
          </p:txBody>
        </p:sp>
      </p:grpSp>
      <p:grpSp>
        <p:nvGrpSpPr>
          <p:cNvPr id="6" name="Group 32"/>
          <p:cNvGrpSpPr>
            <a:grpSpLocks/>
          </p:cNvGrpSpPr>
          <p:nvPr/>
        </p:nvGrpSpPr>
        <p:grpSpPr bwMode="auto">
          <a:xfrm>
            <a:off x="7772400" y="6407150"/>
            <a:ext cx="2114550" cy="1133475"/>
            <a:chOff x="4896" y="4031"/>
            <a:chExt cx="1332" cy="714"/>
          </a:xfrm>
        </p:grpSpPr>
        <p:sp>
          <p:nvSpPr>
            <p:cNvPr id="53" name="Rectangle 33"/>
            <p:cNvSpPr>
              <a:spLocks noChangeArrowheads="1"/>
            </p:cNvSpPr>
            <p:nvPr/>
          </p:nvSpPr>
          <p:spPr bwMode="auto">
            <a:xfrm>
              <a:off x="4985" y="4031"/>
              <a:ext cx="1138" cy="656"/>
            </a:xfrm>
            <a:prstGeom prst="rect">
              <a:avLst/>
            </a:prstGeom>
            <a:gradFill rotWithShape="0">
              <a:gsLst>
                <a:gs pos="0">
                  <a:srgbClr val="000000"/>
                </a:gs>
                <a:gs pos="100000">
                  <a:srgbClr val="2828FF"/>
                </a:gs>
              </a:gsLst>
              <a:lin ang="5400000" scaled="1"/>
            </a:gradFill>
            <a:ln w="76320">
              <a:solidFill>
                <a:srgbClr val="FC0128"/>
              </a:solidFill>
              <a:miter lim="800000"/>
              <a:headEnd/>
              <a:tailEnd/>
            </a:ln>
            <a:effectLst>
              <a:outerShdw dist="71785" dir="2700000" algn="ctr" rotWithShape="0">
                <a:srgbClr val="808080"/>
              </a:outerShdw>
            </a:effectLst>
          </p:spPr>
          <p:txBody>
            <a:bodyPr wrap="none" lIns="90000" tIns="46800" rIns="90000" bIns="46800" anchor="ctr"/>
            <a:lstStyle/>
            <a:p>
              <a:pPr algn="ctr" defTabSz="457093" eaLnBrk="0" hangingPunct="0">
                <a:buClr>
                  <a:srgbClr val="000000"/>
                </a:buClr>
                <a:buSzPct val="100000"/>
                <a:tabLst>
                  <a:tab pos="0" algn="l"/>
                  <a:tab pos="914187" algn="l"/>
                  <a:tab pos="1828372" algn="l"/>
                  <a:tab pos="2742560" algn="l"/>
                  <a:tab pos="3656744" algn="l"/>
                  <a:tab pos="4570932" algn="l"/>
                  <a:tab pos="5485116" algn="l"/>
                  <a:tab pos="6399304" algn="l"/>
                  <a:tab pos="7313488" algn="l"/>
                  <a:tab pos="8227676" algn="l"/>
                  <a:tab pos="9141862" algn="l"/>
                  <a:tab pos="10056048" algn="l"/>
                </a:tabLst>
                <a:defRPr/>
              </a:pPr>
              <a:r>
                <a:rPr lang="en-GB" sz="2000" b="1">
                  <a:solidFill>
                    <a:srgbClr val="000000"/>
                  </a:solidFill>
                  <a:latin typeface="Comic Sans MS" pitchFamily="-128" charset="0"/>
                  <a:ea typeface="MS Gothic" charset="-128"/>
                  <a:cs typeface="+mn-cs"/>
                </a:rPr>
                <a:t> </a:t>
              </a:r>
            </a:p>
          </p:txBody>
        </p:sp>
        <p:sp>
          <p:nvSpPr>
            <p:cNvPr id="69674" name="Text Box 34"/>
            <p:cNvSpPr txBox="1">
              <a:spLocks noChangeArrowheads="1"/>
            </p:cNvSpPr>
            <p:nvPr/>
          </p:nvSpPr>
          <p:spPr bwMode="auto">
            <a:xfrm>
              <a:off x="4896" y="4084"/>
              <a:ext cx="1332" cy="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EA18"/>
                </a:buClr>
                <a:buSzPct val="100000"/>
              </a:pPr>
              <a:r>
                <a:rPr lang="en-GB" sz="2000" b="1">
                  <a:solidFill>
                    <a:srgbClr val="FFEA18"/>
                  </a:solidFill>
                  <a:latin typeface="Apple Chancery" charset="0"/>
                </a:rPr>
                <a:t>TiẾN Đ</a:t>
              </a:r>
              <a:r>
                <a:rPr lang="en-GB" sz="2000" b="1">
                  <a:solidFill>
                    <a:srgbClr val="FFEA18"/>
                  </a:solidFill>
                  <a:latin typeface="Comic Sans MS" charset="0"/>
                </a:rPr>
                <a:t>ẾN LA MÃ VÀ HOÀN THÀNH!</a:t>
              </a:r>
            </a:p>
          </p:txBody>
        </p:sp>
      </p:grpSp>
      <p:grpSp>
        <p:nvGrpSpPr>
          <p:cNvPr id="7" name="Group 36"/>
          <p:cNvGrpSpPr>
            <a:grpSpLocks/>
          </p:cNvGrpSpPr>
          <p:nvPr/>
        </p:nvGrpSpPr>
        <p:grpSpPr bwMode="auto">
          <a:xfrm>
            <a:off x="374650" y="4354513"/>
            <a:ext cx="2566988" cy="3230562"/>
            <a:chOff x="233" y="2743"/>
            <a:chExt cx="1617" cy="2035"/>
          </a:xfrm>
        </p:grpSpPr>
        <p:sp>
          <p:nvSpPr>
            <p:cNvPr id="56" name="Rectangle 37"/>
            <p:cNvSpPr>
              <a:spLocks noChangeArrowheads="1"/>
            </p:cNvSpPr>
            <p:nvPr/>
          </p:nvSpPr>
          <p:spPr bwMode="auto">
            <a:xfrm>
              <a:off x="233" y="3963"/>
              <a:ext cx="1618" cy="816"/>
            </a:xfrm>
            <a:prstGeom prst="rect">
              <a:avLst/>
            </a:prstGeom>
            <a:noFill/>
            <a:ln w="76320">
              <a:solidFill>
                <a:srgbClr val="FFFFFF"/>
              </a:solidFill>
              <a:miter lim="800000"/>
              <a:headEnd/>
              <a:tailEnd/>
            </a:ln>
            <a:effectLst>
              <a:outerShdw dist="71785" dir="2700000"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7" name="Oval 38"/>
            <p:cNvSpPr>
              <a:spLocks noChangeArrowheads="1"/>
            </p:cNvSpPr>
            <p:nvPr/>
          </p:nvSpPr>
          <p:spPr bwMode="auto">
            <a:xfrm>
              <a:off x="539" y="2743"/>
              <a:ext cx="738" cy="486"/>
            </a:xfrm>
            <a:prstGeom prst="ellipse">
              <a:avLst/>
            </a:prstGeom>
            <a:noFill/>
            <a:ln w="76320">
              <a:solidFill>
                <a:srgbClr val="FFEA18"/>
              </a:solidFill>
              <a:miter lim="800000"/>
              <a:headEnd/>
              <a:tailEnd/>
            </a:ln>
            <a:effectLst>
              <a:outerShdw dist="53966" dir="2700000"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grpSp>
      <p:grpSp>
        <p:nvGrpSpPr>
          <p:cNvPr id="8" name="Group 39"/>
          <p:cNvGrpSpPr>
            <a:grpSpLocks/>
          </p:cNvGrpSpPr>
          <p:nvPr/>
        </p:nvGrpSpPr>
        <p:grpSpPr bwMode="auto">
          <a:xfrm>
            <a:off x="5829300" y="2459038"/>
            <a:ext cx="2084388" cy="5116512"/>
            <a:chOff x="3672" y="1549"/>
            <a:chExt cx="1313" cy="3223"/>
          </a:xfrm>
        </p:grpSpPr>
        <p:sp>
          <p:nvSpPr>
            <p:cNvPr id="59" name="Oval 40"/>
            <p:cNvSpPr>
              <a:spLocks noChangeArrowheads="1"/>
            </p:cNvSpPr>
            <p:nvPr/>
          </p:nvSpPr>
          <p:spPr bwMode="auto">
            <a:xfrm>
              <a:off x="3923" y="1549"/>
              <a:ext cx="738" cy="401"/>
            </a:xfrm>
            <a:prstGeom prst="ellipse">
              <a:avLst/>
            </a:prstGeom>
            <a:noFill/>
            <a:ln w="76320">
              <a:solidFill>
                <a:srgbClr val="FFEA18"/>
              </a:solidFill>
              <a:miter lim="800000"/>
              <a:headEnd/>
              <a:tailEnd/>
            </a:ln>
            <a:effectLst>
              <a:outerShdw dist="53966" dir="2700000"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60" name="Rectangle 41"/>
            <p:cNvSpPr>
              <a:spLocks noChangeArrowheads="1"/>
            </p:cNvSpPr>
            <p:nvPr/>
          </p:nvSpPr>
          <p:spPr bwMode="auto">
            <a:xfrm>
              <a:off x="3672" y="3970"/>
              <a:ext cx="1314" cy="803"/>
            </a:xfrm>
            <a:prstGeom prst="rect">
              <a:avLst/>
            </a:prstGeom>
            <a:noFill/>
            <a:ln w="76320">
              <a:solidFill>
                <a:srgbClr val="FFFFFF"/>
              </a:solidFill>
              <a:miter lim="800000"/>
              <a:headEnd/>
              <a:tailEnd/>
            </a:ln>
            <a:effectLst>
              <a:outerShdw dist="71785" dir="2700000"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grpSp>
      <p:grpSp>
        <p:nvGrpSpPr>
          <p:cNvPr id="9" name="Group 42"/>
          <p:cNvGrpSpPr>
            <a:grpSpLocks/>
          </p:cNvGrpSpPr>
          <p:nvPr/>
        </p:nvGrpSpPr>
        <p:grpSpPr bwMode="auto">
          <a:xfrm>
            <a:off x="7772400" y="5878513"/>
            <a:ext cx="2084388" cy="1685925"/>
            <a:chOff x="4896" y="3703"/>
            <a:chExt cx="1313" cy="1062"/>
          </a:xfrm>
        </p:grpSpPr>
        <p:sp>
          <p:nvSpPr>
            <p:cNvPr id="62" name="Rectangle 43"/>
            <p:cNvSpPr>
              <a:spLocks noChangeArrowheads="1"/>
            </p:cNvSpPr>
            <p:nvPr/>
          </p:nvSpPr>
          <p:spPr bwMode="auto">
            <a:xfrm>
              <a:off x="4896" y="3963"/>
              <a:ext cx="1314" cy="803"/>
            </a:xfrm>
            <a:prstGeom prst="rect">
              <a:avLst/>
            </a:prstGeom>
            <a:noFill/>
            <a:ln w="76320">
              <a:solidFill>
                <a:srgbClr val="FFFFFF"/>
              </a:solidFill>
              <a:miter lim="800000"/>
              <a:headEnd/>
              <a:tailEnd/>
            </a:ln>
            <a:effectLst>
              <a:outerShdw dist="71785" dir="2700000"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63" name="Oval 44"/>
            <p:cNvSpPr>
              <a:spLocks noChangeArrowheads="1"/>
            </p:cNvSpPr>
            <p:nvPr/>
          </p:nvSpPr>
          <p:spPr bwMode="auto">
            <a:xfrm>
              <a:off x="5123" y="3703"/>
              <a:ext cx="738" cy="289"/>
            </a:xfrm>
            <a:prstGeom prst="ellipse">
              <a:avLst/>
            </a:prstGeom>
            <a:noFill/>
            <a:ln w="76320">
              <a:solidFill>
                <a:srgbClr val="FFEA18"/>
              </a:solidFill>
              <a:miter lim="800000"/>
              <a:headEnd/>
              <a:tailEnd/>
            </a:ln>
            <a:effectLst>
              <a:outerShdw dist="53966" dir="2700000"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grpSp>
      <p:grpSp>
        <p:nvGrpSpPr>
          <p:cNvPr id="10" name="Group 45"/>
          <p:cNvGrpSpPr>
            <a:grpSpLocks/>
          </p:cNvGrpSpPr>
          <p:nvPr/>
        </p:nvGrpSpPr>
        <p:grpSpPr bwMode="auto">
          <a:xfrm>
            <a:off x="3905250" y="5345113"/>
            <a:ext cx="2084388" cy="2216150"/>
            <a:chOff x="2460" y="3367"/>
            <a:chExt cx="1313" cy="1396"/>
          </a:xfrm>
        </p:grpSpPr>
        <p:sp>
          <p:nvSpPr>
            <p:cNvPr id="65" name="Oval 46"/>
            <p:cNvSpPr>
              <a:spLocks noChangeArrowheads="1"/>
            </p:cNvSpPr>
            <p:nvPr/>
          </p:nvSpPr>
          <p:spPr bwMode="auto">
            <a:xfrm>
              <a:off x="2554" y="3367"/>
              <a:ext cx="1126" cy="486"/>
            </a:xfrm>
            <a:prstGeom prst="ellipse">
              <a:avLst/>
            </a:prstGeom>
            <a:noFill/>
            <a:ln w="76320">
              <a:solidFill>
                <a:srgbClr val="FFEA18"/>
              </a:solidFill>
              <a:miter lim="800000"/>
              <a:headEnd/>
              <a:tailEnd/>
            </a:ln>
            <a:effectLst>
              <a:outerShdw dist="53966" dir="2700000"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66" name="Rectangle 47"/>
            <p:cNvSpPr>
              <a:spLocks noChangeArrowheads="1"/>
            </p:cNvSpPr>
            <p:nvPr/>
          </p:nvSpPr>
          <p:spPr bwMode="auto">
            <a:xfrm>
              <a:off x="2460" y="3961"/>
              <a:ext cx="1314" cy="803"/>
            </a:xfrm>
            <a:prstGeom prst="rect">
              <a:avLst/>
            </a:prstGeom>
            <a:noFill/>
            <a:ln w="76320">
              <a:solidFill>
                <a:srgbClr val="FFFFFF"/>
              </a:solidFill>
              <a:miter lim="800000"/>
              <a:headEnd/>
              <a:tailEnd/>
            </a:ln>
            <a:effectLst>
              <a:outerShdw dist="71785" dir="2700000"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40974"/>
                                        </p:tgtEl>
                                        <p:attrNameLst>
                                          <p:attrName>style.visibility</p:attrName>
                                        </p:attrNameLst>
                                      </p:cBhvr>
                                      <p:to>
                                        <p:strVal val="visible"/>
                                      </p:to>
                                    </p:set>
                                    <p:anim calcmode="lin" valueType="num">
                                      <p:cBhvr>
                                        <p:cTn id="7" dur="500" fill="hold"/>
                                        <p:tgtEl>
                                          <p:spTgt spid="40974"/>
                                        </p:tgtEl>
                                        <p:attrNameLst>
                                          <p:attrName>ppt_x</p:attrName>
                                        </p:attrNameLst>
                                      </p:cBhvr>
                                      <p:tavLst>
                                        <p:tav tm="100000">
                                          <p:val>
                                            <p:strVal val="#ppt_x"/>
                                          </p:val>
                                        </p:tav>
                                        <p:tav tm="100000">
                                          <p:val>
                                            <p:strVal val="#ppt_x"/>
                                          </p:val>
                                        </p:tav>
                                      </p:tavLst>
                                    </p:anim>
                                    <p:anim calcmode="lin" valueType="num">
                                      <p:cBhvr>
                                        <p:cTn id="8" dur="500" fill="hold"/>
                                        <p:tgtEl>
                                          <p:spTgt spid="40974"/>
                                        </p:tgtEl>
                                        <p:attrNameLst>
                                          <p:attrName>ppt_y</p:attrName>
                                        </p:attrNameLst>
                                      </p:cBhvr>
                                      <p:tavLst>
                                        <p:tav tm="100000">
                                          <p:val>
                                            <p:strVal val="1+#ppt_h/2"/>
                                          </p:val>
                                        </p:tav>
                                        <p:tav tm="100000">
                                          <p:val>
                                            <p:strVal val="#ppt_y"/>
                                          </p:val>
                                        </p:tav>
                                      </p:tavLst>
                                    </p:anim>
                                  </p:childTnLst>
                                </p:cTn>
                              </p:par>
                            </p:childTnLst>
                          </p:cTn>
                        </p:par>
                        <p:par>
                          <p:cTn id="9" fill="hold" nodeType="afterGroup">
                            <p:stCondLst>
                              <p:cond delay="0"/>
                            </p:stCondLst>
                            <p:childTnLst>
                              <p:par>
                                <p:cTn id="10" presetID="2" presetClass="entr" presetSubtype="4" fill="hold" nodeType="afterEffect">
                                  <p:stCondLst>
                                    <p:cond delay="0"/>
                                  </p:stCondLst>
                                  <p:childTnLst>
                                    <p:set>
                                      <p:cBhvr>
                                        <p:cTn id="11" dur="1" fill="hold">
                                          <p:stCondLst>
                                            <p:cond delay="0"/>
                                          </p:stCondLst>
                                        </p:cTn>
                                        <p:tgtEl>
                                          <p:spTgt spid="40976"/>
                                        </p:tgtEl>
                                        <p:attrNameLst>
                                          <p:attrName>style.visibility</p:attrName>
                                        </p:attrNameLst>
                                      </p:cBhvr>
                                      <p:to>
                                        <p:strVal val="visible"/>
                                      </p:to>
                                    </p:set>
                                    <p:anim calcmode="lin" valueType="num">
                                      <p:cBhvr>
                                        <p:cTn id="12" dur="500" fill="hold"/>
                                        <p:tgtEl>
                                          <p:spTgt spid="40976"/>
                                        </p:tgtEl>
                                        <p:attrNameLst>
                                          <p:attrName>ppt_x</p:attrName>
                                        </p:attrNameLst>
                                      </p:cBhvr>
                                      <p:tavLst>
                                        <p:tav tm="100000">
                                          <p:val>
                                            <p:strVal val="#ppt_x"/>
                                          </p:val>
                                        </p:tav>
                                        <p:tav tm="100000">
                                          <p:val>
                                            <p:strVal val="#ppt_x"/>
                                          </p:val>
                                        </p:tav>
                                      </p:tavLst>
                                    </p:anim>
                                    <p:anim calcmode="lin" valueType="num">
                                      <p:cBhvr>
                                        <p:cTn id="13" dur="500" fill="hold"/>
                                        <p:tgtEl>
                                          <p:spTgt spid="40976"/>
                                        </p:tgtEl>
                                        <p:attrNameLst>
                                          <p:attrName>ppt_y</p:attrName>
                                        </p:attrNameLst>
                                      </p:cBhvr>
                                      <p:tavLst>
                                        <p:tav tm="100000">
                                          <p:val>
                                            <p:strVal val="1+#ppt_h/2"/>
                                          </p:val>
                                        </p:tav>
                                        <p:tav tm="100000">
                                          <p:val>
                                            <p:strVal val="#ppt_y"/>
                                          </p:val>
                                        </p:tav>
                                      </p:tavLst>
                                    </p:anim>
                                  </p:childTnLst>
                                </p:cTn>
                              </p:par>
                            </p:childTnLst>
                          </p:cTn>
                        </p:par>
                        <p:par>
                          <p:cTn id="14" fill="hold" nodeType="afterGroup">
                            <p:stCondLst>
                              <p:cond delay="0"/>
                            </p:stCondLst>
                            <p:childTnLst>
                              <p:par>
                                <p:cTn id="15" presetID="2" presetClass="entr" presetSubtype="4" fill="hold" nodeType="afterEffect">
                                  <p:stCondLst>
                                    <p:cond delay="0"/>
                                  </p:stCondLst>
                                  <p:childTnLst>
                                    <p:set>
                                      <p:cBhvr>
                                        <p:cTn id="16" dur="1" fill="hold">
                                          <p:stCondLst>
                                            <p:cond delay="0"/>
                                          </p:stCondLst>
                                        </p:cTn>
                                        <p:tgtEl>
                                          <p:spTgt spid="40977"/>
                                        </p:tgtEl>
                                        <p:attrNameLst>
                                          <p:attrName>style.visibility</p:attrName>
                                        </p:attrNameLst>
                                      </p:cBhvr>
                                      <p:to>
                                        <p:strVal val="visible"/>
                                      </p:to>
                                    </p:set>
                                    <p:anim calcmode="lin" valueType="num">
                                      <p:cBhvr>
                                        <p:cTn id="17" dur="500" fill="hold"/>
                                        <p:tgtEl>
                                          <p:spTgt spid="40977"/>
                                        </p:tgtEl>
                                        <p:attrNameLst>
                                          <p:attrName>ppt_x</p:attrName>
                                        </p:attrNameLst>
                                      </p:cBhvr>
                                      <p:tavLst>
                                        <p:tav tm="100000">
                                          <p:val>
                                            <p:strVal val="#ppt_x"/>
                                          </p:val>
                                        </p:tav>
                                        <p:tav tm="100000">
                                          <p:val>
                                            <p:strVal val="#ppt_x"/>
                                          </p:val>
                                        </p:tav>
                                      </p:tavLst>
                                    </p:anim>
                                    <p:anim calcmode="lin" valueType="num">
                                      <p:cBhvr>
                                        <p:cTn id="18" dur="500" fill="hold"/>
                                        <p:tgtEl>
                                          <p:spTgt spid="40977"/>
                                        </p:tgtEl>
                                        <p:attrNameLst>
                                          <p:attrName>ppt_y</p:attrName>
                                        </p:attrNameLst>
                                      </p:cBhvr>
                                      <p:tavLst>
                                        <p:tav tm="100000">
                                          <p:val>
                                            <p:strVal val="1+#ppt_h/2"/>
                                          </p:val>
                                        </p:tav>
                                        <p:tav tm="100000">
                                          <p:val>
                                            <p:strVal val="#ppt_y"/>
                                          </p:val>
                                        </p:tav>
                                      </p:tavLst>
                                    </p:anim>
                                  </p:childTnLst>
                                </p:cTn>
                              </p:par>
                            </p:childTnLst>
                          </p:cTn>
                        </p:par>
                        <p:par>
                          <p:cTn id="19" fill="hold" nodeType="afterGroup">
                            <p:stCondLst>
                              <p:cond delay="0"/>
                            </p:stCondLst>
                            <p:childTnLst>
                              <p:par>
                                <p:cTn id="20" presetID="2" presetClass="entr" presetSubtype="4" fill="hold" nodeType="afterEffect">
                                  <p:stCondLst>
                                    <p:cond delay="0"/>
                                  </p:stCondLst>
                                  <p:childTnLst>
                                    <p:set>
                                      <p:cBhvr>
                                        <p:cTn id="21" dur="1" fill="hold">
                                          <p:stCondLst>
                                            <p:cond delay="0"/>
                                          </p:stCondLst>
                                        </p:cTn>
                                        <p:tgtEl>
                                          <p:spTgt spid="40967"/>
                                        </p:tgtEl>
                                        <p:attrNameLst>
                                          <p:attrName>style.visibility</p:attrName>
                                        </p:attrNameLst>
                                      </p:cBhvr>
                                      <p:to>
                                        <p:strVal val="visible"/>
                                      </p:to>
                                    </p:set>
                                    <p:anim calcmode="lin" valueType="num">
                                      <p:cBhvr>
                                        <p:cTn id="22" dur="500" fill="hold"/>
                                        <p:tgtEl>
                                          <p:spTgt spid="40967"/>
                                        </p:tgtEl>
                                        <p:attrNameLst>
                                          <p:attrName>ppt_x</p:attrName>
                                        </p:attrNameLst>
                                      </p:cBhvr>
                                      <p:tavLst>
                                        <p:tav tm="100000">
                                          <p:val>
                                            <p:strVal val="#ppt_x"/>
                                          </p:val>
                                        </p:tav>
                                        <p:tav tm="100000">
                                          <p:val>
                                            <p:strVal val="#ppt_x"/>
                                          </p:val>
                                        </p:tav>
                                      </p:tavLst>
                                    </p:anim>
                                    <p:anim calcmode="lin" valueType="num">
                                      <p:cBhvr>
                                        <p:cTn id="23" dur="500" fill="hold"/>
                                        <p:tgtEl>
                                          <p:spTgt spid="40967"/>
                                        </p:tgtEl>
                                        <p:attrNameLst>
                                          <p:attrName>ppt_y</p:attrName>
                                        </p:attrNameLst>
                                      </p:cBhvr>
                                      <p:tavLst>
                                        <p:tav tm="10000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40975"/>
                                        </p:tgtEl>
                                        <p:attrNameLst>
                                          <p:attrName>style.visibility</p:attrName>
                                        </p:attrNameLst>
                                      </p:cBhvr>
                                      <p:to>
                                        <p:strVal val="visible"/>
                                      </p:to>
                                    </p:set>
                                    <p:anim calcmode="lin" valueType="num">
                                      <p:cBhvr>
                                        <p:cTn id="28" dur="500" fill="hold"/>
                                        <p:tgtEl>
                                          <p:spTgt spid="40975"/>
                                        </p:tgtEl>
                                        <p:attrNameLst>
                                          <p:attrName>ppt_x</p:attrName>
                                        </p:attrNameLst>
                                      </p:cBhvr>
                                      <p:tavLst>
                                        <p:tav tm="100000">
                                          <p:val>
                                            <p:strVal val="#ppt_x"/>
                                          </p:val>
                                        </p:tav>
                                        <p:tav tm="100000">
                                          <p:val>
                                            <p:strVal val="#ppt_x"/>
                                          </p:val>
                                        </p:tav>
                                      </p:tavLst>
                                    </p:anim>
                                    <p:anim calcmode="lin" valueType="num">
                                      <p:cBhvr>
                                        <p:cTn id="29" dur="500" fill="hold"/>
                                        <p:tgtEl>
                                          <p:spTgt spid="40975"/>
                                        </p:tgtEl>
                                        <p:attrNameLst>
                                          <p:attrName>ppt_y</p:attrName>
                                        </p:attrNameLst>
                                      </p:cBhvr>
                                      <p:tavLst>
                                        <p:tav tm="10000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7" presetClass="entr" presetSubtype="4"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3000" fill="hold"/>
                                        <p:tgtEl>
                                          <p:spTgt spid="2"/>
                                        </p:tgtEl>
                                        <p:attrNameLst>
                                          <p:attrName>ppt_x</p:attrName>
                                        </p:attrNameLst>
                                      </p:cBhvr>
                                      <p:tavLst>
                                        <p:tav tm="100000">
                                          <p:val>
                                            <p:strVal val="#ppt_x"/>
                                          </p:val>
                                        </p:tav>
                                        <p:tav tm="100000">
                                          <p:val>
                                            <p:strVal val="#ppt_x"/>
                                          </p:val>
                                        </p:tav>
                                      </p:tavLst>
                                    </p:anim>
                                    <p:anim calcmode="lin" valueType="num">
                                      <p:cBhvr>
                                        <p:cTn id="35" dur="3000" fill="hold"/>
                                        <p:tgtEl>
                                          <p:spTgt spid="2"/>
                                        </p:tgtEl>
                                        <p:attrNameLst>
                                          <p:attrName>ppt_y</p:attrName>
                                        </p:attrNameLst>
                                      </p:cBhvr>
                                      <p:tavLst>
                                        <p:tav tm="100000">
                                          <p:val>
                                            <p:strVal val="1+#ppt_h/2"/>
                                          </p:val>
                                        </p:tav>
                                        <p:tav tm="100000">
                                          <p:val>
                                            <p:strVal val="#ppt_y"/>
                                          </p:val>
                                        </p:tav>
                                      </p:tavLst>
                                    </p:anim>
                                  </p:childTnLst>
                                </p:cTn>
                              </p:par>
                            </p:childTnLst>
                          </p:cTn>
                        </p:par>
                        <p:par>
                          <p:cTn id="36" fill="hold" nodeType="afterGroup">
                            <p:stCondLst>
                              <p:cond delay="0"/>
                            </p:stCondLst>
                            <p:childTnLst>
                              <p:par>
                                <p:cTn id="37" presetID="7" presetClass="entr" presetSubtype="4" fill="hold" nodeType="afterEffect">
                                  <p:stCondLst>
                                    <p:cond delay="0"/>
                                  </p:stCondLst>
                                  <p:childTnLst>
                                    <p:set>
                                      <p:cBhvr>
                                        <p:cTn id="38" dur="1" fill="hold">
                                          <p:stCondLst>
                                            <p:cond delay="0"/>
                                          </p:stCondLst>
                                        </p:cTn>
                                        <p:tgtEl>
                                          <p:spTgt spid="40969"/>
                                        </p:tgtEl>
                                        <p:attrNameLst>
                                          <p:attrName>style.visibility</p:attrName>
                                        </p:attrNameLst>
                                      </p:cBhvr>
                                      <p:to>
                                        <p:strVal val="visible"/>
                                      </p:to>
                                    </p:set>
                                    <p:anim calcmode="lin" valueType="num">
                                      <p:cBhvr>
                                        <p:cTn id="39" dur="3000" fill="hold"/>
                                        <p:tgtEl>
                                          <p:spTgt spid="40969"/>
                                        </p:tgtEl>
                                        <p:attrNameLst>
                                          <p:attrName>ppt_x</p:attrName>
                                        </p:attrNameLst>
                                      </p:cBhvr>
                                      <p:tavLst>
                                        <p:tav tm="100000">
                                          <p:val>
                                            <p:strVal val="#ppt_x"/>
                                          </p:val>
                                        </p:tav>
                                        <p:tav tm="100000">
                                          <p:val>
                                            <p:strVal val="#ppt_x"/>
                                          </p:val>
                                        </p:tav>
                                      </p:tavLst>
                                    </p:anim>
                                    <p:anim calcmode="lin" valueType="num">
                                      <p:cBhvr>
                                        <p:cTn id="40" dur="3000" fill="hold"/>
                                        <p:tgtEl>
                                          <p:spTgt spid="40969"/>
                                        </p:tgtEl>
                                        <p:attrNameLst>
                                          <p:attrName>ppt_y</p:attrName>
                                        </p:attrNameLst>
                                      </p:cBhvr>
                                      <p:tavLst>
                                        <p:tav tm="100000">
                                          <p:val>
                                            <p:strVal val="1+#ppt_h/2"/>
                                          </p:val>
                                        </p:tav>
                                        <p:tav tm="100000">
                                          <p:val>
                                            <p:strVal val="#ppt_y"/>
                                          </p:val>
                                        </p:tav>
                                      </p:tavLst>
                                    </p:anim>
                                  </p:childTnLst>
                                </p:cTn>
                              </p:par>
                            </p:childTnLst>
                          </p:cTn>
                        </p:par>
                        <p:par>
                          <p:cTn id="41" fill="hold" nodeType="afterGroup">
                            <p:stCondLst>
                              <p:cond delay="0"/>
                            </p:stCondLst>
                            <p:childTnLst>
                              <p:par>
                                <p:cTn id="42" presetID="7" presetClass="entr" presetSubtype="4" fill="hold" nodeType="afterEffect">
                                  <p:stCondLst>
                                    <p:cond delay="0"/>
                                  </p:stCondLst>
                                  <p:childTnLst>
                                    <p:set>
                                      <p:cBhvr>
                                        <p:cTn id="43" dur="1" fill="hold">
                                          <p:stCondLst>
                                            <p:cond delay="0"/>
                                          </p:stCondLst>
                                        </p:cTn>
                                        <p:tgtEl>
                                          <p:spTgt spid="40964"/>
                                        </p:tgtEl>
                                        <p:attrNameLst>
                                          <p:attrName>style.visibility</p:attrName>
                                        </p:attrNameLst>
                                      </p:cBhvr>
                                      <p:to>
                                        <p:strVal val="visible"/>
                                      </p:to>
                                    </p:set>
                                    <p:anim calcmode="lin" valueType="num">
                                      <p:cBhvr>
                                        <p:cTn id="44" dur="3000" fill="hold"/>
                                        <p:tgtEl>
                                          <p:spTgt spid="40964"/>
                                        </p:tgtEl>
                                        <p:attrNameLst>
                                          <p:attrName>ppt_x</p:attrName>
                                        </p:attrNameLst>
                                      </p:cBhvr>
                                      <p:tavLst>
                                        <p:tav tm="100000">
                                          <p:val>
                                            <p:strVal val="#ppt_x"/>
                                          </p:val>
                                        </p:tav>
                                        <p:tav tm="100000">
                                          <p:val>
                                            <p:strVal val="#ppt_x"/>
                                          </p:val>
                                        </p:tav>
                                      </p:tavLst>
                                    </p:anim>
                                    <p:anim calcmode="lin" valueType="num">
                                      <p:cBhvr>
                                        <p:cTn id="45" dur="3000" fill="hold"/>
                                        <p:tgtEl>
                                          <p:spTgt spid="40964"/>
                                        </p:tgtEl>
                                        <p:attrNameLst>
                                          <p:attrName>ppt_y</p:attrName>
                                        </p:attrNameLst>
                                      </p:cBhvr>
                                      <p:tavLst>
                                        <p:tav tm="100000">
                                          <p:val>
                                            <p:strVal val="1+#ppt_h/2"/>
                                          </p:val>
                                        </p:tav>
                                        <p:tav tm="100000">
                                          <p:val>
                                            <p:strVal val="#ppt_y"/>
                                          </p:val>
                                        </p:tav>
                                      </p:tavLst>
                                    </p:anim>
                                  </p:childTnLst>
                                </p:cTn>
                              </p:par>
                            </p:childTnLst>
                          </p:cTn>
                        </p:par>
                        <p:par>
                          <p:cTn id="46" fill="hold" nodeType="afterGroup">
                            <p:stCondLst>
                              <p:cond delay="0"/>
                            </p:stCondLst>
                            <p:childTnLst>
                              <p:par>
                                <p:cTn id="47" presetID="7" presetClass="entr" presetSubtype="4" fill="hold" nodeType="afterEffect">
                                  <p:stCondLst>
                                    <p:cond delay="0"/>
                                  </p:stCondLst>
                                  <p:childTnLst>
                                    <p:set>
                                      <p:cBhvr>
                                        <p:cTn id="48" dur="1" fill="hold">
                                          <p:stCondLst>
                                            <p:cond delay="0"/>
                                          </p:stCondLst>
                                        </p:cTn>
                                        <p:tgtEl>
                                          <p:spTgt spid="40965"/>
                                        </p:tgtEl>
                                        <p:attrNameLst>
                                          <p:attrName>style.visibility</p:attrName>
                                        </p:attrNameLst>
                                      </p:cBhvr>
                                      <p:to>
                                        <p:strVal val="visible"/>
                                      </p:to>
                                    </p:set>
                                    <p:anim calcmode="lin" valueType="num">
                                      <p:cBhvr>
                                        <p:cTn id="49" dur="3000" fill="hold"/>
                                        <p:tgtEl>
                                          <p:spTgt spid="40965"/>
                                        </p:tgtEl>
                                        <p:attrNameLst>
                                          <p:attrName>ppt_x</p:attrName>
                                        </p:attrNameLst>
                                      </p:cBhvr>
                                      <p:tavLst>
                                        <p:tav tm="100000">
                                          <p:val>
                                            <p:strVal val="#ppt_x"/>
                                          </p:val>
                                        </p:tav>
                                        <p:tav tm="100000">
                                          <p:val>
                                            <p:strVal val="#ppt_x"/>
                                          </p:val>
                                        </p:tav>
                                      </p:tavLst>
                                    </p:anim>
                                    <p:anim calcmode="lin" valueType="num">
                                      <p:cBhvr>
                                        <p:cTn id="50" dur="3000" fill="hold"/>
                                        <p:tgtEl>
                                          <p:spTgt spid="40965"/>
                                        </p:tgtEl>
                                        <p:attrNameLst>
                                          <p:attrName>ppt_y</p:attrName>
                                        </p:attrNameLst>
                                      </p:cBhvr>
                                      <p:tavLst>
                                        <p:tav tm="100000">
                                          <p:val>
                                            <p:strVal val="1+#ppt_h/2"/>
                                          </p:val>
                                        </p:tav>
                                        <p:tav tm="100000">
                                          <p:val>
                                            <p:strVal val="#ppt_y"/>
                                          </p:val>
                                        </p:tav>
                                      </p:tavLst>
                                    </p:anim>
                                  </p:childTnLst>
                                </p:cTn>
                              </p:par>
                            </p:childTnLst>
                          </p:cTn>
                        </p:par>
                        <p:par>
                          <p:cTn id="51" fill="hold" nodeType="afterGroup">
                            <p:stCondLst>
                              <p:cond delay="0"/>
                            </p:stCondLst>
                            <p:childTnLst>
                              <p:par>
                                <p:cTn id="52" presetID="7" presetClass="entr" presetSubtype="4" fill="hold" nodeType="afterEffect">
                                  <p:stCondLst>
                                    <p:cond delay="0"/>
                                  </p:stCondLst>
                                  <p:childTnLst>
                                    <p:set>
                                      <p:cBhvr>
                                        <p:cTn id="53" dur="1" fill="hold">
                                          <p:stCondLst>
                                            <p:cond delay="0"/>
                                          </p:stCondLst>
                                        </p:cTn>
                                        <p:tgtEl>
                                          <p:spTgt spid="40962"/>
                                        </p:tgtEl>
                                        <p:attrNameLst>
                                          <p:attrName>style.visibility</p:attrName>
                                        </p:attrNameLst>
                                      </p:cBhvr>
                                      <p:to>
                                        <p:strVal val="visible"/>
                                      </p:to>
                                    </p:set>
                                    <p:anim calcmode="lin" valueType="num">
                                      <p:cBhvr>
                                        <p:cTn id="54" dur="3000" fill="hold"/>
                                        <p:tgtEl>
                                          <p:spTgt spid="40962"/>
                                        </p:tgtEl>
                                        <p:attrNameLst>
                                          <p:attrName>ppt_x</p:attrName>
                                        </p:attrNameLst>
                                      </p:cBhvr>
                                      <p:tavLst>
                                        <p:tav tm="100000">
                                          <p:val>
                                            <p:strVal val="#ppt_x"/>
                                          </p:val>
                                        </p:tav>
                                        <p:tav tm="100000">
                                          <p:val>
                                            <p:strVal val="#ppt_x"/>
                                          </p:val>
                                        </p:tav>
                                      </p:tavLst>
                                    </p:anim>
                                    <p:anim calcmode="lin" valueType="num">
                                      <p:cBhvr>
                                        <p:cTn id="55" dur="3000" fill="hold"/>
                                        <p:tgtEl>
                                          <p:spTgt spid="40962"/>
                                        </p:tgtEl>
                                        <p:attrNameLst>
                                          <p:attrName>ppt_y</p:attrName>
                                        </p:attrNameLst>
                                      </p:cBhvr>
                                      <p:tavLst>
                                        <p:tav tm="100000">
                                          <p:val>
                                            <p:strVal val="1+#ppt_h/2"/>
                                          </p:val>
                                        </p:tav>
                                        <p:tav tm="100000">
                                          <p:val>
                                            <p:strVal val="#ppt_y"/>
                                          </p:val>
                                        </p:tav>
                                      </p:tavLst>
                                    </p:anim>
                                  </p:childTnLst>
                                </p:cTn>
                              </p:par>
                            </p:childTnLst>
                          </p:cTn>
                        </p:par>
                        <p:par>
                          <p:cTn id="56" fill="hold" nodeType="afterGroup">
                            <p:stCondLst>
                              <p:cond delay="3000"/>
                            </p:stCondLst>
                            <p:childTnLst>
                              <p:par>
                                <p:cTn id="57" presetID="2" presetClass="entr" presetSubtype="1" fill="hold" nodeType="afterEffect">
                                  <p:stCondLst>
                                    <p:cond delay="0"/>
                                  </p:stCondLst>
                                  <p:childTnLst>
                                    <p:set>
                                      <p:cBhvr>
                                        <p:cTn id="58" dur="1" fill="hold">
                                          <p:stCondLst>
                                            <p:cond delay="0"/>
                                          </p:stCondLst>
                                        </p:cTn>
                                        <p:tgtEl>
                                          <p:spTgt spid="41000"/>
                                        </p:tgtEl>
                                        <p:attrNameLst>
                                          <p:attrName>style.visibility</p:attrName>
                                        </p:attrNameLst>
                                      </p:cBhvr>
                                      <p:to>
                                        <p:strVal val="visible"/>
                                      </p:to>
                                    </p:set>
                                    <p:anim calcmode="lin" valueType="num">
                                      <p:cBhvr>
                                        <p:cTn id="59" dur="500" fill="hold"/>
                                        <p:tgtEl>
                                          <p:spTgt spid="41000"/>
                                        </p:tgtEl>
                                        <p:attrNameLst>
                                          <p:attrName>ppt_x</p:attrName>
                                        </p:attrNameLst>
                                      </p:cBhvr>
                                      <p:tavLst>
                                        <p:tav tm="100000">
                                          <p:val>
                                            <p:strVal val="#ppt_x"/>
                                          </p:val>
                                        </p:tav>
                                        <p:tav tm="100000">
                                          <p:val>
                                            <p:strVal val="#ppt_x"/>
                                          </p:val>
                                        </p:tav>
                                      </p:tavLst>
                                    </p:anim>
                                    <p:anim calcmode="lin" valueType="num">
                                      <p:cBhvr>
                                        <p:cTn id="60" dur="500" fill="hold"/>
                                        <p:tgtEl>
                                          <p:spTgt spid="41000"/>
                                        </p:tgtEl>
                                        <p:attrNameLst>
                                          <p:attrName>ppt_y</p:attrName>
                                        </p:attrNameLst>
                                      </p:cBhvr>
                                      <p:tavLst>
                                        <p:tav tm="100000">
                                          <p:val>
                                            <p:strVal val="0-#ppt_h/2"/>
                                          </p:val>
                                        </p:tav>
                                        <p:tav tm="100000">
                                          <p:val>
                                            <p:strVal val="#ppt_y"/>
                                          </p:val>
                                        </p:tav>
                                      </p:tavLst>
                                    </p:anim>
                                  </p:childTnLst>
                                </p:cTn>
                              </p:par>
                            </p:childTnLst>
                          </p:cTn>
                        </p:par>
                        <p:par>
                          <p:cTn id="61" fill="hold" nodeType="afterGroup">
                            <p:stCondLst>
                              <p:cond delay="3500"/>
                            </p:stCondLst>
                            <p:childTnLst>
                              <p:par>
                                <p:cTn id="62" presetID="23" presetClass="entr" presetSubtype="528" fill="hold" nodeType="after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500" fill="hold"/>
                                        <p:tgtEl>
                                          <p:spTgt spid="4"/>
                                        </p:tgtEl>
                                        <p:attrNameLst>
                                          <p:attrName>ppt_w</p:attrName>
                                        </p:attrNameLst>
                                      </p:cBhvr>
                                      <p:tavLst>
                                        <p:tav tm="100000">
                                          <p:val>
                                            <p:fltVal val="0"/>
                                          </p:val>
                                        </p:tav>
                                        <p:tav tm="100000">
                                          <p:val>
                                            <p:strVal val="#ppt_w"/>
                                          </p:val>
                                        </p:tav>
                                      </p:tavLst>
                                    </p:anim>
                                    <p:anim calcmode="lin" valueType="num">
                                      <p:cBhvr>
                                        <p:cTn id="65" dur="500" fill="hold"/>
                                        <p:tgtEl>
                                          <p:spTgt spid="4"/>
                                        </p:tgtEl>
                                        <p:attrNameLst>
                                          <p:attrName>ppt_h</p:attrName>
                                        </p:attrNameLst>
                                      </p:cBhvr>
                                      <p:tavLst>
                                        <p:tav tm="100000">
                                          <p:val>
                                            <p:fltVal val="0"/>
                                          </p:val>
                                        </p:tav>
                                        <p:tav tm="100000">
                                          <p:val>
                                            <p:strVal val="#ppt_h"/>
                                          </p:val>
                                        </p:tav>
                                      </p:tavLst>
                                    </p:anim>
                                    <p:anim calcmode="lin" valueType="num">
                                      <p:cBhvr>
                                        <p:cTn id="66" dur="500" fill="hold"/>
                                        <p:tgtEl>
                                          <p:spTgt spid="4"/>
                                        </p:tgtEl>
                                        <p:attrNameLst>
                                          <p:attrName>ppt_x</p:attrName>
                                        </p:attrNameLst>
                                      </p:cBhvr>
                                      <p:tavLst>
                                        <p:tav tm="100000">
                                          <p:val>
                                            <p:fltVal val="0.5"/>
                                          </p:val>
                                        </p:tav>
                                        <p:tav tm="100000">
                                          <p:val>
                                            <p:strVal val="#ppt_x"/>
                                          </p:val>
                                        </p:tav>
                                      </p:tavLst>
                                    </p:anim>
                                    <p:anim calcmode="lin" valueType="num">
                                      <p:cBhvr>
                                        <p:cTn id="67" dur="500" fill="hold"/>
                                        <p:tgtEl>
                                          <p:spTgt spid="4"/>
                                        </p:tgtEl>
                                        <p:attrNameLst>
                                          <p:attrName>ppt_y</p:attrName>
                                        </p:attrNameLst>
                                      </p:cBhvr>
                                      <p:tavLst>
                                        <p:tav tm="100000">
                                          <p:val>
                                            <p:fltVal val="0.5"/>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3" presetClass="entr" presetSubtype="528" fill="hold" nodeType="clickEffect">
                                  <p:stCondLst>
                                    <p:cond delay="0"/>
                                  </p:stCondLst>
                                  <p:childTnLst>
                                    <p:set>
                                      <p:cBhvr>
                                        <p:cTn id="71" dur="1" fill="hold">
                                          <p:stCondLst>
                                            <p:cond delay="0"/>
                                          </p:stCondLst>
                                        </p:cTn>
                                        <p:tgtEl>
                                          <p:spTgt spid="3"/>
                                        </p:tgtEl>
                                        <p:attrNameLst>
                                          <p:attrName>style.visibility</p:attrName>
                                        </p:attrNameLst>
                                      </p:cBhvr>
                                      <p:to>
                                        <p:strVal val="visible"/>
                                      </p:to>
                                    </p:set>
                                    <p:anim calcmode="lin" valueType="num">
                                      <p:cBhvr>
                                        <p:cTn id="72" dur="500" fill="hold"/>
                                        <p:tgtEl>
                                          <p:spTgt spid="3"/>
                                        </p:tgtEl>
                                        <p:attrNameLst>
                                          <p:attrName>ppt_w</p:attrName>
                                        </p:attrNameLst>
                                      </p:cBhvr>
                                      <p:tavLst>
                                        <p:tav tm="100000">
                                          <p:val>
                                            <p:fltVal val="0"/>
                                          </p:val>
                                        </p:tav>
                                        <p:tav tm="100000">
                                          <p:val>
                                            <p:strVal val="#ppt_w"/>
                                          </p:val>
                                        </p:tav>
                                      </p:tavLst>
                                    </p:anim>
                                    <p:anim calcmode="lin" valueType="num">
                                      <p:cBhvr>
                                        <p:cTn id="73" dur="500" fill="hold"/>
                                        <p:tgtEl>
                                          <p:spTgt spid="3"/>
                                        </p:tgtEl>
                                        <p:attrNameLst>
                                          <p:attrName>ppt_h</p:attrName>
                                        </p:attrNameLst>
                                      </p:cBhvr>
                                      <p:tavLst>
                                        <p:tav tm="100000">
                                          <p:val>
                                            <p:fltVal val="0"/>
                                          </p:val>
                                        </p:tav>
                                        <p:tav tm="100000">
                                          <p:val>
                                            <p:strVal val="#ppt_h"/>
                                          </p:val>
                                        </p:tav>
                                      </p:tavLst>
                                    </p:anim>
                                    <p:anim calcmode="lin" valueType="num">
                                      <p:cBhvr>
                                        <p:cTn id="74" dur="500" fill="hold"/>
                                        <p:tgtEl>
                                          <p:spTgt spid="3"/>
                                        </p:tgtEl>
                                        <p:attrNameLst>
                                          <p:attrName>ppt_x</p:attrName>
                                        </p:attrNameLst>
                                      </p:cBhvr>
                                      <p:tavLst>
                                        <p:tav tm="100000">
                                          <p:val>
                                            <p:fltVal val="0.5"/>
                                          </p:val>
                                        </p:tav>
                                        <p:tav tm="100000">
                                          <p:val>
                                            <p:strVal val="#ppt_x"/>
                                          </p:val>
                                        </p:tav>
                                      </p:tavLst>
                                    </p:anim>
                                    <p:anim calcmode="lin" valueType="num">
                                      <p:cBhvr>
                                        <p:cTn id="75" dur="500" fill="hold"/>
                                        <p:tgtEl>
                                          <p:spTgt spid="3"/>
                                        </p:tgtEl>
                                        <p:attrNameLst>
                                          <p:attrName>ppt_y</p:attrName>
                                        </p:attrNameLst>
                                      </p:cBhvr>
                                      <p:tavLst>
                                        <p:tav tm="100000">
                                          <p:val>
                                            <p:fltVal val="0.5"/>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23" presetClass="entr" presetSubtype="528" fill="hold" nodeType="clickEffect">
                                  <p:stCondLst>
                                    <p:cond delay="0"/>
                                  </p:stCondLst>
                                  <p:childTnLst>
                                    <p:set>
                                      <p:cBhvr>
                                        <p:cTn id="79" dur="1" fill="hold">
                                          <p:stCondLst>
                                            <p:cond delay="0"/>
                                          </p:stCondLst>
                                        </p:cTn>
                                        <p:tgtEl>
                                          <p:spTgt spid="5"/>
                                        </p:tgtEl>
                                        <p:attrNameLst>
                                          <p:attrName>style.visibility</p:attrName>
                                        </p:attrNameLst>
                                      </p:cBhvr>
                                      <p:to>
                                        <p:strVal val="visible"/>
                                      </p:to>
                                    </p:set>
                                    <p:anim calcmode="lin" valueType="num">
                                      <p:cBhvr>
                                        <p:cTn id="80" dur="500" fill="hold"/>
                                        <p:tgtEl>
                                          <p:spTgt spid="5"/>
                                        </p:tgtEl>
                                        <p:attrNameLst>
                                          <p:attrName>ppt_w</p:attrName>
                                        </p:attrNameLst>
                                      </p:cBhvr>
                                      <p:tavLst>
                                        <p:tav tm="100000">
                                          <p:val>
                                            <p:fltVal val="0"/>
                                          </p:val>
                                        </p:tav>
                                        <p:tav tm="100000">
                                          <p:val>
                                            <p:strVal val="#ppt_w"/>
                                          </p:val>
                                        </p:tav>
                                      </p:tavLst>
                                    </p:anim>
                                    <p:anim calcmode="lin" valueType="num">
                                      <p:cBhvr>
                                        <p:cTn id="81" dur="500" fill="hold"/>
                                        <p:tgtEl>
                                          <p:spTgt spid="5"/>
                                        </p:tgtEl>
                                        <p:attrNameLst>
                                          <p:attrName>ppt_h</p:attrName>
                                        </p:attrNameLst>
                                      </p:cBhvr>
                                      <p:tavLst>
                                        <p:tav tm="100000">
                                          <p:val>
                                            <p:fltVal val="0"/>
                                          </p:val>
                                        </p:tav>
                                        <p:tav tm="100000">
                                          <p:val>
                                            <p:strVal val="#ppt_h"/>
                                          </p:val>
                                        </p:tav>
                                      </p:tavLst>
                                    </p:anim>
                                    <p:anim calcmode="lin" valueType="num">
                                      <p:cBhvr>
                                        <p:cTn id="82" dur="500" fill="hold"/>
                                        <p:tgtEl>
                                          <p:spTgt spid="5"/>
                                        </p:tgtEl>
                                        <p:attrNameLst>
                                          <p:attrName>ppt_x</p:attrName>
                                        </p:attrNameLst>
                                      </p:cBhvr>
                                      <p:tavLst>
                                        <p:tav tm="100000">
                                          <p:val>
                                            <p:fltVal val="0.5"/>
                                          </p:val>
                                        </p:tav>
                                        <p:tav tm="100000">
                                          <p:val>
                                            <p:strVal val="#ppt_x"/>
                                          </p:val>
                                        </p:tav>
                                      </p:tavLst>
                                    </p:anim>
                                    <p:anim calcmode="lin" valueType="num">
                                      <p:cBhvr>
                                        <p:cTn id="83" dur="500" fill="hold"/>
                                        <p:tgtEl>
                                          <p:spTgt spid="5"/>
                                        </p:tgtEl>
                                        <p:attrNameLst>
                                          <p:attrName>ppt_y</p:attrName>
                                        </p:attrNameLst>
                                      </p:cBhvr>
                                      <p:tavLst>
                                        <p:tav tm="100000">
                                          <p:val>
                                            <p:fltVal val="0.5"/>
                                          </p:val>
                                        </p:tav>
                                        <p:tav tm="100000">
                                          <p:val>
                                            <p:strVal val="#ppt_y"/>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23" presetClass="entr" presetSubtype="528" fill="hold" nodeType="clickEffect">
                                  <p:stCondLst>
                                    <p:cond delay="0"/>
                                  </p:stCondLst>
                                  <p:childTnLst>
                                    <p:set>
                                      <p:cBhvr>
                                        <p:cTn id="87" dur="1" fill="hold">
                                          <p:stCondLst>
                                            <p:cond delay="0"/>
                                          </p:stCondLst>
                                        </p:cTn>
                                        <p:tgtEl>
                                          <p:spTgt spid="6"/>
                                        </p:tgtEl>
                                        <p:attrNameLst>
                                          <p:attrName>style.visibility</p:attrName>
                                        </p:attrNameLst>
                                      </p:cBhvr>
                                      <p:to>
                                        <p:strVal val="visible"/>
                                      </p:to>
                                    </p:set>
                                    <p:anim calcmode="lin" valueType="num">
                                      <p:cBhvr>
                                        <p:cTn id="88" dur="500" fill="hold"/>
                                        <p:tgtEl>
                                          <p:spTgt spid="6"/>
                                        </p:tgtEl>
                                        <p:attrNameLst>
                                          <p:attrName>ppt_w</p:attrName>
                                        </p:attrNameLst>
                                      </p:cBhvr>
                                      <p:tavLst>
                                        <p:tav tm="100000">
                                          <p:val>
                                            <p:fltVal val="0"/>
                                          </p:val>
                                        </p:tav>
                                        <p:tav tm="100000">
                                          <p:val>
                                            <p:strVal val="#ppt_w"/>
                                          </p:val>
                                        </p:tav>
                                      </p:tavLst>
                                    </p:anim>
                                    <p:anim calcmode="lin" valueType="num">
                                      <p:cBhvr>
                                        <p:cTn id="89" dur="500" fill="hold"/>
                                        <p:tgtEl>
                                          <p:spTgt spid="6"/>
                                        </p:tgtEl>
                                        <p:attrNameLst>
                                          <p:attrName>ppt_h</p:attrName>
                                        </p:attrNameLst>
                                      </p:cBhvr>
                                      <p:tavLst>
                                        <p:tav tm="100000">
                                          <p:val>
                                            <p:fltVal val="0"/>
                                          </p:val>
                                        </p:tav>
                                        <p:tav tm="100000">
                                          <p:val>
                                            <p:strVal val="#ppt_h"/>
                                          </p:val>
                                        </p:tav>
                                      </p:tavLst>
                                    </p:anim>
                                    <p:anim calcmode="lin" valueType="num">
                                      <p:cBhvr>
                                        <p:cTn id="90" dur="500" fill="hold"/>
                                        <p:tgtEl>
                                          <p:spTgt spid="6"/>
                                        </p:tgtEl>
                                        <p:attrNameLst>
                                          <p:attrName>ppt_x</p:attrName>
                                        </p:attrNameLst>
                                      </p:cBhvr>
                                      <p:tavLst>
                                        <p:tav tm="100000">
                                          <p:val>
                                            <p:fltVal val="0.5"/>
                                          </p:val>
                                        </p:tav>
                                        <p:tav tm="100000">
                                          <p:val>
                                            <p:strVal val="#ppt_x"/>
                                          </p:val>
                                        </p:tav>
                                      </p:tavLst>
                                    </p:anim>
                                    <p:anim calcmode="lin" valueType="num">
                                      <p:cBhvr>
                                        <p:cTn id="91" dur="500" fill="hold"/>
                                        <p:tgtEl>
                                          <p:spTgt spid="6"/>
                                        </p:tgtEl>
                                        <p:attrNameLst>
                                          <p:attrName>ppt_y</p:attrName>
                                        </p:attrNameLst>
                                      </p:cBhvr>
                                      <p:tavLst>
                                        <p:tav tm="100000">
                                          <p:val>
                                            <p:fltVal val="0.5"/>
                                          </p:val>
                                        </p:tav>
                                        <p:tav tm="100000">
                                          <p:val>
                                            <p:strVal val="#ppt_y"/>
                                          </p:val>
                                        </p:tav>
                                      </p:tavLst>
                                    </p:anim>
                                  </p:childTnLst>
                                </p:cTn>
                              </p:par>
                            </p:childTnLst>
                          </p:cTn>
                        </p:par>
                      </p:childTnLst>
                    </p:cTn>
                  </p:par>
                  <p:par>
                    <p:cTn id="92" fill="hold" nodeType="clickPar">
                      <p:stCondLst>
                        <p:cond delay="indefinite"/>
                      </p:stCondLst>
                      <p:childTnLst>
                        <p:par>
                          <p:cTn id="93" fill="hold" nodeType="withGroup">
                            <p:stCondLst>
                              <p:cond delay="0"/>
                            </p:stCondLst>
                            <p:childTnLst>
                              <p:par>
                                <p:cTn id="94" presetID="23" presetClass="entr" presetSubtype="16" fill="hold" nodeType="clickEffect">
                                  <p:stCondLst>
                                    <p:cond delay="0"/>
                                  </p:stCondLst>
                                  <p:childTnLst>
                                    <p:set>
                                      <p:cBhvr>
                                        <p:cTn id="95" dur="1" fill="hold">
                                          <p:stCondLst>
                                            <p:cond delay="0"/>
                                          </p:stCondLst>
                                        </p:cTn>
                                        <p:tgtEl>
                                          <p:spTgt spid="7"/>
                                        </p:tgtEl>
                                        <p:attrNameLst>
                                          <p:attrName>style.visibility</p:attrName>
                                        </p:attrNameLst>
                                      </p:cBhvr>
                                      <p:to>
                                        <p:strVal val="visible"/>
                                      </p:to>
                                    </p:set>
                                    <p:anim calcmode="lin" valueType="num">
                                      <p:cBhvr>
                                        <p:cTn id="96" dur="500" fill="hold"/>
                                        <p:tgtEl>
                                          <p:spTgt spid="7"/>
                                        </p:tgtEl>
                                        <p:attrNameLst>
                                          <p:attrName>ppt_w</p:attrName>
                                        </p:attrNameLst>
                                      </p:cBhvr>
                                      <p:tavLst>
                                        <p:tav tm="100000">
                                          <p:val>
                                            <p:fltVal val="0"/>
                                          </p:val>
                                        </p:tav>
                                        <p:tav tm="100000">
                                          <p:val>
                                            <p:strVal val="#ppt_w"/>
                                          </p:val>
                                        </p:tav>
                                      </p:tavLst>
                                    </p:anim>
                                    <p:anim calcmode="lin" valueType="num">
                                      <p:cBhvr>
                                        <p:cTn id="97" dur="500" fill="hold"/>
                                        <p:tgtEl>
                                          <p:spTgt spid="7"/>
                                        </p:tgtEl>
                                        <p:attrNameLst>
                                          <p:attrName>ppt_h</p:attrName>
                                        </p:attrNameLst>
                                      </p:cBhvr>
                                      <p:tavLst>
                                        <p:tav tm="100000">
                                          <p:val>
                                            <p:fltVal val="0"/>
                                          </p:val>
                                        </p:tav>
                                        <p:tav tm="100000">
                                          <p:val>
                                            <p:strVal val="#ppt_h"/>
                                          </p:val>
                                        </p:tav>
                                      </p:tavLst>
                                    </p:anim>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98" fill="hold" nodeType="clickPar">
                      <p:stCondLst>
                        <p:cond delay="indefinite"/>
                      </p:stCondLst>
                      <p:childTnLst>
                        <p:par>
                          <p:cTn id="99" fill="hold" nodeType="withGroup">
                            <p:stCondLst>
                              <p:cond delay="0"/>
                            </p:stCondLst>
                            <p:childTnLst>
                              <p:par>
                                <p:cTn id="100" presetID="23" presetClass="entr" presetSubtype="16" fill="hold" nodeType="clickEffect">
                                  <p:stCondLst>
                                    <p:cond delay="0"/>
                                  </p:stCondLst>
                                  <p:childTnLst>
                                    <p:set>
                                      <p:cBhvr>
                                        <p:cTn id="101" dur="1" fill="hold">
                                          <p:stCondLst>
                                            <p:cond delay="0"/>
                                          </p:stCondLst>
                                        </p:cTn>
                                        <p:tgtEl>
                                          <p:spTgt spid="10"/>
                                        </p:tgtEl>
                                        <p:attrNameLst>
                                          <p:attrName>style.visibility</p:attrName>
                                        </p:attrNameLst>
                                      </p:cBhvr>
                                      <p:to>
                                        <p:strVal val="visible"/>
                                      </p:to>
                                    </p:set>
                                    <p:anim calcmode="lin" valueType="num">
                                      <p:cBhvr>
                                        <p:cTn id="102" dur="500" fill="hold"/>
                                        <p:tgtEl>
                                          <p:spTgt spid="10"/>
                                        </p:tgtEl>
                                        <p:attrNameLst>
                                          <p:attrName>ppt_w</p:attrName>
                                        </p:attrNameLst>
                                      </p:cBhvr>
                                      <p:tavLst>
                                        <p:tav tm="100000">
                                          <p:val>
                                            <p:fltVal val="0"/>
                                          </p:val>
                                        </p:tav>
                                        <p:tav tm="100000">
                                          <p:val>
                                            <p:strVal val="#ppt_w"/>
                                          </p:val>
                                        </p:tav>
                                      </p:tavLst>
                                    </p:anim>
                                    <p:anim calcmode="lin" valueType="num">
                                      <p:cBhvr>
                                        <p:cTn id="103" dur="500" fill="hold"/>
                                        <p:tgtEl>
                                          <p:spTgt spid="10"/>
                                        </p:tgtEl>
                                        <p:attrNameLst>
                                          <p:attrName>ppt_h</p:attrName>
                                        </p:attrNameLst>
                                      </p:cBhvr>
                                      <p:tavLst>
                                        <p:tav tm="100000">
                                          <p:val>
                                            <p:fltVal val="0"/>
                                          </p:val>
                                        </p:tav>
                                        <p:tav tm="100000">
                                          <p:val>
                                            <p:strVal val="#ppt_h"/>
                                          </p:val>
                                        </p:tav>
                                      </p:tavLst>
                                    </p:anim>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04" fill="hold" nodeType="clickPar">
                      <p:stCondLst>
                        <p:cond delay="indefinite"/>
                      </p:stCondLst>
                      <p:childTnLst>
                        <p:par>
                          <p:cTn id="105" fill="hold" nodeType="withGroup">
                            <p:stCondLst>
                              <p:cond delay="0"/>
                            </p:stCondLst>
                            <p:childTnLst>
                              <p:par>
                                <p:cTn id="106" presetID="23" presetClass="entr" presetSubtype="16" fill="hold" nodeType="clickEffect">
                                  <p:stCondLst>
                                    <p:cond delay="0"/>
                                  </p:stCondLst>
                                  <p:childTnLst>
                                    <p:set>
                                      <p:cBhvr>
                                        <p:cTn id="107" dur="1" fill="hold">
                                          <p:stCondLst>
                                            <p:cond delay="0"/>
                                          </p:stCondLst>
                                        </p:cTn>
                                        <p:tgtEl>
                                          <p:spTgt spid="8"/>
                                        </p:tgtEl>
                                        <p:attrNameLst>
                                          <p:attrName>style.visibility</p:attrName>
                                        </p:attrNameLst>
                                      </p:cBhvr>
                                      <p:to>
                                        <p:strVal val="visible"/>
                                      </p:to>
                                    </p:set>
                                    <p:anim calcmode="lin" valueType="num">
                                      <p:cBhvr>
                                        <p:cTn id="108" dur="500" fill="hold"/>
                                        <p:tgtEl>
                                          <p:spTgt spid="8"/>
                                        </p:tgtEl>
                                        <p:attrNameLst>
                                          <p:attrName>ppt_w</p:attrName>
                                        </p:attrNameLst>
                                      </p:cBhvr>
                                      <p:tavLst>
                                        <p:tav tm="0">
                                          <p:val>
                                            <p:fltVal val="0"/>
                                          </p:val>
                                        </p:tav>
                                        <p:tav tm="100000">
                                          <p:val>
                                            <p:strVal val="#ppt_w"/>
                                          </p:val>
                                        </p:tav>
                                      </p:tavLst>
                                    </p:anim>
                                    <p:anim calcmode="lin" valueType="num">
                                      <p:cBhvr>
                                        <p:cTn id="109"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3" presetClass="entr" presetSubtype="16" fill="hold" nodeType="clickEffect">
                                  <p:stCondLst>
                                    <p:cond delay="0"/>
                                  </p:stCondLst>
                                  <p:childTnLst>
                                    <p:set>
                                      <p:cBhvr>
                                        <p:cTn id="113" dur="1" fill="hold">
                                          <p:stCondLst>
                                            <p:cond delay="0"/>
                                          </p:stCondLst>
                                        </p:cTn>
                                        <p:tgtEl>
                                          <p:spTgt spid="9"/>
                                        </p:tgtEl>
                                        <p:attrNameLst>
                                          <p:attrName>style.visibility</p:attrName>
                                        </p:attrNameLst>
                                      </p:cBhvr>
                                      <p:to>
                                        <p:strVal val="visible"/>
                                      </p:to>
                                    </p:set>
                                    <p:anim calcmode="lin" valueType="num">
                                      <p:cBhvr>
                                        <p:cTn id="114" dur="500" fill="hold"/>
                                        <p:tgtEl>
                                          <p:spTgt spid="9"/>
                                        </p:tgtEl>
                                        <p:attrNameLst>
                                          <p:attrName>ppt_w</p:attrName>
                                        </p:attrNameLst>
                                      </p:cBhvr>
                                      <p:tavLst>
                                        <p:tav tm="0">
                                          <p:val>
                                            <p:fltVal val="0"/>
                                          </p:val>
                                        </p:tav>
                                        <p:tav tm="100000">
                                          <p:val>
                                            <p:strVal val="#ppt_w"/>
                                          </p:val>
                                        </p:tav>
                                      </p:tavLst>
                                    </p:anim>
                                    <p:anim calcmode="lin" valueType="num">
                                      <p:cBhvr>
                                        <p:cTn id="115"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5575300" y="3621088"/>
            <a:ext cx="3630613" cy="1666875"/>
            <a:chOff x="3390" y="1864"/>
            <a:chExt cx="2287" cy="1050"/>
          </a:xfrm>
        </p:grpSpPr>
        <p:sp>
          <p:nvSpPr>
            <p:cNvPr id="15371" name="Text Box 7"/>
            <p:cNvSpPr txBox="1">
              <a:spLocks noChangeArrowheads="1"/>
            </p:cNvSpPr>
            <p:nvPr/>
          </p:nvSpPr>
          <p:spPr bwMode="auto">
            <a:xfrm>
              <a:off x="3424" y="1864"/>
              <a:ext cx="2253" cy="3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lnSpc>
                  <a:spcPct val="65000"/>
                </a:lnSpc>
                <a:spcBef>
                  <a:spcPts val="1500"/>
                </a:spcBef>
                <a:buClr>
                  <a:srgbClr val="FFFFFF"/>
                </a:buClr>
                <a:buSzPct val="100000"/>
              </a:pPr>
              <a:r>
                <a:rPr lang="en-GB" sz="2400" b="1">
                  <a:solidFill>
                    <a:srgbClr val="FFFFFF"/>
                  </a:solidFill>
                  <a:latin typeface="Helvetica" charset="0"/>
                </a:rPr>
                <a:t>BỘ  </a:t>
              </a:r>
              <a:r>
                <a:rPr lang="en-GB" sz="4300" b="1">
                  <a:solidFill>
                    <a:srgbClr val="FC0128"/>
                  </a:solidFill>
                  <a:latin typeface="Helvetica" charset="0"/>
                </a:rPr>
                <a:t>39</a:t>
              </a:r>
              <a:r>
                <a:rPr lang="en-GB" sz="2400" b="1">
                  <a:solidFill>
                    <a:srgbClr val="FFFFFF"/>
                  </a:solidFill>
                  <a:latin typeface="Helvetica" charset="0"/>
                </a:rPr>
                <a:t>  SÁCH </a:t>
              </a:r>
            </a:p>
          </p:txBody>
        </p:sp>
        <p:sp>
          <p:nvSpPr>
            <p:cNvPr id="15372" name="Text Box 8"/>
            <p:cNvSpPr txBox="1">
              <a:spLocks noChangeArrowheads="1"/>
            </p:cNvSpPr>
            <p:nvPr/>
          </p:nvSpPr>
          <p:spPr bwMode="auto">
            <a:xfrm>
              <a:off x="3390" y="2451"/>
              <a:ext cx="2253" cy="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2500"/>
                </a:spcBef>
                <a:buClr>
                  <a:srgbClr val="19FFF4"/>
                </a:buClr>
                <a:buSzPct val="100000"/>
              </a:pPr>
              <a:r>
                <a:rPr lang="en-GB" sz="4000" b="1" i="1">
                  <a:solidFill>
                    <a:srgbClr val="FFEA18"/>
                  </a:solidFill>
                  <a:latin typeface="Kosher-Normal" charset="0"/>
                </a:rPr>
                <a:t>CỰU</a:t>
              </a:r>
              <a:r>
                <a:rPr lang="en-GB" sz="4000" b="1" i="1">
                  <a:solidFill>
                    <a:srgbClr val="19FFF4"/>
                  </a:solidFill>
                  <a:latin typeface="Kosher-Normal" charset="0"/>
                </a:rPr>
                <a:t> </a:t>
              </a:r>
              <a:r>
                <a:rPr lang="en-GB" sz="4000" b="1" i="1">
                  <a:solidFill>
                    <a:srgbClr val="19FFF4"/>
                  </a:solidFill>
                  <a:latin typeface="Lucida Grande" charset="0"/>
                </a:rPr>
                <a:t>Ư</a:t>
              </a:r>
              <a:r>
                <a:rPr lang="en-GB" sz="4000" b="1" i="1">
                  <a:solidFill>
                    <a:srgbClr val="19FFF4"/>
                  </a:solidFill>
                  <a:latin typeface="Kosher-Normal" charset="0"/>
                </a:rPr>
                <a:t>ỚC</a:t>
              </a:r>
            </a:p>
          </p:txBody>
        </p:sp>
      </p:grpSp>
      <p:grpSp>
        <p:nvGrpSpPr>
          <p:cNvPr id="3" name="Group 10"/>
          <p:cNvGrpSpPr>
            <a:grpSpLocks/>
          </p:cNvGrpSpPr>
          <p:nvPr/>
        </p:nvGrpSpPr>
        <p:grpSpPr bwMode="auto">
          <a:xfrm>
            <a:off x="5562600" y="3624263"/>
            <a:ext cx="3630613" cy="1666875"/>
            <a:chOff x="3344" y="1909"/>
            <a:chExt cx="2287" cy="1050"/>
          </a:xfrm>
        </p:grpSpPr>
        <p:sp>
          <p:nvSpPr>
            <p:cNvPr id="15369" name="Text Box 11"/>
            <p:cNvSpPr txBox="1">
              <a:spLocks noChangeArrowheads="1"/>
            </p:cNvSpPr>
            <p:nvPr/>
          </p:nvSpPr>
          <p:spPr bwMode="auto">
            <a:xfrm>
              <a:off x="3378" y="1909"/>
              <a:ext cx="2253" cy="3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lnSpc>
                  <a:spcPct val="65000"/>
                </a:lnSpc>
                <a:spcBef>
                  <a:spcPts val="1500"/>
                </a:spcBef>
                <a:buClr>
                  <a:srgbClr val="FFFFFF"/>
                </a:buClr>
                <a:buSzPct val="100000"/>
              </a:pPr>
              <a:r>
                <a:rPr lang="en-GB" sz="2400" b="1">
                  <a:solidFill>
                    <a:srgbClr val="FFFFFF"/>
                  </a:solidFill>
                  <a:latin typeface="Helvetica" charset="0"/>
                </a:rPr>
                <a:t>BỘ  </a:t>
              </a:r>
              <a:r>
                <a:rPr lang="en-GB" sz="4300" b="1">
                  <a:solidFill>
                    <a:srgbClr val="FC0128"/>
                  </a:solidFill>
                  <a:latin typeface="Helvetica" charset="0"/>
                </a:rPr>
                <a:t>27</a:t>
              </a:r>
              <a:r>
                <a:rPr lang="en-GB" sz="2400" b="1">
                  <a:solidFill>
                    <a:srgbClr val="FFFFFF"/>
                  </a:solidFill>
                  <a:latin typeface="Helvetica" charset="0"/>
                </a:rPr>
                <a:t>  SÁCH </a:t>
              </a:r>
            </a:p>
          </p:txBody>
        </p:sp>
        <p:sp>
          <p:nvSpPr>
            <p:cNvPr id="15370" name="Text Box 12"/>
            <p:cNvSpPr txBox="1">
              <a:spLocks noChangeArrowheads="1"/>
            </p:cNvSpPr>
            <p:nvPr/>
          </p:nvSpPr>
          <p:spPr bwMode="auto">
            <a:xfrm>
              <a:off x="3344" y="2496"/>
              <a:ext cx="2253" cy="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2500"/>
                </a:spcBef>
                <a:buClr>
                  <a:srgbClr val="19FFF4"/>
                </a:buClr>
                <a:buSzPct val="100000"/>
              </a:pPr>
              <a:r>
                <a:rPr lang="en-GB" sz="4000" b="1" i="1">
                  <a:solidFill>
                    <a:srgbClr val="FFEA18"/>
                  </a:solidFill>
                  <a:latin typeface="Kosher-Normal" charset="0"/>
                </a:rPr>
                <a:t>TÂN </a:t>
              </a:r>
              <a:r>
                <a:rPr lang="en-GB" sz="4000" b="1" i="1">
                  <a:solidFill>
                    <a:srgbClr val="19FFF4"/>
                  </a:solidFill>
                  <a:latin typeface="Lucida Grande" charset="0"/>
                </a:rPr>
                <a:t>Ư</a:t>
              </a:r>
              <a:r>
                <a:rPr lang="en-GB" sz="4000" b="1" i="1">
                  <a:solidFill>
                    <a:srgbClr val="19FFF4"/>
                  </a:solidFill>
                  <a:latin typeface="Kosher-Normal" charset="0"/>
                </a:rPr>
                <a:t>ỚC</a:t>
              </a:r>
            </a:p>
          </p:txBody>
        </p:sp>
      </p:grpSp>
      <p:sp>
        <p:nvSpPr>
          <p:cNvPr id="15363" name="Text Box 60"/>
          <p:cNvSpPr txBox="1">
            <a:spLocks noChangeArrowheads="1"/>
          </p:cNvSpPr>
          <p:nvPr/>
        </p:nvSpPr>
        <p:spPr bwMode="auto">
          <a:xfrm>
            <a:off x="9199563" y="7413625"/>
            <a:ext cx="3397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04</a:t>
            </a:r>
          </a:p>
        </p:txBody>
      </p:sp>
      <p:pic>
        <p:nvPicPr>
          <p:cNvPr id="15364" name="Picture 1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90600"/>
            <a:ext cx="4564063" cy="5883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181100"/>
            <a:ext cx="4662488" cy="598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6" name="Rectangle 5"/>
          <p:cNvSpPr>
            <a:spLocks noChangeArrowheads="1"/>
          </p:cNvSpPr>
          <p:nvPr/>
        </p:nvSpPr>
        <p:spPr bwMode="auto">
          <a:xfrm>
            <a:off x="5181600" y="381000"/>
            <a:ext cx="4559300" cy="2011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38" tIns="44269" rIns="90338" bIns="44269">
            <a:spAutoFit/>
          </a:bodyPr>
          <a:lstStyle/>
          <a:p>
            <a:pPr eaLnBrk="0" hangingPunct="0">
              <a:spcBef>
                <a:spcPts val="750"/>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200" b="1">
              <a:solidFill>
                <a:srgbClr val="FFFFFF"/>
              </a:solidFill>
              <a:latin typeface="Helvetica" charset="0"/>
            </a:endParaRPr>
          </a:p>
          <a:p>
            <a:pPr algn="ctr" eaLnBrk="0" hangingPunct="0">
              <a:lnSpc>
                <a:spcPct val="110000"/>
              </a:lnSpc>
              <a:spcBef>
                <a:spcPts val="700"/>
              </a:spcBef>
              <a:buClr>
                <a:srgbClr val="FC0128"/>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ja-JP" altLang="en-GB" sz="4800" b="1">
                <a:solidFill>
                  <a:srgbClr val="FC0128"/>
                </a:solidFill>
                <a:latin typeface="Helvetica" charset="0"/>
              </a:rPr>
              <a:t>“</a:t>
            </a:r>
            <a:r>
              <a:rPr lang="en-GB" altLang="ja-JP" sz="4800" b="1">
                <a:solidFill>
                  <a:srgbClr val="FC0128"/>
                </a:solidFill>
                <a:latin typeface="Helvetica" charset="0"/>
              </a:rPr>
              <a:t>HỆ THỐNG CÁC SÁCH</a:t>
            </a:r>
            <a:r>
              <a:rPr lang="ja-JP" altLang="en-GB" sz="4800" b="1">
                <a:solidFill>
                  <a:srgbClr val="FC0128"/>
                </a:solidFill>
                <a:latin typeface="Helvetica" charset="0"/>
              </a:rPr>
              <a:t>”</a:t>
            </a:r>
            <a:endParaRPr lang="en-GB" sz="4800" b="1">
              <a:solidFill>
                <a:srgbClr val="FC0128"/>
              </a:solidFill>
              <a:latin typeface="Helvetica" charset="0"/>
            </a:endParaRPr>
          </a:p>
        </p:txBody>
      </p:sp>
      <p:sp>
        <p:nvSpPr>
          <p:cNvPr id="145" name="Text Box 42"/>
          <p:cNvSpPr txBox="1">
            <a:spLocks noChangeArrowheads="1"/>
          </p:cNvSpPr>
          <p:nvPr/>
        </p:nvSpPr>
        <p:spPr bwMode="auto">
          <a:xfrm rot="-1980000">
            <a:off x="773113" y="3446463"/>
            <a:ext cx="4329112" cy="159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3000"/>
              </a:spcBef>
              <a:buClr>
                <a:srgbClr val="FC0128"/>
              </a:buClr>
              <a:buSzPct val="100000"/>
            </a:pPr>
            <a:r>
              <a:rPr lang="en-GB" sz="4800" b="1">
                <a:solidFill>
                  <a:srgbClr val="FC0128"/>
                </a:solidFill>
                <a:latin typeface="Comic Sans MS" charset="0"/>
              </a:rPr>
              <a:t>HƯỚNG DẪN HỌC TẬP</a:t>
            </a:r>
          </a:p>
        </p:txBody>
      </p:sp>
      <p:sp>
        <p:nvSpPr>
          <p:cNvPr id="146" name="Oval 43"/>
          <p:cNvSpPr>
            <a:spLocks noChangeArrowheads="1"/>
          </p:cNvSpPr>
          <p:nvPr/>
        </p:nvSpPr>
        <p:spPr bwMode="auto">
          <a:xfrm>
            <a:off x="533400" y="1735138"/>
            <a:ext cx="4843463" cy="611187"/>
          </a:xfrm>
          <a:prstGeom prst="ellipse">
            <a:avLst/>
          </a:prstGeom>
          <a:noFill/>
          <a:ln w="76320">
            <a:solidFill>
              <a:srgbClr val="FC0128"/>
            </a:solidFill>
            <a:miter lim="800000"/>
            <a:headEnd/>
            <a:tailEnd/>
          </a:ln>
          <a:effectLst>
            <a:outerShdw dist="53966"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8" charset="0"/>
              <a:buNone/>
              <a:defRPr/>
            </a:pPr>
            <a:endParaRPr lang="en-US">
              <a:latin typeface="Times New Roman" pitchFamily="18" charset="0"/>
              <a:ea typeface="MS Gothic" pitchFamily="49"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dissolve">
                                      <p:cBhvr>
                                        <p:cTn id="7" dur="1000"/>
                                        <p:tgtEl>
                                          <p:spTgt spid="143"/>
                                        </p:tgtEl>
                                      </p:cBhvr>
                                    </p:animEffect>
                                  </p:childTnLst>
                                </p:cTn>
                              </p:par>
                            </p:childTnLst>
                          </p:cTn>
                        </p:par>
                        <p:par>
                          <p:cTn id="8" fill="hold" nodeType="afterGroup">
                            <p:stCondLst>
                              <p:cond delay="1000"/>
                            </p:stCondLst>
                            <p:childTnLst>
                              <p:par>
                                <p:cTn id="9" presetID="10" presetClass="exit" presetSubtype="0" fill="hold" nodeType="afterEffect">
                                  <p:stCondLst>
                                    <p:cond delay="0"/>
                                  </p:stCondLst>
                                  <p:childTnLst>
                                    <p:animEffect transition="out" filter="fade">
                                      <p:cBhvr>
                                        <p:cTn id="10" dur="2000"/>
                                        <p:tgtEl>
                                          <p:spTgt spid="2"/>
                                        </p:tgtEl>
                                      </p:cBhvr>
                                    </p:animEffect>
                                    <p:set>
                                      <p:cBhvr>
                                        <p:cTn id="11" dur="1" fill="hold">
                                          <p:stCondLst>
                                            <p:cond delay="1999"/>
                                          </p:stCondLst>
                                        </p:cTn>
                                        <p:tgtEl>
                                          <p:spTgt spid="2"/>
                                        </p:tgtEl>
                                        <p:attrNameLst>
                                          <p:attrName>style.visibility</p:attrName>
                                        </p:attrNameLst>
                                      </p:cBhvr>
                                      <p:to>
                                        <p:strVal val="hidden"/>
                                      </p:to>
                                    </p:set>
                                  </p:childTnLst>
                                </p:cTn>
                              </p:par>
                              <p:par>
                                <p:cTn id="12" presetID="10" presetClass="entr"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childTnLst>
                                </p:cTn>
                              </p:par>
                              <p:par>
                                <p:cTn id="15" presetID="23" presetClass="entr" presetSubtype="528" fill="hold" grpId="0" nodeType="withEffect">
                                  <p:stCondLst>
                                    <p:cond delay="0"/>
                                  </p:stCondLst>
                                  <p:childTnLst>
                                    <p:set>
                                      <p:cBhvr>
                                        <p:cTn id="16" dur="1" fill="hold">
                                          <p:stCondLst>
                                            <p:cond delay="0"/>
                                          </p:stCondLst>
                                        </p:cTn>
                                        <p:tgtEl>
                                          <p:spTgt spid="146"/>
                                        </p:tgtEl>
                                        <p:attrNameLst>
                                          <p:attrName>style.visibility</p:attrName>
                                        </p:attrNameLst>
                                      </p:cBhvr>
                                      <p:to>
                                        <p:strVal val="visible"/>
                                      </p:to>
                                    </p:set>
                                    <p:anim calcmode="lin" valueType="num">
                                      <p:cBhvr>
                                        <p:cTn id="17" dur="1000" fill="hold"/>
                                        <p:tgtEl>
                                          <p:spTgt spid="146"/>
                                        </p:tgtEl>
                                        <p:attrNameLst>
                                          <p:attrName>ppt_w</p:attrName>
                                        </p:attrNameLst>
                                      </p:cBhvr>
                                      <p:tavLst>
                                        <p:tav tm="100000">
                                          <p:val>
                                            <p:fltVal val="0"/>
                                          </p:val>
                                        </p:tav>
                                        <p:tav tm="100000">
                                          <p:val>
                                            <p:strVal val="#ppt_w"/>
                                          </p:val>
                                        </p:tav>
                                      </p:tavLst>
                                    </p:anim>
                                    <p:anim calcmode="lin" valueType="num">
                                      <p:cBhvr>
                                        <p:cTn id="18" dur="1000" fill="hold"/>
                                        <p:tgtEl>
                                          <p:spTgt spid="146"/>
                                        </p:tgtEl>
                                        <p:attrNameLst>
                                          <p:attrName>ppt_h</p:attrName>
                                        </p:attrNameLst>
                                      </p:cBhvr>
                                      <p:tavLst>
                                        <p:tav tm="100000">
                                          <p:val>
                                            <p:fltVal val="0"/>
                                          </p:val>
                                        </p:tav>
                                        <p:tav tm="100000">
                                          <p:val>
                                            <p:strVal val="#ppt_h"/>
                                          </p:val>
                                        </p:tav>
                                      </p:tavLst>
                                    </p:anim>
                                    <p:anim calcmode="lin" valueType="num">
                                      <p:cBhvr>
                                        <p:cTn id="19" dur="1000" fill="hold"/>
                                        <p:tgtEl>
                                          <p:spTgt spid="146"/>
                                        </p:tgtEl>
                                        <p:attrNameLst>
                                          <p:attrName>ppt_x</p:attrName>
                                        </p:attrNameLst>
                                      </p:cBhvr>
                                      <p:tavLst>
                                        <p:tav tm="100000">
                                          <p:val>
                                            <p:fltVal val="0.5"/>
                                          </p:val>
                                        </p:tav>
                                        <p:tav tm="100000">
                                          <p:val>
                                            <p:strVal val="#ppt_x"/>
                                          </p:val>
                                        </p:tav>
                                      </p:tavLst>
                                    </p:anim>
                                    <p:anim calcmode="lin" valueType="num">
                                      <p:cBhvr>
                                        <p:cTn id="20" dur="1000" fill="hold"/>
                                        <p:tgtEl>
                                          <p:spTgt spid="146"/>
                                        </p:tgtEl>
                                        <p:attrNameLst>
                                          <p:attrName>ppt_y</p:attrName>
                                        </p:attrNameLst>
                                      </p:cBhvr>
                                      <p:tavLst>
                                        <p:tav tm="100000">
                                          <p:val>
                                            <p:fltVal val="0.5"/>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45"/>
                                        </p:tgtEl>
                                        <p:attrNameLst>
                                          <p:attrName>style.visibility</p:attrName>
                                        </p:attrNameLst>
                                      </p:cBhvr>
                                      <p:to>
                                        <p:strVal val="visible"/>
                                      </p:to>
                                    </p:set>
                                    <p:anim calcmode="lin" valueType="num">
                                      <p:cBhvr>
                                        <p:cTn id="23" dur="1000" fill="hold"/>
                                        <p:tgtEl>
                                          <p:spTgt spid="145"/>
                                        </p:tgtEl>
                                        <p:attrNameLst>
                                          <p:attrName>ppt_x</p:attrName>
                                        </p:attrNameLst>
                                      </p:cBhvr>
                                      <p:tavLst>
                                        <p:tav tm="100000">
                                          <p:val>
                                            <p:strVal val="0-#ppt_w/2"/>
                                          </p:val>
                                        </p:tav>
                                        <p:tav tm="100000">
                                          <p:val>
                                            <p:strVal val="#ppt_x"/>
                                          </p:val>
                                        </p:tav>
                                      </p:tavLst>
                                    </p:anim>
                                    <p:anim calcmode="lin" valueType="num">
                                      <p:cBhvr>
                                        <p:cTn id="24" dur="1000" fill="hold"/>
                                        <p:tgtEl>
                                          <p:spTgt spid="145"/>
                                        </p:tgtEl>
                                        <p:attrNameLst>
                                          <p:attrName>ppt_y</p:attrName>
                                        </p:attrNameLst>
                                      </p:cBhvr>
                                      <p:tavLst>
                                        <p:tav tm="10000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
          <p:cNvSpPr>
            <a:spLocks noChangeArrowheads="1"/>
          </p:cNvSpPr>
          <p:nvPr/>
        </p:nvSpPr>
        <p:spPr bwMode="auto">
          <a:xfrm>
            <a:off x="0" y="0"/>
            <a:ext cx="10058400" cy="77724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71682" name="Text Box 2"/>
          <p:cNvSpPr txBox="1">
            <a:spLocks noChangeArrowheads="1"/>
          </p:cNvSpPr>
          <p:nvPr/>
        </p:nvSpPr>
        <p:spPr bwMode="auto">
          <a:xfrm>
            <a:off x="828675" y="7435850"/>
            <a:ext cx="982663"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563"/>
              </a:spcBef>
              <a:buClr>
                <a:srgbClr val="FFFFFF"/>
              </a:buClr>
              <a:buSzPct val="100000"/>
            </a:pPr>
            <a:r>
              <a:rPr lang="en-GB" sz="900" b="1">
                <a:solidFill>
                  <a:srgbClr val="FFFFFF"/>
                </a:solidFill>
                <a:latin typeface="Arial" charset="0"/>
              </a:rPr>
              <a:t>© </a:t>
            </a:r>
            <a:r>
              <a:rPr lang="en-GB" sz="1000" b="1">
                <a:solidFill>
                  <a:srgbClr val="FFFFFF"/>
                </a:solidFill>
                <a:latin typeface="Arial" charset="0"/>
              </a:rPr>
              <a:t>2006</a:t>
            </a:r>
            <a:r>
              <a:rPr lang="en-GB" sz="900" b="1">
                <a:solidFill>
                  <a:srgbClr val="FFFFFF"/>
                </a:solidFill>
                <a:latin typeface="Arial" charset="0"/>
              </a:rPr>
              <a:t> TBBMI</a:t>
            </a:r>
          </a:p>
        </p:txBody>
      </p:sp>
      <p:sp>
        <p:nvSpPr>
          <p:cNvPr id="71683" name="Rectangle 3"/>
          <p:cNvSpPr>
            <a:spLocks noChangeArrowheads="1"/>
          </p:cNvSpPr>
          <p:nvPr/>
        </p:nvSpPr>
        <p:spPr bwMode="auto">
          <a:xfrm>
            <a:off x="8731250" y="7410450"/>
            <a:ext cx="661988"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p>
            <a:pPr algn="ctr" eaLnBrk="0" hangingPunct="0">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000" b="1">
                <a:solidFill>
                  <a:srgbClr val="FFFFFF"/>
                </a:solidFill>
                <a:latin typeface="Comic Sans MS" charset="0"/>
              </a:rPr>
              <a:t>9.6.08.</a:t>
            </a:r>
          </a:p>
        </p:txBody>
      </p:sp>
      <p:pic>
        <p:nvPicPr>
          <p:cNvPr id="71684" name="Picture 4"/>
          <p:cNvPicPr>
            <a:picLocks noChangeAspect="1" noChangeArrowheads="1"/>
          </p:cNvPicPr>
          <p:nvPr/>
        </p:nvPicPr>
        <p:blipFill>
          <a:blip r:embed="rId3">
            <a:extLst>
              <a:ext uri="{28A0092B-C50C-407E-A947-70E740481C1C}">
                <a14:useLocalDpi xmlns:a14="http://schemas.microsoft.com/office/drawing/2010/main" val="0"/>
              </a:ext>
            </a:extLst>
          </a:blip>
          <a:srcRect l="5481" t="4640" r="4184" b="3424"/>
          <a:stretch>
            <a:fillRect/>
          </a:stretch>
        </p:blipFill>
        <p:spPr bwMode="auto">
          <a:xfrm>
            <a:off x="628650" y="574675"/>
            <a:ext cx="8745538" cy="655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grpSp>
        <p:nvGrpSpPr>
          <p:cNvPr id="2" name="Group 11"/>
          <p:cNvGrpSpPr>
            <a:grpSpLocks/>
          </p:cNvGrpSpPr>
          <p:nvPr/>
        </p:nvGrpSpPr>
        <p:grpSpPr bwMode="auto">
          <a:xfrm>
            <a:off x="6962775" y="5143500"/>
            <a:ext cx="439738" cy="749300"/>
            <a:chOff x="4386" y="3240"/>
            <a:chExt cx="277" cy="472"/>
          </a:xfrm>
        </p:grpSpPr>
        <p:sp>
          <p:nvSpPr>
            <p:cNvPr id="43020" name="Oval 12"/>
            <p:cNvSpPr>
              <a:spLocks noChangeArrowheads="1"/>
            </p:cNvSpPr>
            <p:nvPr/>
          </p:nvSpPr>
          <p:spPr bwMode="auto">
            <a:xfrm>
              <a:off x="4386" y="3240"/>
              <a:ext cx="278" cy="473"/>
            </a:xfrm>
            <a:prstGeom prst="ellipse">
              <a:avLst/>
            </a:prstGeom>
            <a:noFill/>
            <a:ln w="57240">
              <a:solidFill>
                <a:srgbClr val="FFFFFF"/>
              </a:solidFill>
              <a:miter lim="800000"/>
              <a:headEnd/>
              <a:tailEnd/>
            </a:ln>
            <a:effectLst>
              <a:outerShdw dist="63504" dir="2216092"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43021" name="Oval 13"/>
            <p:cNvSpPr>
              <a:spLocks noChangeArrowheads="1"/>
            </p:cNvSpPr>
            <p:nvPr/>
          </p:nvSpPr>
          <p:spPr bwMode="auto">
            <a:xfrm>
              <a:off x="4433" y="3317"/>
              <a:ext cx="180" cy="319"/>
            </a:xfrm>
            <a:prstGeom prst="ellipse">
              <a:avLst/>
            </a:prstGeom>
            <a:solidFill>
              <a:srgbClr val="FC0128"/>
            </a:solidFill>
            <a:ln w="57240">
              <a:solidFill>
                <a:srgbClr val="FFFFFF"/>
              </a:solidFill>
              <a:miter lim="800000"/>
              <a:headEnd/>
              <a:tailEnd/>
            </a:ln>
            <a:effectLst>
              <a:outerShdw dist="63504" dir="2216092"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grpSp>
      <p:sp>
        <p:nvSpPr>
          <p:cNvPr id="71686" name="Freeform 14"/>
          <p:cNvSpPr>
            <a:spLocks noChangeArrowheads="1"/>
          </p:cNvSpPr>
          <p:nvPr/>
        </p:nvSpPr>
        <p:spPr bwMode="auto">
          <a:xfrm>
            <a:off x="6877050" y="6064250"/>
            <a:ext cx="1004888" cy="1131888"/>
          </a:xfrm>
          <a:custGeom>
            <a:avLst/>
            <a:gdLst>
              <a:gd name="T0" fmla="*/ 2147483647 w 576"/>
              <a:gd name="T1" fmla="*/ 2147483647 h 629"/>
              <a:gd name="T2" fmla="*/ 2147483647 w 576"/>
              <a:gd name="T3" fmla="*/ 2147483647 h 629"/>
              <a:gd name="T4" fmla="*/ 2147483647 w 576"/>
              <a:gd name="T5" fmla="*/ 2147483647 h 629"/>
              <a:gd name="T6" fmla="*/ 2147483647 w 576"/>
              <a:gd name="T7" fmla="*/ 2147483647 h 629"/>
              <a:gd name="T8" fmla="*/ 2147483647 w 576"/>
              <a:gd name="T9" fmla="*/ 2147483647 h 629"/>
              <a:gd name="T10" fmla="*/ 2147483647 w 576"/>
              <a:gd name="T11" fmla="*/ 2147483647 h 629"/>
              <a:gd name="T12" fmla="*/ 2147483647 w 576"/>
              <a:gd name="T13" fmla="*/ 2147483647 h 629"/>
              <a:gd name="T14" fmla="*/ 2147483647 w 576"/>
              <a:gd name="T15" fmla="*/ 2147483647 h 629"/>
              <a:gd name="T16" fmla="*/ 2147483647 w 576"/>
              <a:gd name="T17" fmla="*/ 2147483647 h 629"/>
              <a:gd name="T18" fmla="*/ 2147483647 w 576"/>
              <a:gd name="T19" fmla="*/ 2147483647 h 629"/>
              <a:gd name="T20" fmla="*/ 2147483647 w 576"/>
              <a:gd name="T21" fmla="*/ 2147483647 h 629"/>
              <a:gd name="T22" fmla="*/ 2147483647 w 576"/>
              <a:gd name="T23" fmla="*/ 2147483647 h 629"/>
              <a:gd name="T24" fmla="*/ 2147483647 w 576"/>
              <a:gd name="T25" fmla="*/ 2147483647 h 629"/>
              <a:gd name="T26" fmla="*/ 2147483647 w 576"/>
              <a:gd name="T27" fmla="*/ 2147483647 h 629"/>
              <a:gd name="T28" fmla="*/ 2147483647 w 576"/>
              <a:gd name="T29" fmla="*/ 2147483647 h 629"/>
              <a:gd name="T30" fmla="*/ 2147483647 w 576"/>
              <a:gd name="T31" fmla="*/ 2147483647 h 629"/>
              <a:gd name="T32" fmla="*/ 2147483647 w 576"/>
              <a:gd name="T33" fmla="*/ 2147483647 h 629"/>
              <a:gd name="T34" fmla="*/ 2147483647 w 576"/>
              <a:gd name="T35" fmla="*/ 2147483647 h 629"/>
              <a:gd name="T36" fmla="*/ 2147483647 w 576"/>
              <a:gd name="T37" fmla="*/ 2147483647 h 629"/>
              <a:gd name="T38" fmla="*/ 2147483647 w 576"/>
              <a:gd name="T39" fmla="*/ 2147483647 h 629"/>
              <a:gd name="T40" fmla="*/ 2147483647 w 576"/>
              <a:gd name="T41" fmla="*/ 2147483647 h 629"/>
              <a:gd name="T42" fmla="*/ 2147483647 w 576"/>
              <a:gd name="T43" fmla="*/ 2147483647 h 629"/>
              <a:gd name="T44" fmla="*/ 2147483647 w 576"/>
              <a:gd name="T45" fmla="*/ 2147483647 h 629"/>
              <a:gd name="T46" fmla="*/ 2147483647 w 576"/>
              <a:gd name="T47" fmla="*/ 2147483647 h 629"/>
              <a:gd name="T48" fmla="*/ 2147483647 w 576"/>
              <a:gd name="T49" fmla="*/ 2147483647 h 629"/>
              <a:gd name="T50" fmla="*/ 2147483647 w 576"/>
              <a:gd name="T51" fmla="*/ 2147483647 h 629"/>
              <a:gd name="T52" fmla="*/ 2147483647 w 576"/>
              <a:gd name="T53" fmla="*/ 2147483647 h 629"/>
              <a:gd name="T54" fmla="*/ 2147483647 w 576"/>
              <a:gd name="T55" fmla="*/ 2147483647 h 629"/>
              <a:gd name="T56" fmla="*/ 2147483647 w 576"/>
              <a:gd name="T57" fmla="*/ 2147483647 h 6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76"/>
              <a:gd name="T88" fmla="*/ 0 h 629"/>
              <a:gd name="T89" fmla="*/ 576 w 576"/>
              <a:gd name="T90" fmla="*/ 629 h 6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76" h="629">
                <a:moveTo>
                  <a:pt x="302" y="533"/>
                </a:moveTo>
                <a:cubicBezTo>
                  <a:pt x="293" y="491"/>
                  <a:pt x="302" y="474"/>
                  <a:pt x="262" y="461"/>
                </a:cubicBezTo>
                <a:cubicBezTo>
                  <a:pt x="254" y="453"/>
                  <a:pt x="244" y="445"/>
                  <a:pt x="238" y="437"/>
                </a:cubicBezTo>
                <a:cubicBezTo>
                  <a:pt x="226" y="421"/>
                  <a:pt x="206" y="389"/>
                  <a:pt x="206" y="389"/>
                </a:cubicBezTo>
                <a:cubicBezTo>
                  <a:pt x="186" y="312"/>
                  <a:pt x="163" y="295"/>
                  <a:pt x="94" y="261"/>
                </a:cubicBezTo>
                <a:cubicBezTo>
                  <a:pt x="83" y="245"/>
                  <a:pt x="64" y="232"/>
                  <a:pt x="62" y="213"/>
                </a:cubicBezTo>
                <a:cubicBezTo>
                  <a:pt x="60" y="199"/>
                  <a:pt x="57" y="146"/>
                  <a:pt x="46" y="125"/>
                </a:cubicBezTo>
                <a:cubicBezTo>
                  <a:pt x="0" y="42"/>
                  <a:pt x="24" y="107"/>
                  <a:pt x="6" y="53"/>
                </a:cubicBezTo>
                <a:cubicBezTo>
                  <a:pt x="17" y="29"/>
                  <a:pt x="18" y="0"/>
                  <a:pt x="54" y="29"/>
                </a:cubicBezTo>
                <a:cubicBezTo>
                  <a:pt x="69" y="41"/>
                  <a:pt x="62" y="67"/>
                  <a:pt x="70" y="85"/>
                </a:cubicBezTo>
                <a:cubicBezTo>
                  <a:pt x="79" y="107"/>
                  <a:pt x="109" y="170"/>
                  <a:pt x="126" y="181"/>
                </a:cubicBezTo>
                <a:cubicBezTo>
                  <a:pt x="142" y="191"/>
                  <a:pt x="174" y="213"/>
                  <a:pt x="174" y="213"/>
                </a:cubicBezTo>
                <a:cubicBezTo>
                  <a:pt x="195" y="244"/>
                  <a:pt x="185" y="256"/>
                  <a:pt x="222" y="269"/>
                </a:cubicBezTo>
                <a:cubicBezTo>
                  <a:pt x="224" y="215"/>
                  <a:pt x="218" y="161"/>
                  <a:pt x="230" y="109"/>
                </a:cubicBezTo>
                <a:cubicBezTo>
                  <a:pt x="231" y="100"/>
                  <a:pt x="251" y="108"/>
                  <a:pt x="254" y="117"/>
                </a:cubicBezTo>
                <a:cubicBezTo>
                  <a:pt x="256" y="126"/>
                  <a:pt x="241" y="182"/>
                  <a:pt x="238" y="197"/>
                </a:cubicBezTo>
                <a:cubicBezTo>
                  <a:pt x="242" y="218"/>
                  <a:pt x="238" y="245"/>
                  <a:pt x="254" y="261"/>
                </a:cubicBezTo>
                <a:cubicBezTo>
                  <a:pt x="262" y="269"/>
                  <a:pt x="319" y="288"/>
                  <a:pt x="334" y="293"/>
                </a:cubicBezTo>
                <a:cubicBezTo>
                  <a:pt x="342" y="301"/>
                  <a:pt x="352" y="307"/>
                  <a:pt x="358" y="317"/>
                </a:cubicBezTo>
                <a:cubicBezTo>
                  <a:pt x="368" y="336"/>
                  <a:pt x="369" y="372"/>
                  <a:pt x="390" y="389"/>
                </a:cubicBezTo>
                <a:cubicBezTo>
                  <a:pt x="403" y="400"/>
                  <a:pt x="423" y="403"/>
                  <a:pt x="438" y="413"/>
                </a:cubicBezTo>
                <a:cubicBezTo>
                  <a:pt x="458" y="443"/>
                  <a:pt x="462" y="462"/>
                  <a:pt x="494" y="477"/>
                </a:cubicBezTo>
                <a:cubicBezTo>
                  <a:pt x="509" y="483"/>
                  <a:pt x="542" y="493"/>
                  <a:pt x="542" y="493"/>
                </a:cubicBezTo>
                <a:cubicBezTo>
                  <a:pt x="549" y="522"/>
                  <a:pt x="558" y="551"/>
                  <a:pt x="566" y="581"/>
                </a:cubicBezTo>
                <a:cubicBezTo>
                  <a:pt x="480" y="615"/>
                  <a:pt x="576" y="580"/>
                  <a:pt x="470" y="605"/>
                </a:cubicBezTo>
                <a:cubicBezTo>
                  <a:pt x="453" y="608"/>
                  <a:pt x="438" y="615"/>
                  <a:pt x="422" y="621"/>
                </a:cubicBezTo>
                <a:cubicBezTo>
                  <a:pt x="414" y="623"/>
                  <a:pt x="398" y="629"/>
                  <a:pt x="398" y="629"/>
                </a:cubicBezTo>
                <a:cubicBezTo>
                  <a:pt x="349" y="620"/>
                  <a:pt x="335" y="622"/>
                  <a:pt x="302" y="589"/>
                </a:cubicBezTo>
                <a:cubicBezTo>
                  <a:pt x="293" y="537"/>
                  <a:pt x="282" y="552"/>
                  <a:pt x="302" y="533"/>
                </a:cubicBezTo>
                <a:close/>
              </a:path>
            </a:pathLst>
          </a:custGeom>
          <a:blipFill dpi="0" rotWithShape="0">
            <a:blip r:embed="rId4"/>
            <a:srcRect/>
            <a:tile tx="0" ty="0" sx="100000" sy="100000" flip="none" algn="tl"/>
          </a:blipFill>
          <a:ln w="12600">
            <a:solidFill>
              <a:srgbClr val="000000"/>
            </a:solidFill>
            <a:round/>
            <a:headEnd/>
            <a:tailEnd/>
          </a:ln>
        </p:spPr>
        <p:txBody>
          <a:bodyPr wrap="none" lIns="91418" tIns="45710" rIns="91418" bIns="45710" anchor="ctr"/>
          <a:lstStyle/>
          <a:p>
            <a:endParaRPr lang="en-US"/>
          </a:p>
        </p:txBody>
      </p:sp>
      <p:sp>
        <p:nvSpPr>
          <p:cNvPr id="71687" name="Rectangle 15"/>
          <p:cNvSpPr>
            <a:spLocks noChangeArrowheads="1"/>
          </p:cNvSpPr>
          <p:nvPr/>
        </p:nvSpPr>
        <p:spPr bwMode="auto">
          <a:xfrm>
            <a:off x="628650" y="561975"/>
            <a:ext cx="8745538" cy="6605588"/>
          </a:xfrm>
          <a:prstGeom prst="rect">
            <a:avLst/>
          </a:prstGeom>
          <a:noFill/>
          <a:ln w="76320">
            <a:solidFill>
              <a:srgbClr val="A5002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43024" name="Text Box 16"/>
          <p:cNvSpPr txBox="1">
            <a:spLocks noChangeArrowheads="1"/>
          </p:cNvSpPr>
          <p:nvPr/>
        </p:nvSpPr>
        <p:spPr bwMode="auto">
          <a:xfrm>
            <a:off x="6248400" y="4664075"/>
            <a:ext cx="2057400" cy="454025"/>
          </a:xfrm>
          <a:prstGeom prst="rect">
            <a:avLst/>
          </a:prstGeom>
          <a:solidFill>
            <a:srgbClr val="022178"/>
          </a:solidFill>
          <a:ln w="76320">
            <a:solidFill>
              <a:srgbClr val="A50021"/>
            </a:solidFill>
            <a:miter lim="800000"/>
            <a:headEnd/>
            <a:tailEnd/>
          </a:ln>
          <a:effectLst>
            <a:outerShdw dist="81185" dir="3078031" algn="ctr" rotWithShape="0">
              <a:srgbClr val="808080"/>
            </a:outerShdw>
          </a:effectLst>
        </p:spPr>
        <p:txBody>
          <a:bodyPr lIns="101856" tIns="51108" rIns="101856" bIns="51108">
            <a:spAutoFit/>
          </a:bodyPr>
          <a:lstStyle/>
          <a:p>
            <a:pPr algn="ctr" defTabSz="457093" eaLnBrk="0" hangingPunct="0">
              <a:spcBef>
                <a:spcPts val="1375"/>
              </a:spcBef>
              <a:buClr>
                <a:srgbClr val="66CCFF"/>
              </a:buClr>
              <a:buSzPct val="100000"/>
              <a:tabLst>
                <a:tab pos="0" algn="l"/>
                <a:tab pos="914187" algn="l"/>
                <a:tab pos="1828372" algn="l"/>
                <a:tab pos="2742560" algn="l"/>
                <a:tab pos="3656744" algn="l"/>
                <a:tab pos="4570932" algn="l"/>
                <a:tab pos="5485116" algn="l"/>
                <a:tab pos="6399304" algn="l"/>
                <a:tab pos="7313488" algn="l"/>
                <a:tab pos="8227676" algn="l"/>
                <a:tab pos="9141862" algn="l"/>
                <a:tab pos="10056048" algn="l"/>
              </a:tabLst>
              <a:defRPr/>
            </a:pPr>
            <a:r>
              <a:rPr lang="en-GB" sz="2200" b="1" dirty="0">
                <a:solidFill>
                  <a:srgbClr val="66CCFF"/>
                </a:solidFill>
                <a:latin typeface="Comic Sans MS" pitchFamily="-128" charset="0"/>
                <a:ea typeface="MS Gothic" charset="-128"/>
                <a:cs typeface="+mn-cs"/>
              </a:rPr>
              <a:t>Y-S</a:t>
            </a:r>
            <a:r>
              <a:rPr lang="en-GB" sz="2200" b="1" dirty="0">
                <a:solidFill>
                  <a:srgbClr val="66CCFF"/>
                </a:solidFill>
                <a:latin typeface="Arial" charset="0"/>
                <a:ea typeface="MS Gothic" charset="-128"/>
                <a:cs typeface="+mn-cs"/>
              </a:rPr>
              <a:t>Ơ-</a:t>
            </a:r>
            <a:r>
              <a:rPr lang="en-GB" sz="2200" b="1" dirty="0">
                <a:solidFill>
                  <a:srgbClr val="66CCFF"/>
                </a:solidFill>
                <a:latin typeface="Comic Sans MS" pitchFamily="-128" charset="0"/>
                <a:ea typeface="MS Gothic" charset="-128"/>
                <a:cs typeface="+mn-cs"/>
              </a:rPr>
              <a:t>RA-ÊN</a:t>
            </a:r>
          </a:p>
        </p:txBody>
      </p:sp>
      <p:sp>
        <p:nvSpPr>
          <p:cNvPr id="71689" name="Text Box 17"/>
          <p:cNvSpPr txBox="1">
            <a:spLocks noChangeArrowheads="1"/>
          </p:cNvSpPr>
          <p:nvPr/>
        </p:nvSpPr>
        <p:spPr bwMode="auto">
          <a:xfrm>
            <a:off x="9632950" y="106363"/>
            <a:ext cx="204788" cy="442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101856" tIns="51108" rIns="101856" bIns="51108"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375"/>
              </a:spcBef>
              <a:buClr>
                <a:srgbClr val="FFA27C"/>
              </a:buClr>
              <a:buSzPct val="100000"/>
            </a:pPr>
            <a:r>
              <a:rPr lang="en-GB" sz="2200">
                <a:solidFill>
                  <a:srgbClr val="FFA27C"/>
                </a:solidFill>
                <a:latin typeface="Comic Sans MS" charset="0"/>
              </a:rPr>
              <a:t> </a:t>
            </a:r>
          </a:p>
        </p:txBody>
      </p:sp>
      <p:sp>
        <p:nvSpPr>
          <p:cNvPr id="71690" name="Text Box 18"/>
          <p:cNvSpPr txBox="1">
            <a:spLocks noChangeArrowheads="1"/>
          </p:cNvSpPr>
          <p:nvPr/>
        </p:nvSpPr>
        <p:spPr bwMode="auto">
          <a:xfrm>
            <a:off x="8821738" y="741045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71691" name="Text Box 19"/>
          <p:cNvSpPr txBox="1">
            <a:spLocks noChangeArrowheads="1"/>
          </p:cNvSpPr>
          <p:nvPr/>
        </p:nvSpPr>
        <p:spPr bwMode="auto">
          <a:xfrm>
            <a:off x="9191625" y="7410450"/>
            <a:ext cx="3397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40</a:t>
            </a:r>
          </a:p>
        </p:txBody>
      </p:sp>
      <p:sp>
        <p:nvSpPr>
          <p:cNvPr id="71692" name="Text Box 2"/>
          <p:cNvSpPr txBox="1">
            <a:spLocks noChangeArrowheads="1"/>
          </p:cNvSpPr>
          <p:nvPr/>
        </p:nvSpPr>
        <p:spPr bwMode="auto">
          <a:xfrm>
            <a:off x="1006475" y="5945188"/>
            <a:ext cx="2876550" cy="593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2500"/>
              </a:spcBef>
              <a:buClr>
                <a:srgbClr val="0033CC"/>
              </a:buClr>
              <a:buSzPct val="100000"/>
            </a:pPr>
            <a:r>
              <a:rPr lang="en-GB" sz="3100" b="1">
                <a:solidFill>
                  <a:srgbClr val="0033CC"/>
                </a:solidFill>
                <a:latin typeface="Comic Sans MS" charset="0"/>
              </a:rPr>
              <a:t>CHÂU PHI</a:t>
            </a:r>
          </a:p>
        </p:txBody>
      </p:sp>
      <p:sp>
        <p:nvSpPr>
          <p:cNvPr id="71693" name="Text Box 3"/>
          <p:cNvSpPr txBox="1">
            <a:spLocks noChangeArrowheads="1"/>
          </p:cNvSpPr>
          <p:nvPr/>
        </p:nvSpPr>
        <p:spPr bwMode="auto">
          <a:xfrm>
            <a:off x="6956425" y="5570538"/>
            <a:ext cx="2362200" cy="593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2500"/>
              </a:spcBef>
              <a:buClr>
                <a:srgbClr val="0033CC"/>
              </a:buClr>
              <a:buSzPct val="100000"/>
            </a:pPr>
            <a:r>
              <a:rPr lang="en-GB" sz="3100" b="1">
                <a:solidFill>
                  <a:srgbClr val="0033CC"/>
                </a:solidFill>
                <a:latin typeface="Comic Sans MS" charset="0"/>
              </a:rPr>
              <a:t>Ả RẬP</a:t>
            </a:r>
          </a:p>
        </p:txBody>
      </p:sp>
      <p:sp>
        <p:nvSpPr>
          <p:cNvPr id="71694" name="Text Box 4"/>
          <p:cNvSpPr txBox="1">
            <a:spLocks noChangeArrowheads="1"/>
          </p:cNvSpPr>
          <p:nvPr/>
        </p:nvSpPr>
        <p:spPr bwMode="auto">
          <a:xfrm>
            <a:off x="6956425" y="2374900"/>
            <a:ext cx="1882775" cy="593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938"/>
              </a:spcBef>
              <a:buClr>
                <a:srgbClr val="0033CC"/>
              </a:buClr>
              <a:buSzPct val="100000"/>
            </a:pPr>
            <a:r>
              <a:rPr lang="en-GB" sz="3100" b="1">
                <a:solidFill>
                  <a:srgbClr val="0033CC"/>
                </a:solidFill>
                <a:latin typeface="Comic Sans MS" charset="0"/>
              </a:rPr>
              <a:t>CHÂU Á</a:t>
            </a:r>
          </a:p>
        </p:txBody>
      </p:sp>
      <p:sp>
        <p:nvSpPr>
          <p:cNvPr id="71695" name="Text Box 5"/>
          <p:cNvSpPr txBox="1">
            <a:spLocks noChangeArrowheads="1"/>
          </p:cNvSpPr>
          <p:nvPr/>
        </p:nvSpPr>
        <p:spPr bwMode="auto">
          <a:xfrm rot="1320000">
            <a:off x="3506788" y="4872038"/>
            <a:ext cx="2319337" cy="34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000"/>
              </a:spcBef>
              <a:buClr>
                <a:srgbClr val="FFFFFF"/>
              </a:buClr>
              <a:buSzPct val="100000"/>
            </a:pPr>
            <a:r>
              <a:rPr lang="en-GB" sz="1600" b="1">
                <a:solidFill>
                  <a:srgbClr val="FFFFFF"/>
                </a:solidFill>
                <a:latin typeface="Comic Sans MS" charset="0"/>
              </a:rPr>
              <a:t>ĐỊA TRUNG HẢI</a:t>
            </a:r>
          </a:p>
        </p:txBody>
      </p:sp>
      <p:sp>
        <p:nvSpPr>
          <p:cNvPr id="71696" name="Text Box 6"/>
          <p:cNvSpPr txBox="1">
            <a:spLocks noChangeArrowheads="1"/>
          </p:cNvSpPr>
          <p:nvPr/>
        </p:nvSpPr>
        <p:spPr bwMode="auto">
          <a:xfrm rot="1320000">
            <a:off x="642938" y="1439863"/>
            <a:ext cx="1500187"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000"/>
              </a:spcBef>
              <a:buClr>
                <a:srgbClr val="FFFFFF"/>
              </a:buClr>
              <a:buSzPct val="100000"/>
            </a:pPr>
            <a:r>
              <a:rPr lang="en-GB" sz="1600" b="1">
                <a:solidFill>
                  <a:srgbClr val="FFFFFF"/>
                </a:solidFill>
                <a:latin typeface="Comic Sans MS" charset="0"/>
              </a:rPr>
              <a:t>ĐẠI TÂY DƯƠNG</a:t>
            </a:r>
          </a:p>
        </p:txBody>
      </p:sp>
      <p:sp>
        <p:nvSpPr>
          <p:cNvPr id="71697" name="Text Box 8"/>
          <p:cNvSpPr txBox="1">
            <a:spLocks noChangeArrowheads="1"/>
          </p:cNvSpPr>
          <p:nvPr/>
        </p:nvSpPr>
        <p:spPr bwMode="auto">
          <a:xfrm>
            <a:off x="3311525" y="1411288"/>
            <a:ext cx="3170238" cy="593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938"/>
              </a:spcBef>
              <a:buClr>
                <a:srgbClr val="0033CC"/>
              </a:buClr>
              <a:buSzPct val="100000"/>
            </a:pPr>
            <a:r>
              <a:rPr lang="en-GB" sz="3100" b="1">
                <a:solidFill>
                  <a:srgbClr val="0033CC"/>
                </a:solidFill>
                <a:latin typeface="Comic Sans MS" charset="0"/>
              </a:rPr>
              <a:t>CHÂU ÂU</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100000">
                                          <p:val>
                                            <p:strVal val="2/3*#ppt_w"/>
                                          </p:val>
                                        </p:tav>
                                        <p:tav tm="100000">
                                          <p:val>
                                            <p:strVal val="#ppt_w"/>
                                          </p:val>
                                        </p:tav>
                                      </p:tavLst>
                                    </p:anim>
                                    <p:anim calcmode="lin" valueType="num">
                                      <p:cBhvr>
                                        <p:cTn id="8" dur="500" fill="hold"/>
                                        <p:tgtEl>
                                          <p:spTgt spid="2"/>
                                        </p:tgtEl>
                                        <p:attrNameLst>
                                          <p:attrName>ppt_h</p:attrName>
                                        </p:attrNameLst>
                                      </p:cBhvr>
                                      <p:tavLst>
                                        <p:tav tm="100000">
                                          <p:val>
                                            <p:strVal val="2/3*#ppt_h"/>
                                          </p:val>
                                        </p:tav>
                                        <p:tav tm="100000">
                                          <p:val>
                                            <p:strVal val="#ppt_h"/>
                                          </p:val>
                                        </p:tav>
                                      </p:tavLst>
                                    </p:anim>
                                  </p:childTnLst>
                                </p:cTn>
                              </p:par>
                            </p:childTnLst>
                          </p:cTn>
                        </p:par>
                        <p:par>
                          <p:cTn id="9" fill="hold" nodeType="afterGroup">
                            <p:stCondLst>
                              <p:cond delay="0"/>
                            </p:stCondLst>
                            <p:childTnLst>
                              <p:par>
                                <p:cTn id="10" presetID="2" presetClass="entr" presetSubtype="2" fill="hold" nodeType="afterEffect">
                                  <p:stCondLst>
                                    <p:cond delay="0"/>
                                  </p:stCondLst>
                                  <p:childTnLst>
                                    <p:set>
                                      <p:cBhvr>
                                        <p:cTn id="11" dur="1" fill="hold">
                                          <p:stCondLst>
                                            <p:cond delay="0"/>
                                          </p:stCondLst>
                                        </p:cTn>
                                        <p:tgtEl>
                                          <p:spTgt spid="43024"/>
                                        </p:tgtEl>
                                        <p:attrNameLst>
                                          <p:attrName>style.visibility</p:attrName>
                                        </p:attrNameLst>
                                      </p:cBhvr>
                                      <p:to>
                                        <p:strVal val="visible"/>
                                      </p:to>
                                    </p:set>
                                    <p:anim calcmode="lin" valueType="num">
                                      <p:cBhvr>
                                        <p:cTn id="12" dur="500" fill="hold"/>
                                        <p:tgtEl>
                                          <p:spTgt spid="43024"/>
                                        </p:tgtEl>
                                        <p:attrNameLst>
                                          <p:attrName>ppt_x</p:attrName>
                                        </p:attrNameLst>
                                      </p:cBhvr>
                                      <p:tavLst>
                                        <p:tav tm="100000">
                                          <p:val>
                                            <p:strVal val="1+#ppt_w/2"/>
                                          </p:val>
                                        </p:tav>
                                        <p:tav tm="100000">
                                          <p:val>
                                            <p:strVal val="#ppt_x"/>
                                          </p:val>
                                        </p:tav>
                                      </p:tavLst>
                                    </p:anim>
                                    <p:anim calcmode="lin" valueType="num">
                                      <p:cBhvr>
                                        <p:cTn id="13" dur="500" fill="hold"/>
                                        <p:tgtEl>
                                          <p:spTgt spid="43024"/>
                                        </p:tgtEl>
                                        <p:attrNameLst>
                                          <p:attrName>ppt_y</p:attrName>
                                        </p:attrNameLst>
                                      </p:cBhvr>
                                      <p:tavLst>
                                        <p:tav tm="10000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ChangeArrowheads="1"/>
          </p:cNvSpPr>
          <p:nvPr/>
        </p:nvSpPr>
        <p:spPr bwMode="auto">
          <a:xfrm>
            <a:off x="0" y="0"/>
            <a:ext cx="10058400" cy="77724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73730" name="Text Box 2"/>
          <p:cNvSpPr txBox="1">
            <a:spLocks noChangeArrowheads="1"/>
          </p:cNvSpPr>
          <p:nvPr/>
        </p:nvSpPr>
        <p:spPr bwMode="auto">
          <a:xfrm>
            <a:off x="828675" y="7435850"/>
            <a:ext cx="982663"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563"/>
              </a:spcBef>
              <a:buClr>
                <a:srgbClr val="FFFFFF"/>
              </a:buClr>
              <a:buSzPct val="100000"/>
            </a:pPr>
            <a:r>
              <a:rPr lang="en-GB" sz="900" b="1">
                <a:solidFill>
                  <a:srgbClr val="FFFFFF"/>
                </a:solidFill>
                <a:latin typeface="Arial" charset="0"/>
              </a:rPr>
              <a:t>© </a:t>
            </a:r>
            <a:r>
              <a:rPr lang="en-GB" sz="1000" b="1">
                <a:solidFill>
                  <a:srgbClr val="FFFFFF"/>
                </a:solidFill>
                <a:latin typeface="Arial" charset="0"/>
              </a:rPr>
              <a:t>2006</a:t>
            </a:r>
            <a:r>
              <a:rPr lang="en-GB" sz="900" b="1">
                <a:solidFill>
                  <a:srgbClr val="FFFFFF"/>
                </a:solidFill>
                <a:latin typeface="Arial" charset="0"/>
              </a:rPr>
              <a:t> TBBMI</a:t>
            </a:r>
          </a:p>
        </p:txBody>
      </p:sp>
      <p:sp>
        <p:nvSpPr>
          <p:cNvPr id="73731" name="Rectangle 3"/>
          <p:cNvSpPr>
            <a:spLocks noChangeArrowheads="1"/>
          </p:cNvSpPr>
          <p:nvPr/>
        </p:nvSpPr>
        <p:spPr bwMode="auto">
          <a:xfrm>
            <a:off x="8731250" y="7410450"/>
            <a:ext cx="661988"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p>
            <a:pPr algn="ctr" eaLnBrk="0" hangingPunct="0">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000" b="1">
                <a:solidFill>
                  <a:srgbClr val="FFFFFF"/>
                </a:solidFill>
                <a:latin typeface="Comic Sans MS" charset="0"/>
              </a:rPr>
              <a:t>9.6.08.</a:t>
            </a:r>
          </a:p>
        </p:txBody>
      </p:sp>
      <p:pic>
        <p:nvPicPr>
          <p:cNvPr id="73732" name="Picture 4"/>
          <p:cNvPicPr>
            <a:picLocks noChangeAspect="1" noChangeArrowheads="1"/>
          </p:cNvPicPr>
          <p:nvPr/>
        </p:nvPicPr>
        <p:blipFill>
          <a:blip r:embed="rId3">
            <a:extLst>
              <a:ext uri="{28A0092B-C50C-407E-A947-70E740481C1C}">
                <a14:useLocalDpi xmlns:a14="http://schemas.microsoft.com/office/drawing/2010/main" val="0"/>
              </a:ext>
            </a:extLst>
          </a:blip>
          <a:srcRect l="5481" t="4640" r="4184" b="3424"/>
          <a:stretch>
            <a:fillRect/>
          </a:stretch>
        </p:blipFill>
        <p:spPr bwMode="auto">
          <a:xfrm>
            <a:off x="628650" y="574675"/>
            <a:ext cx="8745538" cy="655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73733" name="Freeform 9"/>
          <p:cNvSpPr>
            <a:spLocks noChangeArrowheads="1"/>
          </p:cNvSpPr>
          <p:nvPr/>
        </p:nvSpPr>
        <p:spPr bwMode="auto">
          <a:xfrm>
            <a:off x="6877050" y="6064250"/>
            <a:ext cx="1004888" cy="1131888"/>
          </a:xfrm>
          <a:custGeom>
            <a:avLst/>
            <a:gdLst>
              <a:gd name="T0" fmla="*/ 2147483647 w 576"/>
              <a:gd name="T1" fmla="*/ 2147483647 h 629"/>
              <a:gd name="T2" fmla="*/ 2147483647 w 576"/>
              <a:gd name="T3" fmla="*/ 2147483647 h 629"/>
              <a:gd name="T4" fmla="*/ 2147483647 w 576"/>
              <a:gd name="T5" fmla="*/ 2147483647 h 629"/>
              <a:gd name="T6" fmla="*/ 2147483647 w 576"/>
              <a:gd name="T7" fmla="*/ 2147483647 h 629"/>
              <a:gd name="T8" fmla="*/ 2147483647 w 576"/>
              <a:gd name="T9" fmla="*/ 2147483647 h 629"/>
              <a:gd name="T10" fmla="*/ 2147483647 w 576"/>
              <a:gd name="T11" fmla="*/ 2147483647 h 629"/>
              <a:gd name="T12" fmla="*/ 2147483647 w 576"/>
              <a:gd name="T13" fmla="*/ 2147483647 h 629"/>
              <a:gd name="T14" fmla="*/ 2147483647 w 576"/>
              <a:gd name="T15" fmla="*/ 2147483647 h 629"/>
              <a:gd name="T16" fmla="*/ 2147483647 w 576"/>
              <a:gd name="T17" fmla="*/ 2147483647 h 629"/>
              <a:gd name="T18" fmla="*/ 2147483647 w 576"/>
              <a:gd name="T19" fmla="*/ 2147483647 h 629"/>
              <a:gd name="T20" fmla="*/ 2147483647 w 576"/>
              <a:gd name="T21" fmla="*/ 2147483647 h 629"/>
              <a:gd name="T22" fmla="*/ 2147483647 w 576"/>
              <a:gd name="T23" fmla="*/ 2147483647 h 629"/>
              <a:gd name="T24" fmla="*/ 2147483647 w 576"/>
              <a:gd name="T25" fmla="*/ 2147483647 h 629"/>
              <a:gd name="T26" fmla="*/ 2147483647 w 576"/>
              <a:gd name="T27" fmla="*/ 2147483647 h 629"/>
              <a:gd name="T28" fmla="*/ 2147483647 w 576"/>
              <a:gd name="T29" fmla="*/ 2147483647 h 629"/>
              <a:gd name="T30" fmla="*/ 2147483647 w 576"/>
              <a:gd name="T31" fmla="*/ 2147483647 h 629"/>
              <a:gd name="T32" fmla="*/ 2147483647 w 576"/>
              <a:gd name="T33" fmla="*/ 2147483647 h 629"/>
              <a:gd name="T34" fmla="*/ 2147483647 w 576"/>
              <a:gd name="T35" fmla="*/ 2147483647 h 629"/>
              <a:gd name="T36" fmla="*/ 2147483647 w 576"/>
              <a:gd name="T37" fmla="*/ 2147483647 h 629"/>
              <a:gd name="T38" fmla="*/ 2147483647 w 576"/>
              <a:gd name="T39" fmla="*/ 2147483647 h 629"/>
              <a:gd name="T40" fmla="*/ 2147483647 w 576"/>
              <a:gd name="T41" fmla="*/ 2147483647 h 629"/>
              <a:gd name="T42" fmla="*/ 2147483647 w 576"/>
              <a:gd name="T43" fmla="*/ 2147483647 h 629"/>
              <a:gd name="T44" fmla="*/ 2147483647 w 576"/>
              <a:gd name="T45" fmla="*/ 2147483647 h 629"/>
              <a:gd name="T46" fmla="*/ 2147483647 w 576"/>
              <a:gd name="T47" fmla="*/ 2147483647 h 629"/>
              <a:gd name="T48" fmla="*/ 2147483647 w 576"/>
              <a:gd name="T49" fmla="*/ 2147483647 h 629"/>
              <a:gd name="T50" fmla="*/ 2147483647 w 576"/>
              <a:gd name="T51" fmla="*/ 2147483647 h 629"/>
              <a:gd name="T52" fmla="*/ 2147483647 w 576"/>
              <a:gd name="T53" fmla="*/ 2147483647 h 629"/>
              <a:gd name="T54" fmla="*/ 2147483647 w 576"/>
              <a:gd name="T55" fmla="*/ 2147483647 h 629"/>
              <a:gd name="T56" fmla="*/ 2147483647 w 576"/>
              <a:gd name="T57" fmla="*/ 2147483647 h 6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76"/>
              <a:gd name="T88" fmla="*/ 0 h 629"/>
              <a:gd name="T89" fmla="*/ 576 w 576"/>
              <a:gd name="T90" fmla="*/ 629 h 6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76" h="629">
                <a:moveTo>
                  <a:pt x="302" y="533"/>
                </a:moveTo>
                <a:cubicBezTo>
                  <a:pt x="293" y="491"/>
                  <a:pt x="302" y="474"/>
                  <a:pt x="262" y="461"/>
                </a:cubicBezTo>
                <a:cubicBezTo>
                  <a:pt x="254" y="453"/>
                  <a:pt x="244" y="445"/>
                  <a:pt x="238" y="437"/>
                </a:cubicBezTo>
                <a:cubicBezTo>
                  <a:pt x="226" y="421"/>
                  <a:pt x="206" y="389"/>
                  <a:pt x="206" y="389"/>
                </a:cubicBezTo>
                <a:cubicBezTo>
                  <a:pt x="186" y="312"/>
                  <a:pt x="163" y="295"/>
                  <a:pt x="94" y="261"/>
                </a:cubicBezTo>
                <a:cubicBezTo>
                  <a:pt x="83" y="245"/>
                  <a:pt x="64" y="232"/>
                  <a:pt x="62" y="213"/>
                </a:cubicBezTo>
                <a:cubicBezTo>
                  <a:pt x="60" y="199"/>
                  <a:pt x="57" y="146"/>
                  <a:pt x="46" y="125"/>
                </a:cubicBezTo>
                <a:cubicBezTo>
                  <a:pt x="0" y="42"/>
                  <a:pt x="24" y="107"/>
                  <a:pt x="6" y="53"/>
                </a:cubicBezTo>
                <a:cubicBezTo>
                  <a:pt x="17" y="29"/>
                  <a:pt x="18" y="0"/>
                  <a:pt x="54" y="29"/>
                </a:cubicBezTo>
                <a:cubicBezTo>
                  <a:pt x="69" y="41"/>
                  <a:pt x="62" y="67"/>
                  <a:pt x="70" y="85"/>
                </a:cubicBezTo>
                <a:cubicBezTo>
                  <a:pt x="79" y="107"/>
                  <a:pt x="109" y="170"/>
                  <a:pt x="126" y="181"/>
                </a:cubicBezTo>
                <a:cubicBezTo>
                  <a:pt x="142" y="191"/>
                  <a:pt x="174" y="213"/>
                  <a:pt x="174" y="213"/>
                </a:cubicBezTo>
                <a:cubicBezTo>
                  <a:pt x="195" y="244"/>
                  <a:pt x="185" y="256"/>
                  <a:pt x="222" y="269"/>
                </a:cubicBezTo>
                <a:cubicBezTo>
                  <a:pt x="224" y="215"/>
                  <a:pt x="218" y="161"/>
                  <a:pt x="230" y="109"/>
                </a:cubicBezTo>
                <a:cubicBezTo>
                  <a:pt x="231" y="100"/>
                  <a:pt x="251" y="108"/>
                  <a:pt x="254" y="117"/>
                </a:cubicBezTo>
                <a:cubicBezTo>
                  <a:pt x="256" y="126"/>
                  <a:pt x="241" y="182"/>
                  <a:pt x="238" y="197"/>
                </a:cubicBezTo>
                <a:cubicBezTo>
                  <a:pt x="242" y="218"/>
                  <a:pt x="238" y="245"/>
                  <a:pt x="254" y="261"/>
                </a:cubicBezTo>
                <a:cubicBezTo>
                  <a:pt x="262" y="269"/>
                  <a:pt x="319" y="288"/>
                  <a:pt x="334" y="293"/>
                </a:cubicBezTo>
                <a:cubicBezTo>
                  <a:pt x="342" y="301"/>
                  <a:pt x="352" y="307"/>
                  <a:pt x="358" y="317"/>
                </a:cubicBezTo>
                <a:cubicBezTo>
                  <a:pt x="368" y="336"/>
                  <a:pt x="369" y="372"/>
                  <a:pt x="390" y="389"/>
                </a:cubicBezTo>
                <a:cubicBezTo>
                  <a:pt x="403" y="400"/>
                  <a:pt x="423" y="403"/>
                  <a:pt x="438" y="413"/>
                </a:cubicBezTo>
                <a:cubicBezTo>
                  <a:pt x="458" y="443"/>
                  <a:pt x="462" y="462"/>
                  <a:pt x="494" y="477"/>
                </a:cubicBezTo>
                <a:cubicBezTo>
                  <a:pt x="509" y="483"/>
                  <a:pt x="542" y="493"/>
                  <a:pt x="542" y="493"/>
                </a:cubicBezTo>
                <a:cubicBezTo>
                  <a:pt x="549" y="522"/>
                  <a:pt x="558" y="551"/>
                  <a:pt x="566" y="581"/>
                </a:cubicBezTo>
                <a:cubicBezTo>
                  <a:pt x="480" y="615"/>
                  <a:pt x="576" y="580"/>
                  <a:pt x="470" y="605"/>
                </a:cubicBezTo>
                <a:cubicBezTo>
                  <a:pt x="453" y="608"/>
                  <a:pt x="438" y="615"/>
                  <a:pt x="422" y="621"/>
                </a:cubicBezTo>
                <a:cubicBezTo>
                  <a:pt x="414" y="623"/>
                  <a:pt x="398" y="629"/>
                  <a:pt x="398" y="629"/>
                </a:cubicBezTo>
                <a:cubicBezTo>
                  <a:pt x="349" y="620"/>
                  <a:pt x="335" y="622"/>
                  <a:pt x="302" y="589"/>
                </a:cubicBezTo>
                <a:cubicBezTo>
                  <a:pt x="293" y="537"/>
                  <a:pt x="282" y="552"/>
                  <a:pt x="302" y="533"/>
                </a:cubicBezTo>
                <a:close/>
              </a:path>
            </a:pathLst>
          </a:custGeom>
          <a:blipFill dpi="0" rotWithShape="0">
            <a:blip r:embed="rId4"/>
            <a:srcRect/>
            <a:tile tx="0" ty="0" sx="100000" sy="100000" flip="none" algn="tl"/>
          </a:blipFill>
          <a:ln w="12600">
            <a:solidFill>
              <a:srgbClr val="000000"/>
            </a:solidFill>
            <a:round/>
            <a:headEnd/>
            <a:tailEnd/>
          </a:ln>
        </p:spPr>
        <p:txBody>
          <a:bodyPr wrap="none" lIns="91418" tIns="45710" rIns="91418" bIns="45710" anchor="ctr"/>
          <a:lstStyle/>
          <a:p>
            <a:endParaRPr lang="en-US"/>
          </a:p>
        </p:txBody>
      </p:sp>
      <p:sp>
        <p:nvSpPr>
          <p:cNvPr id="73734" name="Rectangle 10"/>
          <p:cNvSpPr>
            <a:spLocks noChangeArrowheads="1"/>
          </p:cNvSpPr>
          <p:nvPr/>
        </p:nvSpPr>
        <p:spPr bwMode="auto">
          <a:xfrm>
            <a:off x="628650" y="561975"/>
            <a:ext cx="8745538" cy="6605588"/>
          </a:xfrm>
          <a:prstGeom prst="rect">
            <a:avLst/>
          </a:prstGeom>
          <a:noFill/>
          <a:ln w="76320">
            <a:solidFill>
              <a:srgbClr val="A5002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73735" name="Text Box 11"/>
          <p:cNvSpPr txBox="1">
            <a:spLocks noChangeArrowheads="1"/>
          </p:cNvSpPr>
          <p:nvPr/>
        </p:nvSpPr>
        <p:spPr bwMode="auto">
          <a:xfrm>
            <a:off x="9632950" y="106363"/>
            <a:ext cx="204788" cy="442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101856" tIns="51108" rIns="101856" bIns="51108"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375"/>
              </a:spcBef>
              <a:buClr>
                <a:srgbClr val="FFA27C"/>
              </a:buClr>
              <a:buSzPct val="100000"/>
            </a:pPr>
            <a:r>
              <a:rPr lang="en-GB" sz="2200">
                <a:solidFill>
                  <a:srgbClr val="FFA27C"/>
                </a:solidFill>
                <a:latin typeface="Comic Sans MS" charset="0"/>
              </a:rPr>
              <a:t> </a:t>
            </a:r>
          </a:p>
        </p:txBody>
      </p:sp>
      <p:sp>
        <p:nvSpPr>
          <p:cNvPr id="73736" name="Text Box 12"/>
          <p:cNvSpPr txBox="1">
            <a:spLocks noChangeArrowheads="1"/>
          </p:cNvSpPr>
          <p:nvPr/>
        </p:nvSpPr>
        <p:spPr bwMode="auto">
          <a:xfrm>
            <a:off x="3227388" y="3427413"/>
            <a:ext cx="1481137" cy="41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250"/>
              </a:spcBef>
              <a:buClr>
                <a:srgbClr val="FFFFFF"/>
              </a:buClr>
              <a:buSzPct val="100000"/>
            </a:pPr>
            <a:r>
              <a:rPr lang="en-GB" sz="2000" b="1">
                <a:solidFill>
                  <a:srgbClr val="FFFFFF"/>
                </a:solidFill>
                <a:latin typeface="Comic Sans MS" charset="0"/>
              </a:rPr>
              <a:t>LA MÃ•</a:t>
            </a:r>
          </a:p>
        </p:txBody>
      </p:sp>
      <p:sp>
        <p:nvSpPr>
          <p:cNvPr id="73737" name="Text Box 13"/>
          <p:cNvSpPr txBox="1">
            <a:spLocks noChangeArrowheads="1"/>
          </p:cNvSpPr>
          <p:nvPr/>
        </p:nvSpPr>
        <p:spPr bwMode="auto">
          <a:xfrm>
            <a:off x="5143500" y="4137025"/>
            <a:ext cx="338138" cy="66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2250"/>
              </a:spcBef>
              <a:buClr>
                <a:srgbClr val="919191"/>
              </a:buClr>
              <a:buSzPct val="100000"/>
            </a:pPr>
            <a:r>
              <a:rPr lang="en-GB" sz="3600" b="1">
                <a:solidFill>
                  <a:srgbClr val="919191"/>
                </a:solidFill>
                <a:latin typeface="Comic Sans MS" charset="0"/>
              </a:rPr>
              <a:t>•</a:t>
            </a:r>
          </a:p>
        </p:txBody>
      </p:sp>
      <p:sp>
        <p:nvSpPr>
          <p:cNvPr id="44046" name="Line 14"/>
          <p:cNvSpPr>
            <a:spLocks noChangeShapeType="1"/>
          </p:cNvSpPr>
          <p:nvPr/>
        </p:nvSpPr>
        <p:spPr bwMode="auto">
          <a:xfrm flipH="1">
            <a:off x="3392488" y="2403475"/>
            <a:ext cx="2784475" cy="3022600"/>
          </a:xfrm>
          <a:prstGeom prst="line">
            <a:avLst/>
          </a:prstGeom>
          <a:noFill/>
          <a:ln w="57240">
            <a:solidFill>
              <a:srgbClr val="FC0128"/>
            </a:solidFill>
            <a:miter lim="800000"/>
            <a:headEnd type="triangle" w="med" len="med"/>
            <a:tailEnd type="triangle" w="med" len="med"/>
          </a:ln>
          <a:effectLst>
            <a:outerShdw dist="71785" dir="2700000" algn="ctr" rotWithShape="0">
              <a:srgbClr val="040404"/>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44047" name="Freeform 15"/>
          <p:cNvSpPr>
            <a:spLocks noChangeArrowheads="1"/>
          </p:cNvSpPr>
          <p:nvPr/>
        </p:nvSpPr>
        <p:spPr bwMode="auto">
          <a:xfrm>
            <a:off x="614363" y="4860925"/>
            <a:ext cx="6510337" cy="2292350"/>
          </a:xfrm>
          <a:custGeom>
            <a:avLst/>
            <a:gdLst/>
            <a:ahLst/>
            <a:cxnLst>
              <a:cxn ang="0">
                <a:pos x="0" y="34"/>
              </a:cxn>
              <a:cxn ang="0">
                <a:pos x="224" y="2"/>
              </a:cxn>
              <a:cxn ang="0">
                <a:pos x="472" y="18"/>
              </a:cxn>
              <a:cxn ang="0">
                <a:pos x="744" y="82"/>
              </a:cxn>
              <a:cxn ang="0">
                <a:pos x="1328" y="82"/>
              </a:cxn>
              <a:cxn ang="0">
                <a:pos x="1384" y="122"/>
              </a:cxn>
              <a:cxn ang="0">
                <a:pos x="1480" y="234"/>
              </a:cxn>
              <a:cxn ang="0">
                <a:pos x="1536" y="354"/>
              </a:cxn>
              <a:cxn ang="0">
                <a:pos x="1576" y="402"/>
              </a:cxn>
              <a:cxn ang="0">
                <a:pos x="1624" y="442"/>
              </a:cxn>
              <a:cxn ang="0">
                <a:pos x="1664" y="514"/>
              </a:cxn>
              <a:cxn ang="0">
                <a:pos x="1680" y="538"/>
              </a:cxn>
              <a:cxn ang="0">
                <a:pos x="1776" y="578"/>
              </a:cxn>
              <a:cxn ang="0">
                <a:pos x="1832" y="674"/>
              </a:cxn>
              <a:cxn ang="0">
                <a:pos x="1856" y="682"/>
              </a:cxn>
              <a:cxn ang="0">
                <a:pos x="1904" y="714"/>
              </a:cxn>
              <a:cxn ang="0">
                <a:pos x="1928" y="730"/>
              </a:cxn>
              <a:cxn ang="0">
                <a:pos x="1968" y="762"/>
              </a:cxn>
              <a:cxn ang="0">
                <a:pos x="2008" y="802"/>
              </a:cxn>
              <a:cxn ang="0">
                <a:pos x="2136" y="834"/>
              </a:cxn>
              <a:cxn ang="0">
                <a:pos x="2216" y="954"/>
              </a:cxn>
              <a:cxn ang="0">
                <a:pos x="2264" y="970"/>
              </a:cxn>
              <a:cxn ang="0">
                <a:pos x="2312" y="1002"/>
              </a:cxn>
              <a:cxn ang="0">
                <a:pos x="2368" y="1106"/>
              </a:cxn>
              <a:cxn ang="0">
                <a:pos x="2392" y="1130"/>
              </a:cxn>
              <a:cxn ang="0">
                <a:pos x="2472" y="1154"/>
              </a:cxn>
              <a:cxn ang="0">
                <a:pos x="2496" y="1162"/>
              </a:cxn>
              <a:cxn ang="0">
                <a:pos x="2576" y="1138"/>
              </a:cxn>
              <a:cxn ang="0">
                <a:pos x="2640" y="986"/>
              </a:cxn>
              <a:cxn ang="0">
                <a:pos x="2736" y="930"/>
              </a:cxn>
              <a:cxn ang="0">
                <a:pos x="2832" y="874"/>
              </a:cxn>
              <a:cxn ang="0">
                <a:pos x="2904" y="866"/>
              </a:cxn>
              <a:cxn ang="0">
                <a:pos x="2928" y="858"/>
              </a:cxn>
              <a:cxn ang="0">
                <a:pos x="3168" y="914"/>
              </a:cxn>
              <a:cxn ang="0">
                <a:pos x="3312" y="1010"/>
              </a:cxn>
              <a:cxn ang="0">
                <a:pos x="3360" y="1026"/>
              </a:cxn>
              <a:cxn ang="0">
                <a:pos x="3504" y="1122"/>
              </a:cxn>
              <a:cxn ang="0">
                <a:pos x="3632" y="1162"/>
              </a:cxn>
              <a:cxn ang="0">
                <a:pos x="3680" y="1178"/>
              </a:cxn>
              <a:cxn ang="0">
                <a:pos x="3728" y="1274"/>
              </a:cxn>
            </a:cxnLst>
            <a:rect l="0" t="0" r="r" b="b"/>
            <a:pathLst>
              <a:path w="3728" h="1274">
                <a:moveTo>
                  <a:pt x="0" y="34"/>
                </a:moveTo>
                <a:cubicBezTo>
                  <a:pt x="78" y="26"/>
                  <a:pt x="144" y="8"/>
                  <a:pt x="224" y="2"/>
                </a:cubicBezTo>
                <a:cubicBezTo>
                  <a:pt x="297" y="4"/>
                  <a:pt x="392" y="0"/>
                  <a:pt x="472" y="18"/>
                </a:cubicBezTo>
                <a:cubicBezTo>
                  <a:pt x="565" y="38"/>
                  <a:pt x="648" y="72"/>
                  <a:pt x="744" y="82"/>
                </a:cubicBezTo>
                <a:cubicBezTo>
                  <a:pt x="759" y="81"/>
                  <a:pt x="1211" y="64"/>
                  <a:pt x="1328" y="82"/>
                </a:cubicBezTo>
                <a:cubicBezTo>
                  <a:pt x="1350" y="85"/>
                  <a:pt x="1364" y="109"/>
                  <a:pt x="1384" y="122"/>
                </a:cubicBezTo>
                <a:cubicBezTo>
                  <a:pt x="1411" y="162"/>
                  <a:pt x="1457" y="188"/>
                  <a:pt x="1480" y="234"/>
                </a:cubicBezTo>
                <a:cubicBezTo>
                  <a:pt x="1499" y="272"/>
                  <a:pt x="1507" y="319"/>
                  <a:pt x="1536" y="354"/>
                </a:cubicBezTo>
                <a:cubicBezTo>
                  <a:pt x="1549" y="370"/>
                  <a:pt x="1561" y="387"/>
                  <a:pt x="1576" y="402"/>
                </a:cubicBezTo>
                <a:cubicBezTo>
                  <a:pt x="1622" y="448"/>
                  <a:pt x="1578" y="383"/>
                  <a:pt x="1624" y="442"/>
                </a:cubicBezTo>
                <a:cubicBezTo>
                  <a:pt x="1694" y="532"/>
                  <a:pt x="1635" y="456"/>
                  <a:pt x="1664" y="514"/>
                </a:cubicBezTo>
                <a:cubicBezTo>
                  <a:pt x="1668" y="522"/>
                  <a:pt x="1671" y="532"/>
                  <a:pt x="1680" y="538"/>
                </a:cubicBezTo>
                <a:cubicBezTo>
                  <a:pt x="1710" y="557"/>
                  <a:pt x="1745" y="557"/>
                  <a:pt x="1776" y="578"/>
                </a:cubicBezTo>
                <a:cubicBezTo>
                  <a:pt x="1789" y="598"/>
                  <a:pt x="1812" y="667"/>
                  <a:pt x="1832" y="674"/>
                </a:cubicBezTo>
                <a:cubicBezTo>
                  <a:pt x="1840" y="676"/>
                  <a:pt x="1848" y="677"/>
                  <a:pt x="1856" y="682"/>
                </a:cubicBezTo>
                <a:cubicBezTo>
                  <a:pt x="1872" y="691"/>
                  <a:pt x="1888" y="703"/>
                  <a:pt x="1904" y="714"/>
                </a:cubicBezTo>
                <a:cubicBezTo>
                  <a:pt x="1912" y="719"/>
                  <a:pt x="1928" y="730"/>
                  <a:pt x="1928" y="730"/>
                </a:cubicBezTo>
                <a:cubicBezTo>
                  <a:pt x="1973" y="798"/>
                  <a:pt x="1912" y="717"/>
                  <a:pt x="1968" y="762"/>
                </a:cubicBezTo>
                <a:cubicBezTo>
                  <a:pt x="2009" y="794"/>
                  <a:pt x="1956" y="779"/>
                  <a:pt x="2008" y="802"/>
                </a:cubicBezTo>
                <a:cubicBezTo>
                  <a:pt x="2047" y="818"/>
                  <a:pt x="2094" y="820"/>
                  <a:pt x="2136" y="834"/>
                </a:cubicBezTo>
                <a:cubicBezTo>
                  <a:pt x="2148" y="884"/>
                  <a:pt x="2158" y="934"/>
                  <a:pt x="2216" y="954"/>
                </a:cubicBezTo>
                <a:cubicBezTo>
                  <a:pt x="2232" y="959"/>
                  <a:pt x="2249" y="960"/>
                  <a:pt x="2264" y="970"/>
                </a:cubicBezTo>
                <a:cubicBezTo>
                  <a:pt x="2280" y="980"/>
                  <a:pt x="2312" y="1002"/>
                  <a:pt x="2312" y="1002"/>
                </a:cubicBezTo>
                <a:cubicBezTo>
                  <a:pt x="2329" y="1073"/>
                  <a:pt x="2317" y="1064"/>
                  <a:pt x="2368" y="1106"/>
                </a:cubicBezTo>
                <a:cubicBezTo>
                  <a:pt x="2376" y="1113"/>
                  <a:pt x="2382" y="1124"/>
                  <a:pt x="2392" y="1130"/>
                </a:cubicBezTo>
                <a:cubicBezTo>
                  <a:pt x="2416" y="1143"/>
                  <a:pt x="2445" y="1145"/>
                  <a:pt x="2472" y="1154"/>
                </a:cubicBezTo>
                <a:cubicBezTo>
                  <a:pt x="2480" y="1156"/>
                  <a:pt x="2496" y="1162"/>
                  <a:pt x="2496" y="1162"/>
                </a:cubicBezTo>
                <a:cubicBezTo>
                  <a:pt x="2511" y="1159"/>
                  <a:pt x="2561" y="1160"/>
                  <a:pt x="2576" y="1138"/>
                </a:cubicBezTo>
                <a:cubicBezTo>
                  <a:pt x="2602" y="1095"/>
                  <a:pt x="2593" y="1017"/>
                  <a:pt x="2640" y="986"/>
                </a:cubicBezTo>
                <a:cubicBezTo>
                  <a:pt x="2673" y="963"/>
                  <a:pt x="2702" y="948"/>
                  <a:pt x="2736" y="930"/>
                </a:cubicBezTo>
                <a:cubicBezTo>
                  <a:pt x="2771" y="910"/>
                  <a:pt x="2794" y="886"/>
                  <a:pt x="2832" y="874"/>
                </a:cubicBezTo>
                <a:cubicBezTo>
                  <a:pt x="2871" y="887"/>
                  <a:pt x="2848" y="884"/>
                  <a:pt x="2904" y="866"/>
                </a:cubicBezTo>
                <a:cubicBezTo>
                  <a:pt x="2912" y="863"/>
                  <a:pt x="2928" y="858"/>
                  <a:pt x="2928" y="858"/>
                </a:cubicBezTo>
                <a:cubicBezTo>
                  <a:pt x="3006" y="864"/>
                  <a:pt x="3099" y="868"/>
                  <a:pt x="3168" y="914"/>
                </a:cubicBezTo>
                <a:cubicBezTo>
                  <a:pt x="3190" y="948"/>
                  <a:pt x="3270" y="991"/>
                  <a:pt x="3312" y="1010"/>
                </a:cubicBezTo>
                <a:cubicBezTo>
                  <a:pt x="3327" y="1016"/>
                  <a:pt x="3345" y="1016"/>
                  <a:pt x="3360" y="1026"/>
                </a:cubicBezTo>
                <a:cubicBezTo>
                  <a:pt x="3393" y="1048"/>
                  <a:pt x="3465" y="1109"/>
                  <a:pt x="3504" y="1122"/>
                </a:cubicBezTo>
                <a:cubicBezTo>
                  <a:pt x="3546" y="1136"/>
                  <a:pt x="3589" y="1149"/>
                  <a:pt x="3632" y="1162"/>
                </a:cubicBezTo>
                <a:cubicBezTo>
                  <a:pt x="3648" y="1166"/>
                  <a:pt x="3680" y="1178"/>
                  <a:pt x="3680" y="1178"/>
                </a:cubicBezTo>
                <a:cubicBezTo>
                  <a:pt x="3694" y="1220"/>
                  <a:pt x="3728" y="1216"/>
                  <a:pt x="3728" y="1274"/>
                </a:cubicBezTo>
              </a:path>
            </a:pathLst>
          </a:custGeom>
          <a:noFill/>
          <a:ln w="76320">
            <a:solidFill>
              <a:srgbClr val="FC0128"/>
            </a:solidFill>
            <a:round/>
            <a:headEnd/>
            <a:tailEnd/>
          </a:ln>
          <a:effectLst>
            <a:outerShdw dist="71785" dir="2700000" algn="ctr" rotWithShape="0">
              <a:srgbClr val="040404"/>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44048" name="Freeform 16"/>
          <p:cNvSpPr>
            <a:spLocks noChangeArrowheads="1"/>
          </p:cNvSpPr>
          <p:nvPr/>
        </p:nvSpPr>
        <p:spPr bwMode="auto">
          <a:xfrm>
            <a:off x="3646488" y="1050925"/>
            <a:ext cx="2835275" cy="1554163"/>
          </a:xfrm>
          <a:custGeom>
            <a:avLst/>
            <a:gdLst/>
            <a:ahLst/>
            <a:cxnLst>
              <a:cxn ang="0">
                <a:pos x="0" y="0"/>
              </a:cxn>
              <a:cxn ang="0">
                <a:pos x="24" y="8"/>
              </a:cxn>
              <a:cxn ang="0">
                <a:pos x="40" y="56"/>
              </a:cxn>
              <a:cxn ang="0">
                <a:pos x="72" y="264"/>
              </a:cxn>
              <a:cxn ang="0">
                <a:pos x="64" y="320"/>
              </a:cxn>
              <a:cxn ang="0">
                <a:pos x="48" y="368"/>
              </a:cxn>
              <a:cxn ang="0">
                <a:pos x="56" y="392"/>
              </a:cxn>
              <a:cxn ang="0">
                <a:pos x="80" y="400"/>
              </a:cxn>
              <a:cxn ang="0">
                <a:pos x="152" y="440"/>
              </a:cxn>
              <a:cxn ang="0">
                <a:pos x="224" y="528"/>
              </a:cxn>
              <a:cxn ang="0">
                <a:pos x="336" y="536"/>
              </a:cxn>
              <a:cxn ang="0">
                <a:pos x="456" y="608"/>
              </a:cxn>
              <a:cxn ang="0">
                <a:pos x="512" y="688"/>
              </a:cxn>
              <a:cxn ang="0">
                <a:pos x="632" y="736"/>
              </a:cxn>
              <a:cxn ang="0">
                <a:pos x="808" y="672"/>
              </a:cxn>
              <a:cxn ang="0">
                <a:pos x="944" y="672"/>
              </a:cxn>
              <a:cxn ang="0">
                <a:pos x="992" y="648"/>
              </a:cxn>
              <a:cxn ang="0">
                <a:pos x="1088" y="664"/>
              </a:cxn>
              <a:cxn ang="0">
                <a:pos x="1144" y="648"/>
              </a:cxn>
              <a:cxn ang="0">
                <a:pos x="1200" y="656"/>
              </a:cxn>
              <a:cxn ang="0">
                <a:pos x="1248" y="672"/>
              </a:cxn>
              <a:cxn ang="0">
                <a:pos x="1280" y="664"/>
              </a:cxn>
              <a:cxn ang="0">
                <a:pos x="1328" y="648"/>
              </a:cxn>
              <a:cxn ang="0">
                <a:pos x="1416" y="664"/>
              </a:cxn>
              <a:cxn ang="0">
                <a:pos x="1512" y="736"/>
              </a:cxn>
              <a:cxn ang="0">
                <a:pos x="1576" y="752"/>
              </a:cxn>
              <a:cxn ang="0">
                <a:pos x="1624" y="864"/>
              </a:cxn>
            </a:cxnLst>
            <a:rect l="0" t="0" r="r" b="b"/>
            <a:pathLst>
              <a:path w="1624" h="864">
                <a:moveTo>
                  <a:pt x="0" y="0"/>
                </a:moveTo>
                <a:cubicBezTo>
                  <a:pt x="8" y="2"/>
                  <a:pt x="19" y="1"/>
                  <a:pt x="24" y="8"/>
                </a:cubicBezTo>
                <a:cubicBezTo>
                  <a:pt x="33" y="21"/>
                  <a:pt x="40" y="56"/>
                  <a:pt x="40" y="56"/>
                </a:cubicBezTo>
                <a:cubicBezTo>
                  <a:pt x="45" y="125"/>
                  <a:pt x="49" y="196"/>
                  <a:pt x="72" y="264"/>
                </a:cubicBezTo>
                <a:cubicBezTo>
                  <a:pt x="69" y="282"/>
                  <a:pt x="68" y="301"/>
                  <a:pt x="64" y="320"/>
                </a:cubicBezTo>
                <a:cubicBezTo>
                  <a:pt x="60" y="336"/>
                  <a:pt x="48" y="368"/>
                  <a:pt x="48" y="368"/>
                </a:cubicBezTo>
                <a:cubicBezTo>
                  <a:pt x="50" y="376"/>
                  <a:pt x="50" y="386"/>
                  <a:pt x="56" y="392"/>
                </a:cubicBezTo>
                <a:cubicBezTo>
                  <a:pt x="61" y="397"/>
                  <a:pt x="72" y="395"/>
                  <a:pt x="80" y="400"/>
                </a:cubicBezTo>
                <a:cubicBezTo>
                  <a:pt x="162" y="445"/>
                  <a:pt x="97" y="421"/>
                  <a:pt x="152" y="440"/>
                </a:cubicBezTo>
                <a:cubicBezTo>
                  <a:pt x="162" y="456"/>
                  <a:pt x="192" y="522"/>
                  <a:pt x="224" y="528"/>
                </a:cubicBezTo>
                <a:cubicBezTo>
                  <a:pt x="260" y="534"/>
                  <a:pt x="298" y="533"/>
                  <a:pt x="336" y="536"/>
                </a:cubicBezTo>
                <a:cubicBezTo>
                  <a:pt x="381" y="551"/>
                  <a:pt x="425" y="568"/>
                  <a:pt x="456" y="608"/>
                </a:cubicBezTo>
                <a:cubicBezTo>
                  <a:pt x="459" y="612"/>
                  <a:pt x="501" y="678"/>
                  <a:pt x="512" y="688"/>
                </a:cubicBezTo>
                <a:cubicBezTo>
                  <a:pt x="552" y="723"/>
                  <a:pt x="580" y="727"/>
                  <a:pt x="632" y="736"/>
                </a:cubicBezTo>
                <a:cubicBezTo>
                  <a:pt x="694" y="727"/>
                  <a:pt x="754" y="707"/>
                  <a:pt x="808" y="672"/>
                </a:cubicBezTo>
                <a:cubicBezTo>
                  <a:pt x="857" y="676"/>
                  <a:pt x="897" y="687"/>
                  <a:pt x="944" y="672"/>
                </a:cubicBezTo>
                <a:cubicBezTo>
                  <a:pt x="947" y="670"/>
                  <a:pt x="984" y="650"/>
                  <a:pt x="992" y="648"/>
                </a:cubicBezTo>
                <a:cubicBezTo>
                  <a:pt x="1024" y="652"/>
                  <a:pt x="1055" y="664"/>
                  <a:pt x="1088" y="664"/>
                </a:cubicBezTo>
                <a:cubicBezTo>
                  <a:pt x="1107" y="664"/>
                  <a:pt x="1125" y="652"/>
                  <a:pt x="1144" y="648"/>
                </a:cubicBezTo>
                <a:cubicBezTo>
                  <a:pt x="1162" y="650"/>
                  <a:pt x="1181" y="651"/>
                  <a:pt x="1200" y="656"/>
                </a:cubicBezTo>
                <a:cubicBezTo>
                  <a:pt x="1216" y="659"/>
                  <a:pt x="1248" y="672"/>
                  <a:pt x="1248" y="672"/>
                </a:cubicBezTo>
                <a:cubicBezTo>
                  <a:pt x="1258" y="669"/>
                  <a:pt x="1269" y="667"/>
                  <a:pt x="1280" y="664"/>
                </a:cubicBezTo>
                <a:cubicBezTo>
                  <a:pt x="1296" y="659"/>
                  <a:pt x="1328" y="648"/>
                  <a:pt x="1328" y="648"/>
                </a:cubicBezTo>
                <a:cubicBezTo>
                  <a:pt x="1330" y="648"/>
                  <a:pt x="1398" y="652"/>
                  <a:pt x="1416" y="664"/>
                </a:cubicBezTo>
                <a:cubicBezTo>
                  <a:pt x="1445" y="683"/>
                  <a:pt x="1475" y="728"/>
                  <a:pt x="1512" y="736"/>
                </a:cubicBezTo>
                <a:cubicBezTo>
                  <a:pt x="1560" y="745"/>
                  <a:pt x="1539" y="739"/>
                  <a:pt x="1576" y="752"/>
                </a:cubicBezTo>
                <a:cubicBezTo>
                  <a:pt x="1610" y="803"/>
                  <a:pt x="1624" y="796"/>
                  <a:pt x="1624" y="864"/>
                </a:cubicBezTo>
              </a:path>
            </a:pathLst>
          </a:custGeom>
          <a:noFill/>
          <a:ln w="76320">
            <a:solidFill>
              <a:srgbClr val="FC0128"/>
            </a:solidFill>
            <a:round/>
            <a:headEnd/>
            <a:tailEnd/>
          </a:ln>
          <a:effectLst>
            <a:outerShdw dist="71785" dir="2700000" algn="ctr" rotWithShape="0">
              <a:srgbClr val="040404"/>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44049" name="Freeform 17"/>
          <p:cNvSpPr>
            <a:spLocks noChangeArrowheads="1"/>
          </p:cNvSpPr>
          <p:nvPr/>
        </p:nvSpPr>
        <p:spPr bwMode="auto">
          <a:xfrm>
            <a:off x="7697788" y="3411538"/>
            <a:ext cx="349250" cy="3736975"/>
          </a:xfrm>
          <a:custGeom>
            <a:avLst/>
            <a:gdLst/>
            <a:ahLst/>
            <a:cxnLst>
              <a:cxn ang="0">
                <a:pos x="48" y="0"/>
              </a:cxn>
              <a:cxn ang="0">
                <a:pos x="120" y="16"/>
              </a:cxn>
              <a:cxn ang="0">
                <a:pos x="152" y="88"/>
              </a:cxn>
              <a:cxn ang="0">
                <a:pos x="128" y="280"/>
              </a:cxn>
              <a:cxn ang="0">
                <a:pos x="120" y="352"/>
              </a:cxn>
              <a:cxn ang="0">
                <a:pos x="48" y="416"/>
              </a:cxn>
              <a:cxn ang="0">
                <a:pos x="0" y="496"/>
              </a:cxn>
              <a:cxn ang="0">
                <a:pos x="8" y="616"/>
              </a:cxn>
              <a:cxn ang="0">
                <a:pos x="88" y="720"/>
              </a:cxn>
              <a:cxn ang="0">
                <a:pos x="144" y="792"/>
              </a:cxn>
              <a:cxn ang="0">
                <a:pos x="176" y="880"/>
              </a:cxn>
              <a:cxn ang="0">
                <a:pos x="200" y="1096"/>
              </a:cxn>
              <a:cxn ang="0">
                <a:pos x="96" y="1288"/>
              </a:cxn>
              <a:cxn ang="0">
                <a:pos x="112" y="1424"/>
              </a:cxn>
              <a:cxn ang="0">
                <a:pos x="136" y="1504"/>
              </a:cxn>
              <a:cxn ang="0">
                <a:pos x="200" y="1824"/>
              </a:cxn>
              <a:cxn ang="0">
                <a:pos x="168" y="1992"/>
              </a:cxn>
              <a:cxn ang="0">
                <a:pos x="152" y="2016"/>
              </a:cxn>
              <a:cxn ang="0">
                <a:pos x="128" y="2072"/>
              </a:cxn>
            </a:cxnLst>
            <a:rect l="0" t="0" r="r" b="b"/>
            <a:pathLst>
              <a:path w="200" h="2077">
                <a:moveTo>
                  <a:pt x="48" y="0"/>
                </a:moveTo>
                <a:cubicBezTo>
                  <a:pt x="48" y="0"/>
                  <a:pt x="109" y="7"/>
                  <a:pt x="120" y="16"/>
                </a:cubicBezTo>
                <a:cubicBezTo>
                  <a:pt x="140" y="32"/>
                  <a:pt x="152" y="88"/>
                  <a:pt x="152" y="88"/>
                </a:cubicBezTo>
                <a:cubicBezTo>
                  <a:pt x="144" y="152"/>
                  <a:pt x="137" y="216"/>
                  <a:pt x="128" y="280"/>
                </a:cubicBezTo>
                <a:cubicBezTo>
                  <a:pt x="124" y="303"/>
                  <a:pt x="130" y="330"/>
                  <a:pt x="120" y="352"/>
                </a:cubicBezTo>
                <a:cubicBezTo>
                  <a:pt x="107" y="378"/>
                  <a:pt x="72" y="399"/>
                  <a:pt x="48" y="416"/>
                </a:cubicBezTo>
                <a:cubicBezTo>
                  <a:pt x="30" y="442"/>
                  <a:pt x="17" y="469"/>
                  <a:pt x="0" y="496"/>
                </a:cubicBezTo>
                <a:cubicBezTo>
                  <a:pt x="2" y="536"/>
                  <a:pt x="1" y="576"/>
                  <a:pt x="8" y="616"/>
                </a:cubicBezTo>
                <a:cubicBezTo>
                  <a:pt x="15" y="660"/>
                  <a:pt x="66" y="687"/>
                  <a:pt x="88" y="720"/>
                </a:cubicBezTo>
                <a:cubicBezTo>
                  <a:pt x="105" y="745"/>
                  <a:pt x="128" y="764"/>
                  <a:pt x="144" y="792"/>
                </a:cubicBezTo>
                <a:cubicBezTo>
                  <a:pt x="160" y="820"/>
                  <a:pt x="165" y="849"/>
                  <a:pt x="176" y="880"/>
                </a:cubicBezTo>
                <a:cubicBezTo>
                  <a:pt x="181" y="956"/>
                  <a:pt x="189" y="1021"/>
                  <a:pt x="200" y="1096"/>
                </a:cubicBezTo>
                <a:cubicBezTo>
                  <a:pt x="182" y="1167"/>
                  <a:pt x="136" y="1227"/>
                  <a:pt x="96" y="1288"/>
                </a:cubicBezTo>
                <a:cubicBezTo>
                  <a:pt x="108" y="1467"/>
                  <a:pt x="91" y="1351"/>
                  <a:pt x="112" y="1424"/>
                </a:cubicBezTo>
                <a:cubicBezTo>
                  <a:pt x="119" y="1450"/>
                  <a:pt x="136" y="1504"/>
                  <a:pt x="136" y="1504"/>
                </a:cubicBezTo>
                <a:cubicBezTo>
                  <a:pt x="141" y="1628"/>
                  <a:pt x="133" y="1723"/>
                  <a:pt x="200" y="1824"/>
                </a:cubicBezTo>
                <a:cubicBezTo>
                  <a:pt x="193" y="1876"/>
                  <a:pt x="192" y="1943"/>
                  <a:pt x="168" y="1992"/>
                </a:cubicBezTo>
                <a:cubicBezTo>
                  <a:pt x="163" y="2000"/>
                  <a:pt x="155" y="2007"/>
                  <a:pt x="152" y="2016"/>
                </a:cubicBezTo>
                <a:cubicBezTo>
                  <a:pt x="124" y="2077"/>
                  <a:pt x="150" y="2049"/>
                  <a:pt x="128" y="2072"/>
                </a:cubicBezTo>
              </a:path>
            </a:pathLst>
          </a:custGeom>
          <a:noFill/>
          <a:ln w="76320">
            <a:solidFill>
              <a:srgbClr val="FC0128"/>
            </a:solidFill>
            <a:round/>
            <a:headEnd/>
            <a:tailEnd/>
          </a:ln>
          <a:effectLst>
            <a:outerShdw dist="71785" dir="2700000" algn="ctr" rotWithShape="0">
              <a:srgbClr val="040404"/>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44050" name="Freeform 18"/>
          <p:cNvSpPr>
            <a:spLocks noChangeArrowheads="1"/>
          </p:cNvSpPr>
          <p:nvPr/>
        </p:nvSpPr>
        <p:spPr bwMode="auto">
          <a:xfrm>
            <a:off x="1751013" y="590550"/>
            <a:ext cx="1377950" cy="906463"/>
          </a:xfrm>
          <a:custGeom>
            <a:avLst/>
            <a:gdLst/>
            <a:ahLst/>
            <a:cxnLst>
              <a:cxn ang="0">
                <a:pos x="701" y="0"/>
              </a:cxn>
              <a:cxn ang="0">
                <a:pos x="685" y="120"/>
              </a:cxn>
              <a:cxn ang="0">
                <a:pos x="677" y="248"/>
              </a:cxn>
              <a:cxn ang="0">
                <a:pos x="757" y="264"/>
              </a:cxn>
              <a:cxn ang="0">
                <a:pos x="789" y="360"/>
              </a:cxn>
              <a:cxn ang="0">
                <a:pos x="757" y="376"/>
              </a:cxn>
              <a:cxn ang="0">
                <a:pos x="677" y="384"/>
              </a:cxn>
              <a:cxn ang="0">
                <a:pos x="693" y="448"/>
              </a:cxn>
              <a:cxn ang="0">
                <a:pos x="549" y="504"/>
              </a:cxn>
              <a:cxn ang="0">
                <a:pos x="413" y="480"/>
              </a:cxn>
              <a:cxn ang="0">
                <a:pos x="333" y="480"/>
              </a:cxn>
              <a:cxn ang="0">
                <a:pos x="253" y="488"/>
              </a:cxn>
              <a:cxn ang="0">
                <a:pos x="197" y="480"/>
              </a:cxn>
              <a:cxn ang="0">
                <a:pos x="229" y="440"/>
              </a:cxn>
              <a:cxn ang="0">
                <a:pos x="413" y="384"/>
              </a:cxn>
              <a:cxn ang="0">
                <a:pos x="381" y="328"/>
              </a:cxn>
              <a:cxn ang="0">
                <a:pos x="301" y="256"/>
              </a:cxn>
              <a:cxn ang="0">
                <a:pos x="413" y="216"/>
              </a:cxn>
              <a:cxn ang="0">
                <a:pos x="405" y="168"/>
              </a:cxn>
              <a:cxn ang="0">
                <a:pos x="317" y="224"/>
              </a:cxn>
              <a:cxn ang="0">
                <a:pos x="117" y="216"/>
              </a:cxn>
              <a:cxn ang="0">
                <a:pos x="61" y="208"/>
              </a:cxn>
              <a:cxn ang="0">
                <a:pos x="37" y="200"/>
              </a:cxn>
              <a:cxn ang="0">
                <a:pos x="13" y="184"/>
              </a:cxn>
              <a:cxn ang="0">
                <a:pos x="37" y="112"/>
              </a:cxn>
              <a:cxn ang="0">
                <a:pos x="61" y="64"/>
              </a:cxn>
              <a:cxn ang="0">
                <a:pos x="109" y="48"/>
              </a:cxn>
              <a:cxn ang="0">
                <a:pos x="117" y="24"/>
              </a:cxn>
              <a:cxn ang="0">
                <a:pos x="133" y="0"/>
              </a:cxn>
            </a:cxnLst>
            <a:rect l="0" t="0" r="r" b="b"/>
            <a:pathLst>
              <a:path w="789" h="504">
                <a:moveTo>
                  <a:pt x="701" y="0"/>
                </a:moveTo>
                <a:cubicBezTo>
                  <a:pt x="720" y="59"/>
                  <a:pt x="719" y="67"/>
                  <a:pt x="685" y="120"/>
                </a:cubicBezTo>
                <a:cubicBezTo>
                  <a:pt x="694" y="174"/>
                  <a:pt x="708" y="200"/>
                  <a:pt x="677" y="248"/>
                </a:cubicBezTo>
                <a:cubicBezTo>
                  <a:pt x="716" y="274"/>
                  <a:pt x="708" y="251"/>
                  <a:pt x="757" y="264"/>
                </a:cubicBezTo>
                <a:cubicBezTo>
                  <a:pt x="764" y="311"/>
                  <a:pt x="775" y="318"/>
                  <a:pt x="789" y="360"/>
                </a:cubicBezTo>
                <a:cubicBezTo>
                  <a:pt x="778" y="365"/>
                  <a:pt x="768" y="373"/>
                  <a:pt x="757" y="376"/>
                </a:cubicBezTo>
                <a:cubicBezTo>
                  <a:pt x="730" y="381"/>
                  <a:pt x="699" y="369"/>
                  <a:pt x="677" y="384"/>
                </a:cubicBezTo>
                <a:cubicBezTo>
                  <a:pt x="671" y="387"/>
                  <a:pt x="689" y="438"/>
                  <a:pt x="693" y="448"/>
                </a:cubicBezTo>
                <a:cubicBezTo>
                  <a:pt x="663" y="492"/>
                  <a:pt x="598" y="495"/>
                  <a:pt x="549" y="504"/>
                </a:cubicBezTo>
                <a:cubicBezTo>
                  <a:pt x="497" y="498"/>
                  <a:pt x="460" y="495"/>
                  <a:pt x="413" y="480"/>
                </a:cubicBezTo>
                <a:cubicBezTo>
                  <a:pt x="338" y="498"/>
                  <a:pt x="431" y="480"/>
                  <a:pt x="333" y="480"/>
                </a:cubicBezTo>
                <a:cubicBezTo>
                  <a:pt x="306" y="480"/>
                  <a:pt x="279" y="485"/>
                  <a:pt x="253" y="488"/>
                </a:cubicBezTo>
                <a:cubicBezTo>
                  <a:pt x="234" y="485"/>
                  <a:pt x="212" y="490"/>
                  <a:pt x="197" y="480"/>
                </a:cubicBezTo>
                <a:cubicBezTo>
                  <a:pt x="183" y="471"/>
                  <a:pt x="210" y="448"/>
                  <a:pt x="229" y="440"/>
                </a:cubicBezTo>
                <a:cubicBezTo>
                  <a:pt x="290" y="412"/>
                  <a:pt x="345" y="392"/>
                  <a:pt x="413" y="384"/>
                </a:cubicBezTo>
                <a:cubicBezTo>
                  <a:pt x="440" y="342"/>
                  <a:pt x="420" y="341"/>
                  <a:pt x="381" y="328"/>
                </a:cubicBezTo>
                <a:cubicBezTo>
                  <a:pt x="365" y="282"/>
                  <a:pt x="347" y="267"/>
                  <a:pt x="301" y="256"/>
                </a:cubicBezTo>
                <a:cubicBezTo>
                  <a:pt x="334" y="233"/>
                  <a:pt x="373" y="225"/>
                  <a:pt x="413" y="216"/>
                </a:cubicBezTo>
                <a:cubicBezTo>
                  <a:pt x="410" y="200"/>
                  <a:pt x="419" y="175"/>
                  <a:pt x="405" y="168"/>
                </a:cubicBezTo>
                <a:cubicBezTo>
                  <a:pt x="349" y="137"/>
                  <a:pt x="328" y="190"/>
                  <a:pt x="317" y="224"/>
                </a:cubicBezTo>
                <a:cubicBezTo>
                  <a:pt x="208" y="196"/>
                  <a:pt x="274" y="206"/>
                  <a:pt x="117" y="216"/>
                </a:cubicBezTo>
                <a:cubicBezTo>
                  <a:pt x="21" y="247"/>
                  <a:pt x="94" y="241"/>
                  <a:pt x="61" y="208"/>
                </a:cubicBezTo>
                <a:cubicBezTo>
                  <a:pt x="55" y="202"/>
                  <a:pt x="44" y="203"/>
                  <a:pt x="37" y="200"/>
                </a:cubicBezTo>
                <a:cubicBezTo>
                  <a:pt x="28" y="195"/>
                  <a:pt x="21" y="189"/>
                  <a:pt x="13" y="184"/>
                </a:cubicBezTo>
                <a:cubicBezTo>
                  <a:pt x="0" y="147"/>
                  <a:pt x="9" y="139"/>
                  <a:pt x="37" y="112"/>
                </a:cubicBezTo>
                <a:cubicBezTo>
                  <a:pt x="41" y="98"/>
                  <a:pt x="47" y="72"/>
                  <a:pt x="61" y="64"/>
                </a:cubicBezTo>
                <a:cubicBezTo>
                  <a:pt x="75" y="55"/>
                  <a:pt x="109" y="48"/>
                  <a:pt x="109" y="48"/>
                </a:cubicBezTo>
                <a:cubicBezTo>
                  <a:pt x="111" y="40"/>
                  <a:pt x="113" y="31"/>
                  <a:pt x="117" y="24"/>
                </a:cubicBezTo>
                <a:cubicBezTo>
                  <a:pt x="121" y="15"/>
                  <a:pt x="133" y="0"/>
                  <a:pt x="133" y="0"/>
                </a:cubicBezTo>
              </a:path>
            </a:pathLst>
          </a:custGeom>
          <a:noFill/>
          <a:ln w="76320">
            <a:solidFill>
              <a:srgbClr val="FC0128"/>
            </a:solidFill>
            <a:round/>
            <a:headEnd/>
            <a:tailEnd/>
          </a:ln>
          <a:effectLst>
            <a:outerShdw dist="71785" dir="2700000" algn="ctr" rotWithShape="0">
              <a:srgbClr val="040404"/>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44051" name="Line 19"/>
          <p:cNvSpPr>
            <a:spLocks noChangeShapeType="1"/>
          </p:cNvSpPr>
          <p:nvPr/>
        </p:nvSpPr>
        <p:spPr bwMode="auto">
          <a:xfrm>
            <a:off x="2095500" y="201613"/>
            <a:ext cx="5783263" cy="7181850"/>
          </a:xfrm>
          <a:prstGeom prst="line">
            <a:avLst/>
          </a:prstGeom>
          <a:noFill/>
          <a:ln w="57240">
            <a:solidFill>
              <a:srgbClr val="FC0128"/>
            </a:solidFill>
            <a:miter lim="800000"/>
            <a:headEnd type="triangle" w="med" len="med"/>
            <a:tailEnd type="triangle" w="med" len="med"/>
          </a:ln>
          <a:effectLst>
            <a:outerShdw dist="113503" dir="1593903" algn="ctr" rotWithShape="0">
              <a:srgbClr val="040404"/>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44054" name="Text Box 22"/>
          <p:cNvSpPr txBox="1">
            <a:spLocks noChangeArrowheads="1"/>
          </p:cNvSpPr>
          <p:nvPr/>
        </p:nvSpPr>
        <p:spPr bwMode="auto">
          <a:xfrm>
            <a:off x="533400" y="2779713"/>
            <a:ext cx="8991600" cy="1360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5000"/>
              </a:spcBef>
              <a:buClr>
                <a:srgbClr val="FFEA18"/>
              </a:buClr>
              <a:buSzPct val="100000"/>
            </a:pPr>
            <a:r>
              <a:rPr lang="en-GB" sz="8000" b="1">
                <a:solidFill>
                  <a:srgbClr val="FFEA18"/>
                </a:solidFill>
                <a:latin typeface="Apple Chancery" charset="0"/>
              </a:rPr>
              <a:t>Đ</a:t>
            </a:r>
            <a:r>
              <a:rPr lang="en-GB" sz="8000" b="1">
                <a:solidFill>
                  <a:srgbClr val="FFEA18"/>
                </a:solidFill>
                <a:latin typeface="Comic Sans MS" charset="0"/>
              </a:rPr>
              <a:t>Ế QUỐC LA MÃ</a:t>
            </a:r>
          </a:p>
        </p:txBody>
      </p:sp>
      <p:sp>
        <p:nvSpPr>
          <p:cNvPr id="73745" name="Text Box 23"/>
          <p:cNvSpPr txBox="1">
            <a:spLocks noChangeArrowheads="1"/>
          </p:cNvSpPr>
          <p:nvPr/>
        </p:nvSpPr>
        <p:spPr bwMode="auto">
          <a:xfrm>
            <a:off x="9191625" y="7410450"/>
            <a:ext cx="3397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41</a:t>
            </a:r>
          </a:p>
        </p:txBody>
      </p:sp>
      <p:grpSp>
        <p:nvGrpSpPr>
          <p:cNvPr id="73746" name="Group 24"/>
          <p:cNvGrpSpPr>
            <a:grpSpLocks/>
          </p:cNvGrpSpPr>
          <p:nvPr/>
        </p:nvGrpSpPr>
        <p:grpSpPr bwMode="auto">
          <a:xfrm>
            <a:off x="6962775" y="5143500"/>
            <a:ext cx="439738" cy="749300"/>
            <a:chOff x="4386" y="3240"/>
            <a:chExt cx="277" cy="472"/>
          </a:xfrm>
        </p:grpSpPr>
        <p:sp>
          <p:nvSpPr>
            <p:cNvPr id="44057" name="Oval 25"/>
            <p:cNvSpPr>
              <a:spLocks noChangeArrowheads="1"/>
            </p:cNvSpPr>
            <p:nvPr/>
          </p:nvSpPr>
          <p:spPr bwMode="auto">
            <a:xfrm>
              <a:off x="4386" y="3240"/>
              <a:ext cx="278" cy="473"/>
            </a:xfrm>
            <a:prstGeom prst="ellipse">
              <a:avLst/>
            </a:prstGeom>
            <a:noFill/>
            <a:ln w="57240">
              <a:solidFill>
                <a:srgbClr val="FFFFFF"/>
              </a:solidFill>
              <a:miter lim="800000"/>
              <a:headEnd/>
              <a:tailEnd/>
            </a:ln>
            <a:effectLst>
              <a:outerShdw dist="63504" dir="2216092"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44058" name="Oval 26"/>
            <p:cNvSpPr>
              <a:spLocks noChangeArrowheads="1"/>
            </p:cNvSpPr>
            <p:nvPr/>
          </p:nvSpPr>
          <p:spPr bwMode="auto">
            <a:xfrm>
              <a:off x="4433" y="3317"/>
              <a:ext cx="180" cy="319"/>
            </a:xfrm>
            <a:prstGeom prst="ellipse">
              <a:avLst/>
            </a:prstGeom>
            <a:solidFill>
              <a:srgbClr val="FC0128"/>
            </a:solidFill>
            <a:ln w="57240">
              <a:solidFill>
                <a:srgbClr val="FFFFFF"/>
              </a:solidFill>
              <a:miter lim="800000"/>
              <a:headEnd/>
              <a:tailEnd/>
            </a:ln>
            <a:effectLst>
              <a:outerShdw dist="63504" dir="2216092"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grpSp>
      <p:sp>
        <p:nvSpPr>
          <p:cNvPr id="44059" name="Text Box 27"/>
          <p:cNvSpPr txBox="1">
            <a:spLocks noChangeArrowheads="1"/>
          </p:cNvSpPr>
          <p:nvPr/>
        </p:nvSpPr>
        <p:spPr bwMode="auto">
          <a:xfrm>
            <a:off x="6172200" y="4587875"/>
            <a:ext cx="2133600" cy="454025"/>
          </a:xfrm>
          <a:prstGeom prst="rect">
            <a:avLst/>
          </a:prstGeom>
          <a:solidFill>
            <a:srgbClr val="022178"/>
          </a:solidFill>
          <a:ln w="76320">
            <a:solidFill>
              <a:srgbClr val="A50021"/>
            </a:solidFill>
            <a:miter lim="800000"/>
            <a:headEnd/>
            <a:tailEnd/>
          </a:ln>
          <a:effectLst>
            <a:outerShdw dist="81185" dir="3078031" algn="ctr" rotWithShape="0">
              <a:srgbClr val="808080"/>
            </a:outerShdw>
          </a:effectLst>
        </p:spPr>
        <p:txBody>
          <a:bodyPr lIns="101856" tIns="51108" rIns="101856" bIns="51108">
            <a:spAutoFit/>
          </a:bodyPr>
          <a:lstStyle/>
          <a:p>
            <a:pPr algn="ctr" defTabSz="457093" eaLnBrk="0" hangingPunct="0">
              <a:spcBef>
                <a:spcPts val="1375"/>
              </a:spcBef>
              <a:buClr>
                <a:srgbClr val="66CCFF"/>
              </a:buClr>
              <a:buSzPct val="100000"/>
              <a:tabLst>
                <a:tab pos="0" algn="l"/>
                <a:tab pos="914187" algn="l"/>
                <a:tab pos="1828372" algn="l"/>
                <a:tab pos="2742560" algn="l"/>
                <a:tab pos="3656744" algn="l"/>
                <a:tab pos="4570932" algn="l"/>
                <a:tab pos="5485116" algn="l"/>
                <a:tab pos="6399304" algn="l"/>
                <a:tab pos="7313488" algn="l"/>
                <a:tab pos="8227676" algn="l"/>
                <a:tab pos="9141862" algn="l"/>
                <a:tab pos="10056048" algn="l"/>
              </a:tabLst>
              <a:defRPr/>
            </a:pPr>
            <a:r>
              <a:rPr lang="en-GB" sz="2200" b="1" dirty="0">
                <a:solidFill>
                  <a:srgbClr val="66CCFF"/>
                </a:solidFill>
                <a:latin typeface="Comic Sans MS" pitchFamily="-128" charset="0"/>
                <a:ea typeface="MS Gothic" charset="-128"/>
                <a:cs typeface="+mn-cs"/>
              </a:rPr>
              <a:t>Y-SƠ-RA-ÊN</a:t>
            </a:r>
          </a:p>
        </p:txBody>
      </p:sp>
      <p:sp>
        <p:nvSpPr>
          <p:cNvPr id="73748" name="Text Box 2"/>
          <p:cNvSpPr txBox="1">
            <a:spLocks noChangeArrowheads="1"/>
          </p:cNvSpPr>
          <p:nvPr/>
        </p:nvSpPr>
        <p:spPr bwMode="auto">
          <a:xfrm>
            <a:off x="1006475" y="5945188"/>
            <a:ext cx="2876550" cy="593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2500"/>
              </a:spcBef>
              <a:buClr>
                <a:srgbClr val="0033CC"/>
              </a:buClr>
              <a:buSzPct val="100000"/>
            </a:pPr>
            <a:r>
              <a:rPr lang="en-GB" sz="3100" b="1">
                <a:solidFill>
                  <a:srgbClr val="0033CC"/>
                </a:solidFill>
                <a:latin typeface="Comic Sans MS" charset="0"/>
              </a:rPr>
              <a:t>CHÂU PHI</a:t>
            </a:r>
          </a:p>
        </p:txBody>
      </p:sp>
      <p:sp>
        <p:nvSpPr>
          <p:cNvPr id="73749" name="Text Box 3"/>
          <p:cNvSpPr txBox="1">
            <a:spLocks noChangeArrowheads="1"/>
          </p:cNvSpPr>
          <p:nvPr/>
        </p:nvSpPr>
        <p:spPr bwMode="auto">
          <a:xfrm>
            <a:off x="6956425" y="5570538"/>
            <a:ext cx="2362200" cy="593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2500"/>
              </a:spcBef>
              <a:buClr>
                <a:srgbClr val="0033CC"/>
              </a:buClr>
              <a:buSzPct val="100000"/>
            </a:pPr>
            <a:r>
              <a:rPr lang="en-GB" sz="3100" b="1">
                <a:solidFill>
                  <a:srgbClr val="0033CC"/>
                </a:solidFill>
                <a:latin typeface="Comic Sans MS" charset="0"/>
              </a:rPr>
              <a:t>Ả RẬP</a:t>
            </a:r>
          </a:p>
        </p:txBody>
      </p:sp>
      <p:sp>
        <p:nvSpPr>
          <p:cNvPr id="73750" name="Text Box 4"/>
          <p:cNvSpPr txBox="1">
            <a:spLocks noChangeArrowheads="1"/>
          </p:cNvSpPr>
          <p:nvPr/>
        </p:nvSpPr>
        <p:spPr bwMode="auto">
          <a:xfrm>
            <a:off x="6956425" y="2374900"/>
            <a:ext cx="1882775" cy="593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938"/>
              </a:spcBef>
              <a:buClr>
                <a:srgbClr val="0033CC"/>
              </a:buClr>
              <a:buSzPct val="100000"/>
            </a:pPr>
            <a:r>
              <a:rPr lang="en-GB" sz="3100" b="1">
                <a:solidFill>
                  <a:srgbClr val="0033CC"/>
                </a:solidFill>
                <a:latin typeface="Comic Sans MS" charset="0"/>
              </a:rPr>
              <a:t>CHÂU Á</a:t>
            </a:r>
          </a:p>
        </p:txBody>
      </p:sp>
      <p:sp>
        <p:nvSpPr>
          <p:cNvPr id="73751" name="Text Box 5"/>
          <p:cNvSpPr txBox="1">
            <a:spLocks noChangeArrowheads="1"/>
          </p:cNvSpPr>
          <p:nvPr/>
        </p:nvSpPr>
        <p:spPr bwMode="auto">
          <a:xfrm rot="1320000">
            <a:off x="3506788" y="4872038"/>
            <a:ext cx="2319337" cy="34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000"/>
              </a:spcBef>
              <a:buClr>
                <a:srgbClr val="FFFFFF"/>
              </a:buClr>
              <a:buSzPct val="100000"/>
            </a:pPr>
            <a:r>
              <a:rPr lang="en-GB" sz="1600" b="1">
                <a:solidFill>
                  <a:srgbClr val="FFFFFF"/>
                </a:solidFill>
                <a:latin typeface="Comic Sans MS" charset="0"/>
              </a:rPr>
              <a:t>ĐỊA TRUNG HẢI</a:t>
            </a:r>
          </a:p>
        </p:txBody>
      </p:sp>
      <p:sp>
        <p:nvSpPr>
          <p:cNvPr id="73752" name="Text Box 6"/>
          <p:cNvSpPr txBox="1">
            <a:spLocks noChangeArrowheads="1"/>
          </p:cNvSpPr>
          <p:nvPr/>
        </p:nvSpPr>
        <p:spPr bwMode="auto">
          <a:xfrm rot="1320000">
            <a:off x="642938" y="1439863"/>
            <a:ext cx="1500187"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000"/>
              </a:spcBef>
              <a:buClr>
                <a:srgbClr val="FFFFFF"/>
              </a:buClr>
              <a:buSzPct val="100000"/>
            </a:pPr>
            <a:r>
              <a:rPr lang="en-GB" sz="1600" b="1">
                <a:solidFill>
                  <a:srgbClr val="FFFFFF"/>
                </a:solidFill>
                <a:latin typeface="Comic Sans MS" charset="0"/>
              </a:rPr>
              <a:t>ĐẠI TÂY DƯƠNG</a:t>
            </a:r>
          </a:p>
        </p:txBody>
      </p:sp>
      <p:sp>
        <p:nvSpPr>
          <p:cNvPr id="73753" name="Text Box 8"/>
          <p:cNvSpPr txBox="1">
            <a:spLocks noChangeArrowheads="1"/>
          </p:cNvSpPr>
          <p:nvPr/>
        </p:nvSpPr>
        <p:spPr bwMode="auto">
          <a:xfrm>
            <a:off x="3311525" y="1411288"/>
            <a:ext cx="3170238" cy="593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938"/>
              </a:spcBef>
              <a:buClr>
                <a:srgbClr val="0033CC"/>
              </a:buClr>
              <a:buSzPct val="100000"/>
            </a:pPr>
            <a:r>
              <a:rPr lang="en-GB" sz="3100" b="1">
                <a:solidFill>
                  <a:srgbClr val="0033CC"/>
                </a:solidFill>
                <a:latin typeface="Comic Sans MS" charset="0"/>
              </a:rPr>
              <a:t>CHÂU ÂU</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afterEffect">
                                  <p:stCondLst>
                                    <p:cond delay="0"/>
                                  </p:stCondLst>
                                  <p:childTnLst>
                                    <p:set>
                                      <p:cBhvr>
                                        <p:cTn id="6" dur="1" fill="hold">
                                          <p:stCondLst>
                                            <p:cond delay="0"/>
                                          </p:stCondLst>
                                        </p:cTn>
                                        <p:tgtEl>
                                          <p:spTgt spid="44054"/>
                                        </p:tgtEl>
                                        <p:attrNameLst>
                                          <p:attrName>style.visibility</p:attrName>
                                        </p:attrNameLst>
                                      </p:cBhvr>
                                      <p:to>
                                        <p:strVal val="visible"/>
                                      </p:to>
                                    </p:set>
                                    <p:animEffect transition="in" filter="fade">
                                      <p:cBhvr>
                                        <p:cTn id="7" dur="1000"/>
                                        <p:tgtEl>
                                          <p:spTgt spid="44054"/>
                                        </p:tgtEl>
                                      </p:cBhvr>
                                    </p:animEffect>
                                  </p:childTnLst>
                                </p:cTn>
                              </p:par>
                            </p:childTnLst>
                          </p:cTn>
                        </p:par>
                        <p:par>
                          <p:cTn id="8" fill="hold" nodeType="afterGroup">
                            <p:stCondLst>
                              <p:cond delay="0"/>
                            </p:stCondLst>
                            <p:childTnLst>
                              <p:par>
                                <p:cTn id="9" presetID="16" presetClass="entr" presetSubtype="42" fill="hold" nodeType="afterEffect">
                                  <p:stCondLst>
                                    <p:cond delay="0"/>
                                  </p:stCondLst>
                                  <p:childTnLst>
                                    <p:set>
                                      <p:cBhvr>
                                        <p:cTn id="10" dur="1" fill="hold">
                                          <p:stCondLst>
                                            <p:cond delay="0"/>
                                          </p:stCondLst>
                                        </p:cTn>
                                        <p:tgtEl>
                                          <p:spTgt spid="44051"/>
                                        </p:tgtEl>
                                        <p:attrNameLst>
                                          <p:attrName>style.visibility</p:attrName>
                                        </p:attrNameLst>
                                      </p:cBhvr>
                                      <p:to>
                                        <p:strVal val="visible"/>
                                      </p:to>
                                    </p:set>
                                    <p:animEffect transition="in" filter="barn(outHorizontal)">
                                      <p:cBhvr>
                                        <p:cTn id="11" dur="500"/>
                                        <p:tgtEl>
                                          <p:spTgt spid="44051"/>
                                        </p:tgtEl>
                                      </p:cBhvr>
                                    </p:animEffect>
                                  </p:childTnLst>
                                </p:cTn>
                              </p:par>
                            </p:childTnLst>
                          </p:cTn>
                        </p:par>
                        <p:par>
                          <p:cTn id="12" fill="hold" nodeType="afterGroup">
                            <p:stCondLst>
                              <p:cond delay="0"/>
                            </p:stCondLst>
                            <p:childTnLst>
                              <p:par>
                                <p:cTn id="13" presetID="16" presetClass="entr" presetSubtype="37" fill="hold" nodeType="afterEffect">
                                  <p:stCondLst>
                                    <p:cond delay="0"/>
                                  </p:stCondLst>
                                  <p:childTnLst>
                                    <p:set>
                                      <p:cBhvr>
                                        <p:cTn id="14" dur="1" fill="hold">
                                          <p:stCondLst>
                                            <p:cond delay="0"/>
                                          </p:stCondLst>
                                        </p:cTn>
                                        <p:tgtEl>
                                          <p:spTgt spid="44046"/>
                                        </p:tgtEl>
                                        <p:attrNameLst>
                                          <p:attrName>style.visibility</p:attrName>
                                        </p:attrNameLst>
                                      </p:cBhvr>
                                      <p:to>
                                        <p:strVal val="visible"/>
                                      </p:to>
                                    </p:set>
                                    <p:animEffect transition="in" filter="barn(outVertical)">
                                      <p:cBhvr>
                                        <p:cTn id="15" dur="500"/>
                                        <p:tgtEl>
                                          <p:spTgt spid="440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
          <p:cNvSpPr>
            <a:spLocks noChangeArrowheads="1"/>
          </p:cNvSpPr>
          <p:nvPr/>
        </p:nvSpPr>
        <p:spPr bwMode="auto">
          <a:xfrm>
            <a:off x="0" y="0"/>
            <a:ext cx="10058400" cy="77724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75778" name="Text Box 2"/>
          <p:cNvSpPr txBox="1">
            <a:spLocks noChangeArrowheads="1"/>
          </p:cNvSpPr>
          <p:nvPr/>
        </p:nvSpPr>
        <p:spPr bwMode="auto">
          <a:xfrm>
            <a:off x="828675" y="7435850"/>
            <a:ext cx="982663"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563"/>
              </a:spcBef>
              <a:buClr>
                <a:srgbClr val="FFFFFF"/>
              </a:buClr>
              <a:buSzPct val="100000"/>
            </a:pPr>
            <a:r>
              <a:rPr lang="en-GB" sz="900" b="1">
                <a:solidFill>
                  <a:srgbClr val="FFFFFF"/>
                </a:solidFill>
                <a:latin typeface="Arial" charset="0"/>
              </a:rPr>
              <a:t>© </a:t>
            </a:r>
            <a:r>
              <a:rPr lang="en-GB" sz="1000" b="1">
                <a:solidFill>
                  <a:srgbClr val="FFFFFF"/>
                </a:solidFill>
                <a:latin typeface="Arial" charset="0"/>
              </a:rPr>
              <a:t>2006</a:t>
            </a:r>
            <a:r>
              <a:rPr lang="en-GB" sz="900" b="1">
                <a:solidFill>
                  <a:srgbClr val="FFFFFF"/>
                </a:solidFill>
                <a:latin typeface="Arial" charset="0"/>
              </a:rPr>
              <a:t> TBBMI</a:t>
            </a:r>
          </a:p>
        </p:txBody>
      </p:sp>
      <p:sp>
        <p:nvSpPr>
          <p:cNvPr id="75779" name="Rectangle 3"/>
          <p:cNvSpPr>
            <a:spLocks noChangeArrowheads="1"/>
          </p:cNvSpPr>
          <p:nvPr/>
        </p:nvSpPr>
        <p:spPr bwMode="auto">
          <a:xfrm>
            <a:off x="8731250" y="7410450"/>
            <a:ext cx="661988"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p>
            <a:pPr algn="ctr" eaLnBrk="0" hangingPunct="0">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000" b="1">
                <a:solidFill>
                  <a:srgbClr val="FFFFFF"/>
                </a:solidFill>
                <a:latin typeface="Comic Sans MS" charset="0"/>
              </a:rPr>
              <a:t>9.6.08.</a:t>
            </a:r>
          </a:p>
        </p:txBody>
      </p:sp>
      <p:pic>
        <p:nvPicPr>
          <p:cNvPr id="75780" name="Picture 4"/>
          <p:cNvPicPr>
            <a:picLocks noChangeAspect="1" noChangeArrowheads="1"/>
          </p:cNvPicPr>
          <p:nvPr/>
        </p:nvPicPr>
        <p:blipFill>
          <a:blip r:embed="rId3">
            <a:extLst>
              <a:ext uri="{28A0092B-C50C-407E-A947-70E740481C1C}">
                <a14:useLocalDpi xmlns:a14="http://schemas.microsoft.com/office/drawing/2010/main" val="0"/>
              </a:ext>
            </a:extLst>
          </a:blip>
          <a:srcRect l="5481" t="4640" r="4184" b="3424"/>
          <a:stretch>
            <a:fillRect/>
          </a:stretch>
        </p:blipFill>
        <p:spPr bwMode="auto">
          <a:xfrm>
            <a:off x="628650" y="574675"/>
            <a:ext cx="8745538" cy="655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75781" name="Freeform 5"/>
          <p:cNvSpPr>
            <a:spLocks noChangeArrowheads="1"/>
          </p:cNvSpPr>
          <p:nvPr/>
        </p:nvSpPr>
        <p:spPr bwMode="auto">
          <a:xfrm>
            <a:off x="6877050" y="6064250"/>
            <a:ext cx="1004888" cy="1131888"/>
          </a:xfrm>
          <a:custGeom>
            <a:avLst/>
            <a:gdLst>
              <a:gd name="T0" fmla="*/ 2147483647 w 576"/>
              <a:gd name="T1" fmla="*/ 2147483647 h 629"/>
              <a:gd name="T2" fmla="*/ 2147483647 w 576"/>
              <a:gd name="T3" fmla="*/ 2147483647 h 629"/>
              <a:gd name="T4" fmla="*/ 2147483647 w 576"/>
              <a:gd name="T5" fmla="*/ 2147483647 h 629"/>
              <a:gd name="T6" fmla="*/ 2147483647 w 576"/>
              <a:gd name="T7" fmla="*/ 2147483647 h 629"/>
              <a:gd name="T8" fmla="*/ 2147483647 w 576"/>
              <a:gd name="T9" fmla="*/ 2147483647 h 629"/>
              <a:gd name="T10" fmla="*/ 2147483647 w 576"/>
              <a:gd name="T11" fmla="*/ 2147483647 h 629"/>
              <a:gd name="T12" fmla="*/ 2147483647 w 576"/>
              <a:gd name="T13" fmla="*/ 2147483647 h 629"/>
              <a:gd name="T14" fmla="*/ 2147483647 w 576"/>
              <a:gd name="T15" fmla="*/ 2147483647 h 629"/>
              <a:gd name="T16" fmla="*/ 2147483647 w 576"/>
              <a:gd name="T17" fmla="*/ 2147483647 h 629"/>
              <a:gd name="T18" fmla="*/ 2147483647 w 576"/>
              <a:gd name="T19" fmla="*/ 2147483647 h 629"/>
              <a:gd name="T20" fmla="*/ 2147483647 w 576"/>
              <a:gd name="T21" fmla="*/ 2147483647 h 629"/>
              <a:gd name="T22" fmla="*/ 2147483647 w 576"/>
              <a:gd name="T23" fmla="*/ 2147483647 h 629"/>
              <a:gd name="T24" fmla="*/ 2147483647 w 576"/>
              <a:gd name="T25" fmla="*/ 2147483647 h 629"/>
              <a:gd name="T26" fmla="*/ 2147483647 w 576"/>
              <a:gd name="T27" fmla="*/ 2147483647 h 629"/>
              <a:gd name="T28" fmla="*/ 2147483647 w 576"/>
              <a:gd name="T29" fmla="*/ 2147483647 h 629"/>
              <a:gd name="T30" fmla="*/ 2147483647 w 576"/>
              <a:gd name="T31" fmla="*/ 2147483647 h 629"/>
              <a:gd name="T32" fmla="*/ 2147483647 w 576"/>
              <a:gd name="T33" fmla="*/ 2147483647 h 629"/>
              <a:gd name="T34" fmla="*/ 2147483647 w 576"/>
              <a:gd name="T35" fmla="*/ 2147483647 h 629"/>
              <a:gd name="T36" fmla="*/ 2147483647 w 576"/>
              <a:gd name="T37" fmla="*/ 2147483647 h 629"/>
              <a:gd name="T38" fmla="*/ 2147483647 w 576"/>
              <a:gd name="T39" fmla="*/ 2147483647 h 629"/>
              <a:gd name="T40" fmla="*/ 2147483647 w 576"/>
              <a:gd name="T41" fmla="*/ 2147483647 h 629"/>
              <a:gd name="T42" fmla="*/ 2147483647 w 576"/>
              <a:gd name="T43" fmla="*/ 2147483647 h 629"/>
              <a:gd name="T44" fmla="*/ 2147483647 w 576"/>
              <a:gd name="T45" fmla="*/ 2147483647 h 629"/>
              <a:gd name="T46" fmla="*/ 2147483647 w 576"/>
              <a:gd name="T47" fmla="*/ 2147483647 h 629"/>
              <a:gd name="T48" fmla="*/ 2147483647 w 576"/>
              <a:gd name="T49" fmla="*/ 2147483647 h 629"/>
              <a:gd name="T50" fmla="*/ 2147483647 w 576"/>
              <a:gd name="T51" fmla="*/ 2147483647 h 629"/>
              <a:gd name="T52" fmla="*/ 2147483647 w 576"/>
              <a:gd name="T53" fmla="*/ 2147483647 h 629"/>
              <a:gd name="T54" fmla="*/ 2147483647 w 576"/>
              <a:gd name="T55" fmla="*/ 2147483647 h 629"/>
              <a:gd name="T56" fmla="*/ 2147483647 w 576"/>
              <a:gd name="T57" fmla="*/ 2147483647 h 6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76"/>
              <a:gd name="T88" fmla="*/ 0 h 629"/>
              <a:gd name="T89" fmla="*/ 576 w 576"/>
              <a:gd name="T90" fmla="*/ 629 h 6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76" h="629">
                <a:moveTo>
                  <a:pt x="302" y="533"/>
                </a:moveTo>
                <a:cubicBezTo>
                  <a:pt x="293" y="491"/>
                  <a:pt x="302" y="474"/>
                  <a:pt x="262" y="461"/>
                </a:cubicBezTo>
                <a:cubicBezTo>
                  <a:pt x="254" y="453"/>
                  <a:pt x="244" y="445"/>
                  <a:pt x="238" y="437"/>
                </a:cubicBezTo>
                <a:cubicBezTo>
                  <a:pt x="226" y="421"/>
                  <a:pt x="206" y="389"/>
                  <a:pt x="206" y="389"/>
                </a:cubicBezTo>
                <a:cubicBezTo>
                  <a:pt x="186" y="312"/>
                  <a:pt x="163" y="295"/>
                  <a:pt x="94" y="261"/>
                </a:cubicBezTo>
                <a:cubicBezTo>
                  <a:pt x="83" y="245"/>
                  <a:pt x="64" y="232"/>
                  <a:pt x="62" y="213"/>
                </a:cubicBezTo>
                <a:cubicBezTo>
                  <a:pt x="60" y="199"/>
                  <a:pt x="57" y="146"/>
                  <a:pt x="46" y="125"/>
                </a:cubicBezTo>
                <a:cubicBezTo>
                  <a:pt x="0" y="42"/>
                  <a:pt x="24" y="107"/>
                  <a:pt x="6" y="53"/>
                </a:cubicBezTo>
                <a:cubicBezTo>
                  <a:pt x="17" y="29"/>
                  <a:pt x="18" y="0"/>
                  <a:pt x="54" y="29"/>
                </a:cubicBezTo>
                <a:cubicBezTo>
                  <a:pt x="69" y="41"/>
                  <a:pt x="62" y="67"/>
                  <a:pt x="70" y="85"/>
                </a:cubicBezTo>
                <a:cubicBezTo>
                  <a:pt x="79" y="107"/>
                  <a:pt x="109" y="170"/>
                  <a:pt x="126" y="181"/>
                </a:cubicBezTo>
                <a:cubicBezTo>
                  <a:pt x="142" y="191"/>
                  <a:pt x="174" y="213"/>
                  <a:pt x="174" y="213"/>
                </a:cubicBezTo>
                <a:cubicBezTo>
                  <a:pt x="195" y="244"/>
                  <a:pt x="185" y="256"/>
                  <a:pt x="222" y="269"/>
                </a:cubicBezTo>
                <a:cubicBezTo>
                  <a:pt x="224" y="215"/>
                  <a:pt x="218" y="161"/>
                  <a:pt x="230" y="109"/>
                </a:cubicBezTo>
                <a:cubicBezTo>
                  <a:pt x="231" y="100"/>
                  <a:pt x="251" y="108"/>
                  <a:pt x="254" y="117"/>
                </a:cubicBezTo>
                <a:cubicBezTo>
                  <a:pt x="256" y="126"/>
                  <a:pt x="241" y="182"/>
                  <a:pt x="238" y="197"/>
                </a:cubicBezTo>
                <a:cubicBezTo>
                  <a:pt x="242" y="218"/>
                  <a:pt x="238" y="245"/>
                  <a:pt x="254" y="261"/>
                </a:cubicBezTo>
                <a:cubicBezTo>
                  <a:pt x="262" y="269"/>
                  <a:pt x="319" y="288"/>
                  <a:pt x="334" y="293"/>
                </a:cubicBezTo>
                <a:cubicBezTo>
                  <a:pt x="342" y="301"/>
                  <a:pt x="352" y="307"/>
                  <a:pt x="358" y="317"/>
                </a:cubicBezTo>
                <a:cubicBezTo>
                  <a:pt x="368" y="336"/>
                  <a:pt x="369" y="372"/>
                  <a:pt x="390" y="389"/>
                </a:cubicBezTo>
                <a:cubicBezTo>
                  <a:pt x="403" y="400"/>
                  <a:pt x="423" y="403"/>
                  <a:pt x="438" y="413"/>
                </a:cubicBezTo>
                <a:cubicBezTo>
                  <a:pt x="458" y="443"/>
                  <a:pt x="462" y="462"/>
                  <a:pt x="494" y="477"/>
                </a:cubicBezTo>
                <a:cubicBezTo>
                  <a:pt x="509" y="483"/>
                  <a:pt x="542" y="493"/>
                  <a:pt x="542" y="493"/>
                </a:cubicBezTo>
                <a:cubicBezTo>
                  <a:pt x="549" y="522"/>
                  <a:pt x="558" y="551"/>
                  <a:pt x="566" y="581"/>
                </a:cubicBezTo>
                <a:cubicBezTo>
                  <a:pt x="480" y="615"/>
                  <a:pt x="576" y="580"/>
                  <a:pt x="470" y="605"/>
                </a:cubicBezTo>
                <a:cubicBezTo>
                  <a:pt x="453" y="608"/>
                  <a:pt x="438" y="615"/>
                  <a:pt x="422" y="621"/>
                </a:cubicBezTo>
                <a:cubicBezTo>
                  <a:pt x="414" y="623"/>
                  <a:pt x="398" y="629"/>
                  <a:pt x="398" y="629"/>
                </a:cubicBezTo>
                <a:cubicBezTo>
                  <a:pt x="349" y="620"/>
                  <a:pt x="335" y="622"/>
                  <a:pt x="302" y="589"/>
                </a:cubicBezTo>
                <a:cubicBezTo>
                  <a:pt x="293" y="537"/>
                  <a:pt x="282" y="552"/>
                  <a:pt x="302" y="533"/>
                </a:cubicBezTo>
                <a:close/>
              </a:path>
            </a:pathLst>
          </a:custGeom>
          <a:blipFill dpi="0" rotWithShape="0">
            <a:blip r:embed="rId4"/>
            <a:srcRect/>
            <a:tile tx="0" ty="0" sx="100000" sy="100000" flip="none" algn="tl"/>
          </a:blipFill>
          <a:ln w="12600">
            <a:solidFill>
              <a:srgbClr val="000000"/>
            </a:solidFill>
            <a:round/>
            <a:headEnd/>
            <a:tailEnd/>
          </a:ln>
        </p:spPr>
        <p:txBody>
          <a:bodyPr wrap="none" lIns="91418" tIns="45710" rIns="91418" bIns="45710" anchor="ctr"/>
          <a:lstStyle/>
          <a:p>
            <a:endParaRPr lang="en-US"/>
          </a:p>
        </p:txBody>
      </p:sp>
      <p:sp>
        <p:nvSpPr>
          <p:cNvPr id="75782" name="Rectangle 8"/>
          <p:cNvSpPr>
            <a:spLocks noChangeArrowheads="1"/>
          </p:cNvSpPr>
          <p:nvPr/>
        </p:nvSpPr>
        <p:spPr bwMode="auto">
          <a:xfrm>
            <a:off x="628650" y="561975"/>
            <a:ext cx="8745538" cy="6605588"/>
          </a:xfrm>
          <a:prstGeom prst="rect">
            <a:avLst/>
          </a:prstGeom>
          <a:noFill/>
          <a:ln w="76320">
            <a:solidFill>
              <a:srgbClr val="A5002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75783" name="Text Box 9"/>
          <p:cNvSpPr txBox="1">
            <a:spLocks noChangeArrowheads="1"/>
          </p:cNvSpPr>
          <p:nvPr/>
        </p:nvSpPr>
        <p:spPr bwMode="auto">
          <a:xfrm>
            <a:off x="9632950" y="106363"/>
            <a:ext cx="204788" cy="442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101856" tIns="51108" rIns="101856" bIns="51108"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375"/>
              </a:spcBef>
              <a:buClr>
                <a:srgbClr val="FFA27C"/>
              </a:buClr>
              <a:buSzPct val="100000"/>
            </a:pPr>
            <a:r>
              <a:rPr lang="en-GB" sz="2200">
                <a:solidFill>
                  <a:srgbClr val="FFA27C"/>
                </a:solidFill>
                <a:latin typeface="Comic Sans MS" charset="0"/>
              </a:rPr>
              <a:t> </a:t>
            </a:r>
          </a:p>
        </p:txBody>
      </p:sp>
      <p:sp>
        <p:nvSpPr>
          <p:cNvPr id="45066" name="Text Box 10"/>
          <p:cNvSpPr txBox="1">
            <a:spLocks noChangeArrowheads="1"/>
          </p:cNvSpPr>
          <p:nvPr/>
        </p:nvSpPr>
        <p:spPr bwMode="auto">
          <a:xfrm>
            <a:off x="3227388" y="3427413"/>
            <a:ext cx="1550987"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500"/>
              </a:spcBef>
              <a:buClr>
                <a:srgbClr val="FC0128"/>
              </a:buClr>
              <a:buSzPct val="100000"/>
            </a:pPr>
            <a:r>
              <a:rPr lang="en-GB" sz="2400" b="1">
                <a:solidFill>
                  <a:srgbClr val="FC0128"/>
                </a:solidFill>
                <a:latin typeface="Comic Sans MS" charset="0"/>
              </a:rPr>
              <a:t>LA MÃ•</a:t>
            </a:r>
          </a:p>
        </p:txBody>
      </p:sp>
      <p:sp>
        <p:nvSpPr>
          <p:cNvPr id="45067" name="Text Box 11"/>
          <p:cNvSpPr txBox="1">
            <a:spLocks noChangeArrowheads="1"/>
          </p:cNvSpPr>
          <p:nvPr/>
        </p:nvSpPr>
        <p:spPr bwMode="auto">
          <a:xfrm>
            <a:off x="7010400" y="4595813"/>
            <a:ext cx="2576513"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500"/>
              </a:spcBef>
              <a:buClr>
                <a:srgbClr val="FC0128"/>
              </a:buClr>
              <a:buSzPct val="100000"/>
            </a:pPr>
            <a:r>
              <a:rPr lang="en-GB" sz="2400" b="1">
                <a:solidFill>
                  <a:srgbClr val="FC0128"/>
                </a:solidFill>
                <a:latin typeface="Comic Sans MS" charset="0"/>
              </a:rPr>
              <a:t>•Si-ri An-ti-ốt</a:t>
            </a:r>
          </a:p>
        </p:txBody>
      </p:sp>
      <p:sp>
        <p:nvSpPr>
          <p:cNvPr id="45068" name="Text Box 12"/>
          <p:cNvSpPr txBox="1">
            <a:spLocks noChangeArrowheads="1"/>
          </p:cNvSpPr>
          <p:nvPr/>
        </p:nvSpPr>
        <p:spPr bwMode="auto">
          <a:xfrm>
            <a:off x="7315200" y="3886200"/>
            <a:ext cx="2057400" cy="841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500"/>
              </a:spcBef>
              <a:buClr>
                <a:srgbClr val="FC0128"/>
              </a:buClr>
              <a:buSzPct val="100000"/>
            </a:pPr>
            <a:r>
              <a:rPr lang="en-GB" sz="2400" b="1">
                <a:solidFill>
                  <a:srgbClr val="FC0128"/>
                </a:solidFill>
                <a:latin typeface="Comic Sans MS" charset="0"/>
              </a:rPr>
              <a:t>•Pi-si-đi-an An-ti-ốt</a:t>
            </a:r>
          </a:p>
        </p:txBody>
      </p:sp>
      <p:sp>
        <p:nvSpPr>
          <p:cNvPr id="45069" name="Text Box 13"/>
          <p:cNvSpPr txBox="1">
            <a:spLocks noChangeArrowheads="1"/>
          </p:cNvSpPr>
          <p:nvPr/>
        </p:nvSpPr>
        <p:spPr bwMode="auto">
          <a:xfrm>
            <a:off x="5705475" y="4213225"/>
            <a:ext cx="1993900"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500"/>
              </a:spcBef>
              <a:buClr>
                <a:srgbClr val="FC0128"/>
              </a:buClr>
              <a:buSzPct val="100000"/>
            </a:pPr>
            <a:r>
              <a:rPr lang="en-GB" sz="2400" b="1">
                <a:solidFill>
                  <a:srgbClr val="FC0128"/>
                </a:solidFill>
                <a:latin typeface="Comic Sans MS" charset="0"/>
              </a:rPr>
              <a:t>•Ê-phê-sô</a:t>
            </a:r>
          </a:p>
        </p:txBody>
      </p:sp>
      <p:sp>
        <p:nvSpPr>
          <p:cNvPr id="45070" name="Text Box 14"/>
          <p:cNvSpPr txBox="1">
            <a:spLocks noChangeArrowheads="1"/>
          </p:cNvSpPr>
          <p:nvPr/>
        </p:nvSpPr>
        <p:spPr bwMode="auto">
          <a:xfrm>
            <a:off x="4289425" y="4292600"/>
            <a:ext cx="1462088"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500"/>
              </a:spcBef>
              <a:buClr>
                <a:srgbClr val="FC0128"/>
              </a:buClr>
              <a:buSzPct val="100000"/>
            </a:pPr>
            <a:r>
              <a:rPr lang="en-GB" sz="2400" b="1">
                <a:solidFill>
                  <a:srgbClr val="FC0128"/>
                </a:solidFill>
                <a:latin typeface="Comic Sans MS" charset="0"/>
              </a:rPr>
              <a:t>A-then</a:t>
            </a:r>
          </a:p>
        </p:txBody>
      </p:sp>
      <p:sp>
        <p:nvSpPr>
          <p:cNvPr id="75789" name="Text Box 15"/>
          <p:cNvSpPr txBox="1">
            <a:spLocks noChangeArrowheads="1"/>
          </p:cNvSpPr>
          <p:nvPr/>
        </p:nvSpPr>
        <p:spPr bwMode="auto">
          <a:xfrm>
            <a:off x="5143500" y="4137025"/>
            <a:ext cx="338138" cy="66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2250"/>
              </a:spcBef>
              <a:buClr>
                <a:srgbClr val="919191"/>
              </a:buClr>
              <a:buSzPct val="100000"/>
            </a:pPr>
            <a:r>
              <a:rPr lang="en-GB" sz="3600" b="1">
                <a:solidFill>
                  <a:srgbClr val="919191"/>
                </a:solidFill>
                <a:latin typeface="Comic Sans MS" charset="0"/>
              </a:rPr>
              <a:t>•</a:t>
            </a:r>
          </a:p>
        </p:txBody>
      </p:sp>
      <p:sp>
        <p:nvSpPr>
          <p:cNvPr id="45072" name="Text Box 16"/>
          <p:cNvSpPr txBox="1">
            <a:spLocks noChangeArrowheads="1"/>
          </p:cNvSpPr>
          <p:nvPr/>
        </p:nvSpPr>
        <p:spPr bwMode="auto">
          <a:xfrm>
            <a:off x="1371600" y="762000"/>
            <a:ext cx="7116763" cy="2135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r">
              <a:spcBef>
                <a:spcPts val="2750"/>
              </a:spcBef>
              <a:buClr>
                <a:srgbClr val="FFFFFF"/>
              </a:buClr>
              <a:buSzPct val="100000"/>
            </a:pPr>
            <a:r>
              <a:rPr lang="en-GB" sz="4300" b="1">
                <a:solidFill>
                  <a:srgbClr val="000000"/>
                </a:solidFill>
                <a:latin typeface="Comic Sans MS" charset="0"/>
              </a:rPr>
              <a:t>NHÌN THOÁNG QUA...HÀNH TRÌNH CỦA PHAOLÔ</a:t>
            </a:r>
          </a:p>
        </p:txBody>
      </p:sp>
      <p:sp>
        <p:nvSpPr>
          <p:cNvPr id="45073" name="Text Box 17"/>
          <p:cNvSpPr txBox="1">
            <a:spLocks noChangeArrowheads="1"/>
          </p:cNvSpPr>
          <p:nvPr/>
        </p:nvSpPr>
        <p:spPr bwMode="auto">
          <a:xfrm>
            <a:off x="4727575" y="3414713"/>
            <a:ext cx="2359025"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500"/>
              </a:spcBef>
              <a:buClr>
                <a:srgbClr val="FC0128"/>
              </a:buClr>
              <a:buSzPct val="100000"/>
            </a:pPr>
            <a:r>
              <a:rPr lang="en-GB" sz="2400" b="1">
                <a:solidFill>
                  <a:srgbClr val="FC0128"/>
                </a:solidFill>
                <a:latin typeface="Comic Sans MS" charset="0"/>
              </a:rPr>
              <a:t>Ma-xê-đoan</a:t>
            </a:r>
          </a:p>
        </p:txBody>
      </p:sp>
      <p:sp>
        <p:nvSpPr>
          <p:cNvPr id="45079" name="Text Box 23"/>
          <p:cNvSpPr txBox="1">
            <a:spLocks noChangeArrowheads="1"/>
          </p:cNvSpPr>
          <p:nvPr/>
        </p:nvSpPr>
        <p:spPr bwMode="auto">
          <a:xfrm>
            <a:off x="7010400" y="5291138"/>
            <a:ext cx="2571750"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500"/>
              </a:spcBef>
              <a:buClr>
                <a:srgbClr val="FC0128"/>
              </a:buClr>
              <a:buSzPct val="100000"/>
            </a:pPr>
            <a:r>
              <a:rPr lang="en-GB" sz="2400" b="1">
                <a:solidFill>
                  <a:srgbClr val="FC0128"/>
                </a:solidFill>
                <a:latin typeface="Comic Sans MS" charset="0"/>
              </a:rPr>
              <a:t>•Giê-ru-sa-lem</a:t>
            </a:r>
          </a:p>
        </p:txBody>
      </p:sp>
      <p:sp>
        <p:nvSpPr>
          <p:cNvPr id="75793" name="Text Box 24"/>
          <p:cNvSpPr txBox="1">
            <a:spLocks noChangeArrowheads="1"/>
          </p:cNvSpPr>
          <p:nvPr/>
        </p:nvSpPr>
        <p:spPr bwMode="auto">
          <a:xfrm>
            <a:off x="8821738" y="741045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75794" name="Text Box 25"/>
          <p:cNvSpPr txBox="1">
            <a:spLocks noChangeArrowheads="1"/>
          </p:cNvSpPr>
          <p:nvPr/>
        </p:nvSpPr>
        <p:spPr bwMode="auto">
          <a:xfrm>
            <a:off x="9450388" y="7051675"/>
            <a:ext cx="184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75795" name="Text Box 26"/>
          <p:cNvSpPr txBox="1">
            <a:spLocks noChangeArrowheads="1"/>
          </p:cNvSpPr>
          <p:nvPr/>
        </p:nvSpPr>
        <p:spPr bwMode="auto">
          <a:xfrm>
            <a:off x="9191625" y="7410450"/>
            <a:ext cx="3397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42</a:t>
            </a:r>
          </a:p>
        </p:txBody>
      </p:sp>
      <p:sp>
        <p:nvSpPr>
          <p:cNvPr id="75796" name="Text Box 27"/>
          <p:cNvSpPr txBox="1">
            <a:spLocks noChangeArrowheads="1"/>
          </p:cNvSpPr>
          <p:nvPr/>
        </p:nvSpPr>
        <p:spPr bwMode="auto">
          <a:xfrm>
            <a:off x="9515475" y="7369175"/>
            <a:ext cx="411163"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875"/>
              </a:spcBef>
              <a:buClr>
                <a:srgbClr val="FFFFFF"/>
              </a:buClr>
              <a:buSzPct val="100000"/>
            </a:pPr>
            <a:r>
              <a:rPr lang="en-GB" sz="1400" b="1">
                <a:solidFill>
                  <a:srgbClr val="FFFFFF"/>
                </a:solidFill>
                <a:latin typeface="Comic Sans MS" charset="0"/>
              </a:rPr>
              <a:t>14</a:t>
            </a:r>
          </a:p>
        </p:txBody>
      </p:sp>
      <p:sp>
        <p:nvSpPr>
          <p:cNvPr id="45089" name="AutoShape 33"/>
          <p:cNvSpPr>
            <a:spLocks noChangeArrowheads="1"/>
          </p:cNvSpPr>
          <p:nvPr/>
        </p:nvSpPr>
        <p:spPr bwMode="auto">
          <a:xfrm rot="11220000">
            <a:off x="5854700" y="3786188"/>
            <a:ext cx="473075" cy="1081087"/>
          </a:xfrm>
          <a:prstGeom prst="curvedLeftArrow">
            <a:avLst>
              <a:gd name="adj1" fmla="val 44435"/>
              <a:gd name="adj2" fmla="val 90986"/>
              <a:gd name="adj3" fmla="val 66667"/>
            </a:avLst>
          </a:prstGeom>
          <a:solidFill>
            <a:srgbClr val="FFEA18"/>
          </a:solidFill>
          <a:ln w="38160">
            <a:solidFill>
              <a:srgbClr val="FC0128"/>
            </a:solidFill>
            <a:miter lim="800000"/>
            <a:headEnd/>
            <a:tailEnd/>
          </a:ln>
          <a:effectLst>
            <a:outerShdw dist="7178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45099" name="Freeform 43"/>
          <p:cNvSpPr>
            <a:spLocks noChangeArrowheads="1"/>
          </p:cNvSpPr>
          <p:nvPr/>
        </p:nvSpPr>
        <p:spPr bwMode="auto">
          <a:xfrm>
            <a:off x="6435725" y="3995738"/>
            <a:ext cx="855663" cy="1001712"/>
          </a:xfrm>
          <a:custGeom>
            <a:avLst/>
            <a:gdLst>
              <a:gd name="T0" fmla="*/ 539 w 539"/>
              <a:gd name="T1" fmla="*/ 593 h 631"/>
              <a:gd name="T2" fmla="*/ 180 w 539"/>
              <a:gd name="T3" fmla="*/ 584 h 631"/>
              <a:gd name="T4" fmla="*/ 90 w 539"/>
              <a:gd name="T5" fmla="*/ 530 h 631"/>
              <a:gd name="T6" fmla="*/ 54 w 539"/>
              <a:gd name="T7" fmla="*/ 441 h 631"/>
              <a:gd name="T8" fmla="*/ 18 w 539"/>
              <a:gd name="T9" fmla="*/ 387 h 631"/>
              <a:gd name="T10" fmla="*/ 0 w 539"/>
              <a:gd name="T11" fmla="*/ 333 h 631"/>
              <a:gd name="T12" fmla="*/ 45 w 539"/>
              <a:gd name="T13" fmla="*/ 36 h 631"/>
              <a:gd name="T14" fmla="*/ 126 w 539"/>
              <a:gd name="T15" fmla="*/ 0 h 631"/>
              <a:gd name="T16" fmla="*/ 207 w 539"/>
              <a:gd name="T17" fmla="*/ 36 h 631"/>
              <a:gd name="T18" fmla="*/ 216 w 539"/>
              <a:gd name="T19" fmla="*/ 81 h 6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9"/>
              <a:gd name="T31" fmla="*/ 0 h 631"/>
              <a:gd name="T32" fmla="*/ 539 w 539"/>
              <a:gd name="T33" fmla="*/ 631 h 6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9" h="631">
                <a:moveTo>
                  <a:pt x="539" y="593"/>
                </a:moveTo>
                <a:cubicBezTo>
                  <a:pt x="424" y="631"/>
                  <a:pt x="294" y="622"/>
                  <a:pt x="180" y="584"/>
                </a:cubicBezTo>
                <a:cubicBezTo>
                  <a:pt x="149" y="553"/>
                  <a:pt x="132" y="540"/>
                  <a:pt x="90" y="530"/>
                </a:cubicBezTo>
                <a:cubicBezTo>
                  <a:pt x="68" y="499"/>
                  <a:pt x="70" y="473"/>
                  <a:pt x="54" y="441"/>
                </a:cubicBezTo>
                <a:cubicBezTo>
                  <a:pt x="44" y="421"/>
                  <a:pt x="24" y="407"/>
                  <a:pt x="18" y="387"/>
                </a:cubicBezTo>
                <a:cubicBezTo>
                  <a:pt x="12" y="369"/>
                  <a:pt x="0" y="333"/>
                  <a:pt x="0" y="333"/>
                </a:cubicBezTo>
                <a:cubicBezTo>
                  <a:pt x="1" y="304"/>
                  <a:pt x="4" y="86"/>
                  <a:pt x="45" y="36"/>
                </a:cubicBezTo>
                <a:cubicBezTo>
                  <a:pt x="63" y="12"/>
                  <a:pt x="126" y="0"/>
                  <a:pt x="126" y="0"/>
                </a:cubicBezTo>
                <a:cubicBezTo>
                  <a:pt x="190" y="21"/>
                  <a:pt x="164" y="7"/>
                  <a:pt x="207" y="36"/>
                </a:cubicBezTo>
                <a:cubicBezTo>
                  <a:pt x="217" y="68"/>
                  <a:pt x="216" y="53"/>
                  <a:pt x="216" y="81"/>
                </a:cubicBezTo>
              </a:path>
            </a:pathLst>
          </a:custGeom>
          <a:noFill/>
          <a:ln w="57240">
            <a:solidFill>
              <a:srgbClr val="FFFF00"/>
            </a:solidFill>
            <a:round/>
            <a:headEnd/>
            <a:tailEnd/>
          </a:ln>
          <a:effectLst>
            <a:outerShdw blurRad="63500" dist="63504" dir="3183908" algn="ctr" rotWithShape="0">
              <a:srgbClr val="000000">
                <a:alpha val="74998"/>
              </a:srgbClr>
            </a:outerShdw>
          </a:effectLst>
          <a:extLst>
            <a:ext uri="{909E8E84-426E-40dd-AFC4-6F175D3DCCD1}">
              <a14:hiddenFill xmlns:a14="http://schemas.microsoft.com/office/drawing/2010/main" xmlns="">
                <a:solidFill>
                  <a:srgbClr val="FFFFFF"/>
                </a:solidFill>
              </a14:hiddenFill>
            </a:ext>
          </a:ex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45100" name="AutoShape 44"/>
          <p:cNvSpPr>
            <a:spLocks noChangeArrowheads="1"/>
          </p:cNvSpPr>
          <p:nvPr/>
        </p:nvSpPr>
        <p:spPr bwMode="auto">
          <a:xfrm>
            <a:off x="6704013" y="3622675"/>
            <a:ext cx="617537" cy="1081088"/>
          </a:xfrm>
          <a:prstGeom prst="curvedLeftArrow">
            <a:avLst>
              <a:gd name="adj1" fmla="val 34040"/>
              <a:gd name="adj2" fmla="val 69702"/>
              <a:gd name="adj3" fmla="val 66667"/>
            </a:avLst>
          </a:prstGeom>
          <a:solidFill>
            <a:srgbClr val="FFEA18"/>
          </a:solidFill>
          <a:ln w="38160">
            <a:solidFill>
              <a:srgbClr val="FC0128"/>
            </a:solidFill>
            <a:miter lim="800000"/>
            <a:headEnd/>
            <a:tailEnd/>
          </a:ln>
          <a:effectLst>
            <a:outerShdw dist="7178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75800" name="Text Box 2"/>
          <p:cNvSpPr txBox="1">
            <a:spLocks noChangeArrowheads="1"/>
          </p:cNvSpPr>
          <p:nvPr/>
        </p:nvSpPr>
        <p:spPr bwMode="auto">
          <a:xfrm>
            <a:off x="1006475" y="5945188"/>
            <a:ext cx="2876550" cy="733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2500"/>
              </a:spcBef>
              <a:buClr>
                <a:srgbClr val="0033CC"/>
              </a:buClr>
              <a:buSzPct val="100000"/>
            </a:pPr>
            <a:r>
              <a:rPr lang="en-GB" sz="4000" b="1">
                <a:solidFill>
                  <a:srgbClr val="0033CC"/>
                </a:solidFill>
                <a:latin typeface="Comic Sans MS" charset="0"/>
              </a:rPr>
              <a:t>CHÂU PHI</a:t>
            </a:r>
          </a:p>
        </p:txBody>
      </p:sp>
      <p:sp>
        <p:nvSpPr>
          <p:cNvPr id="75801" name="Text Box 3"/>
          <p:cNvSpPr txBox="1">
            <a:spLocks noChangeArrowheads="1"/>
          </p:cNvSpPr>
          <p:nvPr/>
        </p:nvSpPr>
        <p:spPr bwMode="auto">
          <a:xfrm>
            <a:off x="6956425" y="5570538"/>
            <a:ext cx="2362200" cy="733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2500"/>
              </a:spcBef>
              <a:buClr>
                <a:srgbClr val="0033CC"/>
              </a:buClr>
              <a:buSzPct val="100000"/>
            </a:pPr>
            <a:r>
              <a:rPr lang="en-GB" sz="4000" b="1">
                <a:solidFill>
                  <a:srgbClr val="0033CC"/>
                </a:solidFill>
                <a:latin typeface="Comic Sans MS" charset="0"/>
              </a:rPr>
              <a:t>Ả RẬP</a:t>
            </a:r>
          </a:p>
        </p:txBody>
      </p:sp>
      <p:sp>
        <p:nvSpPr>
          <p:cNvPr id="75802" name="Text Box 4"/>
          <p:cNvSpPr txBox="1">
            <a:spLocks noChangeArrowheads="1"/>
          </p:cNvSpPr>
          <p:nvPr/>
        </p:nvSpPr>
        <p:spPr bwMode="auto">
          <a:xfrm>
            <a:off x="6956425" y="2374900"/>
            <a:ext cx="1882775" cy="593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938"/>
              </a:spcBef>
              <a:buClr>
                <a:srgbClr val="0033CC"/>
              </a:buClr>
              <a:buSzPct val="100000"/>
            </a:pPr>
            <a:r>
              <a:rPr lang="en-GB" sz="3100" b="1">
                <a:solidFill>
                  <a:srgbClr val="0033CC"/>
                </a:solidFill>
                <a:latin typeface="Comic Sans MS" charset="0"/>
              </a:rPr>
              <a:t>CHÂU Á</a:t>
            </a:r>
          </a:p>
        </p:txBody>
      </p:sp>
      <p:sp>
        <p:nvSpPr>
          <p:cNvPr id="75803" name="Text Box 5"/>
          <p:cNvSpPr txBox="1">
            <a:spLocks noChangeArrowheads="1"/>
          </p:cNvSpPr>
          <p:nvPr/>
        </p:nvSpPr>
        <p:spPr bwMode="auto">
          <a:xfrm rot="1320000">
            <a:off x="3506788" y="4872038"/>
            <a:ext cx="2319337" cy="34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000"/>
              </a:spcBef>
              <a:buClr>
                <a:srgbClr val="FFFFFF"/>
              </a:buClr>
              <a:buSzPct val="100000"/>
            </a:pPr>
            <a:r>
              <a:rPr lang="en-GB" sz="1600" b="1">
                <a:solidFill>
                  <a:srgbClr val="FFFFFF"/>
                </a:solidFill>
                <a:latin typeface="Comic Sans MS" charset="0"/>
              </a:rPr>
              <a:t>ĐỊA TRUNG HẢI</a:t>
            </a:r>
          </a:p>
        </p:txBody>
      </p:sp>
      <p:sp>
        <p:nvSpPr>
          <p:cNvPr id="75804" name="Text Box 6"/>
          <p:cNvSpPr txBox="1">
            <a:spLocks noChangeArrowheads="1"/>
          </p:cNvSpPr>
          <p:nvPr/>
        </p:nvSpPr>
        <p:spPr bwMode="auto">
          <a:xfrm rot="1320000">
            <a:off x="642938" y="1439863"/>
            <a:ext cx="1500187"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000"/>
              </a:spcBef>
              <a:buClr>
                <a:srgbClr val="FFFFFF"/>
              </a:buClr>
              <a:buSzPct val="100000"/>
            </a:pPr>
            <a:r>
              <a:rPr lang="en-GB" sz="1600" b="1">
                <a:solidFill>
                  <a:srgbClr val="FFFFFF"/>
                </a:solidFill>
                <a:latin typeface="Comic Sans MS" charset="0"/>
              </a:rPr>
              <a:t>ĐẠI TÂY DƯƠNG</a:t>
            </a:r>
          </a:p>
        </p:txBody>
      </p:sp>
      <p:sp>
        <p:nvSpPr>
          <p:cNvPr id="75805" name="Text Box 8"/>
          <p:cNvSpPr txBox="1">
            <a:spLocks noChangeArrowheads="1"/>
          </p:cNvSpPr>
          <p:nvPr/>
        </p:nvSpPr>
        <p:spPr bwMode="auto">
          <a:xfrm>
            <a:off x="2239963" y="2314575"/>
            <a:ext cx="3170237" cy="593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938"/>
              </a:spcBef>
              <a:buClr>
                <a:srgbClr val="0033CC"/>
              </a:buClr>
              <a:buSzPct val="100000"/>
            </a:pPr>
            <a:r>
              <a:rPr lang="en-GB" sz="3100" b="1">
                <a:solidFill>
                  <a:srgbClr val="0033CC"/>
                </a:solidFill>
                <a:latin typeface="Comic Sans MS" charset="0"/>
              </a:rPr>
              <a:t>CHÂU ÂU</a:t>
            </a:r>
          </a:p>
        </p:txBody>
      </p:sp>
      <p:sp>
        <p:nvSpPr>
          <p:cNvPr id="53" name="Text Box 31"/>
          <p:cNvSpPr txBox="1">
            <a:spLocks noChangeArrowheads="1"/>
          </p:cNvSpPr>
          <p:nvPr/>
        </p:nvSpPr>
        <p:spPr bwMode="auto">
          <a:xfrm>
            <a:off x="696913" y="4524375"/>
            <a:ext cx="1890712" cy="657225"/>
          </a:xfrm>
          <a:prstGeom prst="rect">
            <a:avLst/>
          </a:prstGeom>
          <a:solidFill>
            <a:srgbClr val="A7FDFA"/>
          </a:solidFill>
          <a:ln w="9360">
            <a:solidFill>
              <a:srgbClr val="000000"/>
            </a:solidFill>
            <a:miter lim="800000"/>
            <a:headEnd/>
            <a:tailEnd/>
          </a:ln>
          <a:effectLst>
            <a:outerShdw dist="71785" dir="2700000" algn="ctr" rotWithShape="0">
              <a:srgbClr val="808080"/>
            </a:outerShdw>
          </a:effectLst>
        </p:spPr>
        <p:txBody>
          <a:bodyPr lIns="101856" tIns="51108" rIns="101856" bIns="51108">
            <a:spAutoFit/>
          </a:bodyPr>
          <a:lstStyle/>
          <a:p>
            <a:pPr algn="ctr" defTabSz="457093" eaLnBrk="0" hangingPunct="0">
              <a:spcBef>
                <a:spcPts val="1125"/>
              </a:spcBef>
              <a:buClr>
                <a:srgbClr val="000000"/>
              </a:buClr>
              <a:buSzPct val="100000"/>
              <a:tabLst>
                <a:tab pos="0" algn="l"/>
                <a:tab pos="914187" algn="l"/>
                <a:tab pos="1828372" algn="l"/>
                <a:tab pos="2742560" algn="l"/>
                <a:tab pos="3656744" algn="l"/>
                <a:tab pos="4570932" algn="l"/>
                <a:tab pos="5485116" algn="l"/>
                <a:tab pos="6399304" algn="l"/>
                <a:tab pos="7313488" algn="l"/>
                <a:tab pos="8227676" algn="l"/>
                <a:tab pos="9141862" algn="l"/>
                <a:tab pos="10056048" algn="l"/>
              </a:tabLst>
              <a:defRPr/>
            </a:pPr>
            <a:r>
              <a:rPr lang="en-GB" sz="1800" b="1" dirty="0" err="1">
                <a:solidFill>
                  <a:srgbClr val="000000"/>
                </a:solidFill>
                <a:latin typeface="Comic Sans MS" pitchFamily="-128" charset="0"/>
                <a:ea typeface="MS Gothic" charset="-128"/>
                <a:cs typeface="+mn-cs"/>
              </a:rPr>
              <a:t>Công</a:t>
            </a:r>
            <a:r>
              <a:rPr lang="en-GB" sz="1800" b="1" dirty="0">
                <a:solidFill>
                  <a:srgbClr val="000000"/>
                </a:solidFill>
                <a:latin typeface="Comic Sans MS" pitchFamily="-128" charset="0"/>
                <a:ea typeface="MS Gothic" charset="-128"/>
                <a:cs typeface="+mn-cs"/>
              </a:rPr>
              <a:t> </a:t>
            </a:r>
            <a:r>
              <a:rPr lang="en-GB" sz="1800" b="1" dirty="0" err="1">
                <a:solidFill>
                  <a:srgbClr val="000000"/>
                </a:solidFill>
                <a:latin typeface="Comic Sans MS" pitchFamily="-128" charset="0"/>
                <a:ea typeface="MS Gothic" charset="-128"/>
                <a:cs typeface="+mn-cs"/>
              </a:rPr>
              <a:t>Vụ</a:t>
            </a:r>
            <a:r>
              <a:rPr lang="en-GB" sz="1800" b="1" dirty="0">
                <a:solidFill>
                  <a:srgbClr val="000000"/>
                </a:solidFill>
                <a:latin typeface="Comic Sans MS" pitchFamily="-128" charset="0"/>
                <a:ea typeface="MS Gothic" charset="-128"/>
                <a:cs typeface="+mn-cs"/>
              </a:rPr>
              <a:t> 13-14</a:t>
            </a:r>
          </a:p>
        </p:txBody>
      </p:sp>
      <p:sp>
        <p:nvSpPr>
          <p:cNvPr id="54" name="Text Box 32"/>
          <p:cNvSpPr txBox="1">
            <a:spLocks noChangeArrowheads="1"/>
          </p:cNvSpPr>
          <p:nvPr/>
        </p:nvSpPr>
        <p:spPr bwMode="auto">
          <a:xfrm>
            <a:off x="590550" y="431800"/>
            <a:ext cx="4514850" cy="463550"/>
          </a:xfrm>
          <a:prstGeom prst="rect">
            <a:avLst/>
          </a:prstGeom>
          <a:solidFill>
            <a:srgbClr val="1822CD"/>
          </a:solidFill>
          <a:ln w="38160">
            <a:solidFill>
              <a:srgbClr val="FFFF00"/>
            </a:solidFill>
            <a:miter lim="800000"/>
            <a:headEnd/>
            <a:tailEnd/>
          </a:ln>
          <a:effectLst>
            <a:outerShdw dist="71785" dir="2700000" algn="ctr" rotWithShape="0">
              <a:srgbClr val="808080"/>
            </a:outerShdw>
          </a:effec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750"/>
              </a:spcBef>
              <a:buClr>
                <a:srgbClr val="FFFF00"/>
              </a:buClr>
              <a:buSzPct val="100000"/>
            </a:pPr>
            <a:r>
              <a:rPr lang="en-GB" sz="2400" b="1">
                <a:solidFill>
                  <a:srgbClr val="FFFF00"/>
                </a:solidFill>
                <a:latin typeface="Comic Sans MS" charset="0"/>
              </a:rPr>
              <a:t>TRỢ GIÚP HỌC TẬP #24</a:t>
            </a:r>
          </a:p>
        </p:txBody>
      </p:sp>
      <p:grpSp>
        <p:nvGrpSpPr>
          <p:cNvPr id="2" name="Group 34"/>
          <p:cNvGrpSpPr>
            <a:grpSpLocks/>
          </p:cNvGrpSpPr>
          <p:nvPr/>
        </p:nvGrpSpPr>
        <p:grpSpPr bwMode="auto">
          <a:xfrm>
            <a:off x="725488" y="5951538"/>
            <a:ext cx="7672387" cy="1454150"/>
            <a:chOff x="520" y="3775"/>
            <a:chExt cx="4833" cy="916"/>
          </a:xfrm>
        </p:grpSpPr>
        <p:sp>
          <p:nvSpPr>
            <p:cNvPr id="56" name="Rectangle 35"/>
            <p:cNvSpPr>
              <a:spLocks noChangeArrowheads="1"/>
            </p:cNvSpPr>
            <p:nvPr/>
          </p:nvSpPr>
          <p:spPr bwMode="auto">
            <a:xfrm>
              <a:off x="520" y="3775"/>
              <a:ext cx="4833" cy="854"/>
            </a:xfrm>
            <a:prstGeom prst="rect">
              <a:avLst/>
            </a:prstGeom>
            <a:blipFill dpi="0" rotWithShape="0">
              <a:blip r:embed="rId5"/>
              <a:srcRect/>
              <a:tile tx="0" ty="0" sx="100000" sy="100000" flip="none" algn="tl"/>
            </a:blipFill>
            <a:ln w="76320">
              <a:solidFill>
                <a:srgbClr val="618FFD"/>
              </a:solidFill>
              <a:miter lim="800000"/>
              <a:headEnd/>
              <a:tailEnd/>
            </a:ln>
            <a:effectLst>
              <a:outerShdw blurRad="63500" dist="99193" dir="2381944" algn="ctr" rotWithShape="0">
                <a:srgbClr val="000000">
                  <a:alpha val="74998"/>
                </a:srgbClr>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75819" name="Rectangle 36"/>
            <p:cNvSpPr>
              <a:spLocks noChangeArrowheads="1"/>
            </p:cNvSpPr>
            <p:nvPr/>
          </p:nvSpPr>
          <p:spPr bwMode="auto">
            <a:xfrm>
              <a:off x="716" y="3807"/>
              <a:ext cx="4581" cy="8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p>
              <a:pPr eaLnBrk="0" hangingPunct="0">
                <a:lnSpc>
                  <a:spcPct val="80000"/>
                </a:lnSpc>
                <a:buClr>
                  <a:srgbClr val="0000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600" b="1">
                  <a:solidFill>
                    <a:srgbClr val="000000"/>
                  </a:solidFill>
                  <a:latin typeface="Comic Sans MS" charset="0"/>
                </a:rPr>
                <a:t>Điểm quan trọng: </a:t>
              </a:r>
              <a:r>
                <a:rPr lang="en-GB" sz="2600" b="1">
                  <a:solidFill>
                    <a:srgbClr val="000000"/>
                  </a:solidFill>
                  <a:latin typeface="Apple Chancery" charset="0"/>
                </a:rPr>
                <a:t>Đ</a:t>
              </a:r>
              <a:r>
                <a:rPr lang="en-GB" sz="2600" b="1">
                  <a:solidFill>
                    <a:srgbClr val="000000"/>
                  </a:solidFill>
                  <a:latin typeface="Arial" charset="0"/>
                </a:rPr>
                <a:t>ư</a:t>
              </a:r>
              <a:r>
                <a:rPr lang="en-GB" sz="2600" b="1">
                  <a:solidFill>
                    <a:srgbClr val="000000"/>
                  </a:solidFill>
                  <a:latin typeface="Comic Sans MS" charset="0"/>
                </a:rPr>
                <a:t>ợc tôn sùng nh</a:t>
              </a:r>
              <a:r>
                <a:rPr lang="en-GB" sz="2600" b="1">
                  <a:solidFill>
                    <a:srgbClr val="000000"/>
                  </a:solidFill>
                  <a:latin typeface="Arial" charset="0"/>
                </a:rPr>
                <a:t>ư</a:t>
              </a:r>
              <a:r>
                <a:rPr lang="en-GB" sz="2600" b="1">
                  <a:solidFill>
                    <a:srgbClr val="000000"/>
                  </a:solidFill>
                  <a:latin typeface="Comic Sans MS" charset="0"/>
                </a:rPr>
                <a:t> </a:t>
              </a:r>
              <a:r>
                <a:rPr lang="en-GB" sz="2600" b="1" u="sng">
                  <a:solidFill>
                    <a:srgbClr val="FC0128"/>
                  </a:solidFill>
                  <a:latin typeface="Comic Sans MS" charset="0"/>
                </a:rPr>
                <a:t>thần</a:t>
              </a:r>
              <a:r>
                <a:rPr lang="en-GB" sz="2600" b="1">
                  <a:solidFill>
                    <a:srgbClr val="000000"/>
                  </a:solidFill>
                  <a:latin typeface="Comic Sans MS" charset="0"/>
                </a:rPr>
                <a:t>; làm phép lạ; Phao-lô bị </a:t>
              </a:r>
              <a:r>
                <a:rPr lang="en-GB" sz="2600" b="1" u="sng">
                  <a:solidFill>
                    <a:srgbClr val="FC0128"/>
                  </a:solidFill>
                  <a:latin typeface="Comic Sans MS" charset="0"/>
                </a:rPr>
                <a:t>ném </a:t>
              </a:r>
              <a:r>
                <a:rPr lang="en-GB" sz="2600" b="1" u="sng">
                  <a:solidFill>
                    <a:srgbClr val="FC0128"/>
                  </a:solidFill>
                  <a:latin typeface="Apple Chancery" charset="0"/>
                </a:rPr>
                <a:t>đ</a:t>
              </a:r>
              <a:r>
                <a:rPr lang="en-GB" sz="2600" b="1" u="sng">
                  <a:solidFill>
                    <a:srgbClr val="FC0128"/>
                  </a:solidFill>
                  <a:latin typeface="Comic Sans MS" charset="0"/>
                </a:rPr>
                <a:t>á</a:t>
              </a:r>
              <a:r>
                <a:rPr lang="en-GB" sz="2600" b="1">
                  <a:solidFill>
                    <a:srgbClr val="000000"/>
                  </a:solidFill>
                  <a:latin typeface="Comic Sans MS" charset="0"/>
                </a:rPr>
                <a:t>; công việc khó kh</a:t>
              </a:r>
              <a:r>
                <a:rPr lang="en-GB" sz="2600" b="1">
                  <a:solidFill>
                    <a:srgbClr val="000000"/>
                  </a:solidFill>
                  <a:latin typeface="Apple Chancery" charset="0"/>
                </a:rPr>
                <a:t>ă</a:t>
              </a:r>
              <a:r>
                <a:rPr lang="en-GB" sz="2600" b="1">
                  <a:solidFill>
                    <a:srgbClr val="000000"/>
                  </a:solidFill>
                  <a:latin typeface="Comic Sans MS" charset="0"/>
                </a:rPr>
                <a:t>n; gây dựng hội thánh mới; trở về bằng lộ trình cũ</a:t>
              </a:r>
            </a:p>
          </p:txBody>
        </p:sp>
      </p:grpSp>
      <p:grpSp>
        <p:nvGrpSpPr>
          <p:cNvPr id="3" name="Group 37"/>
          <p:cNvGrpSpPr>
            <a:grpSpLocks/>
          </p:cNvGrpSpPr>
          <p:nvPr/>
        </p:nvGrpSpPr>
        <p:grpSpPr bwMode="auto">
          <a:xfrm>
            <a:off x="887413" y="1544638"/>
            <a:ext cx="3998912" cy="2703512"/>
            <a:chOff x="622" y="999"/>
            <a:chExt cx="2519" cy="1703"/>
          </a:xfrm>
        </p:grpSpPr>
        <p:sp>
          <p:nvSpPr>
            <p:cNvPr id="75816" name="AutoShape 38"/>
            <p:cNvSpPr>
              <a:spLocks noChangeArrowheads="1"/>
            </p:cNvSpPr>
            <p:nvPr/>
          </p:nvSpPr>
          <p:spPr bwMode="auto">
            <a:xfrm flipH="1">
              <a:off x="622" y="999"/>
              <a:ext cx="2459" cy="1703"/>
            </a:xfrm>
            <a:prstGeom prst="roundRect">
              <a:avLst>
                <a:gd name="adj" fmla="val 16667"/>
              </a:avLst>
            </a:prstGeom>
            <a:gradFill rotWithShape="0">
              <a:gsLst>
                <a:gs pos="0">
                  <a:srgbClr val="000000"/>
                </a:gs>
                <a:gs pos="50000">
                  <a:srgbClr val="2828FF"/>
                </a:gs>
                <a:gs pos="100000">
                  <a:srgbClr val="000000"/>
                </a:gs>
              </a:gsLst>
              <a:lin ang="5400000" scaled="1"/>
            </a:gradFill>
            <a:ln w="76320">
              <a:solidFill>
                <a:srgbClr val="FC0128"/>
              </a:solidFill>
              <a:miter lim="800000"/>
              <a:headEnd/>
              <a:tailEnd/>
            </a:ln>
          </p:spPr>
          <p:txBody>
            <a:bodyPr wrap="none" anchor="ctr"/>
            <a:lstStyle/>
            <a:p>
              <a:pPr eaLnBrk="0" hangingPunct="0">
                <a:lnSpc>
                  <a:spcPct val="93000"/>
                </a:lnSpc>
                <a:buClr>
                  <a:srgbClr val="000000"/>
                </a:buClr>
                <a:buSzPct val="100000"/>
                <a:buFont typeface="Times New Roman" charset="0"/>
                <a:buNone/>
              </a:pPr>
              <a:endParaRPr lang="en-US"/>
            </a:p>
          </p:txBody>
        </p:sp>
        <p:sp>
          <p:nvSpPr>
            <p:cNvPr id="75817" name="Text Box 39"/>
            <p:cNvSpPr txBox="1">
              <a:spLocks noChangeArrowheads="1"/>
            </p:cNvSpPr>
            <p:nvPr/>
          </p:nvSpPr>
          <p:spPr bwMode="auto">
            <a:xfrm>
              <a:off x="639" y="1274"/>
              <a:ext cx="2502" cy="10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buClr>
                  <a:srgbClr val="FFEA18"/>
                </a:buClr>
                <a:buSzPct val="100000"/>
                <a:buFont typeface="Comic Sans MS" charset="0"/>
                <a:buNone/>
              </a:pPr>
              <a:r>
                <a:rPr lang="en-GB" sz="5000" b="1">
                  <a:solidFill>
                    <a:srgbClr val="FFEA18"/>
                  </a:solidFill>
                  <a:latin typeface="Comic Sans MS" charset="0"/>
                </a:rPr>
                <a:t>Năm</a:t>
              </a:r>
            </a:p>
            <a:p>
              <a:pPr algn="ctr">
                <a:buClr>
                  <a:srgbClr val="FFEA18"/>
                </a:buClr>
                <a:buSzPct val="100000"/>
                <a:buFont typeface="Comic Sans MS" charset="0"/>
                <a:buNone/>
              </a:pPr>
              <a:r>
                <a:rPr lang="en-GB" sz="5000" b="1">
                  <a:solidFill>
                    <a:srgbClr val="FFEA18"/>
                  </a:solidFill>
                  <a:latin typeface="Comic Sans MS" charset="0"/>
                </a:rPr>
                <a:t>46-48 S.C.</a:t>
              </a:r>
            </a:p>
          </p:txBody>
        </p:sp>
      </p:grpSp>
      <p:grpSp>
        <p:nvGrpSpPr>
          <p:cNvPr id="4" name="Group 40"/>
          <p:cNvGrpSpPr>
            <a:grpSpLocks/>
          </p:cNvGrpSpPr>
          <p:nvPr/>
        </p:nvGrpSpPr>
        <p:grpSpPr bwMode="auto">
          <a:xfrm>
            <a:off x="5362575" y="287338"/>
            <a:ext cx="4162425" cy="3141662"/>
            <a:chOff x="3441" y="207"/>
            <a:chExt cx="2622" cy="1979"/>
          </a:xfrm>
        </p:grpSpPr>
        <p:pic>
          <p:nvPicPr>
            <p:cNvPr id="75814"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1" y="207"/>
              <a:ext cx="2622" cy="1966"/>
            </a:xfrm>
            <a:prstGeom prst="rect">
              <a:avLst/>
            </a:prstGeom>
            <a:noFill/>
            <a:ln w="76320">
              <a:solidFill>
                <a:srgbClr val="A50021"/>
              </a:solidFill>
              <a:miter lim="800000"/>
              <a:headEnd/>
              <a:tailEnd/>
            </a:ln>
            <a:effectLst>
              <a:outerShdw dist="89605" dir="2700000" algn="ctr" rotWithShape="0">
                <a:srgbClr val="808080"/>
              </a:outerShdw>
            </a:effectLst>
            <a:extLst>
              <a:ext uri="{909E8E84-426E-40dd-AFC4-6F175D3DCCD1}">
                <a14:hiddenFill xmlns:a14="http://schemas.microsoft.com/office/drawing/2010/main" xmlns="">
                  <a:solidFill>
                    <a:srgbClr val="FFFFFF"/>
                  </a:solidFill>
                </a14:hiddenFill>
              </a:ext>
            </a:extLst>
          </p:spPr>
        </p:pic>
        <p:sp>
          <p:nvSpPr>
            <p:cNvPr id="75815" name="Text Box 42"/>
            <p:cNvSpPr txBox="1">
              <a:spLocks noChangeArrowheads="1"/>
            </p:cNvSpPr>
            <p:nvPr/>
          </p:nvSpPr>
          <p:spPr bwMode="auto">
            <a:xfrm>
              <a:off x="3532" y="1933"/>
              <a:ext cx="2283" cy="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EA18"/>
                </a:buClr>
                <a:buSzPct val="100000"/>
              </a:pPr>
              <a:r>
                <a:rPr lang="en-GB" sz="2000" b="1">
                  <a:solidFill>
                    <a:srgbClr val="FFEA18"/>
                  </a:solidFill>
                  <a:latin typeface="Comic Sans MS" charset="0"/>
                </a:rPr>
                <a:t>BÃI BIỂN CHÍP-R</a:t>
              </a:r>
              <a:r>
                <a:rPr lang="en-GB" sz="2000" b="1">
                  <a:solidFill>
                    <a:srgbClr val="FFEA18"/>
                  </a:solidFill>
                  <a:latin typeface="Arial" charset="0"/>
                </a:rPr>
                <a:t>Ơ</a:t>
              </a:r>
              <a:endParaRPr lang="en-GB" sz="2000" b="1">
                <a:solidFill>
                  <a:srgbClr val="FFEA18"/>
                </a:solidFill>
                <a:latin typeface="Comic Sans MS" charset="0"/>
              </a:endParaRPr>
            </a:p>
          </p:txBody>
        </p:sp>
      </p:grpSp>
      <p:grpSp>
        <p:nvGrpSpPr>
          <p:cNvPr id="5" name="Group 28"/>
          <p:cNvGrpSpPr>
            <a:grpSpLocks/>
          </p:cNvGrpSpPr>
          <p:nvPr/>
        </p:nvGrpSpPr>
        <p:grpSpPr bwMode="auto">
          <a:xfrm>
            <a:off x="758825" y="5105400"/>
            <a:ext cx="6410325" cy="695325"/>
            <a:chOff x="246" y="3242"/>
            <a:chExt cx="4038" cy="438"/>
          </a:xfrm>
        </p:grpSpPr>
        <p:sp>
          <p:nvSpPr>
            <p:cNvPr id="65" name="Rectangle 29"/>
            <p:cNvSpPr>
              <a:spLocks noChangeArrowheads="1"/>
            </p:cNvSpPr>
            <p:nvPr/>
          </p:nvSpPr>
          <p:spPr bwMode="auto">
            <a:xfrm>
              <a:off x="524" y="3242"/>
              <a:ext cx="3445" cy="438"/>
            </a:xfrm>
            <a:prstGeom prst="rect">
              <a:avLst/>
            </a:prstGeom>
            <a:blipFill dpi="0" rotWithShape="0">
              <a:blip r:embed="rId5"/>
              <a:srcRect/>
              <a:tile tx="0" ty="0" sx="100000" sy="100000" flip="none" algn="tl"/>
            </a:blipFill>
            <a:ln w="76320">
              <a:solidFill>
                <a:srgbClr val="0067C9"/>
              </a:solidFill>
              <a:miter lim="800000"/>
              <a:headEnd/>
              <a:tailEnd/>
            </a:ln>
            <a:effectLst>
              <a:outerShdw blurRad="63500" dist="89605" dir="2700000" algn="ctr" rotWithShape="0">
                <a:srgbClr val="000000">
                  <a:alpha val="74998"/>
                </a:srgbClr>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75813" name="Rectangle 30"/>
            <p:cNvSpPr>
              <a:spLocks noChangeArrowheads="1"/>
            </p:cNvSpPr>
            <p:nvPr/>
          </p:nvSpPr>
          <p:spPr bwMode="auto">
            <a:xfrm>
              <a:off x="246" y="3257"/>
              <a:ext cx="4038" cy="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0000" tIns="46800" rIns="90000" bIns="46800">
              <a:spAutoFit/>
            </a:bodyPr>
            <a:lstStyle/>
            <a:p>
              <a:pPr algn="ctr" eaLnBrk="0" hangingPunct="0">
                <a:buClr>
                  <a:srgbClr val="0000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800" b="1">
                  <a:solidFill>
                    <a:srgbClr val="000000"/>
                  </a:solidFill>
                  <a:latin typeface="Comic Sans MS" charset="0"/>
                </a:rPr>
                <a:t>#1.</a:t>
              </a:r>
              <a:r>
                <a:rPr lang="ja-JP" altLang="en-GB" sz="2800" b="1">
                  <a:solidFill>
                    <a:srgbClr val="000000"/>
                  </a:solidFill>
                  <a:latin typeface="Comic Sans MS" charset="0"/>
                </a:rPr>
                <a:t>“</a:t>
              </a:r>
              <a:r>
                <a:rPr lang="en-GB" altLang="ja-JP" sz="2800" b="1">
                  <a:solidFill>
                    <a:srgbClr val="000000"/>
                  </a:solidFill>
                  <a:latin typeface="Comic Sans MS" charset="0"/>
                </a:rPr>
                <a:t>Điểm </a:t>
              </a:r>
              <a:r>
                <a:rPr lang="en-GB" altLang="ja-JP" sz="2800" b="1">
                  <a:solidFill>
                    <a:srgbClr val="FF0000"/>
                  </a:solidFill>
                  <a:latin typeface="Comic Sans MS" charset="0"/>
                </a:rPr>
                <a:t>Mốc</a:t>
              </a:r>
              <a:r>
                <a:rPr lang="en-GB" altLang="ja-JP" sz="2800" b="1">
                  <a:solidFill>
                    <a:srgbClr val="000000"/>
                  </a:solidFill>
                  <a:latin typeface="Comic Sans MS" charset="0"/>
                </a:rPr>
                <a:t>: Nơi </a:t>
              </a:r>
              <a:r>
                <a:rPr lang="en-GB" altLang="ja-JP" sz="2800" b="1" u="sng">
                  <a:solidFill>
                    <a:srgbClr val="FC0128"/>
                  </a:solidFill>
                  <a:latin typeface="Comic Sans MS" charset="0"/>
                </a:rPr>
                <a:t>Thử nghiệm</a:t>
              </a:r>
              <a:r>
                <a:rPr lang="ja-JP" altLang="en-GB" sz="2800" b="1">
                  <a:solidFill>
                    <a:srgbClr val="000000"/>
                  </a:solidFill>
                  <a:latin typeface="Comic Sans MS" charset="0"/>
                </a:rPr>
                <a:t>”</a:t>
              </a:r>
              <a:endParaRPr lang="en-GB" sz="2800" b="1">
                <a:solidFill>
                  <a:srgbClr val="000000"/>
                </a:solidFill>
                <a:latin typeface="Comic Sans MS" charset="0"/>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afterEffect">
                                  <p:stCondLst>
                                    <p:cond delay="0"/>
                                  </p:stCondLst>
                                  <p:childTnLst>
                                    <p:set>
                                      <p:cBhvr>
                                        <p:cTn id="6" dur="1" fill="hold">
                                          <p:stCondLst>
                                            <p:cond delay="0"/>
                                          </p:stCondLst>
                                        </p:cTn>
                                        <p:tgtEl>
                                          <p:spTgt spid="45072"/>
                                        </p:tgtEl>
                                        <p:attrNameLst>
                                          <p:attrName>style.visibility</p:attrName>
                                        </p:attrNameLst>
                                      </p:cBhvr>
                                      <p:to>
                                        <p:strVal val="visible"/>
                                      </p:to>
                                    </p:set>
                                    <p:anim calcmode="lin" valueType="num">
                                      <p:cBhvr>
                                        <p:cTn id="7" dur="500" fill="hold"/>
                                        <p:tgtEl>
                                          <p:spTgt spid="45072"/>
                                        </p:tgtEl>
                                        <p:attrNameLst>
                                          <p:attrName>ppt_w</p:attrName>
                                        </p:attrNameLst>
                                      </p:cBhvr>
                                      <p:tavLst>
                                        <p:tav tm="100000">
                                          <p:val>
                                            <p:strVal val="2/3*#ppt_w"/>
                                          </p:val>
                                        </p:tav>
                                        <p:tav tm="100000">
                                          <p:val>
                                            <p:strVal val="#ppt_w"/>
                                          </p:val>
                                        </p:tav>
                                      </p:tavLst>
                                    </p:anim>
                                    <p:anim calcmode="lin" valueType="num">
                                      <p:cBhvr>
                                        <p:cTn id="8" dur="500" fill="hold"/>
                                        <p:tgtEl>
                                          <p:spTgt spid="45072"/>
                                        </p:tgtEl>
                                        <p:attrNameLst>
                                          <p:attrName>ppt_h</p:attrName>
                                        </p:attrNameLst>
                                      </p:cBhvr>
                                      <p:tavLst>
                                        <p:tav tm="10000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36" fill="hold" nodeType="clickEffect">
                                  <p:stCondLst>
                                    <p:cond delay="0"/>
                                  </p:stCondLst>
                                  <p:childTnLst>
                                    <p:set>
                                      <p:cBhvr>
                                        <p:cTn id="12" dur="1" fill="hold">
                                          <p:stCondLst>
                                            <p:cond delay="0"/>
                                          </p:stCondLst>
                                        </p:cTn>
                                        <p:tgtEl>
                                          <p:spTgt spid="45079"/>
                                        </p:tgtEl>
                                        <p:attrNameLst>
                                          <p:attrName>style.visibility</p:attrName>
                                        </p:attrNameLst>
                                      </p:cBhvr>
                                      <p:to>
                                        <p:strVal val="visible"/>
                                      </p:to>
                                    </p:set>
                                    <p:anim calcmode="lin" valueType="num">
                                      <p:cBhvr>
                                        <p:cTn id="13" dur="500" fill="hold"/>
                                        <p:tgtEl>
                                          <p:spTgt spid="45079"/>
                                        </p:tgtEl>
                                        <p:attrNameLst>
                                          <p:attrName>ppt_w</p:attrName>
                                        </p:attrNameLst>
                                      </p:cBhvr>
                                      <p:tavLst>
                                        <p:tav tm="100000">
                                          <p:val>
                                            <p:strVal val="(6*min(ma#ppt_x(#ppt_w*#ppt_h,.3),1)-7.4)/-.7*#ppt_w"/>
                                          </p:val>
                                        </p:tav>
                                        <p:tav tm="100000">
                                          <p:val>
                                            <p:strVal val="#ppt_w"/>
                                          </p:val>
                                        </p:tav>
                                      </p:tavLst>
                                    </p:anim>
                                    <p:anim calcmode="lin" valueType="num">
                                      <p:cBhvr>
                                        <p:cTn id="14" dur="500" fill="hold"/>
                                        <p:tgtEl>
                                          <p:spTgt spid="45079"/>
                                        </p:tgtEl>
                                        <p:attrNameLst>
                                          <p:attrName>ppt_h</p:attrName>
                                        </p:attrNameLst>
                                      </p:cBhvr>
                                      <p:tavLst>
                                        <p:tav tm="100000">
                                          <p:val>
                                            <p:strVal val="(6*min(ma#ppt_x(#ppt_w*#ppt_h,.3),1)-7.4)/-.7*#ppt_h"/>
                                          </p:val>
                                        </p:tav>
                                        <p:tav tm="100000">
                                          <p:val>
                                            <p:strVal val="#ppt_h"/>
                                          </p:val>
                                        </p:tav>
                                      </p:tavLst>
                                    </p:anim>
                                    <p:anim calcmode="lin" valueType="num">
                                      <p:cBhvr>
                                        <p:cTn id="15" dur="500" fill="hold"/>
                                        <p:tgtEl>
                                          <p:spTgt spid="45079"/>
                                        </p:tgtEl>
                                        <p:attrNameLst>
                                          <p:attrName>ppt_x</p:attrName>
                                        </p:attrNameLst>
                                      </p:cBhvr>
                                      <p:tavLst>
                                        <p:tav tm="100000">
                                          <p:val>
                                            <p:fltVal val="0.5"/>
                                          </p:val>
                                        </p:tav>
                                        <p:tav tm="100000">
                                          <p:val>
                                            <p:strVal val="#ppt_x"/>
                                          </p:val>
                                        </p:tav>
                                      </p:tavLst>
                                    </p:anim>
                                    <p:anim calcmode="lin" valueType="num">
                                      <p:cBhvr>
                                        <p:cTn id="16" dur="500" fill="hold"/>
                                        <p:tgtEl>
                                          <p:spTgt spid="45079"/>
                                        </p:tgtEl>
                                        <p:attrNameLst>
                                          <p:attrName>ppt_y</p:attrName>
                                        </p:attrNameLst>
                                      </p:cBhvr>
                                      <p:tavLst>
                                        <p:tav tm="100000">
                                          <p:val>
                                            <p:strVal val="1+(6*min(ma#ppt_x(#ppt_w*#ppt_h,.3),1)-7.4)/-.7*#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36" fill="hold" nodeType="clickEffect">
                                  <p:stCondLst>
                                    <p:cond delay="0"/>
                                  </p:stCondLst>
                                  <p:childTnLst>
                                    <p:set>
                                      <p:cBhvr>
                                        <p:cTn id="20" dur="1" fill="hold">
                                          <p:stCondLst>
                                            <p:cond delay="0"/>
                                          </p:stCondLst>
                                        </p:cTn>
                                        <p:tgtEl>
                                          <p:spTgt spid="45067"/>
                                        </p:tgtEl>
                                        <p:attrNameLst>
                                          <p:attrName>style.visibility</p:attrName>
                                        </p:attrNameLst>
                                      </p:cBhvr>
                                      <p:to>
                                        <p:strVal val="visible"/>
                                      </p:to>
                                    </p:set>
                                    <p:anim calcmode="lin" valueType="num">
                                      <p:cBhvr>
                                        <p:cTn id="21" dur="500" fill="hold"/>
                                        <p:tgtEl>
                                          <p:spTgt spid="45067"/>
                                        </p:tgtEl>
                                        <p:attrNameLst>
                                          <p:attrName>ppt_w</p:attrName>
                                        </p:attrNameLst>
                                      </p:cBhvr>
                                      <p:tavLst>
                                        <p:tav tm="100000">
                                          <p:val>
                                            <p:strVal val="(6*min(ma#ppt_x(#ppt_w*#ppt_h,.3),1)-7.4)/-.7*#ppt_w"/>
                                          </p:val>
                                        </p:tav>
                                        <p:tav tm="100000">
                                          <p:val>
                                            <p:strVal val="#ppt_w"/>
                                          </p:val>
                                        </p:tav>
                                      </p:tavLst>
                                    </p:anim>
                                    <p:anim calcmode="lin" valueType="num">
                                      <p:cBhvr>
                                        <p:cTn id="22" dur="500" fill="hold"/>
                                        <p:tgtEl>
                                          <p:spTgt spid="45067"/>
                                        </p:tgtEl>
                                        <p:attrNameLst>
                                          <p:attrName>ppt_h</p:attrName>
                                        </p:attrNameLst>
                                      </p:cBhvr>
                                      <p:tavLst>
                                        <p:tav tm="100000">
                                          <p:val>
                                            <p:strVal val="(6*min(ma#ppt_x(#ppt_w*#ppt_h,.3),1)-7.4)/-.7*#ppt_h"/>
                                          </p:val>
                                        </p:tav>
                                        <p:tav tm="100000">
                                          <p:val>
                                            <p:strVal val="#ppt_h"/>
                                          </p:val>
                                        </p:tav>
                                      </p:tavLst>
                                    </p:anim>
                                    <p:anim calcmode="lin" valueType="num">
                                      <p:cBhvr>
                                        <p:cTn id="23" dur="500" fill="hold"/>
                                        <p:tgtEl>
                                          <p:spTgt spid="45067"/>
                                        </p:tgtEl>
                                        <p:attrNameLst>
                                          <p:attrName>ppt_x</p:attrName>
                                        </p:attrNameLst>
                                      </p:cBhvr>
                                      <p:tavLst>
                                        <p:tav tm="100000">
                                          <p:val>
                                            <p:fltVal val="0.5"/>
                                          </p:val>
                                        </p:tav>
                                        <p:tav tm="100000">
                                          <p:val>
                                            <p:strVal val="#ppt_x"/>
                                          </p:val>
                                        </p:tav>
                                      </p:tavLst>
                                    </p:anim>
                                    <p:anim calcmode="lin" valueType="num">
                                      <p:cBhvr>
                                        <p:cTn id="24" dur="500" fill="hold"/>
                                        <p:tgtEl>
                                          <p:spTgt spid="45067"/>
                                        </p:tgtEl>
                                        <p:attrNameLst>
                                          <p:attrName>ppt_y</p:attrName>
                                        </p:attrNameLst>
                                      </p:cBhvr>
                                      <p:tavLst>
                                        <p:tav tm="100000">
                                          <p:val>
                                            <p:strVal val="1+(6*min(ma#ppt_x(#ppt_w*#ppt_h,.3),1)-7.4)/-.7*#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36" fill="hold" nodeType="clickEffect">
                                  <p:stCondLst>
                                    <p:cond delay="0"/>
                                  </p:stCondLst>
                                  <p:childTnLst>
                                    <p:set>
                                      <p:cBhvr>
                                        <p:cTn id="28" dur="1" fill="hold">
                                          <p:stCondLst>
                                            <p:cond delay="0"/>
                                          </p:stCondLst>
                                        </p:cTn>
                                        <p:tgtEl>
                                          <p:spTgt spid="45068"/>
                                        </p:tgtEl>
                                        <p:attrNameLst>
                                          <p:attrName>style.visibility</p:attrName>
                                        </p:attrNameLst>
                                      </p:cBhvr>
                                      <p:to>
                                        <p:strVal val="visible"/>
                                      </p:to>
                                    </p:set>
                                    <p:anim calcmode="lin" valueType="num">
                                      <p:cBhvr>
                                        <p:cTn id="29" dur="500" fill="hold"/>
                                        <p:tgtEl>
                                          <p:spTgt spid="45068"/>
                                        </p:tgtEl>
                                        <p:attrNameLst>
                                          <p:attrName>ppt_w</p:attrName>
                                        </p:attrNameLst>
                                      </p:cBhvr>
                                      <p:tavLst>
                                        <p:tav tm="100000">
                                          <p:val>
                                            <p:strVal val="(6*min(ma#ppt_x(#ppt_w*#ppt_h,.3),1)-7.4)/-.7*#ppt_w"/>
                                          </p:val>
                                        </p:tav>
                                        <p:tav tm="100000">
                                          <p:val>
                                            <p:strVal val="#ppt_w"/>
                                          </p:val>
                                        </p:tav>
                                      </p:tavLst>
                                    </p:anim>
                                    <p:anim calcmode="lin" valueType="num">
                                      <p:cBhvr>
                                        <p:cTn id="30" dur="500" fill="hold"/>
                                        <p:tgtEl>
                                          <p:spTgt spid="45068"/>
                                        </p:tgtEl>
                                        <p:attrNameLst>
                                          <p:attrName>ppt_h</p:attrName>
                                        </p:attrNameLst>
                                      </p:cBhvr>
                                      <p:tavLst>
                                        <p:tav tm="100000">
                                          <p:val>
                                            <p:strVal val="(6*min(ma#ppt_x(#ppt_w*#ppt_h,.3),1)-7.4)/-.7*#ppt_h"/>
                                          </p:val>
                                        </p:tav>
                                        <p:tav tm="100000">
                                          <p:val>
                                            <p:strVal val="#ppt_h"/>
                                          </p:val>
                                        </p:tav>
                                      </p:tavLst>
                                    </p:anim>
                                    <p:anim calcmode="lin" valueType="num">
                                      <p:cBhvr>
                                        <p:cTn id="31" dur="500" fill="hold"/>
                                        <p:tgtEl>
                                          <p:spTgt spid="45068"/>
                                        </p:tgtEl>
                                        <p:attrNameLst>
                                          <p:attrName>ppt_x</p:attrName>
                                        </p:attrNameLst>
                                      </p:cBhvr>
                                      <p:tavLst>
                                        <p:tav tm="100000">
                                          <p:val>
                                            <p:fltVal val="0.5"/>
                                          </p:val>
                                        </p:tav>
                                        <p:tav tm="100000">
                                          <p:val>
                                            <p:strVal val="#ppt_x"/>
                                          </p:val>
                                        </p:tav>
                                      </p:tavLst>
                                    </p:anim>
                                    <p:anim calcmode="lin" valueType="num">
                                      <p:cBhvr>
                                        <p:cTn id="32" dur="500" fill="hold"/>
                                        <p:tgtEl>
                                          <p:spTgt spid="45068"/>
                                        </p:tgtEl>
                                        <p:attrNameLst>
                                          <p:attrName>ppt_y</p:attrName>
                                        </p:attrNameLst>
                                      </p:cBhvr>
                                      <p:tavLst>
                                        <p:tav tm="100000">
                                          <p:val>
                                            <p:strVal val="1+(6*min(ma#ppt_x(#ppt_w*#ppt_h,.3),1)-7.4)/-.7*#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36" fill="hold" nodeType="clickEffect">
                                  <p:stCondLst>
                                    <p:cond delay="0"/>
                                  </p:stCondLst>
                                  <p:childTnLst>
                                    <p:set>
                                      <p:cBhvr>
                                        <p:cTn id="36" dur="1" fill="hold">
                                          <p:stCondLst>
                                            <p:cond delay="0"/>
                                          </p:stCondLst>
                                        </p:cTn>
                                        <p:tgtEl>
                                          <p:spTgt spid="45069"/>
                                        </p:tgtEl>
                                        <p:attrNameLst>
                                          <p:attrName>style.visibility</p:attrName>
                                        </p:attrNameLst>
                                      </p:cBhvr>
                                      <p:to>
                                        <p:strVal val="visible"/>
                                      </p:to>
                                    </p:set>
                                    <p:anim calcmode="lin" valueType="num">
                                      <p:cBhvr>
                                        <p:cTn id="37" dur="500" fill="hold"/>
                                        <p:tgtEl>
                                          <p:spTgt spid="45069"/>
                                        </p:tgtEl>
                                        <p:attrNameLst>
                                          <p:attrName>ppt_w</p:attrName>
                                        </p:attrNameLst>
                                      </p:cBhvr>
                                      <p:tavLst>
                                        <p:tav tm="100000">
                                          <p:val>
                                            <p:strVal val="(6*min(ma#ppt_x(#ppt_w*#ppt_h,.3),1)-7.4)/-.7*#ppt_w"/>
                                          </p:val>
                                        </p:tav>
                                        <p:tav tm="100000">
                                          <p:val>
                                            <p:strVal val="#ppt_w"/>
                                          </p:val>
                                        </p:tav>
                                      </p:tavLst>
                                    </p:anim>
                                    <p:anim calcmode="lin" valueType="num">
                                      <p:cBhvr>
                                        <p:cTn id="38" dur="500" fill="hold"/>
                                        <p:tgtEl>
                                          <p:spTgt spid="45069"/>
                                        </p:tgtEl>
                                        <p:attrNameLst>
                                          <p:attrName>ppt_h</p:attrName>
                                        </p:attrNameLst>
                                      </p:cBhvr>
                                      <p:tavLst>
                                        <p:tav tm="100000">
                                          <p:val>
                                            <p:strVal val="(6*min(ma#ppt_x(#ppt_w*#ppt_h,.3),1)-7.4)/-.7*#ppt_h"/>
                                          </p:val>
                                        </p:tav>
                                        <p:tav tm="100000">
                                          <p:val>
                                            <p:strVal val="#ppt_h"/>
                                          </p:val>
                                        </p:tav>
                                      </p:tavLst>
                                    </p:anim>
                                    <p:anim calcmode="lin" valueType="num">
                                      <p:cBhvr>
                                        <p:cTn id="39" dur="500" fill="hold"/>
                                        <p:tgtEl>
                                          <p:spTgt spid="45069"/>
                                        </p:tgtEl>
                                        <p:attrNameLst>
                                          <p:attrName>ppt_x</p:attrName>
                                        </p:attrNameLst>
                                      </p:cBhvr>
                                      <p:tavLst>
                                        <p:tav tm="100000">
                                          <p:val>
                                            <p:fltVal val="0.5"/>
                                          </p:val>
                                        </p:tav>
                                        <p:tav tm="100000">
                                          <p:val>
                                            <p:strVal val="#ppt_x"/>
                                          </p:val>
                                        </p:tav>
                                      </p:tavLst>
                                    </p:anim>
                                    <p:anim calcmode="lin" valueType="num">
                                      <p:cBhvr>
                                        <p:cTn id="40" dur="500" fill="hold"/>
                                        <p:tgtEl>
                                          <p:spTgt spid="45069"/>
                                        </p:tgtEl>
                                        <p:attrNameLst>
                                          <p:attrName>ppt_y</p:attrName>
                                        </p:attrNameLst>
                                      </p:cBhvr>
                                      <p:tavLst>
                                        <p:tav tm="100000">
                                          <p:val>
                                            <p:strVal val="1+(6*min(ma#ppt_x(#ppt_w*#ppt_h,.3),1)-7.4)/-.7*#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3" presetClass="entr" presetSubtype="36" fill="hold" nodeType="clickEffect">
                                  <p:stCondLst>
                                    <p:cond delay="0"/>
                                  </p:stCondLst>
                                  <p:childTnLst>
                                    <p:set>
                                      <p:cBhvr>
                                        <p:cTn id="44" dur="1" fill="hold">
                                          <p:stCondLst>
                                            <p:cond delay="0"/>
                                          </p:stCondLst>
                                        </p:cTn>
                                        <p:tgtEl>
                                          <p:spTgt spid="45073"/>
                                        </p:tgtEl>
                                        <p:attrNameLst>
                                          <p:attrName>style.visibility</p:attrName>
                                        </p:attrNameLst>
                                      </p:cBhvr>
                                      <p:to>
                                        <p:strVal val="visible"/>
                                      </p:to>
                                    </p:set>
                                    <p:anim calcmode="lin" valueType="num">
                                      <p:cBhvr>
                                        <p:cTn id="45" dur="500" fill="hold"/>
                                        <p:tgtEl>
                                          <p:spTgt spid="45073"/>
                                        </p:tgtEl>
                                        <p:attrNameLst>
                                          <p:attrName>ppt_w</p:attrName>
                                        </p:attrNameLst>
                                      </p:cBhvr>
                                      <p:tavLst>
                                        <p:tav tm="100000">
                                          <p:val>
                                            <p:strVal val="(6*min(ma#ppt_x(#ppt_w*#ppt_h,.3),1)-7.4)/-.7*#ppt_w"/>
                                          </p:val>
                                        </p:tav>
                                        <p:tav tm="100000">
                                          <p:val>
                                            <p:strVal val="#ppt_w"/>
                                          </p:val>
                                        </p:tav>
                                      </p:tavLst>
                                    </p:anim>
                                    <p:anim calcmode="lin" valueType="num">
                                      <p:cBhvr>
                                        <p:cTn id="46" dur="500" fill="hold"/>
                                        <p:tgtEl>
                                          <p:spTgt spid="45073"/>
                                        </p:tgtEl>
                                        <p:attrNameLst>
                                          <p:attrName>ppt_h</p:attrName>
                                        </p:attrNameLst>
                                      </p:cBhvr>
                                      <p:tavLst>
                                        <p:tav tm="100000">
                                          <p:val>
                                            <p:strVal val="(6*min(ma#ppt_x(#ppt_w*#ppt_h,.3),1)-7.4)/-.7*#ppt_h"/>
                                          </p:val>
                                        </p:tav>
                                        <p:tav tm="100000">
                                          <p:val>
                                            <p:strVal val="#ppt_h"/>
                                          </p:val>
                                        </p:tav>
                                      </p:tavLst>
                                    </p:anim>
                                    <p:anim calcmode="lin" valueType="num">
                                      <p:cBhvr>
                                        <p:cTn id="47" dur="500" fill="hold"/>
                                        <p:tgtEl>
                                          <p:spTgt spid="45073"/>
                                        </p:tgtEl>
                                        <p:attrNameLst>
                                          <p:attrName>ppt_x</p:attrName>
                                        </p:attrNameLst>
                                      </p:cBhvr>
                                      <p:tavLst>
                                        <p:tav tm="100000">
                                          <p:val>
                                            <p:fltVal val="0.5"/>
                                          </p:val>
                                        </p:tav>
                                        <p:tav tm="100000">
                                          <p:val>
                                            <p:strVal val="#ppt_x"/>
                                          </p:val>
                                        </p:tav>
                                      </p:tavLst>
                                    </p:anim>
                                    <p:anim calcmode="lin" valueType="num">
                                      <p:cBhvr>
                                        <p:cTn id="48" dur="500" fill="hold"/>
                                        <p:tgtEl>
                                          <p:spTgt spid="45073"/>
                                        </p:tgtEl>
                                        <p:attrNameLst>
                                          <p:attrName>ppt_y</p:attrName>
                                        </p:attrNameLst>
                                      </p:cBhvr>
                                      <p:tavLst>
                                        <p:tav tm="100000">
                                          <p:val>
                                            <p:strVal val="1+(6*min(ma#ppt_x(#ppt_w*#ppt_h,.3),1)-7.4)/-.7*#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3" presetClass="entr" presetSubtype="36" fill="hold" nodeType="clickEffect">
                                  <p:stCondLst>
                                    <p:cond delay="0"/>
                                  </p:stCondLst>
                                  <p:childTnLst>
                                    <p:set>
                                      <p:cBhvr>
                                        <p:cTn id="52" dur="1" fill="hold">
                                          <p:stCondLst>
                                            <p:cond delay="0"/>
                                          </p:stCondLst>
                                        </p:cTn>
                                        <p:tgtEl>
                                          <p:spTgt spid="45070"/>
                                        </p:tgtEl>
                                        <p:attrNameLst>
                                          <p:attrName>style.visibility</p:attrName>
                                        </p:attrNameLst>
                                      </p:cBhvr>
                                      <p:to>
                                        <p:strVal val="visible"/>
                                      </p:to>
                                    </p:set>
                                    <p:anim calcmode="lin" valueType="num">
                                      <p:cBhvr>
                                        <p:cTn id="53" dur="500" fill="hold"/>
                                        <p:tgtEl>
                                          <p:spTgt spid="45070"/>
                                        </p:tgtEl>
                                        <p:attrNameLst>
                                          <p:attrName>ppt_w</p:attrName>
                                        </p:attrNameLst>
                                      </p:cBhvr>
                                      <p:tavLst>
                                        <p:tav tm="100000">
                                          <p:val>
                                            <p:strVal val="(6*min(ma#ppt_x(#ppt_w*#ppt_h,.3),1)-7.4)/-.7*#ppt_w"/>
                                          </p:val>
                                        </p:tav>
                                        <p:tav tm="100000">
                                          <p:val>
                                            <p:strVal val="#ppt_w"/>
                                          </p:val>
                                        </p:tav>
                                      </p:tavLst>
                                    </p:anim>
                                    <p:anim calcmode="lin" valueType="num">
                                      <p:cBhvr>
                                        <p:cTn id="54" dur="500" fill="hold"/>
                                        <p:tgtEl>
                                          <p:spTgt spid="45070"/>
                                        </p:tgtEl>
                                        <p:attrNameLst>
                                          <p:attrName>ppt_h</p:attrName>
                                        </p:attrNameLst>
                                      </p:cBhvr>
                                      <p:tavLst>
                                        <p:tav tm="100000">
                                          <p:val>
                                            <p:strVal val="(6*min(ma#ppt_x(#ppt_w*#ppt_h,.3),1)-7.4)/-.7*#ppt_h"/>
                                          </p:val>
                                        </p:tav>
                                        <p:tav tm="100000">
                                          <p:val>
                                            <p:strVal val="#ppt_h"/>
                                          </p:val>
                                        </p:tav>
                                      </p:tavLst>
                                    </p:anim>
                                    <p:anim calcmode="lin" valueType="num">
                                      <p:cBhvr>
                                        <p:cTn id="55" dur="500" fill="hold"/>
                                        <p:tgtEl>
                                          <p:spTgt spid="45070"/>
                                        </p:tgtEl>
                                        <p:attrNameLst>
                                          <p:attrName>ppt_x</p:attrName>
                                        </p:attrNameLst>
                                      </p:cBhvr>
                                      <p:tavLst>
                                        <p:tav tm="100000">
                                          <p:val>
                                            <p:fltVal val="0.5"/>
                                          </p:val>
                                        </p:tav>
                                        <p:tav tm="100000">
                                          <p:val>
                                            <p:strVal val="#ppt_x"/>
                                          </p:val>
                                        </p:tav>
                                      </p:tavLst>
                                    </p:anim>
                                    <p:anim calcmode="lin" valueType="num">
                                      <p:cBhvr>
                                        <p:cTn id="56" dur="500" fill="hold"/>
                                        <p:tgtEl>
                                          <p:spTgt spid="45070"/>
                                        </p:tgtEl>
                                        <p:attrNameLst>
                                          <p:attrName>ppt_y</p:attrName>
                                        </p:attrNameLst>
                                      </p:cBhvr>
                                      <p:tavLst>
                                        <p:tav tm="100000">
                                          <p:val>
                                            <p:strVal val="1+(6*min(ma#ppt_x(#ppt_w*#ppt_h,.3),1)-7.4)/-.7*#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3" presetClass="entr" presetSubtype="36" fill="hold" nodeType="clickEffect">
                                  <p:stCondLst>
                                    <p:cond delay="0"/>
                                  </p:stCondLst>
                                  <p:childTnLst>
                                    <p:set>
                                      <p:cBhvr>
                                        <p:cTn id="60" dur="1" fill="hold">
                                          <p:stCondLst>
                                            <p:cond delay="0"/>
                                          </p:stCondLst>
                                        </p:cTn>
                                        <p:tgtEl>
                                          <p:spTgt spid="45066"/>
                                        </p:tgtEl>
                                        <p:attrNameLst>
                                          <p:attrName>style.visibility</p:attrName>
                                        </p:attrNameLst>
                                      </p:cBhvr>
                                      <p:to>
                                        <p:strVal val="visible"/>
                                      </p:to>
                                    </p:set>
                                    <p:anim calcmode="lin" valueType="num">
                                      <p:cBhvr>
                                        <p:cTn id="61" dur="500" fill="hold"/>
                                        <p:tgtEl>
                                          <p:spTgt spid="45066"/>
                                        </p:tgtEl>
                                        <p:attrNameLst>
                                          <p:attrName>ppt_w</p:attrName>
                                        </p:attrNameLst>
                                      </p:cBhvr>
                                      <p:tavLst>
                                        <p:tav tm="100000">
                                          <p:val>
                                            <p:strVal val="(6*min(ma#ppt_x(#ppt_w*#ppt_h,.3),1)-7.4)/-.7*#ppt_w"/>
                                          </p:val>
                                        </p:tav>
                                        <p:tav tm="100000">
                                          <p:val>
                                            <p:strVal val="#ppt_w"/>
                                          </p:val>
                                        </p:tav>
                                      </p:tavLst>
                                    </p:anim>
                                    <p:anim calcmode="lin" valueType="num">
                                      <p:cBhvr>
                                        <p:cTn id="62" dur="500" fill="hold"/>
                                        <p:tgtEl>
                                          <p:spTgt spid="45066"/>
                                        </p:tgtEl>
                                        <p:attrNameLst>
                                          <p:attrName>ppt_h</p:attrName>
                                        </p:attrNameLst>
                                      </p:cBhvr>
                                      <p:tavLst>
                                        <p:tav tm="100000">
                                          <p:val>
                                            <p:strVal val="(6*min(ma#ppt_x(#ppt_w*#ppt_h,.3),1)-7.4)/-.7*#ppt_h"/>
                                          </p:val>
                                        </p:tav>
                                        <p:tav tm="100000">
                                          <p:val>
                                            <p:strVal val="#ppt_h"/>
                                          </p:val>
                                        </p:tav>
                                      </p:tavLst>
                                    </p:anim>
                                    <p:anim calcmode="lin" valueType="num">
                                      <p:cBhvr>
                                        <p:cTn id="63" dur="500" fill="hold"/>
                                        <p:tgtEl>
                                          <p:spTgt spid="45066"/>
                                        </p:tgtEl>
                                        <p:attrNameLst>
                                          <p:attrName>ppt_x</p:attrName>
                                        </p:attrNameLst>
                                      </p:cBhvr>
                                      <p:tavLst>
                                        <p:tav tm="100000">
                                          <p:val>
                                            <p:fltVal val="0.5"/>
                                          </p:val>
                                        </p:tav>
                                        <p:tav tm="100000">
                                          <p:val>
                                            <p:strVal val="#ppt_x"/>
                                          </p:val>
                                        </p:tav>
                                      </p:tavLst>
                                    </p:anim>
                                    <p:anim calcmode="lin" valueType="num">
                                      <p:cBhvr>
                                        <p:cTn id="64" dur="500" fill="hold"/>
                                        <p:tgtEl>
                                          <p:spTgt spid="45066"/>
                                        </p:tgtEl>
                                        <p:attrNameLst>
                                          <p:attrName>ppt_y</p:attrName>
                                        </p:attrNameLst>
                                      </p:cBhvr>
                                      <p:tavLst>
                                        <p:tav tm="100000">
                                          <p:val>
                                            <p:strVal val="1+(6*min(ma#ppt_x(#ppt_w*#ppt_h,.3),1)-7.4)/-.7*#ppt_h/2"/>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10" presetClass="exit" fill="hold" nodeType="clickEffect">
                                  <p:stCondLst>
                                    <p:cond delay="0"/>
                                  </p:stCondLst>
                                  <p:childTnLst>
                                    <p:animEffect transition="out" filter="fade">
                                      <p:cBhvr>
                                        <p:cTn id="68" dur="2000"/>
                                        <p:tgtEl>
                                          <p:spTgt spid="45072"/>
                                        </p:tgtEl>
                                      </p:cBhvr>
                                    </p:animEffect>
                                    <p:set>
                                      <p:cBhvr>
                                        <p:cTn id="69" dur="1" fill="hold">
                                          <p:stCondLst>
                                            <p:cond delay="0"/>
                                          </p:stCondLst>
                                        </p:cTn>
                                        <p:tgtEl>
                                          <p:spTgt spid="45072"/>
                                        </p:tgtEl>
                                        <p:attrNameLst>
                                          <p:attrName>style.visibility</p:attrName>
                                        </p:attrNameLst>
                                      </p:cBhvr>
                                      <p:to>
                                        <p:strVal val="hidden"/>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23" presetClass="entr" presetSubtype="36" fill="hold" nodeType="clickEffect">
                                  <p:stCondLst>
                                    <p:cond delay="0"/>
                                  </p:stCondLst>
                                  <p:childTnLst>
                                    <p:set>
                                      <p:cBhvr>
                                        <p:cTn id="73" dur="1" fill="hold">
                                          <p:stCondLst>
                                            <p:cond delay="0"/>
                                          </p:stCondLst>
                                        </p:cTn>
                                        <p:tgtEl>
                                          <p:spTgt spid="45099"/>
                                        </p:tgtEl>
                                        <p:attrNameLst>
                                          <p:attrName>style.visibility</p:attrName>
                                        </p:attrNameLst>
                                      </p:cBhvr>
                                      <p:to>
                                        <p:strVal val="visible"/>
                                      </p:to>
                                    </p:set>
                                    <p:anim calcmode="lin" valueType="num">
                                      <p:cBhvr>
                                        <p:cTn id="74" dur="2000" fill="hold"/>
                                        <p:tgtEl>
                                          <p:spTgt spid="45099"/>
                                        </p:tgtEl>
                                        <p:attrNameLst>
                                          <p:attrName>ppt_w</p:attrName>
                                        </p:attrNameLst>
                                      </p:cBhvr>
                                      <p:tavLst>
                                        <p:tav tm="100000">
                                          <p:val>
                                            <p:strVal val="(6*min(ma#ppt_x(#ppt_w*#ppt_h,.3),1)-7.4)/-.7*#ppt_w"/>
                                          </p:val>
                                        </p:tav>
                                        <p:tav tm="100000">
                                          <p:val>
                                            <p:strVal val="#ppt_w"/>
                                          </p:val>
                                        </p:tav>
                                      </p:tavLst>
                                    </p:anim>
                                    <p:anim calcmode="lin" valueType="num">
                                      <p:cBhvr>
                                        <p:cTn id="75" dur="2000" fill="hold"/>
                                        <p:tgtEl>
                                          <p:spTgt spid="45099"/>
                                        </p:tgtEl>
                                        <p:attrNameLst>
                                          <p:attrName>ppt_h</p:attrName>
                                        </p:attrNameLst>
                                      </p:cBhvr>
                                      <p:tavLst>
                                        <p:tav tm="100000">
                                          <p:val>
                                            <p:strVal val="(6*min(ma#ppt_x(#ppt_w*#ppt_h,.3),1)-7.4)/-.7*#ppt_h"/>
                                          </p:val>
                                        </p:tav>
                                        <p:tav tm="100000">
                                          <p:val>
                                            <p:strVal val="#ppt_h"/>
                                          </p:val>
                                        </p:tav>
                                      </p:tavLst>
                                    </p:anim>
                                    <p:anim calcmode="lin" valueType="num">
                                      <p:cBhvr>
                                        <p:cTn id="76" dur="2000" fill="hold"/>
                                        <p:tgtEl>
                                          <p:spTgt spid="45099"/>
                                        </p:tgtEl>
                                        <p:attrNameLst>
                                          <p:attrName>ppt_x</p:attrName>
                                        </p:attrNameLst>
                                      </p:cBhvr>
                                      <p:tavLst>
                                        <p:tav tm="100000">
                                          <p:val>
                                            <p:fltVal val="0.5"/>
                                          </p:val>
                                        </p:tav>
                                        <p:tav tm="100000">
                                          <p:val>
                                            <p:strVal val="#ppt_x"/>
                                          </p:val>
                                        </p:tav>
                                      </p:tavLst>
                                    </p:anim>
                                    <p:anim calcmode="lin" valueType="num">
                                      <p:cBhvr>
                                        <p:cTn id="77" dur="2000" fill="hold"/>
                                        <p:tgtEl>
                                          <p:spTgt spid="45099"/>
                                        </p:tgtEl>
                                        <p:attrNameLst>
                                          <p:attrName>ppt_y</p:attrName>
                                        </p:attrNameLst>
                                      </p:cBhvr>
                                      <p:tavLst>
                                        <p:tav tm="100000">
                                          <p:val>
                                            <p:strVal val="1+(6*min(ma#ppt_x(#ppt_w*#ppt_h,.3),1)-7.4)/-.7*#ppt_h/2"/>
                                          </p:val>
                                        </p:tav>
                                        <p:tav tm="100000">
                                          <p:val>
                                            <p:strVal val="#ppt_y"/>
                                          </p:val>
                                        </p:tav>
                                      </p:tavLst>
                                    </p:anim>
                                  </p:childTnLst>
                                </p:cTn>
                              </p:par>
                            </p:childTnLst>
                          </p:cTn>
                        </p:par>
                        <p:par>
                          <p:cTn id="78" fill="hold" nodeType="afterGroup">
                            <p:stCondLst>
                              <p:cond delay="2000"/>
                            </p:stCondLst>
                            <p:childTnLst>
                              <p:par>
                                <p:cTn id="79" presetID="23" presetClass="entr" presetSubtype="36" fill="hold" grpId="0" nodeType="afterEffect">
                                  <p:stCondLst>
                                    <p:cond delay="0"/>
                                  </p:stCondLst>
                                  <p:childTnLst>
                                    <p:set>
                                      <p:cBhvr>
                                        <p:cTn id="80" dur="1" fill="hold">
                                          <p:stCondLst>
                                            <p:cond delay="0"/>
                                          </p:stCondLst>
                                        </p:cTn>
                                        <p:tgtEl>
                                          <p:spTgt spid="45089"/>
                                        </p:tgtEl>
                                        <p:attrNameLst>
                                          <p:attrName>style.visibility</p:attrName>
                                        </p:attrNameLst>
                                      </p:cBhvr>
                                      <p:to>
                                        <p:strVal val="visible"/>
                                      </p:to>
                                    </p:set>
                                    <p:anim calcmode="lin" valueType="num">
                                      <p:cBhvr>
                                        <p:cTn id="81" dur="500" fill="hold"/>
                                        <p:tgtEl>
                                          <p:spTgt spid="45089"/>
                                        </p:tgtEl>
                                        <p:attrNameLst>
                                          <p:attrName>ppt_w</p:attrName>
                                        </p:attrNameLst>
                                      </p:cBhvr>
                                      <p:tavLst>
                                        <p:tav tm="100000">
                                          <p:val>
                                            <p:strVal val="(6*min(ma#ppt_x(#ppt_w*#ppt_h,.3),1)-7.4)/-.7*#ppt_w"/>
                                          </p:val>
                                        </p:tav>
                                        <p:tav tm="100000">
                                          <p:val>
                                            <p:strVal val="#ppt_w"/>
                                          </p:val>
                                        </p:tav>
                                      </p:tavLst>
                                    </p:anim>
                                    <p:anim calcmode="lin" valueType="num">
                                      <p:cBhvr>
                                        <p:cTn id="82" dur="500" fill="hold"/>
                                        <p:tgtEl>
                                          <p:spTgt spid="45089"/>
                                        </p:tgtEl>
                                        <p:attrNameLst>
                                          <p:attrName>ppt_h</p:attrName>
                                        </p:attrNameLst>
                                      </p:cBhvr>
                                      <p:tavLst>
                                        <p:tav tm="100000">
                                          <p:val>
                                            <p:strVal val="(6*min(ma#ppt_x(#ppt_w*#ppt_h,.3),1)-7.4)/-.7*#ppt_h"/>
                                          </p:val>
                                        </p:tav>
                                        <p:tav tm="100000">
                                          <p:val>
                                            <p:strVal val="#ppt_h"/>
                                          </p:val>
                                        </p:tav>
                                      </p:tavLst>
                                    </p:anim>
                                    <p:anim calcmode="lin" valueType="num">
                                      <p:cBhvr>
                                        <p:cTn id="83" dur="500" fill="hold"/>
                                        <p:tgtEl>
                                          <p:spTgt spid="45089"/>
                                        </p:tgtEl>
                                        <p:attrNameLst>
                                          <p:attrName>ppt_x</p:attrName>
                                        </p:attrNameLst>
                                      </p:cBhvr>
                                      <p:tavLst>
                                        <p:tav tm="100000">
                                          <p:val>
                                            <p:fltVal val="0.5"/>
                                          </p:val>
                                        </p:tav>
                                        <p:tav tm="100000">
                                          <p:val>
                                            <p:strVal val="#ppt_x"/>
                                          </p:val>
                                        </p:tav>
                                      </p:tavLst>
                                    </p:anim>
                                    <p:anim calcmode="lin" valueType="num">
                                      <p:cBhvr>
                                        <p:cTn id="84" dur="500" fill="hold"/>
                                        <p:tgtEl>
                                          <p:spTgt spid="45089"/>
                                        </p:tgtEl>
                                        <p:attrNameLst>
                                          <p:attrName>ppt_y</p:attrName>
                                        </p:attrNameLst>
                                      </p:cBhvr>
                                      <p:tavLst>
                                        <p:tav tm="100000">
                                          <p:val>
                                            <p:strVal val="1+(6*min(ma#ppt_x(#ppt_w*#ppt_h,.3),1)-7.4)/-.7*#ppt_h/2"/>
                                          </p:val>
                                        </p:tav>
                                        <p:tav tm="100000">
                                          <p:val>
                                            <p:strVal val="#ppt_y"/>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23" presetClass="entr" presetSubtype="36" fill="hold" grpId="0" nodeType="clickEffect">
                                  <p:stCondLst>
                                    <p:cond delay="0"/>
                                  </p:stCondLst>
                                  <p:childTnLst>
                                    <p:set>
                                      <p:cBhvr>
                                        <p:cTn id="88" dur="1" fill="hold">
                                          <p:stCondLst>
                                            <p:cond delay="0"/>
                                          </p:stCondLst>
                                        </p:cTn>
                                        <p:tgtEl>
                                          <p:spTgt spid="45100"/>
                                        </p:tgtEl>
                                        <p:attrNameLst>
                                          <p:attrName>style.visibility</p:attrName>
                                        </p:attrNameLst>
                                      </p:cBhvr>
                                      <p:to>
                                        <p:strVal val="visible"/>
                                      </p:to>
                                    </p:set>
                                    <p:anim calcmode="lin" valueType="num">
                                      <p:cBhvr>
                                        <p:cTn id="89" dur="500" fill="hold"/>
                                        <p:tgtEl>
                                          <p:spTgt spid="45100"/>
                                        </p:tgtEl>
                                        <p:attrNameLst>
                                          <p:attrName>ppt_w</p:attrName>
                                        </p:attrNameLst>
                                      </p:cBhvr>
                                      <p:tavLst>
                                        <p:tav tm="100000">
                                          <p:val>
                                            <p:strVal val="(6*min(ma#ppt_x(#ppt_w*#ppt_h,.3),1)-7.4)/-.7*#ppt_w"/>
                                          </p:val>
                                        </p:tav>
                                        <p:tav tm="100000">
                                          <p:val>
                                            <p:strVal val="#ppt_w"/>
                                          </p:val>
                                        </p:tav>
                                      </p:tavLst>
                                    </p:anim>
                                    <p:anim calcmode="lin" valueType="num">
                                      <p:cBhvr>
                                        <p:cTn id="90" dur="500" fill="hold"/>
                                        <p:tgtEl>
                                          <p:spTgt spid="45100"/>
                                        </p:tgtEl>
                                        <p:attrNameLst>
                                          <p:attrName>ppt_h</p:attrName>
                                        </p:attrNameLst>
                                      </p:cBhvr>
                                      <p:tavLst>
                                        <p:tav tm="100000">
                                          <p:val>
                                            <p:strVal val="(6*min(ma#ppt_x(#ppt_w*#ppt_h,.3),1)-7.4)/-.7*#ppt_h"/>
                                          </p:val>
                                        </p:tav>
                                        <p:tav tm="100000">
                                          <p:val>
                                            <p:strVal val="#ppt_h"/>
                                          </p:val>
                                        </p:tav>
                                      </p:tavLst>
                                    </p:anim>
                                    <p:anim calcmode="lin" valueType="num">
                                      <p:cBhvr>
                                        <p:cTn id="91" dur="500" fill="hold"/>
                                        <p:tgtEl>
                                          <p:spTgt spid="45100"/>
                                        </p:tgtEl>
                                        <p:attrNameLst>
                                          <p:attrName>ppt_x</p:attrName>
                                        </p:attrNameLst>
                                      </p:cBhvr>
                                      <p:tavLst>
                                        <p:tav tm="100000">
                                          <p:val>
                                            <p:fltVal val="0.5"/>
                                          </p:val>
                                        </p:tav>
                                        <p:tav tm="100000">
                                          <p:val>
                                            <p:strVal val="#ppt_x"/>
                                          </p:val>
                                        </p:tav>
                                      </p:tavLst>
                                    </p:anim>
                                    <p:anim calcmode="lin" valueType="num">
                                      <p:cBhvr>
                                        <p:cTn id="92" dur="500" fill="hold"/>
                                        <p:tgtEl>
                                          <p:spTgt spid="45100"/>
                                        </p:tgtEl>
                                        <p:attrNameLst>
                                          <p:attrName>ppt_y</p:attrName>
                                        </p:attrNameLst>
                                      </p:cBhvr>
                                      <p:tavLst>
                                        <p:tav tm="100000">
                                          <p:val>
                                            <p:strVal val="1+(6*min(ma#ppt_x(#ppt_w*#ppt_h,.3),1)-7.4)/-.7*#ppt_h/2"/>
                                          </p:val>
                                        </p:tav>
                                        <p:tav tm="100000">
                                          <p:val>
                                            <p:strVal val="#ppt_y"/>
                                          </p:val>
                                        </p:tav>
                                      </p:tavLst>
                                    </p:anim>
                                  </p:childTnLst>
                                </p:cTn>
                              </p:par>
                            </p:childTnLst>
                          </p:cTn>
                        </p:par>
                        <p:par>
                          <p:cTn id="93" fill="hold" nodeType="afterGroup">
                            <p:stCondLst>
                              <p:cond delay="500"/>
                            </p:stCondLst>
                            <p:childTnLst>
                              <p:par>
                                <p:cTn id="94" presetID="23" presetClass="entr" presetSubtype="528" fill="hold" nodeType="afterEffect">
                                  <p:stCondLst>
                                    <p:cond delay="0"/>
                                  </p:stCondLst>
                                  <p:childTnLst>
                                    <p:set>
                                      <p:cBhvr>
                                        <p:cTn id="95" dur="1" fill="hold">
                                          <p:stCondLst>
                                            <p:cond delay="0"/>
                                          </p:stCondLst>
                                        </p:cTn>
                                        <p:tgtEl>
                                          <p:spTgt spid="54"/>
                                        </p:tgtEl>
                                        <p:attrNameLst>
                                          <p:attrName>style.visibility</p:attrName>
                                        </p:attrNameLst>
                                      </p:cBhvr>
                                      <p:to>
                                        <p:strVal val="visible"/>
                                      </p:to>
                                    </p:set>
                                    <p:anim calcmode="lin" valueType="num">
                                      <p:cBhvr>
                                        <p:cTn id="96" dur="500" fill="hold"/>
                                        <p:tgtEl>
                                          <p:spTgt spid="54"/>
                                        </p:tgtEl>
                                        <p:attrNameLst>
                                          <p:attrName>ppt_w</p:attrName>
                                        </p:attrNameLst>
                                      </p:cBhvr>
                                      <p:tavLst>
                                        <p:tav tm="100000">
                                          <p:val>
                                            <p:fltVal val="0"/>
                                          </p:val>
                                        </p:tav>
                                        <p:tav tm="100000">
                                          <p:val>
                                            <p:strVal val="#ppt_w"/>
                                          </p:val>
                                        </p:tav>
                                      </p:tavLst>
                                    </p:anim>
                                    <p:anim calcmode="lin" valueType="num">
                                      <p:cBhvr>
                                        <p:cTn id="97" dur="500" fill="hold"/>
                                        <p:tgtEl>
                                          <p:spTgt spid="54"/>
                                        </p:tgtEl>
                                        <p:attrNameLst>
                                          <p:attrName>ppt_h</p:attrName>
                                        </p:attrNameLst>
                                      </p:cBhvr>
                                      <p:tavLst>
                                        <p:tav tm="100000">
                                          <p:val>
                                            <p:fltVal val="0"/>
                                          </p:val>
                                        </p:tav>
                                        <p:tav tm="100000">
                                          <p:val>
                                            <p:strVal val="#ppt_h"/>
                                          </p:val>
                                        </p:tav>
                                      </p:tavLst>
                                    </p:anim>
                                    <p:anim calcmode="lin" valueType="num">
                                      <p:cBhvr>
                                        <p:cTn id="98" dur="500" fill="hold"/>
                                        <p:tgtEl>
                                          <p:spTgt spid="54"/>
                                        </p:tgtEl>
                                        <p:attrNameLst>
                                          <p:attrName>ppt_x</p:attrName>
                                        </p:attrNameLst>
                                      </p:cBhvr>
                                      <p:tavLst>
                                        <p:tav tm="100000">
                                          <p:val>
                                            <p:fltVal val="0.5"/>
                                          </p:val>
                                        </p:tav>
                                        <p:tav tm="100000">
                                          <p:val>
                                            <p:strVal val="#ppt_x"/>
                                          </p:val>
                                        </p:tav>
                                      </p:tavLst>
                                    </p:anim>
                                    <p:anim calcmode="lin" valueType="num">
                                      <p:cBhvr>
                                        <p:cTn id="99" dur="500" fill="hold"/>
                                        <p:tgtEl>
                                          <p:spTgt spid="54"/>
                                        </p:tgtEl>
                                        <p:attrNameLst>
                                          <p:attrName>ppt_y</p:attrName>
                                        </p:attrNameLst>
                                      </p:cBhvr>
                                      <p:tavLst>
                                        <p:tav tm="100000">
                                          <p:val>
                                            <p:fltVal val="0.5"/>
                                          </p:val>
                                        </p:tav>
                                        <p:tav tm="100000">
                                          <p:val>
                                            <p:strVal val="#ppt_y"/>
                                          </p:val>
                                        </p:tav>
                                      </p:tavLst>
                                    </p:anim>
                                  </p:childTnLst>
                                </p:cTn>
                              </p:par>
                              <p:par>
                                <p:cTn id="100" presetID="10" presetClass="entr" fill="hold" nodeType="withEffect">
                                  <p:stCondLst>
                                    <p:cond delay="0"/>
                                  </p:stCondLst>
                                  <p:childTnLst>
                                    <p:set>
                                      <p:cBhvr>
                                        <p:cTn id="101" dur="1" fill="hold">
                                          <p:stCondLst>
                                            <p:cond delay="0"/>
                                          </p:stCondLst>
                                        </p:cTn>
                                        <p:tgtEl>
                                          <p:spTgt spid="5"/>
                                        </p:tgtEl>
                                        <p:attrNameLst>
                                          <p:attrName>style.visibility</p:attrName>
                                        </p:attrNameLst>
                                      </p:cBhvr>
                                      <p:to>
                                        <p:strVal val="visible"/>
                                      </p:to>
                                    </p:set>
                                    <p:animEffect transition="in" filter="fade">
                                      <p:cBhvr>
                                        <p:cTn id="102" dur="1000"/>
                                        <p:tgtEl>
                                          <p:spTgt spid="5"/>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0" presetClass="entr" fill="hold" nodeType="clickEffect">
                                  <p:stCondLst>
                                    <p:cond delay="0"/>
                                  </p:stCondLst>
                                  <p:childTnLst>
                                    <p:set>
                                      <p:cBhvr>
                                        <p:cTn id="106" dur="1" fill="hold">
                                          <p:stCondLst>
                                            <p:cond delay="0"/>
                                          </p:stCondLst>
                                        </p:cTn>
                                        <p:tgtEl>
                                          <p:spTgt spid="53"/>
                                        </p:tgtEl>
                                        <p:attrNameLst>
                                          <p:attrName>style.visibility</p:attrName>
                                        </p:attrNameLst>
                                      </p:cBhvr>
                                      <p:to>
                                        <p:strVal val="visible"/>
                                      </p:to>
                                    </p:set>
                                    <p:animEffect transition="in" filter="fade">
                                      <p:cBhvr>
                                        <p:cTn id="107" dur="1000"/>
                                        <p:tgtEl>
                                          <p:spTgt spid="53"/>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0" presetClass="entr" fill="hold" nodeType="clickEffect">
                                  <p:stCondLst>
                                    <p:cond delay="0"/>
                                  </p:stCondLst>
                                  <p:childTnLst>
                                    <p:set>
                                      <p:cBhvr>
                                        <p:cTn id="111" dur="1" fill="hold">
                                          <p:stCondLst>
                                            <p:cond delay="0"/>
                                          </p:stCondLst>
                                        </p:cTn>
                                        <p:tgtEl>
                                          <p:spTgt spid="4"/>
                                        </p:tgtEl>
                                        <p:attrNameLst>
                                          <p:attrName>style.visibility</p:attrName>
                                        </p:attrNameLst>
                                      </p:cBhvr>
                                      <p:to>
                                        <p:strVal val="visible"/>
                                      </p:to>
                                    </p:set>
                                    <p:animEffect transition="in" filter="fade">
                                      <p:cBhvr>
                                        <p:cTn id="112" dur="1000"/>
                                        <p:tgtEl>
                                          <p:spTgt spid="4"/>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0" presetClass="entr" fill="hold" nodeType="clickEffect">
                                  <p:stCondLst>
                                    <p:cond delay="0"/>
                                  </p:stCondLst>
                                  <p:childTnLst>
                                    <p:set>
                                      <p:cBhvr>
                                        <p:cTn id="116" dur="1" fill="hold">
                                          <p:stCondLst>
                                            <p:cond delay="0"/>
                                          </p:stCondLst>
                                        </p:cTn>
                                        <p:tgtEl>
                                          <p:spTgt spid="2"/>
                                        </p:tgtEl>
                                        <p:attrNameLst>
                                          <p:attrName>style.visibility</p:attrName>
                                        </p:attrNameLst>
                                      </p:cBhvr>
                                      <p:to>
                                        <p:strVal val="visible"/>
                                      </p:to>
                                    </p:set>
                                    <p:animEffect transition="in" filter="fade">
                                      <p:cBhvr>
                                        <p:cTn id="117" dur="1000"/>
                                        <p:tgtEl>
                                          <p:spTgt spid="2"/>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 presetClass="entr" presetSubtype="4" fill="hold" nodeType="clickEffect">
                                  <p:stCondLst>
                                    <p:cond delay="0"/>
                                  </p:stCondLst>
                                  <p:childTnLst>
                                    <p:set>
                                      <p:cBhvr>
                                        <p:cTn id="121" dur="1" fill="hold">
                                          <p:stCondLst>
                                            <p:cond delay="0"/>
                                          </p:stCondLst>
                                        </p:cTn>
                                        <p:tgtEl>
                                          <p:spTgt spid="3"/>
                                        </p:tgtEl>
                                        <p:attrNameLst>
                                          <p:attrName>style.visibility</p:attrName>
                                        </p:attrNameLst>
                                      </p:cBhvr>
                                      <p:to>
                                        <p:strVal val="visible"/>
                                      </p:to>
                                    </p:set>
                                    <p:anim calcmode="lin" valueType="num">
                                      <p:cBhvr>
                                        <p:cTn id="122" dur="500" fill="hold"/>
                                        <p:tgtEl>
                                          <p:spTgt spid="3"/>
                                        </p:tgtEl>
                                        <p:attrNameLst>
                                          <p:attrName>ppt_x</p:attrName>
                                        </p:attrNameLst>
                                      </p:cBhvr>
                                      <p:tavLst>
                                        <p:tav tm="100000">
                                          <p:val>
                                            <p:strVal val="#ppt_x"/>
                                          </p:val>
                                        </p:tav>
                                        <p:tav tm="100000">
                                          <p:val>
                                            <p:strVal val="#ppt_x"/>
                                          </p:val>
                                        </p:tav>
                                      </p:tavLst>
                                    </p:anim>
                                    <p:anim calcmode="lin" valueType="num">
                                      <p:cBhvr>
                                        <p:cTn id="123" dur="500" fill="hold"/>
                                        <p:tgtEl>
                                          <p:spTgt spid="3"/>
                                        </p:tgtEl>
                                        <p:attrNameLst>
                                          <p:attrName>ppt_y</p:attrName>
                                        </p:attrNameLst>
                                      </p:cBhvr>
                                      <p:tavLst>
                                        <p:tav tm="10000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89" grpId="0" animBg="1"/>
      <p:bldP spid="4510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
          <p:cNvSpPr>
            <a:spLocks noChangeArrowheads="1"/>
          </p:cNvSpPr>
          <p:nvPr/>
        </p:nvSpPr>
        <p:spPr bwMode="auto">
          <a:xfrm>
            <a:off x="0" y="0"/>
            <a:ext cx="10058400" cy="77724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77826" name="Text Box 2"/>
          <p:cNvSpPr txBox="1">
            <a:spLocks noChangeArrowheads="1"/>
          </p:cNvSpPr>
          <p:nvPr/>
        </p:nvSpPr>
        <p:spPr bwMode="auto">
          <a:xfrm>
            <a:off x="828675" y="7435850"/>
            <a:ext cx="982663"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563"/>
              </a:spcBef>
              <a:buClr>
                <a:srgbClr val="FFFFFF"/>
              </a:buClr>
              <a:buSzPct val="100000"/>
            </a:pPr>
            <a:r>
              <a:rPr lang="en-GB" sz="900" b="1">
                <a:solidFill>
                  <a:srgbClr val="FFFFFF"/>
                </a:solidFill>
                <a:latin typeface="Arial" charset="0"/>
              </a:rPr>
              <a:t>© </a:t>
            </a:r>
            <a:r>
              <a:rPr lang="en-GB" sz="1000" b="1">
                <a:solidFill>
                  <a:srgbClr val="FFFFFF"/>
                </a:solidFill>
                <a:latin typeface="Arial" charset="0"/>
              </a:rPr>
              <a:t>2006</a:t>
            </a:r>
            <a:r>
              <a:rPr lang="en-GB" sz="900" b="1">
                <a:solidFill>
                  <a:srgbClr val="FFFFFF"/>
                </a:solidFill>
                <a:latin typeface="Arial" charset="0"/>
              </a:rPr>
              <a:t> TBBMI</a:t>
            </a:r>
          </a:p>
        </p:txBody>
      </p:sp>
      <p:sp>
        <p:nvSpPr>
          <p:cNvPr id="77827" name="Rectangle 3"/>
          <p:cNvSpPr>
            <a:spLocks noChangeArrowheads="1"/>
          </p:cNvSpPr>
          <p:nvPr/>
        </p:nvSpPr>
        <p:spPr bwMode="auto">
          <a:xfrm>
            <a:off x="8731250" y="7410450"/>
            <a:ext cx="661988"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p>
            <a:pPr algn="ctr" eaLnBrk="0" hangingPunct="0">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000" b="1">
                <a:solidFill>
                  <a:srgbClr val="FFFFFF"/>
                </a:solidFill>
                <a:latin typeface="Comic Sans MS" charset="0"/>
              </a:rPr>
              <a:t>9.6.08.</a:t>
            </a:r>
          </a:p>
        </p:txBody>
      </p:sp>
      <p:pic>
        <p:nvPicPr>
          <p:cNvPr id="77828" name="Picture 4"/>
          <p:cNvPicPr>
            <a:picLocks noChangeAspect="1" noChangeArrowheads="1"/>
          </p:cNvPicPr>
          <p:nvPr/>
        </p:nvPicPr>
        <p:blipFill>
          <a:blip r:embed="rId3">
            <a:extLst>
              <a:ext uri="{28A0092B-C50C-407E-A947-70E740481C1C}">
                <a14:useLocalDpi xmlns:a14="http://schemas.microsoft.com/office/drawing/2010/main" val="0"/>
              </a:ext>
            </a:extLst>
          </a:blip>
          <a:srcRect l="5481" t="4640" r="4184" b="3424"/>
          <a:stretch>
            <a:fillRect/>
          </a:stretch>
        </p:blipFill>
        <p:spPr bwMode="auto">
          <a:xfrm>
            <a:off x="628650" y="574675"/>
            <a:ext cx="8745538" cy="655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77829" name="Freeform 5"/>
          <p:cNvSpPr>
            <a:spLocks noChangeArrowheads="1"/>
          </p:cNvSpPr>
          <p:nvPr/>
        </p:nvSpPr>
        <p:spPr bwMode="auto">
          <a:xfrm>
            <a:off x="6877050" y="6064250"/>
            <a:ext cx="1004888" cy="1131888"/>
          </a:xfrm>
          <a:custGeom>
            <a:avLst/>
            <a:gdLst>
              <a:gd name="T0" fmla="*/ 2147483647 w 576"/>
              <a:gd name="T1" fmla="*/ 2147483647 h 629"/>
              <a:gd name="T2" fmla="*/ 2147483647 w 576"/>
              <a:gd name="T3" fmla="*/ 2147483647 h 629"/>
              <a:gd name="T4" fmla="*/ 2147483647 w 576"/>
              <a:gd name="T5" fmla="*/ 2147483647 h 629"/>
              <a:gd name="T6" fmla="*/ 2147483647 w 576"/>
              <a:gd name="T7" fmla="*/ 2147483647 h 629"/>
              <a:gd name="T8" fmla="*/ 2147483647 w 576"/>
              <a:gd name="T9" fmla="*/ 2147483647 h 629"/>
              <a:gd name="T10" fmla="*/ 2147483647 w 576"/>
              <a:gd name="T11" fmla="*/ 2147483647 h 629"/>
              <a:gd name="T12" fmla="*/ 2147483647 w 576"/>
              <a:gd name="T13" fmla="*/ 2147483647 h 629"/>
              <a:gd name="T14" fmla="*/ 2147483647 w 576"/>
              <a:gd name="T15" fmla="*/ 2147483647 h 629"/>
              <a:gd name="T16" fmla="*/ 2147483647 w 576"/>
              <a:gd name="T17" fmla="*/ 2147483647 h 629"/>
              <a:gd name="T18" fmla="*/ 2147483647 w 576"/>
              <a:gd name="T19" fmla="*/ 2147483647 h 629"/>
              <a:gd name="T20" fmla="*/ 2147483647 w 576"/>
              <a:gd name="T21" fmla="*/ 2147483647 h 629"/>
              <a:gd name="T22" fmla="*/ 2147483647 w 576"/>
              <a:gd name="T23" fmla="*/ 2147483647 h 629"/>
              <a:gd name="T24" fmla="*/ 2147483647 w 576"/>
              <a:gd name="T25" fmla="*/ 2147483647 h 629"/>
              <a:gd name="T26" fmla="*/ 2147483647 w 576"/>
              <a:gd name="T27" fmla="*/ 2147483647 h 629"/>
              <a:gd name="T28" fmla="*/ 2147483647 w 576"/>
              <a:gd name="T29" fmla="*/ 2147483647 h 629"/>
              <a:gd name="T30" fmla="*/ 2147483647 w 576"/>
              <a:gd name="T31" fmla="*/ 2147483647 h 629"/>
              <a:gd name="T32" fmla="*/ 2147483647 w 576"/>
              <a:gd name="T33" fmla="*/ 2147483647 h 629"/>
              <a:gd name="T34" fmla="*/ 2147483647 w 576"/>
              <a:gd name="T35" fmla="*/ 2147483647 h 629"/>
              <a:gd name="T36" fmla="*/ 2147483647 w 576"/>
              <a:gd name="T37" fmla="*/ 2147483647 h 629"/>
              <a:gd name="T38" fmla="*/ 2147483647 w 576"/>
              <a:gd name="T39" fmla="*/ 2147483647 h 629"/>
              <a:gd name="T40" fmla="*/ 2147483647 w 576"/>
              <a:gd name="T41" fmla="*/ 2147483647 h 629"/>
              <a:gd name="T42" fmla="*/ 2147483647 w 576"/>
              <a:gd name="T43" fmla="*/ 2147483647 h 629"/>
              <a:gd name="T44" fmla="*/ 2147483647 w 576"/>
              <a:gd name="T45" fmla="*/ 2147483647 h 629"/>
              <a:gd name="T46" fmla="*/ 2147483647 w 576"/>
              <a:gd name="T47" fmla="*/ 2147483647 h 629"/>
              <a:gd name="T48" fmla="*/ 2147483647 w 576"/>
              <a:gd name="T49" fmla="*/ 2147483647 h 629"/>
              <a:gd name="T50" fmla="*/ 2147483647 w 576"/>
              <a:gd name="T51" fmla="*/ 2147483647 h 629"/>
              <a:gd name="T52" fmla="*/ 2147483647 w 576"/>
              <a:gd name="T53" fmla="*/ 2147483647 h 629"/>
              <a:gd name="T54" fmla="*/ 2147483647 w 576"/>
              <a:gd name="T55" fmla="*/ 2147483647 h 629"/>
              <a:gd name="T56" fmla="*/ 2147483647 w 576"/>
              <a:gd name="T57" fmla="*/ 2147483647 h 6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76"/>
              <a:gd name="T88" fmla="*/ 0 h 629"/>
              <a:gd name="T89" fmla="*/ 576 w 576"/>
              <a:gd name="T90" fmla="*/ 629 h 6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76" h="629">
                <a:moveTo>
                  <a:pt x="302" y="533"/>
                </a:moveTo>
                <a:cubicBezTo>
                  <a:pt x="293" y="491"/>
                  <a:pt x="302" y="474"/>
                  <a:pt x="262" y="461"/>
                </a:cubicBezTo>
                <a:cubicBezTo>
                  <a:pt x="254" y="453"/>
                  <a:pt x="244" y="445"/>
                  <a:pt x="238" y="437"/>
                </a:cubicBezTo>
                <a:cubicBezTo>
                  <a:pt x="226" y="421"/>
                  <a:pt x="206" y="389"/>
                  <a:pt x="206" y="389"/>
                </a:cubicBezTo>
                <a:cubicBezTo>
                  <a:pt x="186" y="312"/>
                  <a:pt x="163" y="295"/>
                  <a:pt x="94" y="261"/>
                </a:cubicBezTo>
                <a:cubicBezTo>
                  <a:pt x="83" y="245"/>
                  <a:pt x="64" y="232"/>
                  <a:pt x="62" y="213"/>
                </a:cubicBezTo>
                <a:cubicBezTo>
                  <a:pt x="60" y="199"/>
                  <a:pt x="57" y="146"/>
                  <a:pt x="46" y="125"/>
                </a:cubicBezTo>
                <a:cubicBezTo>
                  <a:pt x="0" y="42"/>
                  <a:pt x="24" y="107"/>
                  <a:pt x="6" y="53"/>
                </a:cubicBezTo>
                <a:cubicBezTo>
                  <a:pt x="17" y="29"/>
                  <a:pt x="18" y="0"/>
                  <a:pt x="54" y="29"/>
                </a:cubicBezTo>
                <a:cubicBezTo>
                  <a:pt x="69" y="41"/>
                  <a:pt x="62" y="67"/>
                  <a:pt x="70" y="85"/>
                </a:cubicBezTo>
                <a:cubicBezTo>
                  <a:pt x="79" y="107"/>
                  <a:pt x="109" y="170"/>
                  <a:pt x="126" y="181"/>
                </a:cubicBezTo>
                <a:cubicBezTo>
                  <a:pt x="142" y="191"/>
                  <a:pt x="174" y="213"/>
                  <a:pt x="174" y="213"/>
                </a:cubicBezTo>
                <a:cubicBezTo>
                  <a:pt x="195" y="244"/>
                  <a:pt x="185" y="256"/>
                  <a:pt x="222" y="269"/>
                </a:cubicBezTo>
                <a:cubicBezTo>
                  <a:pt x="224" y="215"/>
                  <a:pt x="218" y="161"/>
                  <a:pt x="230" y="109"/>
                </a:cubicBezTo>
                <a:cubicBezTo>
                  <a:pt x="231" y="100"/>
                  <a:pt x="251" y="108"/>
                  <a:pt x="254" y="117"/>
                </a:cubicBezTo>
                <a:cubicBezTo>
                  <a:pt x="256" y="126"/>
                  <a:pt x="241" y="182"/>
                  <a:pt x="238" y="197"/>
                </a:cubicBezTo>
                <a:cubicBezTo>
                  <a:pt x="242" y="218"/>
                  <a:pt x="238" y="245"/>
                  <a:pt x="254" y="261"/>
                </a:cubicBezTo>
                <a:cubicBezTo>
                  <a:pt x="262" y="269"/>
                  <a:pt x="319" y="288"/>
                  <a:pt x="334" y="293"/>
                </a:cubicBezTo>
                <a:cubicBezTo>
                  <a:pt x="342" y="301"/>
                  <a:pt x="352" y="307"/>
                  <a:pt x="358" y="317"/>
                </a:cubicBezTo>
                <a:cubicBezTo>
                  <a:pt x="368" y="336"/>
                  <a:pt x="369" y="372"/>
                  <a:pt x="390" y="389"/>
                </a:cubicBezTo>
                <a:cubicBezTo>
                  <a:pt x="403" y="400"/>
                  <a:pt x="423" y="403"/>
                  <a:pt x="438" y="413"/>
                </a:cubicBezTo>
                <a:cubicBezTo>
                  <a:pt x="458" y="443"/>
                  <a:pt x="462" y="462"/>
                  <a:pt x="494" y="477"/>
                </a:cubicBezTo>
                <a:cubicBezTo>
                  <a:pt x="509" y="483"/>
                  <a:pt x="542" y="493"/>
                  <a:pt x="542" y="493"/>
                </a:cubicBezTo>
                <a:cubicBezTo>
                  <a:pt x="549" y="522"/>
                  <a:pt x="558" y="551"/>
                  <a:pt x="566" y="581"/>
                </a:cubicBezTo>
                <a:cubicBezTo>
                  <a:pt x="480" y="615"/>
                  <a:pt x="576" y="580"/>
                  <a:pt x="470" y="605"/>
                </a:cubicBezTo>
                <a:cubicBezTo>
                  <a:pt x="453" y="608"/>
                  <a:pt x="438" y="615"/>
                  <a:pt x="422" y="621"/>
                </a:cubicBezTo>
                <a:cubicBezTo>
                  <a:pt x="414" y="623"/>
                  <a:pt x="398" y="629"/>
                  <a:pt x="398" y="629"/>
                </a:cubicBezTo>
                <a:cubicBezTo>
                  <a:pt x="349" y="620"/>
                  <a:pt x="335" y="622"/>
                  <a:pt x="302" y="589"/>
                </a:cubicBezTo>
                <a:cubicBezTo>
                  <a:pt x="293" y="537"/>
                  <a:pt x="282" y="552"/>
                  <a:pt x="302" y="533"/>
                </a:cubicBezTo>
                <a:close/>
              </a:path>
            </a:pathLst>
          </a:custGeom>
          <a:blipFill dpi="0" rotWithShape="0">
            <a:blip r:embed="rId4"/>
            <a:srcRect/>
            <a:tile tx="0" ty="0" sx="100000" sy="100000" flip="none" algn="tl"/>
          </a:blipFill>
          <a:ln w="12600">
            <a:solidFill>
              <a:srgbClr val="000000"/>
            </a:solidFill>
            <a:round/>
            <a:headEnd/>
            <a:tailEnd/>
          </a:ln>
        </p:spPr>
        <p:txBody>
          <a:bodyPr wrap="none" lIns="91418" tIns="45710" rIns="91418" bIns="45710" anchor="ctr"/>
          <a:lstStyle/>
          <a:p>
            <a:endParaRPr lang="en-US"/>
          </a:p>
        </p:txBody>
      </p:sp>
      <p:sp>
        <p:nvSpPr>
          <p:cNvPr id="77830" name="Rectangle 8"/>
          <p:cNvSpPr>
            <a:spLocks noChangeArrowheads="1"/>
          </p:cNvSpPr>
          <p:nvPr/>
        </p:nvSpPr>
        <p:spPr bwMode="auto">
          <a:xfrm>
            <a:off x="628650" y="561975"/>
            <a:ext cx="8745538" cy="6605588"/>
          </a:xfrm>
          <a:prstGeom prst="rect">
            <a:avLst/>
          </a:prstGeom>
          <a:noFill/>
          <a:ln w="76320">
            <a:solidFill>
              <a:srgbClr val="A5002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77831" name="Text Box 9"/>
          <p:cNvSpPr txBox="1">
            <a:spLocks noChangeArrowheads="1"/>
          </p:cNvSpPr>
          <p:nvPr/>
        </p:nvSpPr>
        <p:spPr bwMode="auto">
          <a:xfrm>
            <a:off x="9632950" y="106363"/>
            <a:ext cx="204788" cy="442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101856" tIns="51108" rIns="101856" bIns="51108"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375"/>
              </a:spcBef>
              <a:buClr>
                <a:srgbClr val="FFA27C"/>
              </a:buClr>
              <a:buSzPct val="100000"/>
            </a:pPr>
            <a:r>
              <a:rPr lang="en-GB" sz="2200">
                <a:solidFill>
                  <a:srgbClr val="FFA27C"/>
                </a:solidFill>
                <a:latin typeface="Comic Sans MS" charset="0"/>
              </a:rPr>
              <a:t> </a:t>
            </a:r>
          </a:p>
        </p:txBody>
      </p:sp>
      <p:sp>
        <p:nvSpPr>
          <p:cNvPr id="45066" name="Text Box 10"/>
          <p:cNvSpPr txBox="1">
            <a:spLocks noChangeArrowheads="1"/>
          </p:cNvSpPr>
          <p:nvPr/>
        </p:nvSpPr>
        <p:spPr bwMode="auto">
          <a:xfrm>
            <a:off x="3227388" y="3427413"/>
            <a:ext cx="1550987"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500"/>
              </a:spcBef>
              <a:buClr>
                <a:srgbClr val="FC0128"/>
              </a:buClr>
              <a:buSzPct val="100000"/>
            </a:pPr>
            <a:r>
              <a:rPr lang="en-GB" sz="2400" b="1">
                <a:solidFill>
                  <a:srgbClr val="FC0128"/>
                </a:solidFill>
                <a:latin typeface="Comic Sans MS" charset="0"/>
              </a:rPr>
              <a:t>LA MÃ•</a:t>
            </a:r>
          </a:p>
        </p:txBody>
      </p:sp>
      <p:sp>
        <p:nvSpPr>
          <p:cNvPr id="45067" name="Text Box 11"/>
          <p:cNvSpPr txBox="1">
            <a:spLocks noChangeArrowheads="1"/>
          </p:cNvSpPr>
          <p:nvPr/>
        </p:nvSpPr>
        <p:spPr bwMode="auto">
          <a:xfrm>
            <a:off x="7010400" y="4595813"/>
            <a:ext cx="2576513"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500"/>
              </a:spcBef>
              <a:buClr>
                <a:srgbClr val="FC0128"/>
              </a:buClr>
              <a:buSzPct val="100000"/>
            </a:pPr>
            <a:r>
              <a:rPr lang="en-GB" sz="2400" b="1">
                <a:solidFill>
                  <a:schemeClr val="tx1"/>
                </a:solidFill>
                <a:latin typeface="Comic Sans MS" charset="0"/>
              </a:rPr>
              <a:t>•Si-ri An-ti-ốt</a:t>
            </a:r>
          </a:p>
        </p:txBody>
      </p:sp>
      <p:sp>
        <p:nvSpPr>
          <p:cNvPr id="45068" name="Text Box 12"/>
          <p:cNvSpPr txBox="1">
            <a:spLocks noChangeArrowheads="1"/>
          </p:cNvSpPr>
          <p:nvPr/>
        </p:nvSpPr>
        <p:spPr bwMode="auto">
          <a:xfrm>
            <a:off x="7315200" y="3886200"/>
            <a:ext cx="2057400" cy="841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500"/>
              </a:spcBef>
              <a:buClr>
                <a:srgbClr val="FC0128"/>
              </a:buClr>
              <a:buSzPct val="100000"/>
            </a:pPr>
            <a:r>
              <a:rPr lang="en-GB" sz="2400" b="1">
                <a:solidFill>
                  <a:schemeClr val="tx1"/>
                </a:solidFill>
                <a:latin typeface="Comic Sans MS" charset="0"/>
              </a:rPr>
              <a:t>•Pi-si-đi-an An-ti-ốt</a:t>
            </a:r>
          </a:p>
        </p:txBody>
      </p:sp>
      <p:sp>
        <p:nvSpPr>
          <p:cNvPr id="45069" name="Text Box 13"/>
          <p:cNvSpPr txBox="1">
            <a:spLocks noChangeArrowheads="1"/>
          </p:cNvSpPr>
          <p:nvPr/>
        </p:nvSpPr>
        <p:spPr bwMode="auto">
          <a:xfrm>
            <a:off x="5705475" y="4213225"/>
            <a:ext cx="1993900"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500"/>
              </a:spcBef>
              <a:buClr>
                <a:srgbClr val="FC0128"/>
              </a:buClr>
              <a:buSzPct val="100000"/>
            </a:pPr>
            <a:r>
              <a:rPr lang="en-GB" sz="2400" b="1">
                <a:solidFill>
                  <a:schemeClr val="tx1"/>
                </a:solidFill>
                <a:latin typeface="Comic Sans MS" charset="0"/>
              </a:rPr>
              <a:t>•Ê-phê-sô</a:t>
            </a:r>
          </a:p>
        </p:txBody>
      </p:sp>
      <p:sp>
        <p:nvSpPr>
          <p:cNvPr id="45070" name="Text Box 14"/>
          <p:cNvSpPr txBox="1">
            <a:spLocks noChangeArrowheads="1"/>
          </p:cNvSpPr>
          <p:nvPr/>
        </p:nvSpPr>
        <p:spPr bwMode="auto">
          <a:xfrm>
            <a:off x="4289425" y="4292600"/>
            <a:ext cx="1462088"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500"/>
              </a:spcBef>
              <a:buClr>
                <a:srgbClr val="FC0128"/>
              </a:buClr>
              <a:buSzPct val="100000"/>
            </a:pPr>
            <a:r>
              <a:rPr lang="en-GB" sz="2400" b="1">
                <a:solidFill>
                  <a:srgbClr val="FC0128"/>
                </a:solidFill>
                <a:latin typeface="Comic Sans MS" charset="0"/>
              </a:rPr>
              <a:t>A-then</a:t>
            </a:r>
          </a:p>
        </p:txBody>
      </p:sp>
      <p:sp>
        <p:nvSpPr>
          <p:cNvPr id="77837" name="Text Box 15"/>
          <p:cNvSpPr txBox="1">
            <a:spLocks noChangeArrowheads="1"/>
          </p:cNvSpPr>
          <p:nvPr/>
        </p:nvSpPr>
        <p:spPr bwMode="auto">
          <a:xfrm>
            <a:off x="5143500" y="4137025"/>
            <a:ext cx="338138" cy="66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2250"/>
              </a:spcBef>
              <a:buClr>
                <a:srgbClr val="919191"/>
              </a:buClr>
              <a:buSzPct val="100000"/>
            </a:pPr>
            <a:r>
              <a:rPr lang="en-GB" sz="3600" b="1">
                <a:solidFill>
                  <a:srgbClr val="919191"/>
                </a:solidFill>
                <a:latin typeface="Comic Sans MS" charset="0"/>
              </a:rPr>
              <a:t>•</a:t>
            </a:r>
          </a:p>
        </p:txBody>
      </p:sp>
      <p:sp>
        <p:nvSpPr>
          <p:cNvPr id="45073" name="Text Box 17"/>
          <p:cNvSpPr txBox="1">
            <a:spLocks noChangeArrowheads="1"/>
          </p:cNvSpPr>
          <p:nvPr/>
        </p:nvSpPr>
        <p:spPr bwMode="auto">
          <a:xfrm>
            <a:off x="4727575" y="3414713"/>
            <a:ext cx="2359025"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500"/>
              </a:spcBef>
              <a:buClr>
                <a:srgbClr val="FC0128"/>
              </a:buClr>
              <a:buSzPct val="100000"/>
            </a:pPr>
            <a:r>
              <a:rPr lang="en-GB" sz="2400" b="1">
                <a:solidFill>
                  <a:srgbClr val="FC0128"/>
                </a:solidFill>
                <a:latin typeface="Comic Sans MS" charset="0"/>
              </a:rPr>
              <a:t>Ma-xê-đoan</a:t>
            </a:r>
          </a:p>
        </p:txBody>
      </p:sp>
      <p:sp>
        <p:nvSpPr>
          <p:cNvPr id="45079" name="Text Box 23"/>
          <p:cNvSpPr txBox="1">
            <a:spLocks noChangeArrowheads="1"/>
          </p:cNvSpPr>
          <p:nvPr/>
        </p:nvSpPr>
        <p:spPr bwMode="auto">
          <a:xfrm>
            <a:off x="7105650" y="5291138"/>
            <a:ext cx="2724150"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500"/>
              </a:spcBef>
              <a:buClr>
                <a:srgbClr val="FC0128"/>
              </a:buClr>
              <a:buSzPct val="100000"/>
            </a:pPr>
            <a:r>
              <a:rPr lang="en-GB" sz="2400" b="1">
                <a:solidFill>
                  <a:schemeClr val="tx1"/>
                </a:solidFill>
                <a:latin typeface="Comic Sans MS" charset="0"/>
              </a:rPr>
              <a:t>•Giê-ru-sa-lem</a:t>
            </a:r>
          </a:p>
        </p:txBody>
      </p:sp>
      <p:sp>
        <p:nvSpPr>
          <p:cNvPr id="77840" name="Text Box 24"/>
          <p:cNvSpPr txBox="1">
            <a:spLocks noChangeArrowheads="1"/>
          </p:cNvSpPr>
          <p:nvPr/>
        </p:nvSpPr>
        <p:spPr bwMode="auto">
          <a:xfrm>
            <a:off x="8821738" y="741045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77841" name="Text Box 25"/>
          <p:cNvSpPr txBox="1">
            <a:spLocks noChangeArrowheads="1"/>
          </p:cNvSpPr>
          <p:nvPr/>
        </p:nvSpPr>
        <p:spPr bwMode="auto">
          <a:xfrm>
            <a:off x="9450388" y="7051675"/>
            <a:ext cx="184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77842" name="Text Box 26"/>
          <p:cNvSpPr txBox="1">
            <a:spLocks noChangeArrowheads="1"/>
          </p:cNvSpPr>
          <p:nvPr/>
        </p:nvSpPr>
        <p:spPr bwMode="auto">
          <a:xfrm>
            <a:off x="9193213" y="7412038"/>
            <a:ext cx="338137"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43</a:t>
            </a:r>
          </a:p>
        </p:txBody>
      </p:sp>
      <p:sp>
        <p:nvSpPr>
          <p:cNvPr id="77843" name="Text Box 27"/>
          <p:cNvSpPr txBox="1">
            <a:spLocks noChangeArrowheads="1"/>
          </p:cNvSpPr>
          <p:nvPr/>
        </p:nvSpPr>
        <p:spPr bwMode="auto">
          <a:xfrm>
            <a:off x="9518650" y="7372350"/>
            <a:ext cx="296863" cy="309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875"/>
              </a:spcBef>
              <a:buClr>
                <a:srgbClr val="FFFFFF"/>
              </a:buClr>
              <a:buSzPct val="100000"/>
            </a:pPr>
            <a:r>
              <a:rPr lang="en-GB" sz="1400" b="1">
                <a:solidFill>
                  <a:srgbClr val="FFFFFF"/>
                </a:solidFill>
                <a:latin typeface="Comic Sans MS" charset="0"/>
              </a:rPr>
              <a:t>4</a:t>
            </a:r>
          </a:p>
        </p:txBody>
      </p:sp>
      <p:sp>
        <p:nvSpPr>
          <p:cNvPr id="77844" name="Text Box 2"/>
          <p:cNvSpPr txBox="1">
            <a:spLocks noChangeArrowheads="1"/>
          </p:cNvSpPr>
          <p:nvPr/>
        </p:nvSpPr>
        <p:spPr bwMode="auto">
          <a:xfrm>
            <a:off x="1006475" y="5945188"/>
            <a:ext cx="2876550" cy="733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2500"/>
              </a:spcBef>
              <a:buClr>
                <a:srgbClr val="0033CC"/>
              </a:buClr>
              <a:buSzPct val="100000"/>
            </a:pPr>
            <a:r>
              <a:rPr lang="en-GB" sz="4000" b="1">
                <a:solidFill>
                  <a:srgbClr val="0033CC"/>
                </a:solidFill>
                <a:latin typeface="Comic Sans MS" charset="0"/>
              </a:rPr>
              <a:t>CHÂU PHI</a:t>
            </a:r>
          </a:p>
        </p:txBody>
      </p:sp>
      <p:sp>
        <p:nvSpPr>
          <p:cNvPr id="77845" name="Text Box 3"/>
          <p:cNvSpPr txBox="1">
            <a:spLocks noChangeArrowheads="1"/>
          </p:cNvSpPr>
          <p:nvPr/>
        </p:nvSpPr>
        <p:spPr bwMode="auto">
          <a:xfrm>
            <a:off x="6956425" y="5570538"/>
            <a:ext cx="2362200" cy="593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2500"/>
              </a:spcBef>
              <a:buClr>
                <a:srgbClr val="0033CC"/>
              </a:buClr>
              <a:buSzPct val="100000"/>
            </a:pPr>
            <a:r>
              <a:rPr lang="en-GB" sz="3100" b="1">
                <a:solidFill>
                  <a:srgbClr val="0033CC"/>
                </a:solidFill>
                <a:latin typeface="Comic Sans MS" charset="0"/>
              </a:rPr>
              <a:t>Ả RẬP</a:t>
            </a:r>
          </a:p>
        </p:txBody>
      </p:sp>
      <p:sp>
        <p:nvSpPr>
          <p:cNvPr id="77846" name="Text Box 4"/>
          <p:cNvSpPr txBox="1">
            <a:spLocks noChangeArrowheads="1"/>
          </p:cNvSpPr>
          <p:nvPr/>
        </p:nvSpPr>
        <p:spPr bwMode="auto">
          <a:xfrm>
            <a:off x="6956425" y="2374900"/>
            <a:ext cx="1882775" cy="593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938"/>
              </a:spcBef>
              <a:buClr>
                <a:srgbClr val="0033CC"/>
              </a:buClr>
              <a:buSzPct val="100000"/>
            </a:pPr>
            <a:r>
              <a:rPr lang="en-GB" sz="3100" b="1">
                <a:solidFill>
                  <a:srgbClr val="0033CC"/>
                </a:solidFill>
                <a:latin typeface="Comic Sans MS" charset="0"/>
              </a:rPr>
              <a:t>CHÂU Á</a:t>
            </a:r>
          </a:p>
        </p:txBody>
      </p:sp>
      <p:sp>
        <p:nvSpPr>
          <p:cNvPr id="77847" name="Text Box 5"/>
          <p:cNvSpPr txBox="1">
            <a:spLocks noChangeArrowheads="1"/>
          </p:cNvSpPr>
          <p:nvPr/>
        </p:nvSpPr>
        <p:spPr bwMode="auto">
          <a:xfrm rot="1320000">
            <a:off x="3506788" y="4872038"/>
            <a:ext cx="2319337" cy="34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000"/>
              </a:spcBef>
              <a:buClr>
                <a:srgbClr val="FFFFFF"/>
              </a:buClr>
              <a:buSzPct val="100000"/>
            </a:pPr>
            <a:r>
              <a:rPr lang="en-GB" sz="1600" b="1">
                <a:solidFill>
                  <a:srgbClr val="FFFFFF"/>
                </a:solidFill>
                <a:latin typeface="Comic Sans MS" charset="0"/>
              </a:rPr>
              <a:t>ĐỊA TRUNG HẢI</a:t>
            </a:r>
          </a:p>
        </p:txBody>
      </p:sp>
      <p:sp>
        <p:nvSpPr>
          <p:cNvPr id="77848" name="Text Box 6"/>
          <p:cNvSpPr txBox="1">
            <a:spLocks noChangeArrowheads="1"/>
          </p:cNvSpPr>
          <p:nvPr/>
        </p:nvSpPr>
        <p:spPr bwMode="auto">
          <a:xfrm rot="1320000">
            <a:off x="642938" y="1439863"/>
            <a:ext cx="1500187"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000"/>
              </a:spcBef>
              <a:buClr>
                <a:srgbClr val="FFFFFF"/>
              </a:buClr>
              <a:buSzPct val="100000"/>
            </a:pPr>
            <a:r>
              <a:rPr lang="en-GB" sz="1600" b="1">
                <a:solidFill>
                  <a:srgbClr val="FFFFFF"/>
                </a:solidFill>
                <a:latin typeface="Comic Sans MS" charset="0"/>
              </a:rPr>
              <a:t>ĐẠI TÂY DƯƠNG</a:t>
            </a:r>
          </a:p>
        </p:txBody>
      </p:sp>
      <p:sp>
        <p:nvSpPr>
          <p:cNvPr id="77849" name="Text Box 8"/>
          <p:cNvSpPr txBox="1">
            <a:spLocks noChangeArrowheads="1"/>
          </p:cNvSpPr>
          <p:nvPr/>
        </p:nvSpPr>
        <p:spPr bwMode="auto">
          <a:xfrm>
            <a:off x="2239963" y="2314575"/>
            <a:ext cx="3170237" cy="593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938"/>
              </a:spcBef>
              <a:buClr>
                <a:srgbClr val="0033CC"/>
              </a:buClr>
              <a:buSzPct val="100000"/>
            </a:pPr>
            <a:r>
              <a:rPr lang="en-GB" sz="3100" b="1">
                <a:solidFill>
                  <a:srgbClr val="0033CC"/>
                </a:solidFill>
                <a:latin typeface="Comic Sans MS" charset="0"/>
              </a:rPr>
              <a:t>CHÂU ÂU</a:t>
            </a:r>
          </a:p>
        </p:txBody>
      </p:sp>
      <p:pic>
        <p:nvPicPr>
          <p:cNvPr id="77850" name="Picture 17"/>
          <p:cNvPicPr>
            <a:picLocks noChangeAspect="1" noChangeArrowheads="1"/>
          </p:cNvPicPr>
          <p:nvPr/>
        </p:nvPicPr>
        <p:blipFill>
          <a:blip r:embed="rId5">
            <a:lum contrast="18000"/>
            <a:extLst>
              <a:ext uri="{28A0092B-C50C-407E-A947-70E740481C1C}">
                <a14:useLocalDpi xmlns:a14="http://schemas.microsoft.com/office/drawing/2010/main" val="0"/>
              </a:ext>
            </a:extLst>
          </a:blip>
          <a:srcRect t="12242"/>
          <a:stretch>
            <a:fillRect/>
          </a:stretch>
        </p:blipFill>
        <p:spPr bwMode="auto">
          <a:xfrm>
            <a:off x="3581400" y="2514600"/>
            <a:ext cx="2962275" cy="2049463"/>
          </a:xfrm>
          <a:prstGeom prst="rect">
            <a:avLst/>
          </a:prstGeom>
          <a:noFill/>
          <a:ln w="76320">
            <a:solidFill>
              <a:srgbClr val="00AE00"/>
            </a:solidFill>
            <a:miter lim="800000"/>
            <a:headEnd/>
            <a:tailEnd/>
          </a:ln>
          <a:effectLst>
            <a:outerShdw dist="89605" dir="2700000" algn="ctr" rotWithShape="0">
              <a:srgbClr val="808080"/>
            </a:outerShdw>
          </a:effectLst>
          <a:extLst>
            <a:ext uri="{909E8E84-426E-40dd-AFC4-6F175D3DCCD1}">
              <a14:hiddenFill xmlns:a14="http://schemas.microsoft.com/office/drawing/2010/main" xmlns="">
                <a:solidFill>
                  <a:srgbClr val="FFFFFF"/>
                </a:solidFill>
              </a14:hiddenFill>
            </a:ext>
          </a:extLst>
        </p:spPr>
      </p:pic>
      <p:sp>
        <p:nvSpPr>
          <p:cNvPr id="81" name="Text Box 18"/>
          <p:cNvSpPr txBox="1">
            <a:spLocks noChangeArrowheads="1"/>
          </p:cNvSpPr>
          <p:nvPr/>
        </p:nvSpPr>
        <p:spPr bwMode="auto">
          <a:xfrm>
            <a:off x="3505200" y="2825750"/>
            <a:ext cx="3384550" cy="163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3063"/>
              </a:spcBef>
              <a:buClr>
                <a:srgbClr val="FFEA18"/>
              </a:buClr>
              <a:buSzPct val="100000"/>
            </a:pPr>
            <a:r>
              <a:rPr lang="en-GB" sz="4900" b="1">
                <a:solidFill>
                  <a:srgbClr val="FFEA18"/>
                </a:solidFill>
                <a:latin typeface="Comic Sans MS" charset="0"/>
              </a:rPr>
              <a:t>CHỈ BỞI ÂN </a:t>
            </a:r>
            <a:r>
              <a:rPr lang="en-GB" sz="4900" b="1">
                <a:solidFill>
                  <a:srgbClr val="FFEA18"/>
                </a:solidFill>
                <a:latin typeface="Apple Chancery" charset="0"/>
              </a:rPr>
              <a:t>Đ</a:t>
            </a:r>
            <a:r>
              <a:rPr lang="en-GB" sz="4900" b="1">
                <a:solidFill>
                  <a:srgbClr val="FFEA18"/>
                </a:solidFill>
                <a:latin typeface="Comic Sans MS" charset="0"/>
              </a:rPr>
              <a:t>IỂN!</a:t>
            </a:r>
          </a:p>
        </p:txBody>
      </p:sp>
      <p:sp>
        <p:nvSpPr>
          <p:cNvPr id="82" name="Oval 19"/>
          <p:cNvSpPr>
            <a:spLocks noChangeArrowheads="1"/>
          </p:cNvSpPr>
          <p:nvPr/>
        </p:nvSpPr>
        <p:spPr bwMode="auto">
          <a:xfrm>
            <a:off x="7078663" y="4711700"/>
            <a:ext cx="671512" cy="657225"/>
          </a:xfrm>
          <a:prstGeom prst="ellipse">
            <a:avLst/>
          </a:prstGeom>
          <a:noFill/>
          <a:ln w="76320">
            <a:solidFill>
              <a:srgbClr val="FFFF00"/>
            </a:solidFill>
            <a:miter lim="800000"/>
            <a:headEnd/>
            <a:tailEnd/>
          </a:ln>
          <a:effectLst>
            <a:outerShdw dist="7178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grpSp>
        <p:nvGrpSpPr>
          <p:cNvPr id="2" name="Group 25"/>
          <p:cNvGrpSpPr>
            <a:grpSpLocks/>
          </p:cNvGrpSpPr>
          <p:nvPr/>
        </p:nvGrpSpPr>
        <p:grpSpPr bwMode="auto">
          <a:xfrm>
            <a:off x="933450" y="5705475"/>
            <a:ext cx="5937250" cy="1423988"/>
            <a:chOff x="524" y="3847"/>
            <a:chExt cx="3740" cy="897"/>
          </a:xfrm>
        </p:grpSpPr>
        <p:sp>
          <p:nvSpPr>
            <p:cNvPr id="84" name="Rectangle 26"/>
            <p:cNvSpPr>
              <a:spLocks noChangeArrowheads="1"/>
            </p:cNvSpPr>
            <p:nvPr/>
          </p:nvSpPr>
          <p:spPr bwMode="auto">
            <a:xfrm>
              <a:off x="524" y="3847"/>
              <a:ext cx="3740" cy="854"/>
            </a:xfrm>
            <a:prstGeom prst="rect">
              <a:avLst/>
            </a:prstGeom>
            <a:blipFill dpi="0" rotWithShape="0">
              <a:blip r:embed="rId6"/>
              <a:srcRect/>
              <a:tile tx="0" ty="0" sx="100000" sy="100000" flip="none" algn="tl"/>
            </a:blipFill>
            <a:ln w="76320">
              <a:solidFill>
                <a:srgbClr val="618FFD"/>
              </a:solidFill>
              <a:miter lim="800000"/>
              <a:headEnd/>
              <a:tailEnd/>
            </a:ln>
            <a:effectLst>
              <a:outerShdw blurRad="63500" dist="99193" dir="2381944" algn="ctr" rotWithShape="0">
                <a:srgbClr val="000000">
                  <a:alpha val="74998"/>
                </a:srgbClr>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77869" name="Text Box 27"/>
            <p:cNvSpPr txBox="1">
              <a:spLocks noChangeArrowheads="1"/>
            </p:cNvSpPr>
            <p:nvPr/>
          </p:nvSpPr>
          <p:spPr bwMode="auto">
            <a:xfrm>
              <a:off x="667" y="3901"/>
              <a:ext cx="3589" cy="8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nSpc>
                  <a:spcPct val="80000"/>
                </a:lnSpc>
                <a:spcBef>
                  <a:spcPts val="2000"/>
                </a:spcBef>
                <a:buClr>
                  <a:srgbClr val="000000"/>
                </a:buClr>
                <a:buSzPct val="100000"/>
              </a:pPr>
              <a:r>
                <a:rPr lang="en-GB" sz="3200" b="1">
                  <a:solidFill>
                    <a:srgbClr val="000000"/>
                  </a:solidFill>
                  <a:latin typeface="Comic Sans MS" charset="0"/>
                </a:rPr>
                <a:t>Kết quả </a:t>
              </a:r>
              <a:r>
                <a:rPr lang="en-GB" sz="3200" b="1">
                  <a:solidFill>
                    <a:srgbClr val="000000"/>
                  </a:solidFill>
                  <a:latin typeface="Apple Chancery" charset="0"/>
                </a:rPr>
                <a:t>đ</a:t>
              </a:r>
              <a:r>
                <a:rPr lang="en-GB" sz="3200" b="1">
                  <a:solidFill>
                    <a:srgbClr val="000000"/>
                  </a:solidFill>
                  <a:latin typeface="Arial" charset="0"/>
                </a:rPr>
                <a:t>ư</a:t>
              </a:r>
              <a:r>
                <a:rPr lang="en-GB" sz="3200" b="1">
                  <a:solidFill>
                    <a:srgbClr val="000000"/>
                  </a:solidFill>
                  <a:latin typeface="Comic Sans MS" charset="0"/>
                </a:rPr>
                <a:t>ợc thiết lập vĩnh viễn: </a:t>
              </a:r>
              <a:r>
                <a:rPr lang="en-GB" sz="3200" b="1" u="sng">
                  <a:solidFill>
                    <a:srgbClr val="FC0128"/>
                  </a:solidFill>
                  <a:latin typeface="Comic Sans MS" charset="0"/>
                </a:rPr>
                <a:t>ÂN </a:t>
              </a:r>
              <a:r>
                <a:rPr lang="en-GB" sz="3200" b="1" u="sng">
                  <a:solidFill>
                    <a:srgbClr val="FC0128"/>
                  </a:solidFill>
                  <a:latin typeface="Apple Chancery" charset="0"/>
                </a:rPr>
                <a:t>Đ</a:t>
              </a:r>
              <a:r>
                <a:rPr lang="en-GB" sz="3200" b="1" u="sng">
                  <a:solidFill>
                    <a:srgbClr val="FC0128"/>
                  </a:solidFill>
                  <a:latin typeface="Comic Sans MS" charset="0"/>
                </a:rPr>
                <a:t>IỂN</a:t>
              </a:r>
              <a:r>
                <a:rPr lang="en-GB" sz="3200" b="1" u="sng">
                  <a:solidFill>
                    <a:srgbClr val="000000"/>
                  </a:solidFill>
                  <a:latin typeface="Comic Sans MS" charset="0"/>
                </a:rPr>
                <a:t>,</a:t>
              </a:r>
              <a:r>
                <a:rPr lang="en-GB" sz="3200" b="1">
                  <a:solidFill>
                    <a:srgbClr val="000000"/>
                  </a:solidFill>
                  <a:latin typeface="Comic Sans MS" charset="0"/>
                </a:rPr>
                <a:t> không phải </a:t>
              </a:r>
              <a:r>
                <a:rPr lang="en-GB" sz="3200" b="1" u="sng">
                  <a:solidFill>
                    <a:srgbClr val="FC0128"/>
                  </a:solidFill>
                  <a:latin typeface="Comic Sans MS" charset="0"/>
                </a:rPr>
                <a:t>LUẬT PHÁP</a:t>
              </a:r>
              <a:r>
                <a:rPr lang="en-GB" sz="3200" b="1">
                  <a:solidFill>
                    <a:srgbClr val="000000"/>
                  </a:solidFill>
                  <a:latin typeface="Comic Sans MS" charset="0"/>
                </a:rPr>
                <a:t>!</a:t>
              </a:r>
            </a:p>
          </p:txBody>
        </p:sp>
      </p:grpSp>
      <p:sp>
        <p:nvSpPr>
          <p:cNvPr id="86" name="Text Box 28"/>
          <p:cNvSpPr txBox="1">
            <a:spLocks noChangeArrowheads="1"/>
          </p:cNvSpPr>
          <p:nvPr/>
        </p:nvSpPr>
        <p:spPr bwMode="auto">
          <a:xfrm>
            <a:off x="892175" y="4124325"/>
            <a:ext cx="1890713" cy="385763"/>
          </a:xfrm>
          <a:prstGeom prst="rect">
            <a:avLst/>
          </a:prstGeom>
          <a:solidFill>
            <a:srgbClr val="A7FDFA"/>
          </a:solidFill>
          <a:ln w="9360">
            <a:solidFill>
              <a:srgbClr val="000000"/>
            </a:solidFill>
            <a:miter lim="800000"/>
            <a:headEnd/>
            <a:tailEnd/>
          </a:ln>
          <a:effectLst>
            <a:outerShdw dist="71785" dir="2700000" algn="ctr" rotWithShape="0">
              <a:srgbClr val="808080"/>
            </a:outerShdw>
          </a:effectLst>
        </p:spPr>
        <p:txBody>
          <a:bodyPr lIns="101856" tIns="51108" rIns="101856" bIns="51108">
            <a:spAutoFit/>
          </a:bodyPr>
          <a:lstStyle/>
          <a:p>
            <a:pPr algn="ctr" defTabSz="457093" eaLnBrk="0" hangingPunct="0">
              <a:spcBef>
                <a:spcPts val="1125"/>
              </a:spcBef>
              <a:buClr>
                <a:srgbClr val="000000"/>
              </a:buClr>
              <a:buSzPct val="100000"/>
              <a:tabLst>
                <a:tab pos="0" algn="l"/>
                <a:tab pos="914187" algn="l"/>
                <a:tab pos="1828372" algn="l"/>
                <a:tab pos="2742560" algn="l"/>
                <a:tab pos="3656744" algn="l"/>
                <a:tab pos="4570932" algn="l"/>
                <a:tab pos="5485116" algn="l"/>
                <a:tab pos="6399304" algn="l"/>
                <a:tab pos="7313488" algn="l"/>
                <a:tab pos="8227676" algn="l"/>
                <a:tab pos="9141862" algn="l"/>
                <a:tab pos="10056048" algn="l"/>
              </a:tabLst>
              <a:defRPr/>
            </a:pPr>
            <a:r>
              <a:rPr lang="en-GB" sz="1800" b="1" dirty="0" err="1">
                <a:solidFill>
                  <a:srgbClr val="000000"/>
                </a:solidFill>
                <a:latin typeface="Comic Sans MS" pitchFamily="-128" charset="0"/>
                <a:ea typeface="MS Gothic" charset="-128"/>
                <a:cs typeface="+mn-cs"/>
              </a:rPr>
              <a:t>Công</a:t>
            </a:r>
            <a:r>
              <a:rPr lang="en-GB" sz="1800" b="1" dirty="0">
                <a:solidFill>
                  <a:srgbClr val="000000"/>
                </a:solidFill>
                <a:latin typeface="Comic Sans MS" pitchFamily="-128" charset="0"/>
                <a:ea typeface="MS Gothic" charset="-128"/>
                <a:cs typeface="+mn-cs"/>
              </a:rPr>
              <a:t> </a:t>
            </a:r>
            <a:r>
              <a:rPr lang="en-GB" sz="1800" b="1" dirty="0" err="1">
                <a:solidFill>
                  <a:srgbClr val="000000"/>
                </a:solidFill>
                <a:latin typeface="Comic Sans MS" pitchFamily="-128" charset="0"/>
                <a:ea typeface="MS Gothic" charset="-128"/>
                <a:cs typeface="+mn-cs"/>
              </a:rPr>
              <a:t>vụ</a:t>
            </a:r>
            <a:r>
              <a:rPr lang="en-GB" sz="1800" b="1" dirty="0">
                <a:solidFill>
                  <a:srgbClr val="000000"/>
                </a:solidFill>
                <a:latin typeface="Comic Sans MS" pitchFamily="-128" charset="0"/>
                <a:ea typeface="MS Gothic" charset="-128"/>
                <a:cs typeface="+mn-cs"/>
              </a:rPr>
              <a:t> 15</a:t>
            </a:r>
          </a:p>
        </p:txBody>
      </p:sp>
      <p:grpSp>
        <p:nvGrpSpPr>
          <p:cNvPr id="3" name="Group 30"/>
          <p:cNvGrpSpPr>
            <a:grpSpLocks/>
          </p:cNvGrpSpPr>
          <p:nvPr/>
        </p:nvGrpSpPr>
        <p:grpSpPr bwMode="auto">
          <a:xfrm>
            <a:off x="701675" y="4746625"/>
            <a:ext cx="5959475" cy="695325"/>
            <a:chOff x="378" y="3243"/>
            <a:chExt cx="3754" cy="438"/>
          </a:xfrm>
        </p:grpSpPr>
        <p:sp>
          <p:nvSpPr>
            <p:cNvPr id="88" name="Rectangle 31"/>
            <p:cNvSpPr>
              <a:spLocks noChangeArrowheads="1"/>
            </p:cNvSpPr>
            <p:nvPr/>
          </p:nvSpPr>
          <p:spPr bwMode="auto">
            <a:xfrm>
              <a:off x="519" y="3243"/>
              <a:ext cx="3445" cy="438"/>
            </a:xfrm>
            <a:prstGeom prst="rect">
              <a:avLst/>
            </a:prstGeom>
            <a:blipFill dpi="0" rotWithShape="0">
              <a:blip r:embed="rId6"/>
              <a:srcRect/>
              <a:tile tx="0" ty="0" sx="100000" sy="100000" flip="none" algn="tl"/>
            </a:blipFill>
            <a:ln w="76320">
              <a:solidFill>
                <a:srgbClr val="0067C9"/>
              </a:solidFill>
              <a:miter lim="800000"/>
              <a:headEnd/>
              <a:tailEnd/>
            </a:ln>
            <a:effectLst>
              <a:outerShdw blurRad="63500" dist="89605" dir="2700000" algn="ctr" rotWithShape="0">
                <a:srgbClr val="000000">
                  <a:alpha val="74998"/>
                </a:srgbClr>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77867" name="Rectangle 32"/>
            <p:cNvSpPr>
              <a:spLocks noChangeArrowheads="1"/>
            </p:cNvSpPr>
            <p:nvPr/>
          </p:nvSpPr>
          <p:spPr bwMode="auto">
            <a:xfrm>
              <a:off x="378" y="3290"/>
              <a:ext cx="3754" cy="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0000" tIns="46800" rIns="90000" bIns="46800">
              <a:spAutoFit/>
            </a:bodyPr>
            <a:lstStyle/>
            <a:p>
              <a:pPr algn="ctr" eaLnBrk="0" hangingPunct="0">
                <a:buClr>
                  <a:srgbClr val="0000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800" b="1">
                  <a:solidFill>
                    <a:srgbClr val="000000"/>
                  </a:solidFill>
                  <a:latin typeface="Comic Sans MS" charset="0"/>
                </a:rPr>
                <a:t>1(--)2</a:t>
              </a:r>
              <a:r>
                <a:rPr lang="ja-JP" altLang="en-GB" sz="2800" b="1">
                  <a:solidFill>
                    <a:srgbClr val="000000"/>
                  </a:solidFill>
                  <a:latin typeface="Comic Sans MS" charset="0"/>
                </a:rPr>
                <a:t>“</a:t>
              </a:r>
              <a:r>
                <a:rPr lang="en-GB" altLang="ja-JP" sz="2800" b="1">
                  <a:solidFill>
                    <a:srgbClr val="000000"/>
                  </a:solidFill>
                  <a:latin typeface="Comic Sans MS" charset="0"/>
                </a:rPr>
                <a:t>Đại HĐ Giê-ru-sa-lem</a:t>
              </a:r>
              <a:r>
                <a:rPr lang="ja-JP" altLang="en-GB" sz="2800" b="1">
                  <a:solidFill>
                    <a:srgbClr val="000000"/>
                  </a:solidFill>
                  <a:latin typeface="Comic Sans MS" charset="0"/>
                </a:rPr>
                <a:t>”</a:t>
              </a:r>
              <a:endParaRPr lang="en-GB" sz="2800" b="1">
                <a:solidFill>
                  <a:srgbClr val="000000"/>
                </a:solidFill>
                <a:latin typeface="Comic Sans MS" charset="0"/>
              </a:endParaRPr>
            </a:p>
          </p:txBody>
        </p:sp>
      </p:grpSp>
      <p:grpSp>
        <p:nvGrpSpPr>
          <p:cNvPr id="4" name="Group 48"/>
          <p:cNvGrpSpPr>
            <a:grpSpLocks/>
          </p:cNvGrpSpPr>
          <p:nvPr/>
        </p:nvGrpSpPr>
        <p:grpSpPr bwMode="auto">
          <a:xfrm>
            <a:off x="844550" y="836613"/>
            <a:ext cx="2557463" cy="2149475"/>
            <a:chOff x="468" y="780"/>
            <a:chExt cx="1611" cy="1354"/>
          </a:xfrm>
        </p:grpSpPr>
        <p:sp>
          <p:nvSpPr>
            <p:cNvPr id="91" name="Rectangle 34"/>
            <p:cNvSpPr>
              <a:spLocks noChangeArrowheads="1"/>
            </p:cNvSpPr>
            <p:nvPr/>
          </p:nvSpPr>
          <p:spPr bwMode="auto">
            <a:xfrm>
              <a:off x="527" y="780"/>
              <a:ext cx="1500" cy="1354"/>
            </a:xfrm>
            <a:prstGeom prst="rect">
              <a:avLst/>
            </a:prstGeom>
            <a:solidFill>
              <a:srgbClr val="618FFD"/>
            </a:solidFill>
            <a:ln w="12600">
              <a:solidFill>
                <a:srgbClr val="000000"/>
              </a:solidFill>
              <a:miter lim="800000"/>
              <a:headEnd/>
              <a:tailEnd/>
            </a:ln>
            <a:effectLst>
              <a:outerShdw dist="125752" dir="2700000"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77865" name="Text Box 35"/>
            <p:cNvSpPr txBox="1">
              <a:spLocks noChangeArrowheads="1"/>
            </p:cNvSpPr>
            <p:nvPr/>
          </p:nvSpPr>
          <p:spPr bwMode="auto">
            <a:xfrm>
              <a:off x="468" y="815"/>
              <a:ext cx="1611" cy="12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FF"/>
                </a:buClr>
                <a:buSzPct val="100000"/>
              </a:pPr>
              <a:r>
                <a:rPr lang="en-GB" sz="1800" b="1">
                  <a:solidFill>
                    <a:srgbClr val="FFFFFF"/>
                  </a:solidFill>
                  <a:latin typeface="Comic Sans MS" charset="0"/>
                </a:rPr>
                <a:t>Công 15:1: Ng</a:t>
              </a:r>
              <a:r>
                <a:rPr lang="en-GB" sz="1800" b="1">
                  <a:solidFill>
                    <a:srgbClr val="FFFFFF"/>
                  </a:solidFill>
                  <a:latin typeface="Arial" charset="0"/>
                </a:rPr>
                <a:t>ư</a:t>
              </a:r>
              <a:r>
                <a:rPr lang="en-GB" sz="1800" b="1">
                  <a:solidFill>
                    <a:srgbClr val="FFFFFF"/>
                  </a:solidFill>
                  <a:latin typeface="Comic Sans MS" charset="0"/>
                </a:rPr>
                <a:t>ời ngoại bang có phải trở thành ng</a:t>
              </a:r>
              <a:r>
                <a:rPr lang="en-GB" sz="1800" b="1">
                  <a:solidFill>
                    <a:srgbClr val="FFFFFF"/>
                  </a:solidFill>
                  <a:latin typeface="Arial" charset="0"/>
                </a:rPr>
                <a:t>ư</a:t>
              </a:r>
              <a:r>
                <a:rPr lang="en-GB" sz="1800" b="1">
                  <a:solidFill>
                    <a:srgbClr val="FFFFFF"/>
                  </a:solidFill>
                  <a:latin typeface="Comic Sans MS" charset="0"/>
                </a:rPr>
                <a:t>ời Giu-</a:t>
              </a:r>
              <a:r>
                <a:rPr lang="en-GB" sz="1800" b="1">
                  <a:solidFill>
                    <a:srgbClr val="FFFFFF"/>
                  </a:solidFill>
                  <a:latin typeface="Apple Chancery" charset="0"/>
                </a:rPr>
                <a:t>đ</a:t>
              </a:r>
              <a:r>
                <a:rPr lang="en-GB" sz="1800" b="1">
                  <a:solidFill>
                    <a:srgbClr val="FFFFFF"/>
                  </a:solidFill>
                  <a:latin typeface="Comic Sans MS" charset="0"/>
                </a:rPr>
                <a:t>a và giữ luật cùng các nghi lễ tr</a:t>
              </a:r>
              <a:r>
                <a:rPr lang="en-GB" sz="1800" b="1">
                  <a:solidFill>
                    <a:srgbClr val="FFFFFF"/>
                  </a:solidFill>
                  <a:latin typeface="Arial" charset="0"/>
                </a:rPr>
                <a:t>ư</a:t>
              </a:r>
              <a:r>
                <a:rPr lang="en-GB" sz="1800" b="1">
                  <a:solidFill>
                    <a:srgbClr val="FFFFFF"/>
                  </a:solidFill>
                  <a:latin typeface="Comic Sans MS" charset="0"/>
                </a:rPr>
                <a:t>ớc khi có thể trở thành C</a:t>
              </a:r>
              <a:r>
                <a:rPr lang="en-GB" sz="1800" b="1">
                  <a:solidFill>
                    <a:srgbClr val="FFFFFF"/>
                  </a:solidFill>
                  <a:latin typeface="Arial" charset="0"/>
                </a:rPr>
                <a:t>ơ</a:t>
              </a:r>
              <a:r>
                <a:rPr lang="en-GB" sz="1800" b="1">
                  <a:solidFill>
                    <a:srgbClr val="FFFFFF"/>
                  </a:solidFill>
                  <a:latin typeface="Comic Sans MS" charset="0"/>
                </a:rPr>
                <a:t> </a:t>
              </a:r>
              <a:r>
                <a:rPr lang="en-GB" sz="1800" b="1">
                  <a:solidFill>
                    <a:srgbClr val="FFFFFF"/>
                  </a:solidFill>
                  <a:latin typeface="Apple Chancery" charset="0"/>
                </a:rPr>
                <a:t>đ</a:t>
              </a:r>
              <a:r>
                <a:rPr lang="en-GB" sz="1800" b="1">
                  <a:solidFill>
                    <a:srgbClr val="FFFFFF"/>
                  </a:solidFill>
                  <a:latin typeface="Comic Sans MS" charset="0"/>
                </a:rPr>
                <a:t>ốc nhân?</a:t>
              </a:r>
            </a:p>
          </p:txBody>
        </p:sp>
      </p:grpSp>
      <p:grpSp>
        <p:nvGrpSpPr>
          <p:cNvPr id="5" name="Group 40"/>
          <p:cNvGrpSpPr>
            <a:grpSpLocks/>
          </p:cNvGrpSpPr>
          <p:nvPr/>
        </p:nvGrpSpPr>
        <p:grpSpPr bwMode="auto">
          <a:xfrm>
            <a:off x="4805363" y="341313"/>
            <a:ext cx="5100637" cy="1592262"/>
            <a:chOff x="2963" y="468"/>
            <a:chExt cx="3213" cy="1003"/>
          </a:xfrm>
        </p:grpSpPr>
        <p:sp>
          <p:nvSpPr>
            <p:cNvPr id="77862" name="AutoShape 41"/>
            <p:cNvSpPr>
              <a:spLocks noChangeArrowheads="1"/>
            </p:cNvSpPr>
            <p:nvPr/>
          </p:nvSpPr>
          <p:spPr bwMode="auto">
            <a:xfrm flipH="1">
              <a:off x="3242" y="468"/>
              <a:ext cx="2459" cy="1003"/>
            </a:xfrm>
            <a:prstGeom prst="roundRect">
              <a:avLst>
                <a:gd name="adj" fmla="val 16667"/>
              </a:avLst>
            </a:prstGeom>
            <a:gradFill rotWithShape="0">
              <a:gsLst>
                <a:gs pos="0">
                  <a:srgbClr val="000000"/>
                </a:gs>
                <a:gs pos="50000">
                  <a:srgbClr val="2828FF"/>
                </a:gs>
                <a:gs pos="100000">
                  <a:srgbClr val="000000"/>
                </a:gs>
              </a:gsLst>
              <a:lin ang="5400000" scaled="1"/>
            </a:gradFill>
            <a:ln w="76320">
              <a:solidFill>
                <a:srgbClr val="FC0128"/>
              </a:solidFill>
              <a:miter lim="800000"/>
              <a:headEnd/>
              <a:tailEnd/>
            </a:ln>
          </p:spPr>
          <p:txBody>
            <a:bodyPr wrap="none" anchor="ctr"/>
            <a:lstStyle/>
            <a:p>
              <a:pPr eaLnBrk="0" hangingPunct="0">
                <a:lnSpc>
                  <a:spcPct val="93000"/>
                </a:lnSpc>
                <a:buClr>
                  <a:srgbClr val="000000"/>
                </a:buClr>
                <a:buSzPct val="100000"/>
                <a:buFont typeface="Times New Roman" charset="0"/>
                <a:buNone/>
              </a:pPr>
              <a:endParaRPr lang="en-US"/>
            </a:p>
          </p:txBody>
        </p:sp>
        <p:sp>
          <p:nvSpPr>
            <p:cNvPr id="77863" name="Text Box 42"/>
            <p:cNvSpPr txBox="1">
              <a:spLocks noChangeArrowheads="1"/>
            </p:cNvSpPr>
            <p:nvPr/>
          </p:nvSpPr>
          <p:spPr bwMode="auto">
            <a:xfrm>
              <a:off x="2963" y="678"/>
              <a:ext cx="3213" cy="5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4125"/>
                </a:spcBef>
                <a:buClr>
                  <a:srgbClr val="FFEA18"/>
                </a:buClr>
                <a:buSzPct val="100000"/>
              </a:pPr>
              <a:r>
                <a:rPr lang="en-GB" sz="4800" b="1">
                  <a:solidFill>
                    <a:srgbClr val="FFEA18"/>
                  </a:solidFill>
                  <a:latin typeface="Comic Sans MS" charset="0"/>
                </a:rPr>
                <a:t>Năm 49 S.C.</a:t>
              </a:r>
            </a:p>
          </p:txBody>
        </p:sp>
      </p:grpSp>
      <p:sp>
        <p:nvSpPr>
          <p:cNvPr id="96" name="Freeform 44"/>
          <p:cNvSpPr>
            <a:spLocks noChangeArrowheads="1"/>
          </p:cNvSpPr>
          <p:nvPr/>
        </p:nvSpPr>
        <p:spPr bwMode="auto">
          <a:xfrm>
            <a:off x="7373938" y="4435475"/>
            <a:ext cx="88900" cy="604838"/>
          </a:xfrm>
          <a:custGeom>
            <a:avLst/>
            <a:gdLst>
              <a:gd name="T0" fmla="*/ 19 w 56"/>
              <a:gd name="T1" fmla="*/ 381 h 381"/>
              <a:gd name="T2" fmla="*/ 38 w 56"/>
              <a:gd name="T3" fmla="*/ 257 h 381"/>
              <a:gd name="T4" fmla="*/ 19 w 56"/>
              <a:gd name="T5" fmla="*/ 86 h 381"/>
              <a:gd name="T6" fmla="*/ 0 w 56"/>
              <a:gd name="T7" fmla="*/ 0 h 381"/>
              <a:gd name="T8" fmla="*/ 0 60000 65536"/>
              <a:gd name="T9" fmla="*/ 0 60000 65536"/>
              <a:gd name="T10" fmla="*/ 0 60000 65536"/>
              <a:gd name="T11" fmla="*/ 0 60000 65536"/>
              <a:gd name="T12" fmla="*/ 0 w 56"/>
              <a:gd name="T13" fmla="*/ 0 h 381"/>
              <a:gd name="T14" fmla="*/ 56 w 56"/>
              <a:gd name="T15" fmla="*/ 381 h 381"/>
            </a:gdLst>
            <a:ahLst/>
            <a:cxnLst>
              <a:cxn ang="T8">
                <a:pos x="T0" y="T1"/>
              </a:cxn>
              <a:cxn ang="T9">
                <a:pos x="T2" y="T3"/>
              </a:cxn>
              <a:cxn ang="T10">
                <a:pos x="T4" y="T5"/>
              </a:cxn>
              <a:cxn ang="T11">
                <a:pos x="T6" y="T7"/>
              </a:cxn>
            </a:cxnLst>
            <a:rect l="T12" t="T13" r="T14" b="T15"/>
            <a:pathLst>
              <a:path w="56" h="381">
                <a:moveTo>
                  <a:pt x="19" y="381"/>
                </a:moveTo>
                <a:cubicBezTo>
                  <a:pt x="4" y="335"/>
                  <a:pt x="24" y="300"/>
                  <a:pt x="38" y="257"/>
                </a:cubicBezTo>
                <a:cubicBezTo>
                  <a:pt x="47" y="194"/>
                  <a:pt x="56" y="141"/>
                  <a:pt x="19" y="86"/>
                </a:cubicBezTo>
                <a:cubicBezTo>
                  <a:pt x="10" y="57"/>
                  <a:pt x="0" y="30"/>
                  <a:pt x="0" y="0"/>
                </a:cubicBezTo>
              </a:path>
            </a:pathLst>
          </a:custGeom>
          <a:noFill/>
          <a:ln w="76320">
            <a:solidFill>
              <a:srgbClr val="FFEA18"/>
            </a:solidFill>
            <a:round/>
            <a:headEnd/>
            <a:tailEnd/>
          </a:ln>
          <a:effectLst>
            <a:outerShdw blurRad="63500" dist="71785" dir="2700000" algn="ctr" rotWithShape="0">
              <a:srgbClr val="000000">
                <a:alpha val="74998"/>
              </a:srgbClr>
            </a:outerShdw>
          </a:effectLst>
          <a:extLst>
            <a:ext uri="{909E8E84-426E-40dd-AFC4-6F175D3DCCD1}">
              <a14:hiddenFill xmlns:a14="http://schemas.microsoft.com/office/drawing/2010/main" xmlns="">
                <a:solidFill>
                  <a:srgbClr val="FFFFFF"/>
                </a:solidFill>
              </a14:hiddenFill>
            </a:ext>
          </a:ex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97" name="AutoShape 45"/>
          <p:cNvSpPr>
            <a:spLocks noChangeArrowheads="1"/>
          </p:cNvSpPr>
          <p:nvPr/>
        </p:nvSpPr>
        <p:spPr bwMode="auto">
          <a:xfrm rot="10080000">
            <a:off x="7629525" y="4268788"/>
            <a:ext cx="579438" cy="815975"/>
          </a:xfrm>
          <a:prstGeom prst="upArrow">
            <a:avLst>
              <a:gd name="adj1" fmla="val 50000"/>
              <a:gd name="adj2" fmla="val 35205"/>
            </a:avLst>
          </a:prstGeom>
          <a:solidFill>
            <a:srgbClr val="FFEA18"/>
          </a:solidFill>
          <a:ln w="38160">
            <a:solidFill>
              <a:srgbClr val="FC0128"/>
            </a:solidFill>
            <a:miter lim="800000"/>
            <a:headEnd/>
            <a:tailEnd/>
          </a:ln>
          <a:effectLst>
            <a:outerShdw dist="7178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98" name="AutoShape 46"/>
          <p:cNvSpPr>
            <a:spLocks noChangeArrowheads="1"/>
          </p:cNvSpPr>
          <p:nvPr/>
        </p:nvSpPr>
        <p:spPr bwMode="auto">
          <a:xfrm rot="20700000">
            <a:off x="8178800" y="4071938"/>
            <a:ext cx="579438" cy="815975"/>
          </a:xfrm>
          <a:prstGeom prst="upArrow">
            <a:avLst>
              <a:gd name="adj1" fmla="val 50000"/>
              <a:gd name="adj2" fmla="val 35205"/>
            </a:avLst>
          </a:prstGeom>
          <a:solidFill>
            <a:srgbClr val="FFEA18"/>
          </a:solidFill>
          <a:ln w="38160">
            <a:solidFill>
              <a:srgbClr val="FC0128"/>
            </a:solidFill>
            <a:miter lim="800000"/>
            <a:headEnd/>
            <a:tailEnd/>
          </a:ln>
          <a:effectLst>
            <a:outerShdw dist="7178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80" name="AutoShape 43"/>
          <p:cNvSpPr>
            <a:spLocks noChangeArrowheads="1"/>
          </p:cNvSpPr>
          <p:nvPr/>
        </p:nvSpPr>
        <p:spPr bwMode="auto">
          <a:xfrm>
            <a:off x="1295400" y="4648200"/>
            <a:ext cx="544513" cy="935038"/>
          </a:xfrm>
          <a:prstGeom prst="lightningBolt">
            <a:avLst/>
          </a:prstGeom>
          <a:solidFill>
            <a:srgbClr val="ED181E"/>
          </a:solidFill>
          <a:ln w="38160">
            <a:solidFill>
              <a:srgbClr val="FFEA18"/>
            </a:solidFill>
            <a:miter lim="800000"/>
            <a:headEnd/>
            <a:tailEnd/>
          </a:ln>
          <a:effectLst>
            <a:outerShdw dist="91659" dir="3382341"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nodeType="clickEffect">
                                  <p:stCondLst>
                                    <p:cond delay="0"/>
                                  </p:stCondLst>
                                  <p:childTnLst>
                                    <p:set>
                                      <p:cBhvr>
                                        <p:cTn id="6" dur="1" fill="hold">
                                          <p:stCondLst>
                                            <p:cond delay="0"/>
                                          </p:stCondLst>
                                        </p:cTn>
                                        <p:tgtEl>
                                          <p:spTgt spid="45079"/>
                                        </p:tgtEl>
                                        <p:attrNameLst>
                                          <p:attrName>style.visibility</p:attrName>
                                        </p:attrNameLst>
                                      </p:cBhvr>
                                      <p:to>
                                        <p:strVal val="visible"/>
                                      </p:to>
                                    </p:set>
                                    <p:anim calcmode="lin" valueType="num">
                                      <p:cBhvr>
                                        <p:cTn id="7" dur="500" fill="hold"/>
                                        <p:tgtEl>
                                          <p:spTgt spid="45079"/>
                                        </p:tgtEl>
                                        <p:attrNameLst>
                                          <p:attrName>ppt_w</p:attrName>
                                        </p:attrNameLst>
                                      </p:cBhvr>
                                      <p:tavLst>
                                        <p:tav tm="100000">
                                          <p:val>
                                            <p:strVal val="(6*min(ma#ppt_x(#ppt_w*#ppt_h,.3),1)-7.4)/-.7*#ppt_w"/>
                                          </p:val>
                                        </p:tav>
                                        <p:tav tm="100000">
                                          <p:val>
                                            <p:strVal val="#ppt_w"/>
                                          </p:val>
                                        </p:tav>
                                      </p:tavLst>
                                    </p:anim>
                                    <p:anim calcmode="lin" valueType="num">
                                      <p:cBhvr>
                                        <p:cTn id="8" dur="500" fill="hold"/>
                                        <p:tgtEl>
                                          <p:spTgt spid="45079"/>
                                        </p:tgtEl>
                                        <p:attrNameLst>
                                          <p:attrName>ppt_h</p:attrName>
                                        </p:attrNameLst>
                                      </p:cBhvr>
                                      <p:tavLst>
                                        <p:tav tm="100000">
                                          <p:val>
                                            <p:strVal val="(6*min(ma#ppt_x(#ppt_w*#ppt_h,.3),1)-7.4)/-.7*#ppt_h"/>
                                          </p:val>
                                        </p:tav>
                                        <p:tav tm="100000">
                                          <p:val>
                                            <p:strVal val="#ppt_h"/>
                                          </p:val>
                                        </p:tav>
                                      </p:tavLst>
                                    </p:anim>
                                    <p:anim calcmode="lin" valueType="num">
                                      <p:cBhvr>
                                        <p:cTn id="9" dur="500" fill="hold"/>
                                        <p:tgtEl>
                                          <p:spTgt spid="45079"/>
                                        </p:tgtEl>
                                        <p:attrNameLst>
                                          <p:attrName>ppt_x</p:attrName>
                                        </p:attrNameLst>
                                      </p:cBhvr>
                                      <p:tavLst>
                                        <p:tav tm="100000">
                                          <p:val>
                                            <p:fltVal val="0.5"/>
                                          </p:val>
                                        </p:tav>
                                        <p:tav tm="100000">
                                          <p:val>
                                            <p:strVal val="#ppt_x"/>
                                          </p:val>
                                        </p:tav>
                                      </p:tavLst>
                                    </p:anim>
                                    <p:anim calcmode="lin" valueType="num">
                                      <p:cBhvr>
                                        <p:cTn id="10" dur="500" fill="hold"/>
                                        <p:tgtEl>
                                          <p:spTgt spid="45079"/>
                                        </p:tgtEl>
                                        <p:attrNameLst>
                                          <p:attrName>ppt_y</p:attrName>
                                        </p:attrNameLst>
                                      </p:cBhvr>
                                      <p:tavLst>
                                        <p:tav tm="100000">
                                          <p:val>
                                            <p:strVal val="1+(6*min(ma#ppt_x(#ppt_w*#ppt_h,.3),1)-7.4)/-.7*#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36" fill="hold" nodeType="clickEffect">
                                  <p:stCondLst>
                                    <p:cond delay="0"/>
                                  </p:stCondLst>
                                  <p:childTnLst>
                                    <p:set>
                                      <p:cBhvr>
                                        <p:cTn id="14" dur="1" fill="hold">
                                          <p:stCondLst>
                                            <p:cond delay="0"/>
                                          </p:stCondLst>
                                        </p:cTn>
                                        <p:tgtEl>
                                          <p:spTgt spid="45067"/>
                                        </p:tgtEl>
                                        <p:attrNameLst>
                                          <p:attrName>style.visibility</p:attrName>
                                        </p:attrNameLst>
                                      </p:cBhvr>
                                      <p:to>
                                        <p:strVal val="visible"/>
                                      </p:to>
                                    </p:set>
                                    <p:anim calcmode="lin" valueType="num">
                                      <p:cBhvr>
                                        <p:cTn id="15" dur="500" fill="hold"/>
                                        <p:tgtEl>
                                          <p:spTgt spid="45067"/>
                                        </p:tgtEl>
                                        <p:attrNameLst>
                                          <p:attrName>ppt_w</p:attrName>
                                        </p:attrNameLst>
                                      </p:cBhvr>
                                      <p:tavLst>
                                        <p:tav tm="100000">
                                          <p:val>
                                            <p:strVal val="(6*min(ma#ppt_x(#ppt_w*#ppt_h,.3),1)-7.4)/-.7*#ppt_w"/>
                                          </p:val>
                                        </p:tav>
                                        <p:tav tm="100000">
                                          <p:val>
                                            <p:strVal val="#ppt_w"/>
                                          </p:val>
                                        </p:tav>
                                      </p:tavLst>
                                    </p:anim>
                                    <p:anim calcmode="lin" valueType="num">
                                      <p:cBhvr>
                                        <p:cTn id="16" dur="500" fill="hold"/>
                                        <p:tgtEl>
                                          <p:spTgt spid="45067"/>
                                        </p:tgtEl>
                                        <p:attrNameLst>
                                          <p:attrName>ppt_h</p:attrName>
                                        </p:attrNameLst>
                                      </p:cBhvr>
                                      <p:tavLst>
                                        <p:tav tm="100000">
                                          <p:val>
                                            <p:strVal val="(6*min(ma#ppt_x(#ppt_w*#ppt_h,.3),1)-7.4)/-.7*#ppt_h"/>
                                          </p:val>
                                        </p:tav>
                                        <p:tav tm="100000">
                                          <p:val>
                                            <p:strVal val="#ppt_h"/>
                                          </p:val>
                                        </p:tav>
                                      </p:tavLst>
                                    </p:anim>
                                    <p:anim calcmode="lin" valueType="num">
                                      <p:cBhvr>
                                        <p:cTn id="17" dur="500" fill="hold"/>
                                        <p:tgtEl>
                                          <p:spTgt spid="45067"/>
                                        </p:tgtEl>
                                        <p:attrNameLst>
                                          <p:attrName>ppt_x</p:attrName>
                                        </p:attrNameLst>
                                      </p:cBhvr>
                                      <p:tavLst>
                                        <p:tav tm="100000">
                                          <p:val>
                                            <p:fltVal val="0.5"/>
                                          </p:val>
                                        </p:tav>
                                        <p:tav tm="100000">
                                          <p:val>
                                            <p:strVal val="#ppt_x"/>
                                          </p:val>
                                        </p:tav>
                                      </p:tavLst>
                                    </p:anim>
                                    <p:anim calcmode="lin" valueType="num">
                                      <p:cBhvr>
                                        <p:cTn id="18" dur="500" fill="hold"/>
                                        <p:tgtEl>
                                          <p:spTgt spid="45067"/>
                                        </p:tgtEl>
                                        <p:attrNameLst>
                                          <p:attrName>ppt_y</p:attrName>
                                        </p:attrNameLst>
                                      </p:cBhvr>
                                      <p:tavLst>
                                        <p:tav tm="100000">
                                          <p:val>
                                            <p:strVal val="1+(6*min(ma#ppt_x(#ppt_w*#ppt_h,.3),1)-7.4)/-.7*#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36" fill="hold" nodeType="clickEffect">
                                  <p:stCondLst>
                                    <p:cond delay="0"/>
                                  </p:stCondLst>
                                  <p:childTnLst>
                                    <p:set>
                                      <p:cBhvr>
                                        <p:cTn id="22" dur="1" fill="hold">
                                          <p:stCondLst>
                                            <p:cond delay="0"/>
                                          </p:stCondLst>
                                        </p:cTn>
                                        <p:tgtEl>
                                          <p:spTgt spid="45068"/>
                                        </p:tgtEl>
                                        <p:attrNameLst>
                                          <p:attrName>style.visibility</p:attrName>
                                        </p:attrNameLst>
                                      </p:cBhvr>
                                      <p:to>
                                        <p:strVal val="visible"/>
                                      </p:to>
                                    </p:set>
                                    <p:anim calcmode="lin" valueType="num">
                                      <p:cBhvr>
                                        <p:cTn id="23" dur="500" fill="hold"/>
                                        <p:tgtEl>
                                          <p:spTgt spid="45068"/>
                                        </p:tgtEl>
                                        <p:attrNameLst>
                                          <p:attrName>ppt_w</p:attrName>
                                        </p:attrNameLst>
                                      </p:cBhvr>
                                      <p:tavLst>
                                        <p:tav tm="100000">
                                          <p:val>
                                            <p:strVal val="(6*min(ma#ppt_x(#ppt_w*#ppt_h,.3),1)-7.4)/-.7*#ppt_w"/>
                                          </p:val>
                                        </p:tav>
                                        <p:tav tm="100000">
                                          <p:val>
                                            <p:strVal val="#ppt_w"/>
                                          </p:val>
                                        </p:tav>
                                      </p:tavLst>
                                    </p:anim>
                                    <p:anim calcmode="lin" valueType="num">
                                      <p:cBhvr>
                                        <p:cTn id="24" dur="500" fill="hold"/>
                                        <p:tgtEl>
                                          <p:spTgt spid="45068"/>
                                        </p:tgtEl>
                                        <p:attrNameLst>
                                          <p:attrName>ppt_h</p:attrName>
                                        </p:attrNameLst>
                                      </p:cBhvr>
                                      <p:tavLst>
                                        <p:tav tm="100000">
                                          <p:val>
                                            <p:strVal val="(6*min(ma#ppt_x(#ppt_w*#ppt_h,.3),1)-7.4)/-.7*#ppt_h"/>
                                          </p:val>
                                        </p:tav>
                                        <p:tav tm="100000">
                                          <p:val>
                                            <p:strVal val="#ppt_h"/>
                                          </p:val>
                                        </p:tav>
                                      </p:tavLst>
                                    </p:anim>
                                    <p:anim calcmode="lin" valueType="num">
                                      <p:cBhvr>
                                        <p:cTn id="25" dur="500" fill="hold"/>
                                        <p:tgtEl>
                                          <p:spTgt spid="45068"/>
                                        </p:tgtEl>
                                        <p:attrNameLst>
                                          <p:attrName>ppt_x</p:attrName>
                                        </p:attrNameLst>
                                      </p:cBhvr>
                                      <p:tavLst>
                                        <p:tav tm="100000">
                                          <p:val>
                                            <p:fltVal val="0.5"/>
                                          </p:val>
                                        </p:tav>
                                        <p:tav tm="100000">
                                          <p:val>
                                            <p:strVal val="#ppt_x"/>
                                          </p:val>
                                        </p:tav>
                                      </p:tavLst>
                                    </p:anim>
                                    <p:anim calcmode="lin" valueType="num">
                                      <p:cBhvr>
                                        <p:cTn id="26" dur="500" fill="hold"/>
                                        <p:tgtEl>
                                          <p:spTgt spid="45068"/>
                                        </p:tgtEl>
                                        <p:attrNameLst>
                                          <p:attrName>ppt_y</p:attrName>
                                        </p:attrNameLst>
                                      </p:cBhvr>
                                      <p:tavLst>
                                        <p:tav tm="100000">
                                          <p:val>
                                            <p:strVal val="1+(6*min(ma#ppt_x(#ppt_w*#ppt_h,.3),1)-7.4)/-.7*#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36" fill="hold" nodeType="clickEffect">
                                  <p:stCondLst>
                                    <p:cond delay="0"/>
                                  </p:stCondLst>
                                  <p:childTnLst>
                                    <p:set>
                                      <p:cBhvr>
                                        <p:cTn id="30" dur="1" fill="hold">
                                          <p:stCondLst>
                                            <p:cond delay="0"/>
                                          </p:stCondLst>
                                        </p:cTn>
                                        <p:tgtEl>
                                          <p:spTgt spid="45069"/>
                                        </p:tgtEl>
                                        <p:attrNameLst>
                                          <p:attrName>style.visibility</p:attrName>
                                        </p:attrNameLst>
                                      </p:cBhvr>
                                      <p:to>
                                        <p:strVal val="visible"/>
                                      </p:to>
                                    </p:set>
                                    <p:anim calcmode="lin" valueType="num">
                                      <p:cBhvr>
                                        <p:cTn id="31" dur="500" fill="hold"/>
                                        <p:tgtEl>
                                          <p:spTgt spid="45069"/>
                                        </p:tgtEl>
                                        <p:attrNameLst>
                                          <p:attrName>ppt_w</p:attrName>
                                        </p:attrNameLst>
                                      </p:cBhvr>
                                      <p:tavLst>
                                        <p:tav tm="100000">
                                          <p:val>
                                            <p:strVal val="(6*min(ma#ppt_x(#ppt_w*#ppt_h,.3),1)-7.4)/-.7*#ppt_w"/>
                                          </p:val>
                                        </p:tav>
                                        <p:tav tm="100000">
                                          <p:val>
                                            <p:strVal val="#ppt_w"/>
                                          </p:val>
                                        </p:tav>
                                      </p:tavLst>
                                    </p:anim>
                                    <p:anim calcmode="lin" valueType="num">
                                      <p:cBhvr>
                                        <p:cTn id="32" dur="500" fill="hold"/>
                                        <p:tgtEl>
                                          <p:spTgt spid="45069"/>
                                        </p:tgtEl>
                                        <p:attrNameLst>
                                          <p:attrName>ppt_h</p:attrName>
                                        </p:attrNameLst>
                                      </p:cBhvr>
                                      <p:tavLst>
                                        <p:tav tm="100000">
                                          <p:val>
                                            <p:strVal val="(6*min(ma#ppt_x(#ppt_w*#ppt_h,.3),1)-7.4)/-.7*#ppt_h"/>
                                          </p:val>
                                        </p:tav>
                                        <p:tav tm="100000">
                                          <p:val>
                                            <p:strVal val="#ppt_h"/>
                                          </p:val>
                                        </p:tav>
                                      </p:tavLst>
                                    </p:anim>
                                    <p:anim calcmode="lin" valueType="num">
                                      <p:cBhvr>
                                        <p:cTn id="33" dur="500" fill="hold"/>
                                        <p:tgtEl>
                                          <p:spTgt spid="45069"/>
                                        </p:tgtEl>
                                        <p:attrNameLst>
                                          <p:attrName>ppt_x</p:attrName>
                                        </p:attrNameLst>
                                      </p:cBhvr>
                                      <p:tavLst>
                                        <p:tav tm="100000">
                                          <p:val>
                                            <p:fltVal val="0.5"/>
                                          </p:val>
                                        </p:tav>
                                        <p:tav tm="100000">
                                          <p:val>
                                            <p:strVal val="#ppt_x"/>
                                          </p:val>
                                        </p:tav>
                                      </p:tavLst>
                                    </p:anim>
                                    <p:anim calcmode="lin" valueType="num">
                                      <p:cBhvr>
                                        <p:cTn id="34" dur="500" fill="hold"/>
                                        <p:tgtEl>
                                          <p:spTgt spid="45069"/>
                                        </p:tgtEl>
                                        <p:attrNameLst>
                                          <p:attrName>ppt_y</p:attrName>
                                        </p:attrNameLst>
                                      </p:cBhvr>
                                      <p:tavLst>
                                        <p:tav tm="100000">
                                          <p:val>
                                            <p:strVal val="1+(6*min(ma#ppt_x(#ppt_w*#ppt_h,.3),1)-7.4)/-.7*#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36" fill="hold" nodeType="clickEffect">
                                  <p:stCondLst>
                                    <p:cond delay="0"/>
                                  </p:stCondLst>
                                  <p:childTnLst>
                                    <p:set>
                                      <p:cBhvr>
                                        <p:cTn id="38" dur="1" fill="hold">
                                          <p:stCondLst>
                                            <p:cond delay="0"/>
                                          </p:stCondLst>
                                        </p:cTn>
                                        <p:tgtEl>
                                          <p:spTgt spid="45073"/>
                                        </p:tgtEl>
                                        <p:attrNameLst>
                                          <p:attrName>style.visibility</p:attrName>
                                        </p:attrNameLst>
                                      </p:cBhvr>
                                      <p:to>
                                        <p:strVal val="visible"/>
                                      </p:to>
                                    </p:set>
                                    <p:anim calcmode="lin" valueType="num">
                                      <p:cBhvr>
                                        <p:cTn id="39" dur="500" fill="hold"/>
                                        <p:tgtEl>
                                          <p:spTgt spid="45073"/>
                                        </p:tgtEl>
                                        <p:attrNameLst>
                                          <p:attrName>ppt_w</p:attrName>
                                        </p:attrNameLst>
                                      </p:cBhvr>
                                      <p:tavLst>
                                        <p:tav tm="100000">
                                          <p:val>
                                            <p:strVal val="(6*min(ma#ppt_x(#ppt_w*#ppt_h,.3),1)-7.4)/-.7*#ppt_w"/>
                                          </p:val>
                                        </p:tav>
                                        <p:tav tm="100000">
                                          <p:val>
                                            <p:strVal val="#ppt_w"/>
                                          </p:val>
                                        </p:tav>
                                      </p:tavLst>
                                    </p:anim>
                                    <p:anim calcmode="lin" valueType="num">
                                      <p:cBhvr>
                                        <p:cTn id="40" dur="500" fill="hold"/>
                                        <p:tgtEl>
                                          <p:spTgt spid="45073"/>
                                        </p:tgtEl>
                                        <p:attrNameLst>
                                          <p:attrName>ppt_h</p:attrName>
                                        </p:attrNameLst>
                                      </p:cBhvr>
                                      <p:tavLst>
                                        <p:tav tm="100000">
                                          <p:val>
                                            <p:strVal val="(6*min(ma#ppt_x(#ppt_w*#ppt_h,.3),1)-7.4)/-.7*#ppt_h"/>
                                          </p:val>
                                        </p:tav>
                                        <p:tav tm="100000">
                                          <p:val>
                                            <p:strVal val="#ppt_h"/>
                                          </p:val>
                                        </p:tav>
                                      </p:tavLst>
                                    </p:anim>
                                    <p:anim calcmode="lin" valueType="num">
                                      <p:cBhvr>
                                        <p:cTn id="41" dur="500" fill="hold"/>
                                        <p:tgtEl>
                                          <p:spTgt spid="45073"/>
                                        </p:tgtEl>
                                        <p:attrNameLst>
                                          <p:attrName>ppt_x</p:attrName>
                                        </p:attrNameLst>
                                      </p:cBhvr>
                                      <p:tavLst>
                                        <p:tav tm="100000">
                                          <p:val>
                                            <p:fltVal val="0.5"/>
                                          </p:val>
                                        </p:tav>
                                        <p:tav tm="100000">
                                          <p:val>
                                            <p:strVal val="#ppt_x"/>
                                          </p:val>
                                        </p:tav>
                                      </p:tavLst>
                                    </p:anim>
                                    <p:anim calcmode="lin" valueType="num">
                                      <p:cBhvr>
                                        <p:cTn id="42" dur="500" fill="hold"/>
                                        <p:tgtEl>
                                          <p:spTgt spid="45073"/>
                                        </p:tgtEl>
                                        <p:attrNameLst>
                                          <p:attrName>ppt_y</p:attrName>
                                        </p:attrNameLst>
                                      </p:cBhvr>
                                      <p:tavLst>
                                        <p:tav tm="100000">
                                          <p:val>
                                            <p:strVal val="1+(6*min(ma#ppt_x(#ppt_w*#ppt_h,.3),1)-7.4)/-.7*#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36" fill="hold" nodeType="clickEffect">
                                  <p:stCondLst>
                                    <p:cond delay="0"/>
                                  </p:stCondLst>
                                  <p:childTnLst>
                                    <p:set>
                                      <p:cBhvr>
                                        <p:cTn id="46" dur="1" fill="hold">
                                          <p:stCondLst>
                                            <p:cond delay="0"/>
                                          </p:stCondLst>
                                        </p:cTn>
                                        <p:tgtEl>
                                          <p:spTgt spid="45070"/>
                                        </p:tgtEl>
                                        <p:attrNameLst>
                                          <p:attrName>style.visibility</p:attrName>
                                        </p:attrNameLst>
                                      </p:cBhvr>
                                      <p:to>
                                        <p:strVal val="visible"/>
                                      </p:to>
                                    </p:set>
                                    <p:anim calcmode="lin" valueType="num">
                                      <p:cBhvr>
                                        <p:cTn id="47" dur="500" fill="hold"/>
                                        <p:tgtEl>
                                          <p:spTgt spid="45070"/>
                                        </p:tgtEl>
                                        <p:attrNameLst>
                                          <p:attrName>ppt_w</p:attrName>
                                        </p:attrNameLst>
                                      </p:cBhvr>
                                      <p:tavLst>
                                        <p:tav tm="100000">
                                          <p:val>
                                            <p:strVal val="(6*min(ma#ppt_x(#ppt_w*#ppt_h,.3),1)-7.4)/-.7*#ppt_w"/>
                                          </p:val>
                                        </p:tav>
                                        <p:tav tm="100000">
                                          <p:val>
                                            <p:strVal val="#ppt_w"/>
                                          </p:val>
                                        </p:tav>
                                      </p:tavLst>
                                    </p:anim>
                                    <p:anim calcmode="lin" valueType="num">
                                      <p:cBhvr>
                                        <p:cTn id="48" dur="500" fill="hold"/>
                                        <p:tgtEl>
                                          <p:spTgt spid="45070"/>
                                        </p:tgtEl>
                                        <p:attrNameLst>
                                          <p:attrName>ppt_h</p:attrName>
                                        </p:attrNameLst>
                                      </p:cBhvr>
                                      <p:tavLst>
                                        <p:tav tm="100000">
                                          <p:val>
                                            <p:strVal val="(6*min(ma#ppt_x(#ppt_w*#ppt_h,.3),1)-7.4)/-.7*#ppt_h"/>
                                          </p:val>
                                        </p:tav>
                                        <p:tav tm="100000">
                                          <p:val>
                                            <p:strVal val="#ppt_h"/>
                                          </p:val>
                                        </p:tav>
                                      </p:tavLst>
                                    </p:anim>
                                    <p:anim calcmode="lin" valueType="num">
                                      <p:cBhvr>
                                        <p:cTn id="49" dur="500" fill="hold"/>
                                        <p:tgtEl>
                                          <p:spTgt spid="45070"/>
                                        </p:tgtEl>
                                        <p:attrNameLst>
                                          <p:attrName>ppt_x</p:attrName>
                                        </p:attrNameLst>
                                      </p:cBhvr>
                                      <p:tavLst>
                                        <p:tav tm="100000">
                                          <p:val>
                                            <p:fltVal val="0.5"/>
                                          </p:val>
                                        </p:tav>
                                        <p:tav tm="100000">
                                          <p:val>
                                            <p:strVal val="#ppt_x"/>
                                          </p:val>
                                        </p:tav>
                                      </p:tavLst>
                                    </p:anim>
                                    <p:anim calcmode="lin" valueType="num">
                                      <p:cBhvr>
                                        <p:cTn id="50" dur="500" fill="hold"/>
                                        <p:tgtEl>
                                          <p:spTgt spid="45070"/>
                                        </p:tgtEl>
                                        <p:attrNameLst>
                                          <p:attrName>ppt_y</p:attrName>
                                        </p:attrNameLst>
                                      </p:cBhvr>
                                      <p:tavLst>
                                        <p:tav tm="100000">
                                          <p:val>
                                            <p:strVal val="1+(6*min(ma#ppt_x(#ppt_w*#ppt_h,.3),1)-7.4)/-.7*#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36" fill="hold" nodeType="clickEffect">
                                  <p:stCondLst>
                                    <p:cond delay="0"/>
                                  </p:stCondLst>
                                  <p:childTnLst>
                                    <p:set>
                                      <p:cBhvr>
                                        <p:cTn id="54" dur="1" fill="hold">
                                          <p:stCondLst>
                                            <p:cond delay="0"/>
                                          </p:stCondLst>
                                        </p:cTn>
                                        <p:tgtEl>
                                          <p:spTgt spid="45066"/>
                                        </p:tgtEl>
                                        <p:attrNameLst>
                                          <p:attrName>style.visibility</p:attrName>
                                        </p:attrNameLst>
                                      </p:cBhvr>
                                      <p:to>
                                        <p:strVal val="visible"/>
                                      </p:to>
                                    </p:set>
                                    <p:anim calcmode="lin" valueType="num">
                                      <p:cBhvr>
                                        <p:cTn id="55" dur="500" fill="hold"/>
                                        <p:tgtEl>
                                          <p:spTgt spid="45066"/>
                                        </p:tgtEl>
                                        <p:attrNameLst>
                                          <p:attrName>ppt_w</p:attrName>
                                        </p:attrNameLst>
                                      </p:cBhvr>
                                      <p:tavLst>
                                        <p:tav tm="100000">
                                          <p:val>
                                            <p:strVal val="(6*min(ma#ppt_x(#ppt_w*#ppt_h,.3),1)-7.4)/-.7*#ppt_w"/>
                                          </p:val>
                                        </p:tav>
                                        <p:tav tm="100000">
                                          <p:val>
                                            <p:strVal val="#ppt_w"/>
                                          </p:val>
                                        </p:tav>
                                      </p:tavLst>
                                    </p:anim>
                                    <p:anim calcmode="lin" valueType="num">
                                      <p:cBhvr>
                                        <p:cTn id="56" dur="500" fill="hold"/>
                                        <p:tgtEl>
                                          <p:spTgt spid="45066"/>
                                        </p:tgtEl>
                                        <p:attrNameLst>
                                          <p:attrName>ppt_h</p:attrName>
                                        </p:attrNameLst>
                                      </p:cBhvr>
                                      <p:tavLst>
                                        <p:tav tm="100000">
                                          <p:val>
                                            <p:strVal val="(6*min(ma#ppt_x(#ppt_w*#ppt_h,.3),1)-7.4)/-.7*#ppt_h"/>
                                          </p:val>
                                        </p:tav>
                                        <p:tav tm="100000">
                                          <p:val>
                                            <p:strVal val="#ppt_h"/>
                                          </p:val>
                                        </p:tav>
                                      </p:tavLst>
                                    </p:anim>
                                    <p:anim calcmode="lin" valueType="num">
                                      <p:cBhvr>
                                        <p:cTn id="57" dur="500" fill="hold"/>
                                        <p:tgtEl>
                                          <p:spTgt spid="45066"/>
                                        </p:tgtEl>
                                        <p:attrNameLst>
                                          <p:attrName>ppt_x</p:attrName>
                                        </p:attrNameLst>
                                      </p:cBhvr>
                                      <p:tavLst>
                                        <p:tav tm="100000">
                                          <p:val>
                                            <p:fltVal val="0.5"/>
                                          </p:val>
                                        </p:tav>
                                        <p:tav tm="100000">
                                          <p:val>
                                            <p:strVal val="#ppt_x"/>
                                          </p:val>
                                        </p:tav>
                                      </p:tavLst>
                                    </p:anim>
                                    <p:anim calcmode="lin" valueType="num">
                                      <p:cBhvr>
                                        <p:cTn id="58" dur="500" fill="hold"/>
                                        <p:tgtEl>
                                          <p:spTgt spid="45066"/>
                                        </p:tgtEl>
                                        <p:attrNameLst>
                                          <p:attrName>ppt_y</p:attrName>
                                        </p:attrNameLst>
                                      </p:cBhvr>
                                      <p:tavLst>
                                        <p:tav tm="100000">
                                          <p:val>
                                            <p:strVal val="1+(6*min(ma#ppt_x(#ppt_w*#ppt_h,.3),1)-7.4)/-.7*#ppt_h/2"/>
                                          </p:val>
                                        </p:tav>
                                        <p:tav tm="100000">
                                          <p:val>
                                            <p:strVal val="#ppt_y"/>
                                          </p:val>
                                        </p:tav>
                                      </p:tavLst>
                                    </p:anim>
                                  </p:childTnLst>
                                </p:cTn>
                              </p:par>
                            </p:childTnLst>
                          </p:cTn>
                        </p:par>
                        <p:par>
                          <p:cTn id="59" fill="hold" nodeType="afterGroup">
                            <p:stCondLst>
                              <p:cond delay="500"/>
                            </p:stCondLst>
                            <p:childTnLst>
                              <p:par>
                                <p:cTn id="60" presetID="2" presetClass="entr" presetSubtype="1" fill="hold" grpId="0" nodeType="afterEffect">
                                  <p:stCondLst>
                                    <p:cond delay="0"/>
                                  </p:stCondLst>
                                  <p:childTnLst>
                                    <p:set>
                                      <p:cBhvr>
                                        <p:cTn id="61" dur="1" fill="hold">
                                          <p:stCondLst>
                                            <p:cond delay="0"/>
                                          </p:stCondLst>
                                        </p:cTn>
                                        <p:tgtEl>
                                          <p:spTgt spid="80"/>
                                        </p:tgtEl>
                                        <p:attrNameLst>
                                          <p:attrName>style.visibility</p:attrName>
                                        </p:attrNameLst>
                                      </p:cBhvr>
                                      <p:to>
                                        <p:strVal val="visible"/>
                                      </p:to>
                                    </p:set>
                                    <p:anim calcmode="lin" valueType="num">
                                      <p:cBhvr>
                                        <p:cTn id="62" dur="500" fill="hold"/>
                                        <p:tgtEl>
                                          <p:spTgt spid="80"/>
                                        </p:tgtEl>
                                        <p:attrNameLst>
                                          <p:attrName>ppt_x</p:attrName>
                                        </p:attrNameLst>
                                      </p:cBhvr>
                                      <p:tavLst>
                                        <p:tav tm="100000">
                                          <p:val>
                                            <p:strVal val="#ppt_x"/>
                                          </p:val>
                                        </p:tav>
                                        <p:tav tm="100000">
                                          <p:val>
                                            <p:strVal val="#ppt_x"/>
                                          </p:val>
                                        </p:tav>
                                      </p:tavLst>
                                    </p:anim>
                                    <p:anim calcmode="lin" valueType="num">
                                      <p:cBhvr>
                                        <p:cTn id="63" dur="500" fill="hold"/>
                                        <p:tgtEl>
                                          <p:spTgt spid="80"/>
                                        </p:tgtEl>
                                        <p:attrNameLst>
                                          <p:attrName>ppt_y</p:attrName>
                                        </p:attrNameLst>
                                      </p:cBhvr>
                                      <p:tavLst>
                                        <p:tav tm="100000">
                                          <p:val>
                                            <p:strVal val="0-#ppt_h/2"/>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4" fill="hold" nodeType="click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1000" fill="hold"/>
                                        <p:tgtEl>
                                          <p:spTgt spid="5"/>
                                        </p:tgtEl>
                                        <p:attrNameLst>
                                          <p:attrName>ppt_x</p:attrName>
                                        </p:attrNameLst>
                                      </p:cBhvr>
                                      <p:tavLst>
                                        <p:tav tm="100000">
                                          <p:val>
                                            <p:strVal val="#ppt_x"/>
                                          </p:val>
                                        </p:tav>
                                        <p:tav tm="100000">
                                          <p:val>
                                            <p:strVal val="#ppt_x"/>
                                          </p:val>
                                        </p:tav>
                                      </p:tavLst>
                                    </p:anim>
                                    <p:anim calcmode="lin" valueType="num">
                                      <p:cBhvr>
                                        <p:cTn id="69" dur="1000" fill="hold"/>
                                        <p:tgtEl>
                                          <p:spTgt spid="5"/>
                                        </p:tgtEl>
                                        <p:attrNameLst>
                                          <p:attrName>ppt_y</p:attrName>
                                        </p:attrNameLst>
                                      </p:cBhvr>
                                      <p:tavLst>
                                        <p:tav tm="100000">
                                          <p:val>
                                            <p:strVal val="1+#ppt_h/2"/>
                                          </p:val>
                                        </p:tav>
                                        <p:tav tm="100000">
                                          <p:val>
                                            <p:strVal val="#ppt_y"/>
                                          </p:val>
                                        </p:tav>
                                      </p:tavLst>
                                    </p:anim>
                                  </p:childTnLst>
                                </p:cTn>
                              </p:par>
                            </p:childTnLst>
                          </p:cTn>
                        </p:par>
                        <p:par>
                          <p:cTn id="70" fill="hold" nodeType="afterGroup">
                            <p:stCondLst>
                              <p:cond delay="1000"/>
                            </p:stCondLst>
                            <p:childTnLst>
                              <p:par>
                                <p:cTn id="71" presetID="10" presetClass="entr" fill="hold" nodeType="afterEffect">
                                  <p:stCondLst>
                                    <p:cond delay="0"/>
                                  </p:stCondLst>
                                  <p:childTnLst>
                                    <p:set>
                                      <p:cBhvr>
                                        <p:cTn id="72" dur="1" fill="hold">
                                          <p:stCondLst>
                                            <p:cond delay="0"/>
                                          </p:stCondLst>
                                        </p:cTn>
                                        <p:tgtEl>
                                          <p:spTgt spid="3"/>
                                        </p:tgtEl>
                                        <p:attrNameLst>
                                          <p:attrName>style.visibility</p:attrName>
                                        </p:attrNameLst>
                                      </p:cBhvr>
                                      <p:to>
                                        <p:strVal val="visible"/>
                                      </p:to>
                                    </p:set>
                                    <p:animEffect transition="in" filter="fade">
                                      <p:cBhvr>
                                        <p:cTn id="73" dur="1000"/>
                                        <p:tgtEl>
                                          <p:spTgt spid="3"/>
                                        </p:tgtEl>
                                      </p:cBhvr>
                                    </p:animEffect>
                                  </p:childTnLst>
                                </p:cTn>
                              </p:par>
                            </p:childTnLst>
                          </p:cTn>
                        </p:par>
                        <p:par>
                          <p:cTn id="74" fill="hold" nodeType="afterGroup">
                            <p:stCondLst>
                              <p:cond delay="2000"/>
                            </p:stCondLst>
                            <p:childTnLst>
                              <p:par>
                                <p:cTn id="75" presetID="23" presetClass="entr" presetSubtype="36" fill="hold" nodeType="afterEffect">
                                  <p:stCondLst>
                                    <p:cond delay="0"/>
                                  </p:stCondLst>
                                  <p:childTnLst>
                                    <p:set>
                                      <p:cBhvr>
                                        <p:cTn id="76" dur="1" fill="hold">
                                          <p:stCondLst>
                                            <p:cond delay="0"/>
                                          </p:stCondLst>
                                        </p:cTn>
                                        <p:tgtEl>
                                          <p:spTgt spid="96"/>
                                        </p:tgtEl>
                                        <p:attrNameLst>
                                          <p:attrName>style.visibility</p:attrName>
                                        </p:attrNameLst>
                                      </p:cBhvr>
                                      <p:to>
                                        <p:strVal val="visible"/>
                                      </p:to>
                                    </p:set>
                                    <p:anim calcmode="lin" valueType="num">
                                      <p:cBhvr>
                                        <p:cTn id="77" dur="2000" fill="hold"/>
                                        <p:tgtEl>
                                          <p:spTgt spid="96"/>
                                        </p:tgtEl>
                                        <p:attrNameLst>
                                          <p:attrName>ppt_w</p:attrName>
                                        </p:attrNameLst>
                                      </p:cBhvr>
                                      <p:tavLst>
                                        <p:tav tm="100000">
                                          <p:val>
                                            <p:strVal val="(6*min(ma#ppt_x(#ppt_w*#ppt_h,.3),1)-7.4)/-.7*#ppt_w"/>
                                          </p:val>
                                        </p:tav>
                                        <p:tav tm="100000">
                                          <p:val>
                                            <p:strVal val="#ppt_w"/>
                                          </p:val>
                                        </p:tav>
                                      </p:tavLst>
                                    </p:anim>
                                    <p:anim calcmode="lin" valueType="num">
                                      <p:cBhvr>
                                        <p:cTn id="78" dur="2000" fill="hold"/>
                                        <p:tgtEl>
                                          <p:spTgt spid="96"/>
                                        </p:tgtEl>
                                        <p:attrNameLst>
                                          <p:attrName>ppt_h</p:attrName>
                                        </p:attrNameLst>
                                      </p:cBhvr>
                                      <p:tavLst>
                                        <p:tav tm="100000">
                                          <p:val>
                                            <p:strVal val="(6*min(ma#ppt_x(#ppt_w*#ppt_h,.3),1)-7.4)/-.7*#ppt_h"/>
                                          </p:val>
                                        </p:tav>
                                        <p:tav tm="100000">
                                          <p:val>
                                            <p:strVal val="#ppt_h"/>
                                          </p:val>
                                        </p:tav>
                                      </p:tavLst>
                                    </p:anim>
                                    <p:anim calcmode="lin" valueType="num">
                                      <p:cBhvr>
                                        <p:cTn id="79" dur="2000" fill="hold"/>
                                        <p:tgtEl>
                                          <p:spTgt spid="96"/>
                                        </p:tgtEl>
                                        <p:attrNameLst>
                                          <p:attrName>ppt_x</p:attrName>
                                        </p:attrNameLst>
                                      </p:cBhvr>
                                      <p:tavLst>
                                        <p:tav tm="100000">
                                          <p:val>
                                            <p:fltVal val="0.5"/>
                                          </p:val>
                                        </p:tav>
                                        <p:tav tm="100000">
                                          <p:val>
                                            <p:strVal val="#ppt_x"/>
                                          </p:val>
                                        </p:tav>
                                      </p:tavLst>
                                    </p:anim>
                                    <p:anim calcmode="lin" valueType="num">
                                      <p:cBhvr>
                                        <p:cTn id="80" dur="2000" fill="hold"/>
                                        <p:tgtEl>
                                          <p:spTgt spid="96"/>
                                        </p:tgtEl>
                                        <p:attrNameLst>
                                          <p:attrName>ppt_y</p:attrName>
                                        </p:attrNameLst>
                                      </p:cBhvr>
                                      <p:tavLst>
                                        <p:tav tm="100000">
                                          <p:val>
                                            <p:strVal val="1+(6*min(ma#ppt_x(#ppt_w*#ppt_h,.3),1)-7.4)/-.7*#ppt_h/2"/>
                                          </p:val>
                                        </p:tav>
                                        <p:tav tm="100000">
                                          <p:val>
                                            <p:strVal val="#ppt_y"/>
                                          </p:val>
                                        </p:tav>
                                      </p:tavLst>
                                    </p:anim>
                                  </p:childTnLst>
                                </p:cTn>
                              </p:par>
                            </p:childTnLst>
                          </p:cTn>
                        </p:par>
                        <p:par>
                          <p:cTn id="81" fill="hold" nodeType="afterGroup">
                            <p:stCondLst>
                              <p:cond delay="4000"/>
                            </p:stCondLst>
                            <p:childTnLst>
                              <p:par>
                                <p:cTn id="82" presetID="10" presetClass="entr" fill="hold" nodeType="afterEffect">
                                  <p:stCondLst>
                                    <p:cond delay="0"/>
                                  </p:stCondLst>
                                  <p:childTnLst>
                                    <p:set>
                                      <p:cBhvr>
                                        <p:cTn id="83" dur="1" fill="hold">
                                          <p:stCondLst>
                                            <p:cond delay="0"/>
                                          </p:stCondLst>
                                        </p:cTn>
                                        <p:tgtEl>
                                          <p:spTgt spid="86"/>
                                        </p:tgtEl>
                                        <p:attrNameLst>
                                          <p:attrName>style.visibility</p:attrName>
                                        </p:attrNameLst>
                                      </p:cBhvr>
                                      <p:to>
                                        <p:strVal val="visible"/>
                                      </p:to>
                                    </p:set>
                                    <p:animEffect transition="in" filter="fade">
                                      <p:cBhvr>
                                        <p:cTn id="84" dur="1000"/>
                                        <p:tgtEl>
                                          <p:spTgt spid="86"/>
                                        </p:tgtEl>
                                      </p:cBhvr>
                                    </p:animEffect>
                                  </p:childTnLst>
                                </p:cTn>
                              </p:par>
                            </p:childTnLst>
                          </p:cTn>
                        </p:par>
                        <p:par>
                          <p:cTn id="85" fill="hold" nodeType="afterGroup">
                            <p:stCondLst>
                              <p:cond delay="5000"/>
                            </p:stCondLst>
                            <p:childTnLst>
                              <p:par>
                                <p:cTn id="86" presetID="23" presetClass="entr" presetSubtype="36" fill="hold" grpId="0" nodeType="afterEffect">
                                  <p:stCondLst>
                                    <p:cond delay="0"/>
                                  </p:stCondLst>
                                  <p:childTnLst>
                                    <p:set>
                                      <p:cBhvr>
                                        <p:cTn id="87" dur="1" fill="hold">
                                          <p:stCondLst>
                                            <p:cond delay="0"/>
                                          </p:stCondLst>
                                        </p:cTn>
                                        <p:tgtEl>
                                          <p:spTgt spid="97"/>
                                        </p:tgtEl>
                                        <p:attrNameLst>
                                          <p:attrName>style.visibility</p:attrName>
                                        </p:attrNameLst>
                                      </p:cBhvr>
                                      <p:to>
                                        <p:strVal val="visible"/>
                                      </p:to>
                                    </p:set>
                                    <p:anim calcmode="lin" valueType="num">
                                      <p:cBhvr>
                                        <p:cTn id="88" dur="500" fill="hold"/>
                                        <p:tgtEl>
                                          <p:spTgt spid="97"/>
                                        </p:tgtEl>
                                        <p:attrNameLst>
                                          <p:attrName>ppt_w</p:attrName>
                                        </p:attrNameLst>
                                      </p:cBhvr>
                                      <p:tavLst>
                                        <p:tav tm="100000">
                                          <p:val>
                                            <p:strVal val="(6*min(ma#ppt_x(#ppt_w*#ppt_h,.3),1)-7.4)/-.7*#ppt_w"/>
                                          </p:val>
                                        </p:tav>
                                        <p:tav tm="100000">
                                          <p:val>
                                            <p:strVal val="#ppt_w"/>
                                          </p:val>
                                        </p:tav>
                                      </p:tavLst>
                                    </p:anim>
                                    <p:anim calcmode="lin" valueType="num">
                                      <p:cBhvr>
                                        <p:cTn id="89" dur="500" fill="hold"/>
                                        <p:tgtEl>
                                          <p:spTgt spid="97"/>
                                        </p:tgtEl>
                                        <p:attrNameLst>
                                          <p:attrName>ppt_h</p:attrName>
                                        </p:attrNameLst>
                                      </p:cBhvr>
                                      <p:tavLst>
                                        <p:tav tm="100000">
                                          <p:val>
                                            <p:strVal val="(6*min(ma#ppt_x(#ppt_w*#ppt_h,.3),1)-7.4)/-.7*#ppt_h"/>
                                          </p:val>
                                        </p:tav>
                                        <p:tav tm="100000">
                                          <p:val>
                                            <p:strVal val="#ppt_h"/>
                                          </p:val>
                                        </p:tav>
                                      </p:tavLst>
                                    </p:anim>
                                    <p:anim calcmode="lin" valueType="num">
                                      <p:cBhvr>
                                        <p:cTn id="90" dur="500" fill="hold"/>
                                        <p:tgtEl>
                                          <p:spTgt spid="97"/>
                                        </p:tgtEl>
                                        <p:attrNameLst>
                                          <p:attrName>ppt_x</p:attrName>
                                        </p:attrNameLst>
                                      </p:cBhvr>
                                      <p:tavLst>
                                        <p:tav tm="100000">
                                          <p:val>
                                            <p:fltVal val="0.5"/>
                                          </p:val>
                                        </p:tav>
                                        <p:tav tm="100000">
                                          <p:val>
                                            <p:strVal val="#ppt_x"/>
                                          </p:val>
                                        </p:tav>
                                      </p:tavLst>
                                    </p:anim>
                                    <p:anim calcmode="lin" valueType="num">
                                      <p:cBhvr>
                                        <p:cTn id="91" dur="500" fill="hold"/>
                                        <p:tgtEl>
                                          <p:spTgt spid="97"/>
                                        </p:tgtEl>
                                        <p:attrNameLst>
                                          <p:attrName>ppt_y</p:attrName>
                                        </p:attrNameLst>
                                      </p:cBhvr>
                                      <p:tavLst>
                                        <p:tav tm="100000">
                                          <p:val>
                                            <p:strVal val="1+(6*min(ma#ppt_x(#ppt_w*#ppt_h,.3),1)-7.4)/-.7*#ppt_h/2"/>
                                          </p:val>
                                        </p:tav>
                                        <p:tav tm="100000">
                                          <p:val>
                                            <p:strVal val="#ppt_y"/>
                                          </p:val>
                                        </p:tav>
                                      </p:tavLst>
                                    </p:anim>
                                  </p:childTnLst>
                                </p:cTn>
                              </p:par>
                            </p:childTnLst>
                          </p:cTn>
                        </p:par>
                        <p:par>
                          <p:cTn id="92" fill="hold" nodeType="afterGroup">
                            <p:stCondLst>
                              <p:cond delay="5500"/>
                            </p:stCondLst>
                            <p:childTnLst>
                              <p:par>
                                <p:cTn id="93" presetID="10" presetClass="entr" fill="hold" grpId="0" nodeType="afterEffect">
                                  <p:stCondLst>
                                    <p:cond delay="0"/>
                                  </p:stCondLst>
                                  <p:childTnLst>
                                    <p:set>
                                      <p:cBhvr>
                                        <p:cTn id="94" dur="1" fill="hold">
                                          <p:stCondLst>
                                            <p:cond delay="0"/>
                                          </p:stCondLst>
                                        </p:cTn>
                                        <p:tgtEl>
                                          <p:spTgt spid="82"/>
                                        </p:tgtEl>
                                        <p:attrNameLst>
                                          <p:attrName>style.visibility</p:attrName>
                                        </p:attrNameLst>
                                      </p:cBhvr>
                                      <p:to>
                                        <p:strVal val="visible"/>
                                      </p:to>
                                    </p:set>
                                    <p:animEffect transition="in" filter="fade">
                                      <p:cBhvr>
                                        <p:cTn id="95" dur="1000"/>
                                        <p:tgtEl>
                                          <p:spTgt spid="82"/>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10" presetClass="entr" presetSubtype="0" fill="hold" nodeType="clickEffect">
                                  <p:stCondLst>
                                    <p:cond delay="0"/>
                                  </p:stCondLst>
                                  <p:childTnLst>
                                    <p:set>
                                      <p:cBhvr>
                                        <p:cTn id="99" dur="1" fill="hold">
                                          <p:stCondLst>
                                            <p:cond delay="0"/>
                                          </p:stCondLst>
                                        </p:cTn>
                                        <p:tgtEl>
                                          <p:spTgt spid="4"/>
                                        </p:tgtEl>
                                        <p:attrNameLst>
                                          <p:attrName>style.visibility</p:attrName>
                                        </p:attrNameLst>
                                      </p:cBhvr>
                                      <p:to>
                                        <p:strVal val="visible"/>
                                      </p:to>
                                    </p:set>
                                    <p:animEffect transition="in" filter="fade">
                                      <p:cBhvr>
                                        <p:cTn id="100" dur="2000"/>
                                        <p:tgtEl>
                                          <p:spTgt spid="4"/>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0" presetClass="entr" fill="hold" nodeType="clickEffect">
                                  <p:stCondLst>
                                    <p:cond delay="0"/>
                                  </p:stCondLst>
                                  <p:childTnLst>
                                    <p:set>
                                      <p:cBhvr>
                                        <p:cTn id="104" dur="1" fill="hold">
                                          <p:stCondLst>
                                            <p:cond delay="0"/>
                                          </p:stCondLst>
                                        </p:cTn>
                                        <p:tgtEl>
                                          <p:spTgt spid="2"/>
                                        </p:tgtEl>
                                        <p:attrNameLst>
                                          <p:attrName>style.visibility</p:attrName>
                                        </p:attrNameLst>
                                      </p:cBhvr>
                                      <p:to>
                                        <p:strVal val="visible"/>
                                      </p:to>
                                    </p:set>
                                    <p:animEffect transition="in" filter="fade">
                                      <p:cBhvr>
                                        <p:cTn id="105" dur="1000"/>
                                        <p:tgtEl>
                                          <p:spTgt spid="2"/>
                                        </p:tgtEl>
                                      </p:cBhvr>
                                    </p:animEffect>
                                  </p:childTnLst>
                                </p:cTn>
                              </p:par>
                            </p:childTnLst>
                          </p:cTn>
                        </p:par>
                        <p:par>
                          <p:cTn id="106" fill="hold" nodeType="afterGroup">
                            <p:stCondLst>
                              <p:cond delay="1000"/>
                            </p:stCondLst>
                            <p:childTnLst>
                              <p:par>
                                <p:cTn id="107" presetID="10" presetClass="entr" fill="hold" nodeType="after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3" presetClass="entr" presetSubtype="36" fill="hold" grpId="0" nodeType="clickEffect">
                                  <p:stCondLst>
                                    <p:cond delay="0"/>
                                  </p:stCondLst>
                                  <p:childTnLst>
                                    <p:set>
                                      <p:cBhvr>
                                        <p:cTn id="113" dur="1" fill="hold">
                                          <p:stCondLst>
                                            <p:cond delay="0"/>
                                          </p:stCondLst>
                                        </p:cTn>
                                        <p:tgtEl>
                                          <p:spTgt spid="98"/>
                                        </p:tgtEl>
                                        <p:attrNameLst>
                                          <p:attrName>style.visibility</p:attrName>
                                        </p:attrNameLst>
                                      </p:cBhvr>
                                      <p:to>
                                        <p:strVal val="visible"/>
                                      </p:to>
                                    </p:set>
                                    <p:anim calcmode="lin" valueType="num">
                                      <p:cBhvr>
                                        <p:cTn id="114" dur="500" fill="hold"/>
                                        <p:tgtEl>
                                          <p:spTgt spid="98"/>
                                        </p:tgtEl>
                                        <p:attrNameLst>
                                          <p:attrName>ppt_w</p:attrName>
                                        </p:attrNameLst>
                                      </p:cBhvr>
                                      <p:tavLst>
                                        <p:tav tm="100000">
                                          <p:val>
                                            <p:strVal val="(6*min(ma#ppt_x(#ppt_w*#ppt_h,.3),1)-7.4)/-.7*#ppt_w"/>
                                          </p:val>
                                        </p:tav>
                                        <p:tav tm="100000">
                                          <p:val>
                                            <p:strVal val="#ppt_w"/>
                                          </p:val>
                                        </p:tav>
                                      </p:tavLst>
                                    </p:anim>
                                    <p:anim calcmode="lin" valueType="num">
                                      <p:cBhvr>
                                        <p:cTn id="115" dur="500" fill="hold"/>
                                        <p:tgtEl>
                                          <p:spTgt spid="98"/>
                                        </p:tgtEl>
                                        <p:attrNameLst>
                                          <p:attrName>ppt_h</p:attrName>
                                        </p:attrNameLst>
                                      </p:cBhvr>
                                      <p:tavLst>
                                        <p:tav tm="100000">
                                          <p:val>
                                            <p:strVal val="(6*min(ma#ppt_x(#ppt_w*#ppt_h,.3),1)-7.4)/-.7*#ppt_h"/>
                                          </p:val>
                                        </p:tav>
                                        <p:tav tm="100000">
                                          <p:val>
                                            <p:strVal val="#ppt_h"/>
                                          </p:val>
                                        </p:tav>
                                      </p:tavLst>
                                    </p:anim>
                                    <p:anim calcmode="lin" valueType="num">
                                      <p:cBhvr>
                                        <p:cTn id="116" dur="500" fill="hold"/>
                                        <p:tgtEl>
                                          <p:spTgt spid="98"/>
                                        </p:tgtEl>
                                        <p:attrNameLst>
                                          <p:attrName>ppt_x</p:attrName>
                                        </p:attrNameLst>
                                      </p:cBhvr>
                                      <p:tavLst>
                                        <p:tav tm="100000">
                                          <p:val>
                                            <p:fltVal val="0.5"/>
                                          </p:val>
                                        </p:tav>
                                        <p:tav tm="100000">
                                          <p:val>
                                            <p:strVal val="#ppt_x"/>
                                          </p:val>
                                        </p:tav>
                                      </p:tavLst>
                                    </p:anim>
                                    <p:anim calcmode="lin" valueType="num">
                                      <p:cBhvr>
                                        <p:cTn id="117" dur="500" fill="hold"/>
                                        <p:tgtEl>
                                          <p:spTgt spid="98"/>
                                        </p:tgtEl>
                                        <p:attrNameLst>
                                          <p:attrName>ppt_y</p:attrName>
                                        </p:attrNameLst>
                                      </p:cBhvr>
                                      <p:tavLst>
                                        <p:tav tm="100000">
                                          <p:val>
                                            <p:strVal val="1+(6*min(ma#ppt_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97" grpId="0" animBg="1"/>
      <p:bldP spid="98" grpId="0" animBg="1"/>
      <p:bldP spid="8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0" y="0"/>
            <a:ext cx="10058400" cy="77724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79874" name="Text Box 2"/>
          <p:cNvSpPr txBox="1">
            <a:spLocks noChangeArrowheads="1"/>
          </p:cNvSpPr>
          <p:nvPr/>
        </p:nvSpPr>
        <p:spPr bwMode="auto">
          <a:xfrm>
            <a:off x="828675" y="7435850"/>
            <a:ext cx="982663"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563"/>
              </a:spcBef>
              <a:buClr>
                <a:srgbClr val="FFFFFF"/>
              </a:buClr>
              <a:buSzPct val="100000"/>
            </a:pPr>
            <a:r>
              <a:rPr lang="en-GB" sz="900" b="1">
                <a:solidFill>
                  <a:srgbClr val="FFFFFF"/>
                </a:solidFill>
                <a:latin typeface="Arial" charset="0"/>
              </a:rPr>
              <a:t>© </a:t>
            </a:r>
            <a:r>
              <a:rPr lang="en-GB" sz="1000" b="1">
                <a:solidFill>
                  <a:srgbClr val="FFFFFF"/>
                </a:solidFill>
                <a:latin typeface="Arial" charset="0"/>
              </a:rPr>
              <a:t>2006</a:t>
            </a:r>
            <a:r>
              <a:rPr lang="en-GB" sz="900" b="1">
                <a:solidFill>
                  <a:srgbClr val="FFFFFF"/>
                </a:solidFill>
                <a:latin typeface="Arial" charset="0"/>
              </a:rPr>
              <a:t> TBBMI</a:t>
            </a:r>
          </a:p>
        </p:txBody>
      </p:sp>
      <p:sp>
        <p:nvSpPr>
          <p:cNvPr id="79875" name="Rectangle 3"/>
          <p:cNvSpPr>
            <a:spLocks noChangeArrowheads="1"/>
          </p:cNvSpPr>
          <p:nvPr/>
        </p:nvSpPr>
        <p:spPr bwMode="auto">
          <a:xfrm>
            <a:off x="8731250" y="7410450"/>
            <a:ext cx="661988"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p>
            <a:pPr algn="ctr" eaLnBrk="0" hangingPunct="0">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000" b="1">
                <a:solidFill>
                  <a:srgbClr val="FFFFFF"/>
                </a:solidFill>
                <a:latin typeface="Comic Sans MS" charset="0"/>
              </a:rPr>
              <a:t>9.6.08.</a:t>
            </a:r>
          </a:p>
        </p:txBody>
      </p:sp>
      <p:pic>
        <p:nvPicPr>
          <p:cNvPr id="79876" name="Picture 4"/>
          <p:cNvPicPr>
            <a:picLocks noChangeAspect="1" noChangeArrowheads="1"/>
          </p:cNvPicPr>
          <p:nvPr/>
        </p:nvPicPr>
        <p:blipFill>
          <a:blip r:embed="rId3">
            <a:extLst>
              <a:ext uri="{28A0092B-C50C-407E-A947-70E740481C1C}">
                <a14:useLocalDpi xmlns:a14="http://schemas.microsoft.com/office/drawing/2010/main" val="0"/>
              </a:ext>
            </a:extLst>
          </a:blip>
          <a:srcRect l="5481" t="4640" r="4184" b="3424"/>
          <a:stretch>
            <a:fillRect/>
          </a:stretch>
        </p:blipFill>
        <p:spPr bwMode="auto">
          <a:xfrm>
            <a:off x="628650" y="574675"/>
            <a:ext cx="8745538" cy="655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79877" name="Freeform 5"/>
          <p:cNvSpPr>
            <a:spLocks noChangeArrowheads="1"/>
          </p:cNvSpPr>
          <p:nvPr/>
        </p:nvSpPr>
        <p:spPr bwMode="auto">
          <a:xfrm>
            <a:off x="6877050" y="6064250"/>
            <a:ext cx="1004888" cy="1131888"/>
          </a:xfrm>
          <a:custGeom>
            <a:avLst/>
            <a:gdLst>
              <a:gd name="T0" fmla="*/ 2147483647 w 576"/>
              <a:gd name="T1" fmla="*/ 2147483647 h 629"/>
              <a:gd name="T2" fmla="*/ 2147483647 w 576"/>
              <a:gd name="T3" fmla="*/ 2147483647 h 629"/>
              <a:gd name="T4" fmla="*/ 2147483647 w 576"/>
              <a:gd name="T5" fmla="*/ 2147483647 h 629"/>
              <a:gd name="T6" fmla="*/ 2147483647 w 576"/>
              <a:gd name="T7" fmla="*/ 2147483647 h 629"/>
              <a:gd name="T8" fmla="*/ 2147483647 w 576"/>
              <a:gd name="T9" fmla="*/ 2147483647 h 629"/>
              <a:gd name="T10" fmla="*/ 2147483647 w 576"/>
              <a:gd name="T11" fmla="*/ 2147483647 h 629"/>
              <a:gd name="T12" fmla="*/ 2147483647 w 576"/>
              <a:gd name="T13" fmla="*/ 2147483647 h 629"/>
              <a:gd name="T14" fmla="*/ 2147483647 w 576"/>
              <a:gd name="T15" fmla="*/ 2147483647 h 629"/>
              <a:gd name="T16" fmla="*/ 2147483647 w 576"/>
              <a:gd name="T17" fmla="*/ 2147483647 h 629"/>
              <a:gd name="T18" fmla="*/ 2147483647 w 576"/>
              <a:gd name="T19" fmla="*/ 2147483647 h 629"/>
              <a:gd name="T20" fmla="*/ 2147483647 w 576"/>
              <a:gd name="T21" fmla="*/ 2147483647 h 629"/>
              <a:gd name="T22" fmla="*/ 2147483647 w 576"/>
              <a:gd name="T23" fmla="*/ 2147483647 h 629"/>
              <a:gd name="T24" fmla="*/ 2147483647 w 576"/>
              <a:gd name="T25" fmla="*/ 2147483647 h 629"/>
              <a:gd name="T26" fmla="*/ 2147483647 w 576"/>
              <a:gd name="T27" fmla="*/ 2147483647 h 629"/>
              <a:gd name="T28" fmla="*/ 2147483647 w 576"/>
              <a:gd name="T29" fmla="*/ 2147483647 h 629"/>
              <a:gd name="T30" fmla="*/ 2147483647 w 576"/>
              <a:gd name="T31" fmla="*/ 2147483647 h 629"/>
              <a:gd name="T32" fmla="*/ 2147483647 w 576"/>
              <a:gd name="T33" fmla="*/ 2147483647 h 629"/>
              <a:gd name="T34" fmla="*/ 2147483647 w 576"/>
              <a:gd name="T35" fmla="*/ 2147483647 h 629"/>
              <a:gd name="T36" fmla="*/ 2147483647 w 576"/>
              <a:gd name="T37" fmla="*/ 2147483647 h 629"/>
              <a:gd name="T38" fmla="*/ 2147483647 w 576"/>
              <a:gd name="T39" fmla="*/ 2147483647 h 629"/>
              <a:gd name="T40" fmla="*/ 2147483647 w 576"/>
              <a:gd name="T41" fmla="*/ 2147483647 h 629"/>
              <a:gd name="T42" fmla="*/ 2147483647 w 576"/>
              <a:gd name="T43" fmla="*/ 2147483647 h 629"/>
              <a:gd name="T44" fmla="*/ 2147483647 w 576"/>
              <a:gd name="T45" fmla="*/ 2147483647 h 629"/>
              <a:gd name="T46" fmla="*/ 2147483647 w 576"/>
              <a:gd name="T47" fmla="*/ 2147483647 h 629"/>
              <a:gd name="T48" fmla="*/ 2147483647 w 576"/>
              <a:gd name="T49" fmla="*/ 2147483647 h 629"/>
              <a:gd name="T50" fmla="*/ 2147483647 w 576"/>
              <a:gd name="T51" fmla="*/ 2147483647 h 629"/>
              <a:gd name="T52" fmla="*/ 2147483647 w 576"/>
              <a:gd name="T53" fmla="*/ 2147483647 h 629"/>
              <a:gd name="T54" fmla="*/ 2147483647 w 576"/>
              <a:gd name="T55" fmla="*/ 2147483647 h 629"/>
              <a:gd name="T56" fmla="*/ 2147483647 w 576"/>
              <a:gd name="T57" fmla="*/ 2147483647 h 6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76"/>
              <a:gd name="T88" fmla="*/ 0 h 629"/>
              <a:gd name="T89" fmla="*/ 576 w 576"/>
              <a:gd name="T90" fmla="*/ 629 h 6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76" h="629">
                <a:moveTo>
                  <a:pt x="302" y="533"/>
                </a:moveTo>
                <a:cubicBezTo>
                  <a:pt x="293" y="491"/>
                  <a:pt x="302" y="474"/>
                  <a:pt x="262" y="461"/>
                </a:cubicBezTo>
                <a:cubicBezTo>
                  <a:pt x="254" y="453"/>
                  <a:pt x="244" y="445"/>
                  <a:pt x="238" y="437"/>
                </a:cubicBezTo>
                <a:cubicBezTo>
                  <a:pt x="226" y="421"/>
                  <a:pt x="206" y="389"/>
                  <a:pt x="206" y="389"/>
                </a:cubicBezTo>
                <a:cubicBezTo>
                  <a:pt x="186" y="312"/>
                  <a:pt x="163" y="295"/>
                  <a:pt x="94" y="261"/>
                </a:cubicBezTo>
                <a:cubicBezTo>
                  <a:pt x="83" y="245"/>
                  <a:pt x="64" y="232"/>
                  <a:pt x="62" y="213"/>
                </a:cubicBezTo>
                <a:cubicBezTo>
                  <a:pt x="60" y="199"/>
                  <a:pt x="57" y="146"/>
                  <a:pt x="46" y="125"/>
                </a:cubicBezTo>
                <a:cubicBezTo>
                  <a:pt x="0" y="42"/>
                  <a:pt x="24" y="107"/>
                  <a:pt x="6" y="53"/>
                </a:cubicBezTo>
                <a:cubicBezTo>
                  <a:pt x="17" y="29"/>
                  <a:pt x="18" y="0"/>
                  <a:pt x="54" y="29"/>
                </a:cubicBezTo>
                <a:cubicBezTo>
                  <a:pt x="69" y="41"/>
                  <a:pt x="62" y="67"/>
                  <a:pt x="70" y="85"/>
                </a:cubicBezTo>
                <a:cubicBezTo>
                  <a:pt x="79" y="107"/>
                  <a:pt x="109" y="170"/>
                  <a:pt x="126" y="181"/>
                </a:cubicBezTo>
                <a:cubicBezTo>
                  <a:pt x="142" y="191"/>
                  <a:pt x="174" y="213"/>
                  <a:pt x="174" y="213"/>
                </a:cubicBezTo>
                <a:cubicBezTo>
                  <a:pt x="195" y="244"/>
                  <a:pt x="185" y="256"/>
                  <a:pt x="222" y="269"/>
                </a:cubicBezTo>
                <a:cubicBezTo>
                  <a:pt x="224" y="215"/>
                  <a:pt x="218" y="161"/>
                  <a:pt x="230" y="109"/>
                </a:cubicBezTo>
                <a:cubicBezTo>
                  <a:pt x="231" y="100"/>
                  <a:pt x="251" y="108"/>
                  <a:pt x="254" y="117"/>
                </a:cubicBezTo>
                <a:cubicBezTo>
                  <a:pt x="256" y="126"/>
                  <a:pt x="241" y="182"/>
                  <a:pt x="238" y="197"/>
                </a:cubicBezTo>
                <a:cubicBezTo>
                  <a:pt x="242" y="218"/>
                  <a:pt x="238" y="245"/>
                  <a:pt x="254" y="261"/>
                </a:cubicBezTo>
                <a:cubicBezTo>
                  <a:pt x="262" y="269"/>
                  <a:pt x="319" y="288"/>
                  <a:pt x="334" y="293"/>
                </a:cubicBezTo>
                <a:cubicBezTo>
                  <a:pt x="342" y="301"/>
                  <a:pt x="352" y="307"/>
                  <a:pt x="358" y="317"/>
                </a:cubicBezTo>
                <a:cubicBezTo>
                  <a:pt x="368" y="336"/>
                  <a:pt x="369" y="372"/>
                  <a:pt x="390" y="389"/>
                </a:cubicBezTo>
                <a:cubicBezTo>
                  <a:pt x="403" y="400"/>
                  <a:pt x="423" y="403"/>
                  <a:pt x="438" y="413"/>
                </a:cubicBezTo>
                <a:cubicBezTo>
                  <a:pt x="458" y="443"/>
                  <a:pt x="462" y="462"/>
                  <a:pt x="494" y="477"/>
                </a:cubicBezTo>
                <a:cubicBezTo>
                  <a:pt x="509" y="483"/>
                  <a:pt x="542" y="493"/>
                  <a:pt x="542" y="493"/>
                </a:cubicBezTo>
                <a:cubicBezTo>
                  <a:pt x="549" y="522"/>
                  <a:pt x="558" y="551"/>
                  <a:pt x="566" y="581"/>
                </a:cubicBezTo>
                <a:cubicBezTo>
                  <a:pt x="480" y="615"/>
                  <a:pt x="576" y="580"/>
                  <a:pt x="470" y="605"/>
                </a:cubicBezTo>
                <a:cubicBezTo>
                  <a:pt x="453" y="608"/>
                  <a:pt x="438" y="615"/>
                  <a:pt x="422" y="621"/>
                </a:cubicBezTo>
                <a:cubicBezTo>
                  <a:pt x="414" y="623"/>
                  <a:pt x="398" y="629"/>
                  <a:pt x="398" y="629"/>
                </a:cubicBezTo>
                <a:cubicBezTo>
                  <a:pt x="349" y="620"/>
                  <a:pt x="335" y="622"/>
                  <a:pt x="302" y="589"/>
                </a:cubicBezTo>
                <a:cubicBezTo>
                  <a:pt x="293" y="537"/>
                  <a:pt x="282" y="552"/>
                  <a:pt x="302" y="533"/>
                </a:cubicBezTo>
                <a:close/>
              </a:path>
            </a:pathLst>
          </a:custGeom>
          <a:blipFill dpi="0" rotWithShape="0">
            <a:blip r:embed="rId4"/>
            <a:srcRect/>
            <a:tile tx="0" ty="0" sx="100000" sy="100000" flip="none" algn="tl"/>
          </a:blipFill>
          <a:ln w="12600">
            <a:solidFill>
              <a:srgbClr val="000000"/>
            </a:solidFill>
            <a:round/>
            <a:headEnd/>
            <a:tailEnd/>
          </a:ln>
        </p:spPr>
        <p:txBody>
          <a:bodyPr wrap="none" lIns="91418" tIns="45710" rIns="91418" bIns="45710" anchor="ctr"/>
          <a:lstStyle/>
          <a:p>
            <a:endParaRPr lang="en-US"/>
          </a:p>
        </p:txBody>
      </p:sp>
      <p:sp>
        <p:nvSpPr>
          <p:cNvPr id="79878" name="Rectangle 8"/>
          <p:cNvSpPr>
            <a:spLocks noChangeArrowheads="1"/>
          </p:cNvSpPr>
          <p:nvPr/>
        </p:nvSpPr>
        <p:spPr bwMode="auto">
          <a:xfrm>
            <a:off x="628650" y="561975"/>
            <a:ext cx="8745538" cy="6605588"/>
          </a:xfrm>
          <a:prstGeom prst="rect">
            <a:avLst/>
          </a:prstGeom>
          <a:noFill/>
          <a:ln w="76320">
            <a:solidFill>
              <a:srgbClr val="A5002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79879" name="Text Box 9"/>
          <p:cNvSpPr txBox="1">
            <a:spLocks noChangeArrowheads="1"/>
          </p:cNvSpPr>
          <p:nvPr/>
        </p:nvSpPr>
        <p:spPr bwMode="auto">
          <a:xfrm>
            <a:off x="9632950" y="106363"/>
            <a:ext cx="204788" cy="442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101856" tIns="51108" rIns="101856" bIns="51108"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375"/>
              </a:spcBef>
              <a:buClr>
                <a:srgbClr val="FFA27C"/>
              </a:buClr>
              <a:buSzPct val="100000"/>
            </a:pPr>
            <a:r>
              <a:rPr lang="en-GB" sz="2200">
                <a:solidFill>
                  <a:srgbClr val="FFA27C"/>
                </a:solidFill>
                <a:latin typeface="Comic Sans MS" charset="0"/>
              </a:rPr>
              <a:t> </a:t>
            </a:r>
          </a:p>
        </p:txBody>
      </p:sp>
      <p:sp>
        <p:nvSpPr>
          <p:cNvPr id="45066" name="Text Box 10"/>
          <p:cNvSpPr txBox="1">
            <a:spLocks noChangeArrowheads="1"/>
          </p:cNvSpPr>
          <p:nvPr/>
        </p:nvSpPr>
        <p:spPr bwMode="auto">
          <a:xfrm>
            <a:off x="3227388" y="3427413"/>
            <a:ext cx="1550987"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500"/>
              </a:spcBef>
              <a:buClr>
                <a:srgbClr val="FC0128"/>
              </a:buClr>
              <a:buSzPct val="100000"/>
            </a:pPr>
            <a:r>
              <a:rPr lang="en-GB" sz="2400" b="1">
                <a:latin typeface="Comic Sans MS" charset="0"/>
              </a:rPr>
              <a:t>LA MÃ•</a:t>
            </a:r>
          </a:p>
        </p:txBody>
      </p:sp>
      <p:sp>
        <p:nvSpPr>
          <p:cNvPr id="45067" name="Text Box 11"/>
          <p:cNvSpPr txBox="1">
            <a:spLocks noChangeArrowheads="1"/>
          </p:cNvSpPr>
          <p:nvPr/>
        </p:nvSpPr>
        <p:spPr bwMode="auto">
          <a:xfrm>
            <a:off x="7010400" y="4595813"/>
            <a:ext cx="2576513"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500"/>
              </a:spcBef>
              <a:buClr>
                <a:srgbClr val="FC0128"/>
              </a:buClr>
              <a:buSzPct val="100000"/>
            </a:pPr>
            <a:r>
              <a:rPr lang="en-GB" sz="2400" b="1">
                <a:solidFill>
                  <a:schemeClr val="tx1"/>
                </a:solidFill>
                <a:latin typeface="Comic Sans MS" charset="0"/>
              </a:rPr>
              <a:t>•Si-ri An-ti-ốt</a:t>
            </a:r>
          </a:p>
        </p:txBody>
      </p:sp>
      <p:sp>
        <p:nvSpPr>
          <p:cNvPr id="45068" name="Text Box 12"/>
          <p:cNvSpPr txBox="1">
            <a:spLocks noChangeArrowheads="1"/>
          </p:cNvSpPr>
          <p:nvPr/>
        </p:nvSpPr>
        <p:spPr bwMode="auto">
          <a:xfrm>
            <a:off x="7315200" y="3886200"/>
            <a:ext cx="2057400" cy="841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500"/>
              </a:spcBef>
              <a:buClr>
                <a:srgbClr val="FC0128"/>
              </a:buClr>
              <a:buSzPct val="100000"/>
            </a:pPr>
            <a:r>
              <a:rPr lang="en-GB" sz="2400" b="1">
                <a:solidFill>
                  <a:schemeClr val="tx1"/>
                </a:solidFill>
                <a:latin typeface="Comic Sans MS" charset="0"/>
              </a:rPr>
              <a:t>•Pi-si-đi-an An-ti-ốt</a:t>
            </a:r>
          </a:p>
        </p:txBody>
      </p:sp>
      <p:sp>
        <p:nvSpPr>
          <p:cNvPr id="45069" name="Text Box 13"/>
          <p:cNvSpPr txBox="1">
            <a:spLocks noChangeArrowheads="1"/>
          </p:cNvSpPr>
          <p:nvPr/>
        </p:nvSpPr>
        <p:spPr bwMode="auto">
          <a:xfrm>
            <a:off x="5705475" y="4213225"/>
            <a:ext cx="1993900"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500"/>
              </a:spcBef>
              <a:buClr>
                <a:srgbClr val="FC0128"/>
              </a:buClr>
              <a:buSzPct val="100000"/>
            </a:pPr>
            <a:r>
              <a:rPr lang="en-GB" sz="2400" b="1">
                <a:solidFill>
                  <a:schemeClr val="tx1"/>
                </a:solidFill>
                <a:latin typeface="Comic Sans MS" charset="0"/>
              </a:rPr>
              <a:t>•Ê-phê-sô</a:t>
            </a:r>
          </a:p>
        </p:txBody>
      </p:sp>
      <p:sp>
        <p:nvSpPr>
          <p:cNvPr id="45070" name="Text Box 14"/>
          <p:cNvSpPr txBox="1">
            <a:spLocks noChangeArrowheads="1"/>
          </p:cNvSpPr>
          <p:nvPr/>
        </p:nvSpPr>
        <p:spPr bwMode="auto">
          <a:xfrm>
            <a:off x="4289425" y="4292600"/>
            <a:ext cx="1462088"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500"/>
              </a:spcBef>
              <a:buClr>
                <a:srgbClr val="FC0128"/>
              </a:buClr>
              <a:buSzPct val="100000"/>
            </a:pPr>
            <a:r>
              <a:rPr lang="en-GB" sz="2400" b="1">
                <a:latin typeface="Comic Sans MS" charset="0"/>
              </a:rPr>
              <a:t>A-then</a:t>
            </a:r>
          </a:p>
        </p:txBody>
      </p:sp>
      <p:sp>
        <p:nvSpPr>
          <p:cNvPr id="79885" name="Text Box 15"/>
          <p:cNvSpPr txBox="1">
            <a:spLocks noChangeArrowheads="1"/>
          </p:cNvSpPr>
          <p:nvPr/>
        </p:nvSpPr>
        <p:spPr bwMode="auto">
          <a:xfrm>
            <a:off x="5143500" y="4137025"/>
            <a:ext cx="338138" cy="66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2250"/>
              </a:spcBef>
              <a:buClr>
                <a:srgbClr val="919191"/>
              </a:buClr>
              <a:buSzPct val="100000"/>
            </a:pPr>
            <a:r>
              <a:rPr lang="en-GB" sz="3600" b="1">
                <a:solidFill>
                  <a:srgbClr val="919191"/>
                </a:solidFill>
                <a:latin typeface="Comic Sans MS" charset="0"/>
              </a:rPr>
              <a:t>•</a:t>
            </a:r>
          </a:p>
        </p:txBody>
      </p:sp>
      <p:sp>
        <p:nvSpPr>
          <p:cNvPr id="45073" name="Text Box 17"/>
          <p:cNvSpPr txBox="1">
            <a:spLocks noChangeArrowheads="1"/>
          </p:cNvSpPr>
          <p:nvPr/>
        </p:nvSpPr>
        <p:spPr bwMode="auto">
          <a:xfrm>
            <a:off x="4727575" y="3414713"/>
            <a:ext cx="2359025"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500"/>
              </a:spcBef>
              <a:buClr>
                <a:srgbClr val="FC0128"/>
              </a:buClr>
              <a:buSzPct val="100000"/>
            </a:pPr>
            <a:r>
              <a:rPr lang="en-GB" sz="2400" b="1">
                <a:solidFill>
                  <a:schemeClr val="tx1"/>
                </a:solidFill>
                <a:latin typeface="Comic Sans MS" charset="0"/>
              </a:rPr>
              <a:t>Ma-xê-đoan</a:t>
            </a:r>
          </a:p>
        </p:txBody>
      </p:sp>
      <p:sp>
        <p:nvSpPr>
          <p:cNvPr id="45079" name="Text Box 23"/>
          <p:cNvSpPr txBox="1">
            <a:spLocks noChangeArrowheads="1"/>
          </p:cNvSpPr>
          <p:nvPr/>
        </p:nvSpPr>
        <p:spPr bwMode="auto">
          <a:xfrm>
            <a:off x="7105650" y="5291138"/>
            <a:ext cx="2647950"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500"/>
              </a:spcBef>
              <a:buClr>
                <a:srgbClr val="FC0128"/>
              </a:buClr>
              <a:buSzPct val="100000"/>
            </a:pPr>
            <a:r>
              <a:rPr lang="en-GB" sz="2400" b="1">
                <a:solidFill>
                  <a:schemeClr val="tx1"/>
                </a:solidFill>
                <a:latin typeface="Comic Sans MS" charset="0"/>
              </a:rPr>
              <a:t>•Giê-ru-sa-lem</a:t>
            </a:r>
          </a:p>
        </p:txBody>
      </p:sp>
      <p:sp>
        <p:nvSpPr>
          <p:cNvPr id="79888" name="Text Box 24"/>
          <p:cNvSpPr txBox="1">
            <a:spLocks noChangeArrowheads="1"/>
          </p:cNvSpPr>
          <p:nvPr/>
        </p:nvSpPr>
        <p:spPr bwMode="auto">
          <a:xfrm>
            <a:off x="8821738" y="741045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79889" name="Text Box 25"/>
          <p:cNvSpPr txBox="1">
            <a:spLocks noChangeArrowheads="1"/>
          </p:cNvSpPr>
          <p:nvPr/>
        </p:nvSpPr>
        <p:spPr bwMode="auto">
          <a:xfrm>
            <a:off x="9450388" y="7051675"/>
            <a:ext cx="184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79890" name="Text Box 26"/>
          <p:cNvSpPr txBox="1">
            <a:spLocks noChangeArrowheads="1"/>
          </p:cNvSpPr>
          <p:nvPr/>
        </p:nvSpPr>
        <p:spPr bwMode="auto">
          <a:xfrm>
            <a:off x="9193213" y="7412038"/>
            <a:ext cx="338137"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44</a:t>
            </a:r>
          </a:p>
        </p:txBody>
      </p:sp>
      <p:sp>
        <p:nvSpPr>
          <p:cNvPr id="79891" name="Text Box 27"/>
          <p:cNvSpPr txBox="1">
            <a:spLocks noChangeArrowheads="1"/>
          </p:cNvSpPr>
          <p:nvPr/>
        </p:nvSpPr>
        <p:spPr bwMode="auto">
          <a:xfrm>
            <a:off x="9521825" y="7372350"/>
            <a:ext cx="290513" cy="309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875"/>
              </a:spcBef>
              <a:buClr>
                <a:srgbClr val="FFFFFF"/>
              </a:buClr>
              <a:buSzPct val="100000"/>
            </a:pPr>
            <a:r>
              <a:rPr lang="en-GB" sz="1400" b="1">
                <a:solidFill>
                  <a:srgbClr val="FFFFFF"/>
                </a:solidFill>
                <a:latin typeface="Comic Sans MS" charset="0"/>
              </a:rPr>
              <a:t>5</a:t>
            </a:r>
          </a:p>
        </p:txBody>
      </p:sp>
      <p:sp>
        <p:nvSpPr>
          <p:cNvPr id="79892" name="Text Box 2"/>
          <p:cNvSpPr txBox="1">
            <a:spLocks noChangeArrowheads="1"/>
          </p:cNvSpPr>
          <p:nvPr/>
        </p:nvSpPr>
        <p:spPr bwMode="auto">
          <a:xfrm>
            <a:off x="1006475" y="5945188"/>
            <a:ext cx="2876550" cy="733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2500"/>
              </a:spcBef>
              <a:buClr>
                <a:srgbClr val="0033CC"/>
              </a:buClr>
              <a:buSzPct val="100000"/>
            </a:pPr>
            <a:r>
              <a:rPr lang="en-GB" sz="4000" b="1">
                <a:solidFill>
                  <a:srgbClr val="0033CC"/>
                </a:solidFill>
                <a:latin typeface="Comic Sans MS" charset="0"/>
              </a:rPr>
              <a:t>CHÂU PHI</a:t>
            </a:r>
          </a:p>
        </p:txBody>
      </p:sp>
      <p:sp>
        <p:nvSpPr>
          <p:cNvPr id="79893" name="Text Box 3"/>
          <p:cNvSpPr txBox="1">
            <a:spLocks noChangeArrowheads="1"/>
          </p:cNvSpPr>
          <p:nvPr/>
        </p:nvSpPr>
        <p:spPr bwMode="auto">
          <a:xfrm>
            <a:off x="6956425" y="5570538"/>
            <a:ext cx="2362200" cy="593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2500"/>
              </a:spcBef>
              <a:buClr>
                <a:srgbClr val="0033CC"/>
              </a:buClr>
              <a:buSzPct val="100000"/>
            </a:pPr>
            <a:r>
              <a:rPr lang="en-GB" sz="3100" b="1">
                <a:solidFill>
                  <a:srgbClr val="0033CC"/>
                </a:solidFill>
                <a:latin typeface="Comic Sans MS" charset="0"/>
              </a:rPr>
              <a:t>Ả RẬP</a:t>
            </a:r>
          </a:p>
        </p:txBody>
      </p:sp>
      <p:sp>
        <p:nvSpPr>
          <p:cNvPr id="79894" name="Text Box 4"/>
          <p:cNvSpPr txBox="1">
            <a:spLocks noChangeArrowheads="1"/>
          </p:cNvSpPr>
          <p:nvPr/>
        </p:nvSpPr>
        <p:spPr bwMode="auto">
          <a:xfrm>
            <a:off x="6956425" y="2374900"/>
            <a:ext cx="1882775" cy="593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938"/>
              </a:spcBef>
              <a:buClr>
                <a:srgbClr val="0033CC"/>
              </a:buClr>
              <a:buSzPct val="100000"/>
            </a:pPr>
            <a:r>
              <a:rPr lang="en-GB" sz="3100" b="1">
                <a:solidFill>
                  <a:srgbClr val="0033CC"/>
                </a:solidFill>
                <a:latin typeface="Comic Sans MS" charset="0"/>
              </a:rPr>
              <a:t>CHÂU Á</a:t>
            </a:r>
          </a:p>
        </p:txBody>
      </p:sp>
      <p:sp>
        <p:nvSpPr>
          <p:cNvPr id="79895" name="Text Box 5"/>
          <p:cNvSpPr txBox="1">
            <a:spLocks noChangeArrowheads="1"/>
          </p:cNvSpPr>
          <p:nvPr/>
        </p:nvSpPr>
        <p:spPr bwMode="auto">
          <a:xfrm rot="1320000">
            <a:off x="3506788" y="4872038"/>
            <a:ext cx="2319337" cy="34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000"/>
              </a:spcBef>
              <a:buClr>
                <a:srgbClr val="FFFFFF"/>
              </a:buClr>
              <a:buSzPct val="100000"/>
            </a:pPr>
            <a:r>
              <a:rPr lang="en-GB" sz="1600" b="1">
                <a:solidFill>
                  <a:srgbClr val="FFFFFF"/>
                </a:solidFill>
                <a:latin typeface="Comic Sans MS" charset="0"/>
              </a:rPr>
              <a:t>ĐỊA TRUNG HẢI</a:t>
            </a:r>
          </a:p>
        </p:txBody>
      </p:sp>
      <p:sp>
        <p:nvSpPr>
          <p:cNvPr id="79896" name="Text Box 6"/>
          <p:cNvSpPr txBox="1">
            <a:spLocks noChangeArrowheads="1"/>
          </p:cNvSpPr>
          <p:nvPr/>
        </p:nvSpPr>
        <p:spPr bwMode="auto">
          <a:xfrm rot="1320000">
            <a:off x="642938" y="1439863"/>
            <a:ext cx="1500187"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000"/>
              </a:spcBef>
              <a:buClr>
                <a:srgbClr val="FFFFFF"/>
              </a:buClr>
              <a:buSzPct val="100000"/>
            </a:pPr>
            <a:r>
              <a:rPr lang="en-GB" sz="1600" b="1">
                <a:solidFill>
                  <a:srgbClr val="FFFFFF"/>
                </a:solidFill>
                <a:latin typeface="Comic Sans MS" charset="0"/>
              </a:rPr>
              <a:t>ĐẠI TÂY DƯƠNG</a:t>
            </a:r>
          </a:p>
        </p:txBody>
      </p:sp>
      <p:sp>
        <p:nvSpPr>
          <p:cNvPr id="79897" name="Text Box 8"/>
          <p:cNvSpPr txBox="1">
            <a:spLocks noChangeArrowheads="1"/>
          </p:cNvSpPr>
          <p:nvPr/>
        </p:nvSpPr>
        <p:spPr bwMode="auto">
          <a:xfrm>
            <a:off x="2239963" y="2314575"/>
            <a:ext cx="3170237" cy="593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938"/>
              </a:spcBef>
              <a:buClr>
                <a:srgbClr val="0033CC"/>
              </a:buClr>
              <a:buSzPct val="100000"/>
            </a:pPr>
            <a:r>
              <a:rPr lang="en-GB" sz="3100" b="1">
                <a:solidFill>
                  <a:srgbClr val="0033CC"/>
                </a:solidFill>
                <a:latin typeface="Comic Sans MS" charset="0"/>
              </a:rPr>
              <a:t>CHÂU ÂU</a:t>
            </a:r>
          </a:p>
        </p:txBody>
      </p:sp>
      <p:grpSp>
        <p:nvGrpSpPr>
          <p:cNvPr id="2" name="Group 22"/>
          <p:cNvGrpSpPr>
            <a:grpSpLocks/>
          </p:cNvGrpSpPr>
          <p:nvPr/>
        </p:nvGrpSpPr>
        <p:grpSpPr bwMode="auto">
          <a:xfrm>
            <a:off x="708025" y="6094413"/>
            <a:ext cx="7826375" cy="1501775"/>
            <a:chOff x="517" y="3887"/>
            <a:chExt cx="4551" cy="946"/>
          </a:xfrm>
        </p:grpSpPr>
        <p:sp>
          <p:nvSpPr>
            <p:cNvPr id="54" name="Rectangle 23"/>
            <p:cNvSpPr>
              <a:spLocks noChangeArrowheads="1"/>
            </p:cNvSpPr>
            <p:nvPr/>
          </p:nvSpPr>
          <p:spPr bwMode="auto">
            <a:xfrm>
              <a:off x="517" y="3909"/>
              <a:ext cx="4528" cy="854"/>
            </a:xfrm>
            <a:prstGeom prst="rect">
              <a:avLst/>
            </a:prstGeom>
            <a:blipFill dpi="0" rotWithShape="0">
              <a:blip r:embed="rId5"/>
              <a:srcRect/>
              <a:tile tx="0" ty="0" sx="100000" sy="100000" flip="none" algn="tl"/>
            </a:blipFill>
            <a:ln w="76320">
              <a:solidFill>
                <a:srgbClr val="618FFD"/>
              </a:solidFill>
              <a:miter lim="800000"/>
              <a:headEnd/>
              <a:tailEnd/>
            </a:ln>
            <a:effectLst>
              <a:outerShdw blurRad="63500" dist="99193" dir="2381944" algn="ctr" rotWithShape="0">
                <a:srgbClr val="000000">
                  <a:alpha val="74998"/>
                </a:srgbClr>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79916" name="Rectangle 24"/>
            <p:cNvSpPr>
              <a:spLocks noChangeArrowheads="1"/>
            </p:cNvSpPr>
            <p:nvPr/>
          </p:nvSpPr>
          <p:spPr bwMode="auto">
            <a:xfrm>
              <a:off x="634" y="3887"/>
              <a:ext cx="4434" cy="9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p>
              <a:pPr eaLnBrk="0" hangingPunct="0">
                <a:buClr>
                  <a:srgbClr val="0000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200" b="1">
                  <a:solidFill>
                    <a:srgbClr val="000000"/>
                  </a:solidFill>
                  <a:latin typeface="Apple Chancery" charset="0"/>
                </a:rPr>
                <a:t>Đ</a:t>
              </a:r>
              <a:r>
                <a:rPr lang="en-GB" sz="2200" b="1">
                  <a:solidFill>
                    <a:srgbClr val="000000"/>
                  </a:solidFill>
                  <a:latin typeface="Comic Sans MS" charset="0"/>
                </a:rPr>
                <a:t>iểm quan trọng: gây dựng Hội Thánh mới; được kếu gọi </a:t>
              </a:r>
              <a:r>
                <a:rPr lang="en-GB" sz="2200" b="1">
                  <a:solidFill>
                    <a:srgbClr val="000000"/>
                  </a:solidFill>
                  <a:latin typeface="Apple Chancery" charset="0"/>
                </a:rPr>
                <a:t>đ</a:t>
              </a:r>
              <a:r>
                <a:rPr lang="en-GB" sz="2200" b="1">
                  <a:solidFill>
                    <a:srgbClr val="000000"/>
                  </a:solidFill>
                  <a:latin typeface="Comic Sans MS" charset="0"/>
                </a:rPr>
                <a:t>ến </a:t>
              </a:r>
              <a:r>
                <a:rPr lang="en-GB" sz="2200" b="1" u="sng">
                  <a:solidFill>
                    <a:srgbClr val="FF0000"/>
                  </a:solidFill>
                  <a:latin typeface="Comic Sans MS" charset="0"/>
                </a:rPr>
                <a:t>Ma-xê-</a:t>
              </a:r>
              <a:r>
                <a:rPr lang="en-GB" sz="2200" b="1" u="sng">
                  <a:solidFill>
                    <a:srgbClr val="FF0000"/>
                  </a:solidFill>
                  <a:latin typeface="Apple Chancery" charset="0"/>
                </a:rPr>
                <a:t>đ</a:t>
              </a:r>
              <a:r>
                <a:rPr lang="en-GB" sz="2200" b="1" u="sng">
                  <a:solidFill>
                    <a:srgbClr val="FF0000"/>
                  </a:solidFill>
                  <a:latin typeface="Comic Sans MS" charset="0"/>
                </a:rPr>
                <a:t>oan</a:t>
              </a:r>
              <a:r>
                <a:rPr lang="en-GB" sz="2200" b="1">
                  <a:solidFill>
                    <a:srgbClr val="000000"/>
                  </a:solidFill>
                  <a:latin typeface="Comic Sans MS" charset="0"/>
                </a:rPr>
                <a:t>, trên </a:t>
              </a:r>
              <a:r>
                <a:rPr lang="en-GB" sz="2200" b="1">
                  <a:solidFill>
                    <a:srgbClr val="000000"/>
                  </a:solidFill>
                  <a:latin typeface="Apple Chancery" charset="0"/>
                </a:rPr>
                <a:t>đ</a:t>
              </a:r>
              <a:r>
                <a:rPr lang="en-GB" sz="2200" b="1">
                  <a:solidFill>
                    <a:srgbClr val="000000"/>
                  </a:solidFill>
                  <a:latin typeface="Arial" charset="0"/>
                </a:rPr>
                <a:t>ư</a:t>
              </a:r>
              <a:r>
                <a:rPr lang="en-GB" sz="2200" b="1">
                  <a:solidFill>
                    <a:srgbClr val="000000"/>
                  </a:solidFill>
                  <a:latin typeface="Comic Sans MS" charset="0"/>
                </a:rPr>
                <a:t>ờng </a:t>
              </a:r>
              <a:r>
                <a:rPr lang="en-GB" sz="2200" b="1">
                  <a:solidFill>
                    <a:srgbClr val="000000"/>
                  </a:solidFill>
                  <a:latin typeface="Apple Chancery" charset="0"/>
                </a:rPr>
                <a:t>đ</a:t>
              </a:r>
              <a:r>
                <a:rPr lang="en-GB" sz="2200" b="1">
                  <a:solidFill>
                    <a:srgbClr val="000000"/>
                  </a:solidFill>
                  <a:latin typeface="Comic Sans MS" charset="0"/>
                </a:rPr>
                <a:t>ến A-thên, </a:t>
              </a:r>
              <a:r>
                <a:rPr lang="ja-JP" altLang="en-GB" sz="2200" b="1">
                  <a:solidFill>
                    <a:srgbClr val="000000"/>
                  </a:solidFill>
                  <a:latin typeface="Comic Sans MS" charset="0"/>
                </a:rPr>
                <a:t>“</a:t>
              </a:r>
              <a:r>
                <a:rPr lang="en-GB" altLang="ja-JP" sz="2200" b="1">
                  <a:solidFill>
                    <a:srgbClr val="000000"/>
                  </a:solidFill>
                  <a:latin typeface="Comic Sans MS" charset="0"/>
                </a:rPr>
                <a:t>Chúa không biết;</a:t>
              </a:r>
              <a:r>
                <a:rPr lang="ja-JP" altLang="en-GB" sz="2200" b="1">
                  <a:solidFill>
                    <a:srgbClr val="000000"/>
                  </a:solidFill>
                  <a:latin typeface="Comic Sans MS" charset="0"/>
                </a:rPr>
                <a:t>”</a:t>
              </a:r>
              <a:r>
                <a:rPr lang="en-GB" altLang="ja-JP" sz="2200" b="1">
                  <a:solidFill>
                    <a:srgbClr val="000000"/>
                  </a:solidFill>
                  <a:latin typeface="Comic Sans MS" charset="0"/>
                </a:rPr>
                <a:t> Đồi Thần chiến tranh; ở lâu dài tại  </a:t>
              </a:r>
              <a:r>
                <a:rPr lang="en-GB" altLang="ja-JP" sz="2200" b="1" u="sng">
                  <a:solidFill>
                    <a:srgbClr val="FC0128"/>
                  </a:solidFill>
                  <a:latin typeface="Comic Sans MS" charset="0"/>
                </a:rPr>
                <a:t>Cô-rinh-tô</a:t>
              </a:r>
              <a:r>
                <a:rPr lang="en-GB" altLang="ja-JP" sz="2200" b="1">
                  <a:solidFill>
                    <a:srgbClr val="000000"/>
                  </a:solidFill>
                  <a:latin typeface="Comic Sans MS" charset="0"/>
                </a:rPr>
                <a:t>.</a:t>
              </a:r>
              <a:endParaRPr lang="en-GB" sz="2200" b="1">
                <a:solidFill>
                  <a:srgbClr val="000000"/>
                </a:solidFill>
                <a:latin typeface="Comic Sans MS" charset="0"/>
              </a:endParaRPr>
            </a:p>
          </p:txBody>
        </p:sp>
      </p:grpSp>
      <p:grpSp>
        <p:nvGrpSpPr>
          <p:cNvPr id="3" name="Group 25"/>
          <p:cNvGrpSpPr>
            <a:grpSpLocks/>
          </p:cNvGrpSpPr>
          <p:nvPr/>
        </p:nvGrpSpPr>
        <p:grpSpPr bwMode="auto">
          <a:xfrm>
            <a:off x="685800" y="5176838"/>
            <a:ext cx="5665788" cy="695325"/>
            <a:chOff x="412" y="3361"/>
            <a:chExt cx="3569" cy="438"/>
          </a:xfrm>
        </p:grpSpPr>
        <p:sp>
          <p:nvSpPr>
            <p:cNvPr id="57" name="Rectangle 26"/>
            <p:cNvSpPr>
              <a:spLocks noChangeArrowheads="1"/>
            </p:cNvSpPr>
            <p:nvPr/>
          </p:nvSpPr>
          <p:spPr bwMode="auto">
            <a:xfrm>
              <a:off x="517" y="3361"/>
              <a:ext cx="3445" cy="438"/>
            </a:xfrm>
            <a:prstGeom prst="rect">
              <a:avLst/>
            </a:prstGeom>
            <a:blipFill dpi="0" rotWithShape="0">
              <a:blip r:embed="rId5"/>
              <a:srcRect/>
              <a:tile tx="0" ty="0" sx="100000" sy="100000" flip="none" algn="tl"/>
            </a:blipFill>
            <a:ln w="76320">
              <a:solidFill>
                <a:srgbClr val="0067C9"/>
              </a:solidFill>
              <a:miter lim="800000"/>
              <a:headEnd/>
              <a:tailEnd/>
            </a:ln>
            <a:effectLst>
              <a:outerShdw blurRad="63500" dist="89605" dir="2700000" algn="ctr" rotWithShape="0">
                <a:srgbClr val="000000">
                  <a:alpha val="74998"/>
                </a:srgbClr>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79914" name="Text Box 27"/>
            <p:cNvSpPr txBox="1">
              <a:spLocks noChangeArrowheads="1"/>
            </p:cNvSpPr>
            <p:nvPr/>
          </p:nvSpPr>
          <p:spPr bwMode="auto">
            <a:xfrm>
              <a:off x="412" y="3411"/>
              <a:ext cx="3569" cy="3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2000"/>
                </a:spcBef>
                <a:buClr>
                  <a:srgbClr val="000000"/>
                </a:buClr>
                <a:buSzPct val="100000"/>
              </a:pPr>
              <a:r>
                <a:rPr lang="en-GB" sz="3200" b="1">
                  <a:solidFill>
                    <a:srgbClr val="000000"/>
                  </a:solidFill>
                  <a:latin typeface="Comic Sans MS" charset="0"/>
                </a:rPr>
                <a:t>2. </a:t>
              </a:r>
              <a:r>
                <a:rPr lang="ja-JP" altLang="en-GB" sz="2400" b="1">
                  <a:solidFill>
                    <a:srgbClr val="000000"/>
                  </a:solidFill>
                  <a:latin typeface="Comic Sans MS" charset="0"/>
                </a:rPr>
                <a:t>“</a:t>
              </a:r>
              <a:r>
                <a:rPr lang="en-GB" altLang="ja-JP" sz="2400" b="1">
                  <a:solidFill>
                    <a:srgbClr val="000000"/>
                  </a:solidFill>
                  <a:latin typeface="Comic Sans MS" charset="0"/>
                </a:rPr>
                <a:t>Tiến Mạnh Đến </a:t>
              </a:r>
              <a:r>
                <a:rPr lang="en-GB" altLang="ja-JP" sz="2400" b="1" u="sng">
                  <a:solidFill>
                    <a:srgbClr val="FC0128"/>
                  </a:solidFill>
                  <a:latin typeface="Comic Sans MS" charset="0"/>
                </a:rPr>
                <a:t>Châu Âu</a:t>
              </a:r>
              <a:r>
                <a:rPr lang="ja-JP" altLang="en-GB" sz="2400" b="1">
                  <a:solidFill>
                    <a:srgbClr val="000000"/>
                  </a:solidFill>
                  <a:latin typeface="Comic Sans MS" charset="0"/>
                </a:rPr>
                <a:t>”</a:t>
              </a:r>
              <a:endParaRPr lang="en-GB" sz="2400" b="1">
                <a:solidFill>
                  <a:srgbClr val="000000"/>
                </a:solidFill>
                <a:latin typeface="Comic Sans MS" charset="0"/>
              </a:endParaRPr>
            </a:p>
          </p:txBody>
        </p:sp>
      </p:grpSp>
      <p:sp>
        <p:nvSpPr>
          <p:cNvPr id="59" name="Text Box 28"/>
          <p:cNvSpPr txBox="1">
            <a:spLocks noChangeArrowheads="1"/>
          </p:cNvSpPr>
          <p:nvPr/>
        </p:nvSpPr>
        <p:spPr bwMode="auto">
          <a:xfrm>
            <a:off x="776288" y="4668838"/>
            <a:ext cx="1890712" cy="385762"/>
          </a:xfrm>
          <a:prstGeom prst="rect">
            <a:avLst/>
          </a:prstGeom>
          <a:solidFill>
            <a:srgbClr val="A7FDFA"/>
          </a:solidFill>
          <a:ln w="9360">
            <a:solidFill>
              <a:srgbClr val="000000"/>
            </a:solidFill>
            <a:miter lim="800000"/>
            <a:headEnd/>
            <a:tailEnd/>
          </a:ln>
          <a:effectLst>
            <a:outerShdw dist="71785" dir="2700000" algn="ctr" rotWithShape="0">
              <a:srgbClr val="808080"/>
            </a:outerShdw>
          </a:effectLst>
        </p:spPr>
        <p:txBody>
          <a:bodyPr lIns="101856" tIns="51108" rIns="101856" bIns="51108">
            <a:spAutoFit/>
          </a:bodyPr>
          <a:lstStyle/>
          <a:p>
            <a:pPr algn="ctr" defTabSz="457093" eaLnBrk="0" hangingPunct="0">
              <a:spcBef>
                <a:spcPts val="1125"/>
              </a:spcBef>
              <a:buClr>
                <a:srgbClr val="000000"/>
              </a:buClr>
              <a:buSzPct val="100000"/>
              <a:tabLst>
                <a:tab pos="0" algn="l"/>
                <a:tab pos="914187" algn="l"/>
                <a:tab pos="1828372" algn="l"/>
                <a:tab pos="2742560" algn="l"/>
                <a:tab pos="3656744" algn="l"/>
                <a:tab pos="4570932" algn="l"/>
                <a:tab pos="5485116" algn="l"/>
                <a:tab pos="6399304" algn="l"/>
                <a:tab pos="7313488" algn="l"/>
                <a:tab pos="8227676" algn="l"/>
                <a:tab pos="9141862" algn="l"/>
                <a:tab pos="10056048" algn="l"/>
              </a:tabLst>
              <a:defRPr/>
            </a:pPr>
            <a:r>
              <a:rPr lang="en-GB" sz="1800" b="1" dirty="0" err="1">
                <a:solidFill>
                  <a:srgbClr val="000000"/>
                </a:solidFill>
                <a:latin typeface="Comic Sans MS" pitchFamily="-128" charset="0"/>
                <a:ea typeface="MS Gothic" charset="-128"/>
                <a:cs typeface="+mn-cs"/>
              </a:rPr>
              <a:t>Công</a:t>
            </a:r>
            <a:r>
              <a:rPr lang="en-GB" sz="1800" b="1" dirty="0">
                <a:solidFill>
                  <a:srgbClr val="000000"/>
                </a:solidFill>
                <a:latin typeface="Comic Sans MS" pitchFamily="-128" charset="0"/>
                <a:ea typeface="MS Gothic" charset="-128"/>
                <a:cs typeface="+mn-cs"/>
              </a:rPr>
              <a:t> </a:t>
            </a:r>
            <a:r>
              <a:rPr lang="en-GB" sz="1800" b="1" dirty="0" err="1">
                <a:solidFill>
                  <a:srgbClr val="000000"/>
                </a:solidFill>
                <a:latin typeface="Comic Sans MS" pitchFamily="-128" charset="0"/>
                <a:ea typeface="MS Gothic" charset="-128"/>
                <a:cs typeface="+mn-cs"/>
              </a:rPr>
              <a:t>vụ</a:t>
            </a:r>
            <a:r>
              <a:rPr lang="en-GB" sz="1800" b="1" dirty="0">
                <a:solidFill>
                  <a:srgbClr val="000000"/>
                </a:solidFill>
                <a:latin typeface="Comic Sans MS" pitchFamily="-128" charset="0"/>
                <a:ea typeface="MS Gothic" charset="-128"/>
                <a:cs typeface="+mn-cs"/>
              </a:rPr>
              <a:t> 15-18</a:t>
            </a:r>
          </a:p>
        </p:txBody>
      </p:sp>
      <p:grpSp>
        <p:nvGrpSpPr>
          <p:cNvPr id="4" name="Group 35"/>
          <p:cNvGrpSpPr>
            <a:grpSpLocks/>
          </p:cNvGrpSpPr>
          <p:nvPr/>
        </p:nvGrpSpPr>
        <p:grpSpPr bwMode="auto">
          <a:xfrm>
            <a:off x="914400" y="1490663"/>
            <a:ext cx="4084638" cy="2703512"/>
            <a:chOff x="576" y="939"/>
            <a:chExt cx="2573" cy="1703"/>
          </a:xfrm>
        </p:grpSpPr>
        <p:sp>
          <p:nvSpPr>
            <p:cNvPr id="79911" name="AutoShape 36"/>
            <p:cNvSpPr>
              <a:spLocks noChangeArrowheads="1"/>
            </p:cNvSpPr>
            <p:nvPr/>
          </p:nvSpPr>
          <p:spPr bwMode="auto">
            <a:xfrm flipH="1">
              <a:off x="622" y="939"/>
              <a:ext cx="2459" cy="1703"/>
            </a:xfrm>
            <a:prstGeom prst="roundRect">
              <a:avLst>
                <a:gd name="adj" fmla="val 16667"/>
              </a:avLst>
            </a:prstGeom>
            <a:gradFill rotWithShape="0">
              <a:gsLst>
                <a:gs pos="0">
                  <a:srgbClr val="000000"/>
                </a:gs>
                <a:gs pos="50000">
                  <a:srgbClr val="2828FF"/>
                </a:gs>
                <a:gs pos="100000">
                  <a:srgbClr val="000000"/>
                </a:gs>
              </a:gsLst>
              <a:lin ang="5400000" scaled="1"/>
            </a:gradFill>
            <a:ln w="76320">
              <a:solidFill>
                <a:srgbClr val="FC0128"/>
              </a:solidFill>
              <a:miter lim="800000"/>
              <a:headEnd/>
              <a:tailEnd/>
            </a:ln>
          </p:spPr>
          <p:txBody>
            <a:bodyPr wrap="none" anchor="ctr"/>
            <a:lstStyle/>
            <a:p>
              <a:pPr eaLnBrk="0" hangingPunct="0">
                <a:lnSpc>
                  <a:spcPct val="93000"/>
                </a:lnSpc>
                <a:buClr>
                  <a:srgbClr val="000000"/>
                </a:buClr>
                <a:buSzPct val="100000"/>
                <a:buFont typeface="Times New Roman" charset="0"/>
                <a:buNone/>
              </a:pPr>
              <a:endParaRPr lang="en-US"/>
            </a:p>
          </p:txBody>
        </p:sp>
        <p:sp>
          <p:nvSpPr>
            <p:cNvPr id="79912" name="Text Box 37"/>
            <p:cNvSpPr txBox="1">
              <a:spLocks noChangeArrowheads="1"/>
            </p:cNvSpPr>
            <p:nvPr/>
          </p:nvSpPr>
          <p:spPr bwMode="auto">
            <a:xfrm>
              <a:off x="576" y="1344"/>
              <a:ext cx="2573" cy="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4125"/>
                </a:spcBef>
                <a:buClr>
                  <a:srgbClr val="FFEA18"/>
                </a:buClr>
                <a:buSzPct val="100000"/>
              </a:pPr>
              <a:r>
                <a:rPr lang="en-GB" sz="4800" b="1">
                  <a:solidFill>
                    <a:srgbClr val="FFEA18"/>
                  </a:solidFill>
                  <a:latin typeface="Comic Sans MS" charset="0"/>
                </a:rPr>
                <a:t>Năm 49-52 S.C.</a:t>
              </a:r>
            </a:p>
          </p:txBody>
        </p:sp>
      </p:grpSp>
      <p:sp>
        <p:nvSpPr>
          <p:cNvPr id="65" name="AutoShape 39"/>
          <p:cNvSpPr>
            <a:spLocks noChangeArrowheads="1"/>
          </p:cNvSpPr>
          <p:nvPr/>
        </p:nvSpPr>
        <p:spPr bwMode="auto">
          <a:xfrm rot="5400000">
            <a:off x="7230270" y="4482306"/>
            <a:ext cx="690562" cy="454025"/>
          </a:xfrm>
          <a:prstGeom prst="leftArrow">
            <a:avLst>
              <a:gd name="adj1" fmla="val 50000"/>
              <a:gd name="adj2" fmla="val 38024"/>
            </a:avLst>
          </a:prstGeom>
          <a:solidFill>
            <a:srgbClr val="FFEA18"/>
          </a:solidFill>
          <a:ln w="38160">
            <a:solidFill>
              <a:srgbClr val="FC0128"/>
            </a:solidFill>
            <a:miter lim="800000"/>
            <a:headEnd/>
            <a:tailEnd/>
          </a:ln>
          <a:effectLst>
            <a:outerShdw dist="7178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66" name="AutoShape 40"/>
          <p:cNvSpPr>
            <a:spLocks noChangeArrowheads="1"/>
          </p:cNvSpPr>
          <p:nvPr/>
        </p:nvSpPr>
        <p:spPr bwMode="auto">
          <a:xfrm rot="1200000">
            <a:off x="5984875" y="3741738"/>
            <a:ext cx="690563" cy="454025"/>
          </a:xfrm>
          <a:prstGeom prst="leftArrow">
            <a:avLst>
              <a:gd name="adj1" fmla="val 50000"/>
              <a:gd name="adj2" fmla="val 38025"/>
            </a:avLst>
          </a:prstGeom>
          <a:solidFill>
            <a:srgbClr val="FFEA18"/>
          </a:solidFill>
          <a:ln w="38160">
            <a:solidFill>
              <a:srgbClr val="FC0128"/>
            </a:solidFill>
            <a:miter lim="800000"/>
            <a:headEnd/>
            <a:tailEnd/>
          </a:ln>
          <a:effectLst>
            <a:outerShdw dist="7178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67" name="AutoShape 41"/>
          <p:cNvSpPr>
            <a:spLocks noChangeArrowheads="1"/>
          </p:cNvSpPr>
          <p:nvPr/>
        </p:nvSpPr>
        <p:spPr bwMode="auto">
          <a:xfrm rot="15180000">
            <a:off x="5268119" y="4283869"/>
            <a:ext cx="690563" cy="454025"/>
          </a:xfrm>
          <a:prstGeom prst="leftArrow">
            <a:avLst>
              <a:gd name="adj1" fmla="val 50000"/>
              <a:gd name="adj2" fmla="val 38025"/>
            </a:avLst>
          </a:prstGeom>
          <a:solidFill>
            <a:srgbClr val="FFEA18"/>
          </a:solidFill>
          <a:ln w="38160">
            <a:solidFill>
              <a:srgbClr val="FC0128"/>
            </a:solidFill>
            <a:miter lim="800000"/>
            <a:headEnd/>
            <a:tailEnd/>
          </a:ln>
          <a:effectLst>
            <a:outerShdw dist="7178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68" name="AutoShape 42"/>
          <p:cNvSpPr>
            <a:spLocks noChangeArrowheads="1"/>
          </p:cNvSpPr>
          <p:nvPr/>
        </p:nvSpPr>
        <p:spPr bwMode="auto">
          <a:xfrm rot="11640000">
            <a:off x="5554663" y="5035550"/>
            <a:ext cx="690562" cy="454025"/>
          </a:xfrm>
          <a:prstGeom prst="leftArrow">
            <a:avLst>
              <a:gd name="adj1" fmla="val 50000"/>
              <a:gd name="adj2" fmla="val 38024"/>
            </a:avLst>
          </a:prstGeom>
          <a:solidFill>
            <a:srgbClr val="FFEA18"/>
          </a:solidFill>
          <a:ln w="38160">
            <a:solidFill>
              <a:srgbClr val="FC0128"/>
            </a:solidFill>
            <a:miter lim="800000"/>
            <a:headEnd/>
            <a:tailEnd/>
          </a:ln>
          <a:effectLst>
            <a:outerShdw dist="7178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69" name="AutoShape 43"/>
          <p:cNvSpPr>
            <a:spLocks noChangeArrowheads="1"/>
          </p:cNvSpPr>
          <p:nvPr/>
        </p:nvSpPr>
        <p:spPr bwMode="auto">
          <a:xfrm rot="11640000">
            <a:off x="6408738" y="5299075"/>
            <a:ext cx="690562" cy="454025"/>
          </a:xfrm>
          <a:prstGeom prst="leftArrow">
            <a:avLst>
              <a:gd name="adj1" fmla="val 50000"/>
              <a:gd name="adj2" fmla="val 38024"/>
            </a:avLst>
          </a:prstGeom>
          <a:solidFill>
            <a:srgbClr val="FFEA18"/>
          </a:solidFill>
          <a:ln w="38160">
            <a:solidFill>
              <a:srgbClr val="FC0128"/>
            </a:solidFill>
            <a:miter lim="800000"/>
            <a:headEnd/>
            <a:tailEnd/>
          </a:ln>
          <a:effectLst>
            <a:outerShdw dist="7178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70" name="Freeform 44"/>
          <p:cNvSpPr>
            <a:spLocks noChangeArrowheads="1"/>
          </p:cNvSpPr>
          <p:nvPr/>
        </p:nvSpPr>
        <p:spPr bwMode="auto">
          <a:xfrm>
            <a:off x="5154613" y="3871913"/>
            <a:ext cx="2184400" cy="1735137"/>
          </a:xfrm>
          <a:custGeom>
            <a:avLst/>
            <a:gdLst>
              <a:gd name="T0" fmla="*/ 1331 w 1376"/>
              <a:gd name="T1" fmla="*/ 1093 h 1093"/>
              <a:gd name="T2" fmla="*/ 1343 w 1376"/>
              <a:gd name="T3" fmla="*/ 969 h 1093"/>
              <a:gd name="T4" fmla="*/ 1365 w 1376"/>
              <a:gd name="T5" fmla="*/ 833 h 1093"/>
              <a:gd name="T6" fmla="*/ 1354 w 1376"/>
              <a:gd name="T7" fmla="*/ 788 h 1093"/>
              <a:gd name="T8" fmla="*/ 1320 w 1376"/>
              <a:gd name="T9" fmla="*/ 777 h 1093"/>
              <a:gd name="T10" fmla="*/ 1309 w 1376"/>
              <a:gd name="T11" fmla="*/ 743 h 1093"/>
              <a:gd name="T12" fmla="*/ 1343 w 1376"/>
              <a:gd name="T13" fmla="*/ 586 h 1093"/>
              <a:gd name="T14" fmla="*/ 1331 w 1376"/>
              <a:gd name="T15" fmla="*/ 462 h 1093"/>
              <a:gd name="T16" fmla="*/ 1275 w 1376"/>
              <a:gd name="T17" fmla="*/ 416 h 1093"/>
              <a:gd name="T18" fmla="*/ 993 w 1376"/>
              <a:gd name="T19" fmla="*/ 405 h 1093"/>
              <a:gd name="T20" fmla="*/ 870 w 1376"/>
              <a:gd name="T21" fmla="*/ 360 h 1093"/>
              <a:gd name="T22" fmla="*/ 813 w 1376"/>
              <a:gd name="T23" fmla="*/ 315 h 1093"/>
              <a:gd name="T24" fmla="*/ 757 w 1376"/>
              <a:gd name="T25" fmla="*/ 270 h 1093"/>
              <a:gd name="T26" fmla="*/ 644 w 1376"/>
              <a:gd name="T27" fmla="*/ 225 h 1093"/>
              <a:gd name="T28" fmla="*/ 554 w 1376"/>
              <a:gd name="T29" fmla="*/ 124 h 1093"/>
              <a:gd name="T30" fmla="*/ 408 w 1376"/>
              <a:gd name="T31" fmla="*/ 56 h 1093"/>
              <a:gd name="T32" fmla="*/ 340 w 1376"/>
              <a:gd name="T33" fmla="*/ 22 h 1093"/>
              <a:gd name="T34" fmla="*/ 227 w 1376"/>
              <a:gd name="T35" fmla="*/ 0 h 1093"/>
              <a:gd name="T36" fmla="*/ 70 w 1376"/>
              <a:gd name="T37" fmla="*/ 33 h 1093"/>
              <a:gd name="T38" fmla="*/ 58 w 1376"/>
              <a:gd name="T39" fmla="*/ 225 h 1093"/>
              <a:gd name="T40" fmla="*/ 70 w 1376"/>
              <a:gd name="T41" fmla="*/ 259 h 1093"/>
              <a:gd name="T42" fmla="*/ 137 w 1376"/>
              <a:gd name="T43" fmla="*/ 281 h 1093"/>
              <a:gd name="T44" fmla="*/ 137 w 1376"/>
              <a:gd name="T45" fmla="*/ 394 h 1093"/>
              <a:gd name="T46" fmla="*/ 126 w 1376"/>
              <a:gd name="T47" fmla="*/ 484 h 1093"/>
              <a:gd name="T48" fmla="*/ 194 w 1376"/>
              <a:gd name="T49" fmla="*/ 507 h 1093"/>
              <a:gd name="T50" fmla="*/ 239 w 1376"/>
              <a:gd name="T51" fmla="*/ 574 h 1093"/>
              <a:gd name="T52" fmla="*/ 577 w 1376"/>
              <a:gd name="T53" fmla="*/ 687 h 1093"/>
              <a:gd name="T54" fmla="*/ 712 w 1376"/>
              <a:gd name="T55" fmla="*/ 721 h 1093"/>
              <a:gd name="T56" fmla="*/ 858 w 1376"/>
              <a:gd name="T57" fmla="*/ 833 h 1093"/>
              <a:gd name="T58" fmla="*/ 892 w 1376"/>
              <a:gd name="T59" fmla="*/ 856 h 1093"/>
              <a:gd name="T60" fmla="*/ 926 w 1376"/>
              <a:gd name="T61" fmla="*/ 867 h 1093"/>
              <a:gd name="T62" fmla="*/ 1027 w 1376"/>
              <a:gd name="T63" fmla="*/ 924 h 1093"/>
              <a:gd name="T64" fmla="*/ 1162 w 1376"/>
              <a:gd name="T65" fmla="*/ 991 h 1093"/>
              <a:gd name="T66" fmla="*/ 1264 w 1376"/>
              <a:gd name="T67" fmla="*/ 1014 h 10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76"/>
              <a:gd name="T103" fmla="*/ 0 h 1093"/>
              <a:gd name="T104" fmla="*/ 1376 w 1376"/>
              <a:gd name="T105" fmla="*/ 1093 h 10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76" h="1093">
                <a:moveTo>
                  <a:pt x="1331" y="1093"/>
                </a:moveTo>
                <a:cubicBezTo>
                  <a:pt x="1376" y="1025"/>
                  <a:pt x="1343" y="1091"/>
                  <a:pt x="1343" y="969"/>
                </a:cubicBezTo>
                <a:cubicBezTo>
                  <a:pt x="1343" y="893"/>
                  <a:pt x="1347" y="886"/>
                  <a:pt x="1365" y="833"/>
                </a:cubicBezTo>
                <a:cubicBezTo>
                  <a:pt x="1361" y="818"/>
                  <a:pt x="1363" y="800"/>
                  <a:pt x="1354" y="788"/>
                </a:cubicBezTo>
                <a:cubicBezTo>
                  <a:pt x="1346" y="778"/>
                  <a:pt x="1328" y="785"/>
                  <a:pt x="1320" y="777"/>
                </a:cubicBezTo>
                <a:cubicBezTo>
                  <a:pt x="1311" y="768"/>
                  <a:pt x="1312" y="754"/>
                  <a:pt x="1309" y="743"/>
                </a:cubicBezTo>
                <a:cubicBezTo>
                  <a:pt x="1316" y="679"/>
                  <a:pt x="1322" y="642"/>
                  <a:pt x="1343" y="586"/>
                </a:cubicBezTo>
                <a:cubicBezTo>
                  <a:pt x="1339" y="544"/>
                  <a:pt x="1339" y="502"/>
                  <a:pt x="1331" y="462"/>
                </a:cubicBezTo>
                <a:cubicBezTo>
                  <a:pt x="1325" y="434"/>
                  <a:pt x="1301" y="417"/>
                  <a:pt x="1275" y="416"/>
                </a:cubicBezTo>
                <a:cubicBezTo>
                  <a:pt x="1181" y="409"/>
                  <a:pt x="1087" y="408"/>
                  <a:pt x="993" y="405"/>
                </a:cubicBezTo>
                <a:cubicBezTo>
                  <a:pt x="937" y="394"/>
                  <a:pt x="920" y="376"/>
                  <a:pt x="870" y="360"/>
                </a:cubicBezTo>
                <a:cubicBezTo>
                  <a:pt x="801" y="259"/>
                  <a:pt x="893" y="379"/>
                  <a:pt x="813" y="315"/>
                </a:cubicBezTo>
                <a:cubicBezTo>
                  <a:pt x="740" y="256"/>
                  <a:pt x="842" y="297"/>
                  <a:pt x="757" y="270"/>
                </a:cubicBezTo>
                <a:cubicBezTo>
                  <a:pt x="718" y="243"/>
                  <a:pt x="689" y="236"/>
                  <a:pt x="644" y="225"/>
                </a:cubicBezTo>
                <a:cubicBezTo>
                  <a:pt x="629" y="137"/>
                  <a:pt x="636" y="144"/>
                  <a:pt x="554" y="124"/>
                </a:cubicBezTo>
                <a:cubicBezTo>
                  <a:pt x="491" y="81"/>
                  <a:pt x="477" y="72"/>
                  <a:pt x="408" y="56"/>
                </a:cubicBezTo>
                <a:cubicBezTo>
                  <a:pt x="375" y="34"/>
                  <a:pt x="376" y="30"/>
                  <a:pt x="340" y="22"/>
                </a:cubicBezTo>
                <a:cubicBezTo>
                  <a:pt x="302" y="13"/>
                  <a:pt x="227" y="0"/>
                  <a:pt x="227" y="0"/>
                </a:cubicBezTo>
                <a:cubicBezTo>
                  <a:pt x="173" y="8"/>
                  <a:pt x="121" y="15"/>
                  <a:pt x="70" y="33"/>
                </a:cubicBezTo>
                <a:cubicBezTo>
                  <a:pt x="0" y="102"/>
                  <a:pt x="28" y="136"/>
                  <a:pt x="58" y="225"/>
                </a:cubicBezTo>
                <a:cubicBezTo>
                  <a:pt x="61" y="236"/>
                  <a:pt x="58" y="255"/>
                  <a:pt x="70" y="259"/>
                </a:cubicBezTo>
                <a:cubicBezTo>
                  <a:pt x="92" y="266"/>
                  <a:pt x="137" y="281"/>
                  <a:pt x="137" y="281"/>
                </a:cubicBezTo>
                <a:cubicBezTo>
                  <a:pt x="198" y="322"/>
                  <a:pt x="197" y="352"/>
                  <a:pt x="137" y="394"/>
                </a:cubicBezTo>
                <a:cubicBezTo>
                  <a:pt x="120" y="419"/>
                  <a:pt x="90" y="448"/>
                  <a:pt x="126" y="484"/>
                </a:cubicBezTo>
                <a:cubicBezTo>
                  <a:pt x="142" y="500"/>
                  <a:pt x="194" y="507"/>
                  <a:pt x="194" y="507"/>
                </a:cubicBezTo>
                <a:cubicBezTo>
                  <a:pt x="209" y="529"/>
                  <a:pt x="216" y="559"/>
                  <a:pt x="239" y="574"/>
                </a:cubicBezTo>
                <a:cubicBezTo>
                  <a:pt x="375" y="665"/>
                  <a:pt x="406" y="671"/>
                  <a:pt x="577" y="687"/>
                </a:cubicBezTo>
                <a:cubicBezTo>
                  <a:pt x="621" y="701"/>
                  <a:pt x="667" y="705"/>
                  <a:pt x="712" y="721"/>
                </a:cubicBezTo>
                <a:cubicBezTo>
                  <a:pt x="731" y="781"/>
                  <a:pt x="799" y="814"/>
                  <a:pt x="858" y="833"/>
                </a:cubicBezTo>
                <a:cubicBezTo>
                  <a:pt x="869" y="840"/>
                  <a:pt x="879" y="849"/>
                  <a:pt x="892" y="856"/>
                </a:cubicBezTo>
                <a:cubicBezTo>
                  <a:pt x="902" y="861"/>
                  <a:pt x="915" y="861"/>
                  <a:pt x="926" y="867"/>
                </a:cubicBezTo>
                <a:cubicBezTo>
                  <a:pt x="1047" y="934"/>
                  <a:pt x="947" y="895"/>
                  <a:pt x="1027" y="924"/>
                </a:cubicBezTo>
                <a:cubicBezTo>
                  <a:pt x="1058" y="969"/>
                  <a:pt x="1108" y="982"/>
                  <a:pt x="1162" y="991"/>
                </a:cubicBezTo>
                <a:cubicBezTo>
                  <a:pt x="1262" y="1007"/>
                  <a:pt x="1231" y="978"/>
                  <a:pt x="1264" y="1014"/>
                </a:cubicBezTo>
              </a:path>
            </a:pathLst>
          </a:custGeom>
          <a:noFill/>
          <a:ln w="76320">
            <a:solidFill>
              <a:srgbClr val="FFEA18"/>
            </a:solidFill>
            <a:round/>
            <a:headEnd/>
            <a:tailEnd/>
          </a:ln>
          <a:effectLst>
            <a:outerShdw blurRad="63500" dist="52300" dir="836435" algn="ctr" rotWithShape="0">
              <a:srgbClr val="000000">
                <a:alpha val="74998"/>
              </a:srgbClr>
            </a:outerShdw>
          </a:effectLst>
          <a:extLst>
            <a:ext uri="{909E8E84-426E-40dd-AFC4-6F175D3DCCD1}">
              <a14:hiddenFill xmlns:a14="http://schemas.microsoft.com/office/drawing/2010/main" xmlns="">
                <a:solidFill>
                  <a:srgbClr val="FFFFFF"/>
                </a:solidFill>
              </a14:hiddenFill>
            </a:ext>
          </a:ex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pic>
        <p:nvPicPr>
          <p:cNvPr id="72" name="Picture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56238" y="773113"/>
            <a:ext cx="3440112" cy="2579687"/>
          </a:xfrm>
          <a:prstGeom prst="rect">
            <a:avLst/>
          </a:prstGeom>
          <a:noFill/>
          <a:ln w="76320">
            <a:solidFill>
              <a:srgbClr val="A50021"/>
            </a:solidFill>
            <a:miter lim="800000"/>
            <a:headEnd/>
            <a:tailEnd/>
          </a:ln>
          <a:effectLst>
            <a:outerShdw dist="89605" dir="2700000" algn="ctr" rotWithShape="0">
              <a:srgbClr val="808080"/>
            </a:outerShdw>
          </a:effectLst>
          <a:extLst>
            <a:ext uri="{909E8E84-426E-40dd-AFC4-6F175D3DCCD1}">
              <a14:hiddenFill xmlns:a14="http://schemas.microsoft.com/office/drawing/2010/main" xmlns="">
                <a:solidFill>
                  <a:srgbClr val="FFFFFF"/>
                </a:solidFill>
              </a14:hiddenFill>
            </a:ext>
          </a:extLst>
        </p:spPr>
      </p:pic>
      <p:sp>
        <p:nvSpPr>
          <p:cNvPr id="73" name="AutoShape 38"/>
          <p:cNvSpPr>
            <a:spLocks noChangeArrowheads="1"/>
          </p:cNvSpPr>
          <p:nvPr/>
        </p:nvSpPr>
        <p:spPr bwMode="auto">
          <a:xfrm>
            <a:off x="5565775" y="1576388"/>
            <a:ext cx="3182938" cy="1144587"/>
          </a:xfrm>
          <a:prstGeom prst="roundRect">
            <a:avLst>
              <a:gd name="adj" fmla="val 16667"/>
            </a:avLst>
          </a:prstGeom>
          <a:noFill/>
          <a:ln w="57240">
            <a:solidFill>
              <a:srgbClr val="FFEA18"/>
            </a:solidFill>
            <a:miter lim="800000"/>
            <a:headEnd/>
            <a:tailEnd/>
          </a:ln>
          <a:effectLst>
            <a:outerShdw dist="53966"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71" name="Text Box 45"/>
          <p:cNvSpPr txBox="1">
            <a:spLocks noChangeArrowheads="1"/>
          </p:cNvSpPr>
          <p:nvPr/>
        </p:nvSpPr>
        <p:spPr bwMode="auto">
          <a:xfrm>
            <a:off x="5943600" y="3048000"/>
            <a:ext cx="3251200" cy="409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EA18"/>
              </a:buClr>
              <a:buSzPct val="100000"/>
            </a:pPr>
            <a:r>
              <a:rPr lang="en-GB" sz="2000" b="1">
                <a:solidFill>
                  <a:srgbClr val="FFEA18"/>
                </a:solidFill>
                <a:latin typeface="Comic Sans MS" charset="0"/>
              </a:rPr>
              <a:t>A-THÊN CỔ XƯA</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nodeType="clickEffect">
                                  <p:stCondLst>
                                    <p:cond delay="0"/>
                                  </p:stCondLst>
                                  <p:childTnLst>
                                    <p:set>
                                      <p:cBhvr>
                                        <p:cTn id="6" dur="1" fill="hold">
                                          <p:stCondLst>
                                            <p:cond delay="0"/>
                                          </p:stCondLst>
                                        </p:cTn>
                                        <p:tgtEl>
                                          <p:spTgt spid="45079"/>
                                        </p:tgtEl>
                                        <p:attrNameLst>
                                          <p:attrName>style.visibility</p:attrName>
                                        </p:attrNameLst>
                                      </p:cBhvr>
                                      <p:to>
                                        <p:strVal val="visible"/>
                                      </p:to>
                                    </p:set>
                                    <p:anim calcmode="lin" valueType="num">
                                      <p:cBhvr>
                                        <p:cTn id="7" dur="500" fill="hold"/>
                                        <p:tgtEl>
                                          <p:spTgt spid="45079"/>
                                        </p:tgtEl>
                                        <p:attrNameLst>
                                          <p:attrName>ppt_w</p:attrName>
                                        </p:attrNameLst>
                                      </p:cBhvr>
                                      <p:tavLst>
                                        <p:tav tm="100000">
                                          <p:val>
                                            <p:strVal val="(6*min(ma#ppt_x(#ppt_w*#ppt_h,.3),1)-7.4)/-.7*#ppt_w"/>
                                          </p:val>
                                        </p:tav>
                                        <p:tav tm="100000">
                                          <p:val>
                                            <p:strVal val="#ppt_w"/>
                                          </p:val>
                                        </p:tav>
                                      </p:tavLst>
                                    </p:anim>
                                    <p:anim calcmode="lin" valueType="num">
                                      <p:cBhvr>
                                        <p:cTn id="8" dur="500" fill="hold"/>
                                        <p:tgtEl>
                                          <p:spTgt spid="45079"/>
                                        </p:tgtEl>
                                        <p:attrNameLst>
                                          <p:attrName>ppt_h</p:attrName>
                                        </p:attrNameLst>
                                      </p:cBhvr>
                                      <p:tavLst>
                                        <p:tav tm="100000">
                                          <p:val>
                                            <p:strVal val="(6*min(ma#ppt_x(#ppt_w*#ppt_h,.3),1)-7.4)/-.7*#ppt_h"/>
                                          </p:val>
                                        </p:tav>
                                        <p:tav tm="100000">
                                          <p:val>
                                            <p:strVal val="#ppt_h"/>
                                          </p:val>
                                        </p:tav>
                                      </p:tavLst>
                                    </p:anim>
                                    <p:anim calcmode="lin" valueType="num">
                                      <p:cBhvr>
                                        <p:cTn id="9" dur="500" fill="hold"/>
                                        <p:tgtEl>
                                          <p:spTgt spid="45079"/>
                                        </p:tgtEl>
                                        <p:attrNameLst>
                                          <p:attrName>ppt_x</p:attrName>
                                        </p:attrNameLst>
                                      </p:cBhvr>
                                      <p:tavLst>
                                        <p:tav tm="100000">
                                          <p:val>
                                            <p:fltVal val="0.5"/>
                                          </p:val>
                                        </p:tav>
                                        <p:tav tm="100000">
                                          <p:val>
                                            <p:strVal val="#ppt_x"/>
                                          </p:val>
                                        </p:tav>
                                      </p:tavLst>
                                    </p:anim>
                                    <p:anim calcmode="lin" valueType="num">
                                      <p:cBhvr>
                                        <p:cTn id="10" dur="500" fill="hold"/>
                                        <p:tgtEl>
                                          <p:spTgt spid="45079"/>
                                        </p:tgtEl>
                                        <p:attrNameLst>
                                          <p:attrName>ppt_y</p:attrName>
                                        </p:attrNameLst>
                                      </p:cBhvr>
                                      <p:tavLst>
                                        <p:tav tm="100000">
                                          <p:val>
                                            <p:strVal val="1+(6*min(ma#ppt_x(#ppt_w*#ppt_h,.3),1)-7.4)/-.7*#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36" fill="hold" nodeType="clickEffect">
                                  <p:stCondLst>
                                    <p:cond delay="0"/>
                                  </p:stCondLst>
                                  <p:childTnLst>
                                    <p:set>
                                      <p:cBhvr>
                                        <p:cTn id="14" dur="1" fill="hold">
                                          <p:stCondLst>
                                            <p:cond delay="0"/>
                                          </p:stCondLst>
                                        </p:cTn>
                                        <p:tgtEl>
                                          <p:spTgt spid="45067"/>
                                        </p:tgtEl>
                                        <p:attrNameLst>
                                          <p:attrName>style.visibility</p:attrName>
                                        </p:attrNameLst>
                                      </p:cBhvr>
                                      <p:to>
                                        <p:strVal val="visible"/>
                                      </p:to>
                                    </p:set>
                                    <p:anim calcmode="lin" valueType="num">
                                      <p:cBhvr>
                                        <p:cTn id="15" dur="500" fill="hold"/>
                                        <p:tgtEl>
                                          <p:spTgt spid="45067"/>
                                        </p:tgtEl>
                                        <p:attrNameLst>
                                          <p:attrName>ppt_w</p:attrName>
                                        </p:attrNameLst>
                                      </p:cBhvr>
                                      <p:tavLst>
                                        <p:tav tm="100000">
                                          <p:val>
                                            <p:strVal val="(6*min(ma#ppt_x(#ppt_w*#ppt_h,.3),1)-7.4)/-.7*#ppt_w"/>
                                          </p:val>
                                        </p:tav>
                                        <p:tav tm="100000">
                                          <p:val>
                                            <p:strVal val="#ppt_w"/>
                                          </p:val>
                                        </p:tav>
                                      </p:tavLst>
                                    </p:anim>
                                    <p:anim calcmode="lin" valueType="num">
                                      <p:cBhvr>
                                        <p:cTn id="16" dur="500" fill="hold"/>
                                        <p:tgtEl>
                                          <p:spTgt spid="45067"/>
                                        </p:tgtEl>
                                        <p:attrNameLst>
                                          <p:attrName>ppt_h</p:attrName>
                                        </p:attrNameLst>
                                      </p:cBhvr>
                                      <p:tavLst>
                                        <p:tav tm="100000">
                                          <p:val>
                                            <p:strVal val="(6*min(ma#ppt_x(#ppt_w*#ppt_h,.3),1)-7.4)/-.7*#ppt_h"/>
                                          </p:val>
                                        </p:tav>
                                        <p:tav tm="100000">
                                          <p:val>
                                            <p:strVal val="#ppt_h"/>
                                          </p:val>
                                        </p:tav>
                                      </p:tavLst>
                                    </p:anim>
                                    <p:anim calcmode="lin" valueType="num">
                                      <p:cBhvr>
                                        <p:cTn id="17" dur="500" fill="hold"/>
                                        <p:tgtEl>
                                          <p:spTgt spid="45067"/>
                                        </p:tgtEl>
                                        <p:attrNameLst>
                                          <p:attrName>ppt_x</p:attrName>
                                        </p:attrNameLst>
                                      </p:cBhvr>
                                      <p:tavLst>
                                        <p:tav tm="100000">
                                          <p:val>
                                            <p:fltVal val="0.5"/>
                                          </p:val>
                                        </p:tav>
                                        <p:tav tm="100000">
                                          <p:val>
                                            <p:strVal val="#ppt_x"/>
                                          </p:val>
                                        </p:tav>
                                      </p:tavLst>
                                    </p:anim>
                                    <p:anim calcmode="lin" valueType="num">
                                      <p:cBhvr>
                                        <p:cTn id="18" dur="500" fill="hold"/>
                                        <p:tgtEl>
                                          <p:spTgt spid="45067"/>
                                        </p:tgtEl>
                                        <p:attrNameLst>
                                          <p:attrName>ppt_y</p:attrName>
                                        </p:attrNameLst>
                                      </p:cBhvr>
                                      <p:tavLst>
                                        <p:tav tm="100000">
                                          <p:val>
                                            <p:strVal val="1+(6*min(ma#ppt_x(#ppt_w*#ppt_h,.3),1)-7.4)/-.7*#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36" fill="hold" nodeType="clickEffect">
                                  <p:stCondLst>
                                    <p:cond delay="0"/>
                                  </p:stCondLst>
                                  <p:childTnLst>
                                    <p:set>
                                      <p:cBhvr>
                                        <p:cTn id="22" dur="1" fill="hold">
                                          <p:stCondLst>
                                            <p:cond delay="0"/>
                                          </p:stCondLst>
                                        </p:cTn>
                                        <p:tgtEl>
                                          <p:spTgt spid="45068"/>
                                        </p:tgtEl>
                                        <p:attrNameLst>
                                          <p:attrName>style.visibility</p:attrName>
                                        </p:attrNameLst>
                                      </p:cBhvr>
                                      <p:to>
                                        <p:strVal val="visible"/>
                                      </p:to>
                                    </p:set>
                                    <p:anim calcmode="lin" valueType="num">
                                      <p:cBhvr>
                                        <p:cTn id="23" dur="500" fill="hold"/>
                                        <p:tgtEl>
                                          <p:spTgt spid="45068"/>
                                        </p:tgtEl>
                                        <p:attrNameLst>
                                          <p:attrName>ppt_w</p:attrName>
                                        </p:attrNameLst>
                                      </p:cBhvr>
                                      <p:tavLst>
                                        <p:tav tm="100000">
                                          <p:val>
                                            <p:strVal val="(6*min(ma#ppt_x(#ppt_w*#ppt_h,.3),1)-7.4)/-.7*#ppt_w"/>
                                          </p:val>
                                        </p:tav>
                                        <p:tav tm="100000">
                                          <p:val>
                                            <p:strVal val="#ppt_w"/>
                                          </p:val>
                                        </p:tav>
                                      </p:tavLst>
                                    </p:anim>
                                    <p:anim calcmode="lin" valueType="num">
                                      <p:cBhvr>
                                        <p:cTn id="24" dur="500" fill="hold"/>
                                        <p:tgtEl>
                                          <p:spTgt spid="45068"/>
                                        </p:tgtEl>
                                        <p:attrNameLst>
                                          <p:attrName>ppt_h</p:attrName>
                                        </p:attrNameLst>
                                      </p:cBhvr>
                                      <p:tavLst>
                                        <p:tav tm="100000">
                                          <p:val>
                                            <p:strVal val="(6*min(ma#ppt_x(#ppt_w*#ppt_h,.3),1)-7.4)/-.7*#ppt_h"/>
                                          </p:val>
                                        </p:tav>
                                        <p:tav tm="100000">
                                          <p:val>
                                            <p:strVal val="#ppt_h"/>
                                          </p:val>
                                        </p:tav>
                                      </p:tavLst>
                                    </p:anim>
                                    <p:anim calcmode="lin" valueType="num">
                                      <p:cBhvr>
                                        <p:cTn id="25" dur="500" fill="hold"/>
                                        <p:tgtEl>
                                          <p:spTgt spid="45068"/>
                                        </p:tgtEl>
                                        <p:attrNameLst>
                                          <p:attrName>ppt_x</p:attrName>
                                        </p:attrNameLst>
                                      </p:cBhvr>
                                      <p:tavLst>
                                        <p:tav tm="100000">
                                          <p:val>
                                            <p:fltVal val="0.5"/>
                                          </p:val>
                                        </p:tav>
                                        <p:tav tm="100000">
                                          <p:val>
                                            <p:strVal val="#ppt_x"/>
                                          </p:val>
                                        </p:tav>
                                      </p:tavLst>
                                    </p:anim>
                                    <p:anim calcmode="lin" valueType="num">
                                      <p:cBhvr>
                                        <p:cTn id="26" dur="500" fill="hold"/>
                                        <p:tgtEl>
                                          <p:spTgt spid="45068"/>
                                        </p:tgtEl>
                                        <p:attrNameLst>
                                          <p:attrName>ppt_y</p:attrName>
                                        </p:attrNameLst>
                                      </p:cBhvr>
                                      <p:tavLst>
                                        <p:tav tm="100000">
                                          <p:val>
                                            <p:strVal val="1+(6*min(ma#ppt_x(#ppt_w*#ppt_h,.3),1)-7.4)/-.7*#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36" fill="hold" nodeType="clickEffect">
                                  <p:stCondLst>
                                    <p:cond delay="0"/>
                                  </p:stCondLst>
                                  <p:childTnLst>
                                    <p:set>
                                      <p:cBhvr>
                                        <p:cTn id="30" dur="1" fill="hold">
                                          <p:stCondLst>
                                            <p:cond delay="0"/>
                                          </p:stCondLst>
                                        </p:cTn>
                                        <p:tgtEl>
                                          <p:spTgt spid="45069"/>
                                        </p:tgtEl>
                                        <p:attrNameLst>
                                          <p:attrName>style.visibility</p:attrName>
                                        </p:attrNameLst>
                                      </p:cBhvr>
                                      <p:to>
                                        <p:strVal val="visible"/>
                                      </p:to>
                                    </p:set>
                                    <p:anim calcmode="lin" valueType="num">
                                      <p:cBhvr>
                                        <p:cTn id="31" dur="500" fill="hold"/>
                                        <p:tgtEl>
                                          <p:spTgt spid="45069"/>
                                        </p:tgtEl>
                                        <p:attrNameLst>
                                          <p:attrName>ppt_w</p:attrName>
                                        </p:attrNameLst>
                                      </p:cBhvr>
                                      <p:tavLst>
                                        <p:tav tm="100000">
                                          <p:val>
                                            <p:strVal val="(6*min(ma#ppt_x(#ppt_w*#ppt_h,.3),1)-7.4)/-.7*#ppt_w"/>
                                          </p:val>
                                        </p:tav>
                                        <p:tav tm="100000">
                                          <p:val>
                                            <p:strVal val="#ppt_w"/>
                                          </p:val>
                                        </p:tav>
                                      </p:tavLst>
                                    </p:anim>
                                    <p:anim calcmode="lin" valueType="num">
                                      <p:cBhvr>
                                        <p:cTn id="32" dur="500" fill="hold"/>
                                        <p:tgtEl>
                                          <p:spTgt spid="45069"/>
                                        </p:tgtEl>
                                        <p:attrNameLst>
                                          <p:attrName>ppt_h</p:attrName>
                                        </p:attrNameLst>
                                      </p:cBhvr>
                                      <p:tavLst>
                                        <p:tav tm="100000">
                                          <p:val>
                                            <p:strVal val="(6*min(ma#ppt_x(#ppt_w*#ppt_h,.3),1)-7.4)/-.7*#ppt_h"/>
                                          </p:val>
                                        </p:tav>
                                        <p:tav tm="100000">
                                          <p:val>
                                            <p:strVal val="#ppt_h"/>
                                          </p:val>
                                        </p:tav>
                                      </p:tavLst>
                                    </p:anim>
                                    <p:anim calcmode="lin" valueType="num">
                                      <p:cBhvr>
                                        <p:cTn id="33" dur="500" fill="hold"/>
                                        <p:tgtEl>
                                          <p:spTgt spid="45069"/>
                                        </p:tgtEl>
                                        <p:attrNameLst>
                                          <p:attrName>ppt_x</p:attrName>
                                        </p:attrNameLst>
                                      </p:cBhvr>
                                      <p:tavLst>
                                        <p:tav tm="100000">
                                          <p:val>
                                            <p:fltVal val="0.5"/>
                                          </p:val>
                                        </p:tav>
                                        <p:tav tm="100000">
                                          <p:val>
                                            <p:strVal val="#ppt_x"/>
                                          </p:val>
                                        </p:tav>
                                      </p:tavLst>
                                    </p:anim>
                                    <p:anim calcmode="lin" valueType="num">
                                      <p:cBhvr>
                                        <p:cTn id="34" dur="500" fill="hold"/>
                                        <p:tgtEl>
                                          <p:spTgt spid="45069"/>
                                        </p:tgtEl>
                                        <p:attrNameLst>
                                          <p:attrName>ppt_y</p:attrName>
                                        </p:attrNameLst>
                                      </p:cBhvr>
                                      <p:tavLst>
                                        <p:tav tm="100000">
                                          <p:val>
                                            <p:strVal val="1+(6*min(ma#ppt_x(#ppt_w*#ppt_h,.3),1)-7.4)/-.7*#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36" fill="hold" nodeType="clickEffect">
                                  <p:stCondLst>
                                    <p:cond delay="0"/>
                                  </p:stCondLst>
                                  <p:childTnLst>
                                    <p:set>
                                      <p:cBhvr>
                                        <p:cTn id="38" dur="1" fill="hold">
                                          <p:stCondLst>
                                            <p:cond delay="0"/>
                                          </p:stCondLst>
                                        </p:cTn>
                                        <p:tgtEl>
                                          <p:spTgt spid="45073"/>
                                        </p:tgtEl>
                                        <p:attrNameLst>
                                          <p:attrName>style.visibility</p:attrName>
                                        </p:attrNameLst>
                                      </p:cBhvr>
                                      <p:to>
                                        <p:strVal val="visible"/>
                                      </p:to>
                                    </p:set>
                                    <p:anim calcmode="lin" valueType="num">
                                      <p:cBhvr>
                                        <p:cTn id="39" dur="500" fill="hold"/>
                                        <p:tgtEl>
                                          <p:spTgt spid="45073"/>
                                        </p:tgtEl>
                                        <p:attrNameLst>
                                          <p:attrName>ppt_w</p:attrName>
                                        </p:attrNameLst>
                                      </p:cBhvr>
                                      <p:tavLst>
                                        <p:tav tm="100000">
                                          <p:val>
                                            <p:strVal val="(6*min(ma#ppt_x(#ppt_w*#ppt_h,.3),1)-7.4)/-.7*#ppt_w"/>
                                          </p:val>
                                        </p:tav>
                                        <p:tav tm="100000">
                                          <p:val>
                                            <p:strVal val="#ppt_w"/>
                                          </p:val>
                                        </p:tav>
                                      </p:tavLst>
                                    </p:anim>
                                    <p:anim calcmode="lin" valueType="num">
                                      <p:cBhvr>
                                        <p:cTn id="40" dur="500" fill="hold"/>
                                        <p:tgtEl>
                                          <p:spTgt spid="45073"/>
                                        </p:tgtEl>
                                        <p:attrNameLst>
                                          <p:attrName>ppt_h</p:attrName>
                                        </p:attrNameLst>
                                      </p:cBhvr>
                                      <p:tavLst>
                                        <p:tav tm="100000">
                                          <p:val>
                                            <p:strVal val="(6*min(ma#ppt_x(#ppt_w*#ppt_h,.3),1)-7.4)/-.7*#ppt_h"/>
                                          </p:val>
                                        </p:tav>
                                        <p:tav tm="100000">
                                          <p:val>
                                            <p:strVal val="#ppt_h"/>
                                          </p:val>
                                        </p:tav>
                                      </p:tavLst>
                                    </p:anim>
                                    <p:anim calcmode="lin" valueType="num">
                                      <p:cBhvr>
                                        <p:cTn id="41" dur="500" fill="hold"/>
                                        <p:tgtEl>
                                          <p:spTgt spid="45073"/>
                                        </p:tgtEl>
                                        <p:attrNameLst>
                                          <p:attrName>ppt_x</p:attrName>
                                        </p:attrNameLst>
                                      </p:cBhvr>
                                      <p:tavLst>
                                        <p:tav tm="100000">
                                          <p:val>
                                            <p:fltVal val="0.5"/>
                                          </p:val>
                                        </p:tav>
                                        <p:tav tm="100000">
                                          <p:val>
                                            <p:strVal val="#ppt_x"/>
                                          </p:val>
                                        </p:tav>
                                      </p:tavLst>
                                    </p:anim>
                                    <p:anim calcmode="lin" valueType="num">
                                      <p:cBhvr>
                                        <p:cTn id="42" dur="500" fill="hold"/>
                                        <p:tgtEl>
                                          <p:spTgt spid="45073"/>
                                        </p:tgtEl>
                                        <p:attrNameLst>
                                          <p:attrName>ppt_y</p:attrName>
                                        </p:attrNameLst>
                                      </p:cBhvr>
                                      <p:tavLst>
                                        <p:tav tm="100000">
                                          <p:val>
                                            <p:strVal val="1+(6*min(ma#ppt_x(#ppt_w*#ppt_h,.3),1)-7.4)/-.7*#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36" fill="hold" nodeType="clickEffect">
                                  <p:stCondLst>
                                    <p:cond delay="0"/>
                                  </p:stCondLst>
                                  <p:childTnLst>
                                    <p:set>
                                      <p:cBhvr>
                                        <p:cTn id="46" dur="1" fill="hold">
                                          <p:stCondLst>
                                            <p:cond delay="0"/>
                                          </p:stCondLst>
                                        </p:cTn>
                                        <p:tgtEl>
                                          <p:spTgt spid="45070"/>
                                        </p:tgtEl>
                                        <p:attrNameLst>
                                          <p:attrName>style.visibility</p:attrName>
                                        </p:attrNameLst>
                                      </p:cBhvr>
                                      <p:to>
                                        <p:strVal val="visible"/>
                                      </p:to>
                                    </p:set>
                                    <p:anim calcmode="lin" valueType="num">
                                      <p:cBhvr>
                                        <p:cTn id="47" dur="500" fill="hold"/>
                                        <p:tgtEl>
                                          <p:spTgt spid="45070"/>
                                        </p:tgtEl>
                                        <p:attrNameLst>
                                          <p:attrName>ppt_w</p:attrName>
                                        </p:attrNameLst>
                                      </p:cBhvr>
                                      <p:tavLst>
                                        <p:tav tm="100000">
                                          <p:val>
                                            <p:strVal val="(6*min(ma#ppt_x(#ppt_w*#ppt_h,.3),1)-7.4)/-.7*#ppt_w"/>
                                          </p:val>
                                        </p:tav>
                                        <p:tav tm="100000">
                                          <p:val>
                                            <p:strVal val="#ppt_w"/>
                                          </p:val>
                                        </p:tav>
                                      </p:tavLst>
                                    </p:anim>
                                    <p:anim calcmode="lin" valueType="num">
                                      <p:cBhvr>
                                        <p:cTn id="48" dur="500" fill="hold"/>
                                        <p:tgtEl>
                                          <p:spTgt spid="45070"/>
                                        </p:tgtEl>
                                        <p:attrNameLst>
                                          <p:attrName>ppt_h</p:attrName>
                                        </p:attrNameLst>
                                      </p:cBhvr>
                                      <p:tavLst>
                                        <p:tav tm="100000">
                                          <p:val>
                                            <p:strVal val="(6*min(ma#ppt_x(#ppt_w*#ppt_h,.3),1)-7.4)/-.7*#ppt_h"/>
                                          </p:val>
                                        </p:tav>
                                        <p:tav tm="100000">
                                          <p:val>
                                            <p:strVal val="#ppt_h"/>
                                          </p:val>
                                        </p:tav>
                                      </p:tavLst>
                                    </p:anim>
                                    <p:anim calcmode="lin" valueType="num">
                                      <p:cBhvr>
                                        <p:cTn id="49" dur="500" fill="hold"/>
                                        <p:tgtEl>
                                          <p:spTgt spid="45070"/>
                                        </p:tgtEl>
                                        <p:attrNameLst>
                                          <p:attrName>ppt_x</p:attrName>
                                        </p:attrNameLst>
                                      </p:cBhvr>
                                      <p:tavLst>
                                        <p:tav tm="100000">
                                          <p:val>
                                            <p:fltVal val="0.5"/>
                                          </p:val>
                                        </p:tav>
                                        <p:tav tm="100000">
                                          <p:val>
                                            <p:strVal val="#ppt_x"/>
                                          </p:val>
                                        </p:tav>
                                      </p:tavLst>
                                    </p:anim>
                                    <p:anim calcmode="lin" valueType="num">
                                      <p:cBhvr>
                                        <p:cTn id="50" dur="500" fill="hold"/>
                                        <p:tgtEl>
                                          <p:spTgt spid="45070"/>
                                        </p:tgtEl>
                                        <p:attrNameLst>
                                          <p:attrName>ppt_y</p:attrName>
                                        </p:attrNameLst>
                                      </p:cBhvr>
                                      <p:tavLst>
                                        <p:tav tm="100000">
                                          <p:val>
                                            <p:strVal val="1+(6*min(ma#ppt_x(#ppt_w*#ppt_h,.3),1)-7.4)/-.7*#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36" fill="hold" nodeType="clickEffect">
                                  <p:stCondLst>
                                    <p:cond delay="0"/>
                                  </p:stCondLst>
                                  <p:childTnLst>
                                    <p:set>
                                      <p:cBhvr>
                                        <p:cTn id="54" dur="1" fill="hold">
                                          <p:stCondLst>
                                            <p:cond delay="0"/>
                                          </p:stCondLst>
                                        </p:cTn>
                                        <p:tgtEl>
                                          <p:spTgt spid="45066"/>
                                        </p:tgtEl>
                                        <p:attrNameLst>
                                          <p:attrName>style.visibility</p:attrName>
                                        </p:attrNameLst>
                                      </p:cBhvr>
                                      <p:to>
                                        <p:strVal val="visible"/>
                                      </p:to>
                                    </p:set>
                                    <p:anim calcmode="lin" valueType="num">
                                      <p:cBhvr>
                                        <p:cTn id="55" dur="500" fill="hold"/>
                                        <p:tgtEl>
                                          <p:spTgt spid="45066"/>
                                        </p:tgtEl>
                                        <p:attrNameLst>
                                          <p:attrName>ppt_w</p:attrName>
                                        </p:attrNameLst>
                                      </p:cBhvr>
                                      <p:tavLst>
                                        <p:tav tm="100000">
                                          <p:val>
                                            <p:strVal val="(6*min(ma#ppt_x(#ppt_w*#ppt_h,.3),1)-7.4)/-.7*#ppt_w"/>
                                          </p:val>
                                        </p:tav>
                                        <p:tav tm="100000">
                                          <p:val>
                                            <p:strVal val="#ppt_w"/>
                                          </p:val>
                                        </p:tav>
                                      </p:tavLst>
                                    </p:anim>
                                    <p:anim calcmode="lin" valueType="num">
                                      <p:cBhvr>
                                        <p:cTn id="56" dur="500" fill="hold"/>
                                        <p:tgtEl>
                                          <p:spTgt spid="45066"/>
                                        </p:tgtEl>
                                        <p:attrNameLst>
                                          <p:attrName>ppt_h</p:attrName>
                                        </p:attrNameLst>
                                      </p:cBhvr>
                                      <p:tavLst>
                                        <p:tav tm="100000">
                                          <p:val>
                                            <p:strVal val="(6*min(ma#ppt_x(#ppt_w*#ppt_h,.3),1)-7.4)/-.7*#ppt_h"/>
                                          </p:val>
                                        </p:tav>
                                        <p:tav tm="100000">
                                          <p:val>
                                            <p:strVal val="#ppt_h"/>
                                          </p:val>
                                        </p:tav>
                                      </p:tavLst>
                                    </p:anim>
                                    <p:anim calcmode="lin" valueType="num">
                                      <p:cBhvr>
                                        <p:cTn id="57" dur="500" fill="hold"/>
                                        <p:tgtEl>
                                          <p:spTgt spid="45066"/>
                                        </p:tgtEl>
                                        <p:attrNameLst>
                                          <p:attrName>ppt_x</p:attrName>
                                        </p:attrNameLst>
                                      </p:cBhvr>
                                      <p:tavLst>
                                        <p:tav tm="100000">
                                          <p:val>
                                            <p:fltVal val="0.5"/>
                                          </p:val>
                                        </p:tav>
                                        <p:tav tm="100000">
                                          <p:val>
                                            <p:strVal val="#ppt_x"/>
                                          </p:val>
                                        </p:tav>
                                      </p:tavLst>
                                    </p:anim>
                                    <p:anim calcmode="lin" valueType="num">
                                      <p:cBhvr>
                                        <p:cTn id="58" dur="500" fill="hold"/>
                                        <p:tgtEl>
                                          <p:spTgt spid="45066"/>
                                        </p:tgtEl>
                                        <p:attrNameLst>
                                          <p:attrName>ppt_y</p:attrName>
                                        </p:attrNameLst>
                                      </p:cBhvr>
                                      <p:tavLst>
                                        <p:tav tm="100000">
                                          <p:val>
                                            <p:strVal val="1+(6*min(ma#ppt_x(#ppt_w*#ppt_h,.3),1)-7.4)/-.7*#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fill="hold" nodeType="click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fade">
                                      <p:cBhvr>
                                        <p:cTn id="63" dur="1000"/>
                                        <p:tgtEl>
                                          <p:spTgt spid="3"/>
                                        </p:tgtEl>
                                      </p:cBhvr>
                                    </p:animEffect>
                                  </p:childTnLst>
                                </p:cTn>
                              </p:par>
                            </p:childTnLst>
                          </p:cTn>
                        </p:par>
                        <p:par>
                          <p:cTn id="64" fill="hold" nodeType="afterGroup">
                            <p:stCondLst>
                              <p:cond delay="1000"/>
                            </p:stCondLst>
                            <p:childTnLst>
                              <p:par>
                                <p:cTn id="65" presetID="10" presetClass="entr"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3" presetClass="entr" presetSubtype="36" fill="hold" nodeType="clickEffect">
                                  <p:stCondLst>
                                    <p:cond delay="0"/>
                                  </p:stCondLst>
                                  <p:childTnLst>
                                    <p:set>
                                      <p:cBhvr>
                                        <p:cTn id="71" dur="1" fill="hold">
                                          <p:stCondLst>
                                            <p:cond delay="0"/>
                                          </p:stCondLst>
                                        </p:cTn>
                                        <p:tgtEl>
                                          <p:spTgt spid="70"/>
                                        </p:tgtEl>
                                        <p:attrNameLst>
                                          <p:attrName>style.visibility</p:attrName>
                                        </p:attrNameLst>
                                      </p:cBhvr>
                                      <p:to>
                                        <p:strVal val="visible"/>
                                      </p:to>
                                    </p:set>
                                    <p:anim calcmode="lin" valueType="num">
                                      <p:cBhvr>
                                        <p:cTn id="72" dur="2000" fill="hold"/>
                                        <p:tgtEl>
                                          <p:spTgt spid="70"/>
                                        </p:tgtEl>
                                        <p:attrNameLst>
                                          <p:attrName>ppt_w</p:attrName>
                                        </p:attrNameLst>
                                      </p:cBhvr>
                                      <p:tavLst>
                                        <p:tav tm="100000">
                                          <p:val>
                                            <p:strVal val="(6*min(ma#ppt_x(#ppt_w*#ppt_h,.3),1)-7.4)/-.7*#ppt_w"/>
                                          </p:val>
                                        </p:tav>
                                        <p:tav tm="100000">
                                          <p:val>
                                            <p:strVal val="#ppt_w"/>
                                          </p:val>
                                        </p:tav>
                                      </p:tavLst>
                                    </p:anim>
                                    <p:anim calcmode="lin" valueType="num">
                                      <p:cBhvr>
                                        <p:cTn id="73" dur="2000" fill="hold"/>
                                        <p:tgtEl>
                                          <p:spTgt spid="70"/>
                                        </p:tgtEl>
                                        <p:attrNameLst>
                                          <p:attrName>ppt_h</p:attrName>
                                        </p:attrNameLst>
                                      </p:cBhvr>
                                      <p:tavLst>
                                        <p:tav tm="100000">
                                          <p:val>
                                            <p:strVal val="(6*min(ma#ppt_x(#ppt_w*#ppt_h,.3),1)-7.4)/-.7*#ppt_h"/>
                                          </p:val>
                                        </p:tav>
                                        <p:tav tm="100000">
                                          <p:val>
                                            <p:strVal val="#ppt_h"/>
                                          </p:val>
                                        </p:tav>
                                      </p:tavLst>
                                    </p:anim>
                                    <p:anim calcmode="lin" valueType="num">
                                      <p:cBhvr>
                                        <p:cTn id="74" dur="2000" fill="hold"/>
                                        <p:tgtEl>
                                          <p:spTgt spid="70"/>
                                        </p:tgtEl>
                                        <p:attrNameLst>
                                          <p:attrName>ppt_x</p:attrName>
                                        </p:attrNameLst>
                                      </p:cBhvr>
                                      <p:tavLst>
                                        <p:tav tm="100000">
                                          <p:val>
                                            <p:fltVal val="0.5"/>
                                          </p:val>
                                        </p:tav>
                                        <p:tav tm="100000">
                                          <p:val>
                                            <p:strVal val="#ppt_x"/>
                                          </p:val>
                                        </p:tav>
                                      </p:tavLst>
                                    </p:anim>
                                    <p:anim calcmode="lin" valueType="num">
                                      <p:cBhvr>
                                        <p:cTn id="75" dur="2000" fill="hold"/>
                                        <p:tgtEl>
                                          <p:spTgt spid="70"/>
                                        </p:tgtEl>
                                        <p:attrNameLst>
                                          <p:attrName>ppt_y</p:attrName>
                                        </p:attrNameLst>
                                      </p:cBhvr>
                                      <p:tavLst>
                                        <p:tav tm="100000">
                                          <p:val>
                                            <p:strVal val="1+(6*min(ma#ppt_x(#ppt_w*#ppt_h,.3),1)-7.4)/-.7*#ppt_h/2"/>
                                          </p:val>
                                        </p:tav>
                                        <p:tav tm="100000">
                                          <p:val>
                                            <p:strVal val="#ppt_y"/>
                                          </p:val>
                                        </p:tav>
                                      </p:tavLst>
                                    </p:anim>
                                  </p:childTnLst>
                                </p:cTn>
                              </p:par>
                            </p:childTnLst>
                          </p:cTn>
                        </p:par>
                        <p:par>
                          <p:cTn id="76" fill="hold" nodeType="afterGroup">
                            <p:stCondLst>
                              <p:cond delay="2000"/>
                            </p:stCondLst>
                            <p:childTnLst>
                              <p:par>
                                <p:cTn id="77" presetID="23" presetClass="entr" presetSubtype="36" fill="hold" grpId="0" nodeType="afterEffect">
                                  <p:stCondLst>
                                    <p:cond delay="0"/>
                                  </p:stCondLst>
                                  <p:childTnLst>
                                    <p:set>
                                      <p:cBhvr>
                                        <p:cTn id="78" dur="1" fill="hold">
                                          <p:stCondLst>
                                            <p:cond delay="0"/>
                                          </p:stCondLst>
                                        </p:cTn>
                                        <p:tgtEl>
                                          <p:spTgt spid="65"/>
                                        </p:tgtEl>
                                        <p:attrNameLst>
                                          <p:attrName>style.visibility</p:attrName>
                                        </p:attrNameLst>
                                      </p:cBhvr>
                                      <p:to>
                                        <p:strVal val="visible"/>
                                      </p:to>
                                    </p:set>
                                    <p:anim calcmode="lin" valueType="num">
                                      <p:cBhvr>
                                        <p:cTn id="79" dur="500" fill="hold"/>
                                        <p:tgtEl>
                                          <p:spTgt spid="65"/>
                                        </p:tgtEl>
                                        <p:attrNameLst>
                                          <p:attrName>ppt_w</p:attrName>
                                        </p:attrNameLst>
                                      </p:cBhvr>
                                      <p:tavLst>
                                        <p:tav tm="100000">
                                          <p:val>
                                            <p:strVal val="(6*min(ma#ppt_x(#ppt_w*#ppt_h,.3),1)-7.4)/-.7*#ppt_w"/>
                                          </p:val>
                                        </p:tav>
                                        <p:tav tm="100000">
                                          <p:val>
                                            <p:strVal val="#ppt_w"/>
                                          </p:val>
                                        </p:tav>
                                      </p:tavLst>
                                    </p:anim>
                                    <p:anim calcmode="lin" valueType="num">
                                      <p:cBhvr>
                                        <p:cTn id="80" dur="500" fill="hold"/>
                                        <p:tgtEl>
                                          <p:spTgt spid="65"/>
                                        </p:tgtEl>
                                        <p:attrNameLst>
                                          <p:attrName>ppt_h</p:attrName>
                                        </p:attrNameLst>
                                      </p:cBhvr>
                                      <p:tavLst>
                                        <p:tav tm="100000">
                                          <p:val>
                                            <p:strVal val="(6*min(ma#ppt_x(#ppt_w*#ppt_h,.3),1)-7.4)/-.7*#ppt_h"/>
                                          </p:val>
                                        </p:tav>
                                        <p:tav tm="100000">
                                          <p:val>
                                            <p:strVal val="#ppt_h"/>
                                          </p:val>
                                        </p:tav>
                                      </p:tavLst>
                                    </p:anim>
                                    <p:anim calcmode="lin" valueType="num">
                                      <p:cBhvr>
                                        <p:cTn id="81" dur="500" fill="hold"/>
                                        <p:tgtEl>
                                          <p:spTgt spid="65"/>
                                        </p:tgtEl>
                                        <p:attrNameLst>
                                          <p:attrName>ppt_x</p:attrName>
                                        </p:attrNameLst>
                                      </p:cBhvr>
                                      <p:tavLst>
                                        <p:tav tm="100000">
                                          <p:val>
                                            <p:fltVal val="0.5"/>
                                          </p:val>
                                        </p:tav>
                                        <p:tav tm="100000">
                                          <p:val>
                                            <p:strVal val="#ppt_x"/>
                                          </p:val>
                                        </p:tav>
                                      </p:tavLst>
                                    </p:anim>
                                    <p:anim calcmode="lin" valueType="num">
                                      <p:cBhvr>
                                        <p:cTn id="82" dur="500" fill="hold"/>
                                        <p:tgtEl>
                                          <p:spTgt spid="65"/>
                                        </p:tgtEl>
                                        <p:attrNameLst>
                                          <p:attrName>ppt_y</p:attrName>
                                        </p:attrNameLst>
                                      </p:cBhvr>
                                      <p:tavLst>
                                        <p:tav tm="100000">
                                          <p:val>
                                            <p:strVal val="1+(6*min(ma#ppt_x(#ppt_w*#ppt_h,.3),1)-7.4)/-.7*#ppt_h/2"/>
                                          </p:val>
                                        </p:tav>
                                        <p:tav tm="100000">
                                          <p:val>
                                            <p:strVal val="#ppt_y"/>
                                          </p:val>
                                        </p:tav>
                                      </p:tavLst>
                                    </p:anim>
                                  </p:childTnLst>
                                </p:cTn>
                              </p:par>
                            </p:childTnLst>
                          </p:cTn>
                        </p:par>
                        <p:par>
                          <p:cTn id="83" fill="hold" nodeType="afterGroup">
                            <p:stCondLst>
                              <p:cond delay="2500"/>
                            </p:stCondLst>
                            <p:childTnLst>
                              <p:par>
                                <p:cTn id="84" presetID="10" presetClass="entr" fill="hold" grpId="0" nodeType="afterEffect">
                                  <p:stCondLst>
                                    <p:cond delay="0"/>
                                  </p:stCondLst>
                                  <p:childTnLst>
                                    <p:set>
                                      <p:cBhvr>
                                        <p:cTn id="85" dur="1" fill="hold">
                                          <p:stCondLst>
                                            <p:cond delay="0"/>
                                          </p:stCondLst>
                                        </p:cTn>
                                        <p:tgtEl>
                                          <p:spTgt spid="66"/>
                                        </p:tgtEl>
                                        <p:attrNameLst>
                                          <p:attrName>style.visibility</p:attrName>
                                        </p:attrNameLst>
                                      </p:cBhvr>
                                      <p:to>
                                        <p:strVal val="visible"/>
                                      </p:to>
                                    </p:set>
                                    <p:animEffect transition="in" filter="fade">
                                      <p:cBhvr>
                                        <p:cTn id="86" dur="1000"/>
                                        <p:tgtEl>
                                          <p:spTgt spid="66"/>
                                        </p:tgtEl>
                                      </p:cBhvr>
                                    </p:animEffect>
                                  </p:childTnLst>
                                </p:cTn>
                              </p:par>
                            </p:childTnLst>
                          </p:cTn>
                        </p:par>
                        <p:par>
                          <p:cTn id="87" fill="hold" nodeType="afterGroup">
                            <p:stCondLst>
                              <p:cond delay="3500"/>
                            </p:stCondLst>
                            <p:childTnLst>
                              <p:par>
                                <p:cTn id="88" presetID="10" presetClass="entr"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Effect transition="in" filter="fade">
                                      <p:cBhvr>
                                        <p:cTn id="90" dur="1000"/>
                                        <p:tgtEl>
                                          <p:spTgt spid="67"/>
                                        </p:tgtEl>
                                      </p:cBhvr>
                                    </p:animEffect>
                                  </p:childTnLst>
                                </p:cTn>
                              </p:par>
                            </p:childTnLst>
                          </p:cTn>
                        </p:par>
                        <p:par>
                          <p:cTn id="91" fill="hold" nodeType="afterGroup">
                            <p:stCondLst>
                              <p:cond delay="4500"/>
                            </p:stCondLst>
                            <p:childTnLst>
                              <p:par>
                                <p:cTn id="92" presetID="10" presetClass="entr" fill="hold" grpId="0" nodeType="afterEffect">
                                  <p:stCondLst>
                                    <p:cond delay="0"/>
                                  </p:stCondLst>
                                  <p:childTnLst>
                                    <p:set>
                                      <p:cBhvr>
                                        <p:cTn id="93" dur="1" fill="hold">
                                          <p:stCondLst>
                                            <p:cond delay="0"/>
                                          </p:stCondLst>
                                        </p:cTn>
                                        <p:tgtEl>
                                          <p:spTgt spid="68"/>
                                        </p:tgtEl>
                                        <p:attrNameLst>
                                          <p:attrName>style.visibility</p:attrName>
                                        </p:attrNameLst>
                                      </p:cBhvr>
                                      <p:to>
                                        <p:strVal val="visible"/>
                                      </p:to>
                                    </p:set>
                                    <p:animEffect transition="in" filter="fade">
                                      <p:cBhvr>
                                        <p:cTn id="94" dur="1000"/>
                                        <p:tgtEl>
                                          <p:spTgt spid="68"/>
                                        </p:tgtEl>
                                      </p:cBhvr>
                                    </p:animEffect>
                                  </p:childTnLst>
                                </p:cTn>
                              </p:par>
                            </p:childTnLst>
                          </p:cTn>
                        </p:par>
                        <p:par>
                          <p:cTn id="95" fill="hold" nodeType="afterGroup">
                            <p:stCondLst>
                              <p:cond delay="5500"/>
                            </p:stCondLst>
                            <p:childTnLst>
                              <p:par>
                                <p:cTn id="96" presetID="10" presetClass="entr"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Effect transition="in" filter="fade">
                                      <p:cBhvr>
                                        <p:cTn id="98" dur="1000"/>
                                        <p:tgtEl>
                                          <p:spTgt spid="69"/>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0" presetClass="entr" fill="hold" nodeType="clickEffect">
                                  <p:stCondLst>
                                    <p:cond delay="0"/>
                                  </p:stCondLst>
                                  <p:childTnLst>
                                    <p:set>
                                      <p:cBhvr>
                                        <p:cTn id="102" dur="1" fill="hold">
                                          <p:stCondLst>
                                            <p:cond delay="0"/>
                                          </p:stCondLst>
                                        </p:cTn>
                                        <p:tgtEl>
                                          <p:spTgt spid="2"/>
                                        </p:tgtEl>
                                        <p:attrNameLst>
                                          <p:attrName>style.visibility</p:attrName>
                                        </p:attrNameLst>
                                      </p:cBhvr>
                                      <p:to>
                                        <p:strVal val="visible"/>
                                      </p:to>
                                    </p:set>
                                    <p:animEffect transition="in" filter="fade">
                                      <p:cBhvr>
                                        <p:cTn id="103" dur="1000"/>
                                        <p:tgtEl>
                                          <p:spTgt spid="2"/>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2" presetClass="entr" presetSubtype="4" fill="hold" nodeType="clickEffect">
                                  <p:stCondLst>
                                    <p:cond delay="0"/>
                                  </p:stCondLst>
                                  <p:childTnLst>
                                    <p:set>
                                      <p:cBhvr>
                                        <p:cTn id="107" dur="1" fill="hold">
                                          <p:stCondLst>
                                            <p:cond delay="0"/>
                                          </p:stCondLst>
                                        </p:cTn>
                                        <p:tgtEl>
                                          <p:spTgt spid="4"/>
                                        </p:tgtEl>
                                        <p:attrNameLst>
                                          <p:attrName>style.visibility</p:attrName>
                                        </p:attrNameLst>
                                      </p:cBhvr>
                                      <p:to>
                                        <p:strVal val="visible"/>
                                      </p:to>
                                    </p:set>
                                    <p:anim calcmode="lin" valueType="num">
                                      <p:cBhvr>
                                        <p:cTn id="108" dur="500" fill="hold"/>
                                        <p:tgtEl>
                                          <p:spTgt spid="4"/>
                                        </p:tgtEl>
                                        <p:attrNameLst>
                                          <p:attrName>ppt_x</p:attrName>
                                        </p:attrNameLst>
                                      </p:cBhvr>
                                      <p:tavLst>
                                        <p:tav tm="100000">
                                          <p:val>
                                            <p:strVal val="#ppt_x"/>
                                          </p:val>
                                        </p:tav>
                                        <p:tav tm="100000">
                                          <p:val>
                                            <p:strVal val="#ppt_x"/>
                                          </p:val>
                                        </p:tav>
                                      </p:tavLst>
                                    </p:anim>
                                    <p:anim calcmode="lin" valueType="num">
                                      <p:cBhvr>
                                        <p:cTn id="109" dur="500" fill="hold"/>
                                        <p:tgtEl>
                                          <p:spTgt spid="4"/>
                                        </p:tgtEl>
                                        <p:attrNameLst>
                                          <p:attrName>ppt_y</p:attrName>
                                        </p:attrNameLst>
                                      </p:cBhvr>
                                      <p:tavLst>
                                        <p:tav tm="100000">
                                          <p:val>
                                            <p:strVal val="1+#ppt_h/2"/>
                                          </p:val>
                                        </p:tav>
                                        <p:tav tm="100000">
                                          <p:val>
                                            <p:strVal val="#ppt_y"/>
                                          </p:val>
                                        </p:tav>
                                      </p:tavLst>
                                    </p:anim>
                                  </p:childTnLst>
                                </p:cTn>
                              </p:par>
                              <p:par>
                                <p:cTn id="110" presetID="10" presetClass="entr" fill="hold" nodeType="withEffect">
                                  <p:stCondLst>
                                    <p:cond delay="0"/>
                                  </p:stCondLst>
                                  <p:childTnLst>
                                    <p:set>
                                      <p:cBhvr>
                                        <p:cTn id="111" dur="1" fill="hold">
                                          <p:stCondLst>
                                            <p:cond delay="0"/>
                                          </p:stCondLst>
                                        </p:cTn>
                                        <p:tgtEl>
                                          <p:spTgt spid="71"/>
                                        </p:tgtEl>
                                        <p:attrNameLst>
                                          <p:attrName>style.visibility</p:attrName>
                                        </p:attrNameLst>
                                      </p:cBhvr>
                                      <p:to>
                                        <p:strVal val="visible"/>
                                      </p:to>
                                    </p:set>
                                    <p:animEffect transition="in" filter="fade">
                                      <p:cBhvr>
                                        <p:cTn id="112" dur="1000"/>
                                        <p:tgtEl>
                                          <p:spTgt spid="71"/>
                                        </p:tgtEl>
                                      </p:cBhvr>
                                    </p:animEffect>
                                  </p:childTnLst>
                                </p:cTn>
                              </p:par>
                            </p:childTnLst>
                          </p:cTn>
                        </p:par>
                        <p:par>
                          <p:cTn id="113" fill="hold" nodeType="afterGroup">
                            <p:stCondLst>
                              <p:cond delay="1000"/>
                            </p:stCondLst>
                            <p:childTnLst>
                              <p:par>
                                <p:cTn id="114" presetID="10" presetClass="entr" fill="hold" nodeType="afterEffect">
                                  <p:stCondLst>
                                    <p:cond delay="0"/>
                                  </p:stCondLst>
                                  <p:childTnLst>
                                    <p:set>
                                      <p:cBhvr>
                                        <p:cTn id="115" dur="1" fill="hold">
                                          <p:stCondLst>
                                            <p:cond delay="0"/>
                                          </p:stCondLst>
                                        </p:cTn>
                                        <p:tgtEl>
                                          <p:spTgt spid="72"/>
                                        </p:tgtEl>
                                        <p:attrNameLst>
                                          <p:attrName>style.visibility</p:attrName>
                                        </p:attrNameLst>
                                      </p:cBhvr>
                                      <p:to>
                                        <p:strVal val="visible"/>
                                      </p:to>
                                    </p:set>
                                    <p:animEffect transition="in" filter="fade">
                                      <p:cBhvr>
                                        <p:cTn id="116" dur="1000"/>
                                        <p:tgtEl>
                                          <p:spTgt spid="72"/>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73"/>
                                        </p:tgtEl>
                                        <p:attrNameLst>
                                          <p:attrName>style.visibility</p:attrName>
                                        </p:attrNameLst>
                                      </p:cBhvr>
                                      <p:to>
                                        <p:strVal val="visible"/>
                                      </p:to>
                                    </p:set>
                                    <p:anim calcmode="lin" valueType="num">
                                      <p:cBhvr>
                                        <p:cTn id="121" dur="500" fill="hold"/>
                                        <p:tgtEl>
                                          <p:spTgt spid="73"/>
                                        </p:tgtEl>
                                        <p:attrNameLst>
                                          <p:attrName>ppt_x</p:attrName>
                                        </p:attrNameLst>
                                      </p:cBhvr>
                                      <p:tavLst>
                                        <p:tav tm="100000">
                                          <p:val>
                                            <p:strVal val="#ppt_x"/>
                                          </p:val>
                                        </p:tav>
                                        <p:tav tm="100000">
                                          <p:val>
                                            <p:strVal val="#ppt_x"/>
                                          </p:val>
                                        </p:tav>
                                      </p:tavLst>
                                    </p:anim>
                                    <p:anim calcmode="lin" valueType="num">
                                      <p:cBhvr>
                                        <p:cTn id="122" dur="500" fill="hold"/>
                                        <p:tgtEl>
                                          <p:spTgt spid="73"/>
                                        </p:tgtEl>
                                        <p:attrNameLst>
                                          <p:attrName>ppt_y</p:attrName>
                                        </p:attrNameLst>
                                      </p:cBhvr>
                                      <p:tavLst>
                                        <p:tav tm="10000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1"/>
          <p:cNvSpPr>
            <a:spLocks noChangeArrowheads="1"/>
          </p:cNvSpPr>
          <p:nvPr/>
        </p:nvSpPr>
        <p:spPr bwMode="auto">
          <a:xfrm>
            <a:off x="0" y="0"/>
            <a:ext cx="10058400" cy="77724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81922" name="Text Box 2"/>
          <p:cNvSpPr txBox="1">
            <a:spLocks noChangeArrowheads="1"/>
          </p:cNvSpPr>
          <p:nvPr/>
        </p:nvSpPr>
        <p:spPr bwMode="auto">
          <a:xfrm>
            <a:off x="828675" y="7435850"/>
            <a:ext cx="982663"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563"/>
              </a:spcBef>
              <a:buClr>
                <a:srgbClr val="FFFFFF"/>
              </a:buClr>
              <a:buSzPct val="100000"/>
            </a:pPr>
            <a:r>
              <a:rPr lang="en-GB" sz="900" b="1">
                <a:solidFill>
                  <a:srgbClr val="FFFFFF"/>
                </a:solidFill>
                <a:latin typeface="Arial" charset="0"/>
              </a:rPr>
              <a:t>© </a:t>
            </a:r>
            <a:r>
              <a:rPr lang="en-GB" sz="1000" b="1">
                <a:solidFill>
                  <a:srgbClr val="FFFFFF"/>
                </a:solidFill>
                <a:latin typeface="Arial" charset="0"/>
              </a:rPr>
              <a:t>2006</a:t>
            </a:r>
            <a:r>
              <a:rPr lang="en-GB" sz="900" b="1">
                <a:solidFill>
                  <a:srgbClr val="FFFFFF"/>
                </a:solidFill>
                <a:latin typeface="Arial" charset="0"/>
              </a:rPr>
              <a:t> TBBMI</a:t>
            </a:r>
          </a:p>
        </p:txBody>
      </p:sp>
      <p:sp>
        <p:nvSpPr>
          <p:cNvPr id="81923" name="Rectangle 3"/>
          <p:cNvSpPr>
            <a:spLocks noChangeArrowheads="1"/>
          </p:cNvSpPr>
          <p:nvPr/>
        </p:nvSpPr>
        <p:spPr bwMode="auto">
          <a:xfrm>
            <a:off x="8731250" y="7410450"/>
            <a:ext cx="661988"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p>
            <a:pPr algn="ctr" eaLnBrk="0" hangingPunct="0">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000" b="1">
                <a:solidFill>
                  <a:srgbClr val="FFFFFF"/>
                </a:solidFill>
                <a:latin typeface="Comic Sans MS" charset="0"/>
              </a:rPr>
              <a:t>9.6.08.</a:t>
            </a:r>
          </a:p>
        </p:txBody>
      </p:sp>
      <p:pic>
        <p:nvPicPr>
          <p:cNvPr id="81924" name="Picture 4"/>
          <p:cNvPicPr>
            <a:picLocks noChangeAspect="1" noChangeArrowheads="1"/>
          </p:cNvPicPr>
          <p:nvPr/>
        </p:nvPicPr>
        <p:blipFill>
          <a:blip r:embed="rId3">
            <a:extLst>
              <a:ext uri="{28A0092B-C50C-407E-A947-70E740481C1C}">
                <a14:useLocalDpi xmlns:a14="http://schemas.microsoft.com/office/drawing/2010/main" val="0"/>
              </a:ext>
            </a:extLst>
          </a:blip>
          <a:srcRect l="5481" t="4640" r="4184" b="3424"/>
          <a:stretch>
            <a:fillRect/>
          </a:stretch>
        </p:blipFill>
        <p:spPr bwMode="auto">
          <a:xfrm>
            <a:off x="628650" y="574675"/>
            <a:ext cx="8745538" cy="655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81925" name="Freeform 5"/>
          <p:cNvSpPr>
            <a:spLocks noChangeArrowheads="1"/>
          </p:cNvSpPr>
          <p:nvPr/>
        </p:nvSpPr>
        <p:spPr bwMode="auto">
          <a:xfrm>
            <a:off x="6877050" y="6064250"/>
            <a:ext cx="1004888" cy="1131888"/>
          </a:xfrm>
          <a:custGeom>
            <a:avLst/>
            <a:gdLst>
              <a:gd name="T0" fmla="*/ 2147483647 w 576"/>
              <a:gd name="T1" fmla="*/ 2147483647 h 629"/>
              <a:gd name="T2" fmla="*/ 2147483647 w 576"/>
              <a:gd name="T3" fmla="*/ 2147483647 h 629"/>
              <a:gd name="T4" fmla="*/ 2147483647 w 576"/>
              <a:gd name="T5" fmla="*/ 2147483647 h 629"/>
              <a:gd name="T6" fmla="*/ 2147483647 w 576"/>
              <a:gd name="T7" fmla="*/ 2147483647 h 629"/>
              <a:gd name="T8" fmla="*/ 2147483647 w 576"/>
              <a:gd name="T9" fmla="*/ 2147483647 h 629"/>
              <a:gd name="T10" fmla="*/ 2147483647 w 576"/>
              <a:gd name="T11" fmla="*/ 2147483647 h 629"/>
              <a:gd name="T12" fmla="*/ 2147483647 w 576"/>
              <a:gd name="T13" fmla="*/ 2147483647 h 629"/>
              <a:gd name="T14" fmla="*/ 2147483647 w 576"/>
              <a:gd name="T15" fmla="*/ 2147483647 h 629"/>
              <a:gd name="T16" fmla="*/ 2147483647 w 576"/>
              <a:gd name="T17" fmla="*/ 2147483647 h 629"/>
              <a:gd name="T18" fmla="*/ 2147483647 w 576"/>
              <a:gd name="T19" fmla="*/ 2147483647 h 629"/>
              <a:gd name="T20" fmla="*/ 2147483647 w 576"/>
              <a:gd name="T21" fmla="*/ 2147483647 h 629"/>
              <a:gd name="T22" fmla="*/ 2147483647 w 576"/>
              <a:gd name="T23" fmla="*/ 2147483647 h 629"/>
              <a:gd name="T24" fmla="*/ 2147483647 w 576"/>
              <a:gd name="T25" fmla="*/ 2147483647 h 629"/>
              <a:gd name="T26" fmla="*/ 2147483647 w 576"/>
              <a:gd name="T27" fmla="*/ 2147483647 h 629"/>
              <a:gd name="T28" fmla="*/ 2147483647 w 576"/>
              <a:gd name="T29" fmla="*/ 2147483647 h 629"/>
              <a:gd name="T30" fmla="*/ 2147483647 w 576"/>
              <a:gd name="T31" fmla="*/ 2147483647 h 629"/>
              <a:gd name="T32" fmla="*/ 2147483647 w 576"/>
              <a:gd name="T33" fmla="*/ 2147483647 h 629"/>
              <a:gd name="T34" fmla="*/ 2147483647 w 576"/>
              <a:gd name="T35" fmla="*/ 2147483647 h 629"/>
              <a:gd name="T36" fmla="*/ 2147483647 w 576"/>
              <a:gd name="T37" fmla="*/ 2147483647 h 629"/>
              <a:gd name="T38" fmla="*/ 2147483647 w 576"/>
              <a:gd name="T39" fmla="*/ 2147483647 h 629"/>
              <a:gd name="T40" fmla="*/ 2147483647 w 576"/>
              <a:gd name="T41" fmla="*/ 2147483647 h 629"/>
              <a:gd name="T42" fmla="*/ 2147483647 w 576"/>
              <a:gd name="T43" fmla="*/ 2147483647 h 629"/>
              <a:gd name="T44" fmla="*/ 2147483647 w 576"/>
              <a:gd name="T45" fmla="*/ 2147483647 h 629"/>
              <a:gd name="T46" fmla="*/ 2147483647 w 576"/>
              <a:gd name="T47" fmla="*/ 2147483647 h 629"/>
              <a:gd name="T48" fmla="*/ 2147483647 w 576"/>
              <a:gd name="T49" fmla="*/ 2147483647 h 629"/>
              <a:gd name="T50" fmla="*/ 2147483647 w 576"/>
              <a:gd name="T51" fmla="*/ 2147483647 h 629"/>
              <a:gd name="T52" fmla="*/ 2147483647 w 576"/>
              <a:gd name="T53" fmla="*/ 2147483647 h 629"/>
              <a:gd name="T54" fmla="*/ 2147483647 w 576"/>
              <a:gd name="T55" fmla="*/ 2147483647 h 629"/>
              <a:gd name="T56" fmla="*/ 2147483647 w 576"/>
              <a:gd name="T57" fmla="*/ 2147483647 h 6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76"/>
              <a:gd name="T88" fmla="*/ 0 h 629"/>
              <a:gd name="T89" fmla="*/ 576 w 576"/>
              <a:gd name="T90" fmla="*/ 629 h 6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76" h="629">
                <a:moveTo>
                  <a:pt x="302" y="533"/>
                </a:moveTo>
                <a:cubicBezTo>
                  <a:pt x="293" y="491"/>
                  <a:pt x="302" y="474"/>
                  <a:pt x="262" y="461"/>
                </a:cubicBezTo>
                <a:cubicBezTo>
                  <a:pt x="254" y="453"/>
                  <a:pt x="244" y="445"/>
                  <a:pt x="238" y="437"/>
                </a:cubicBezTo>
                <a:cubicBezTo>
                  <a:pt x="226" y="421"/>
                  <a:pt x="206" y="389"/>
                  <a:pt x="206" y="389"/>
                </a:cubicBezTo>
                <a:cubicBezTo>
                  <a:pt x="186" y="312"/>
                  <a:pt x="163" y="295"/>
                  <a:pt x="94" y="261"/>
                </a:cubicBezTo>
                <a:cubicBezTo>
                  <a:pt x="83" y="245"/>
                  <a:pt x="64" y="232"/>
                  <a:pt x="62" y="213"/>
                </a:cubicBezTo>
                <a:cubicBezTo>
                  <a:pt x="60" y="199"/>
                  <a:pt x="57" y="146"/>
                  <a:pt x="46" y="125"/>
                </a:cubicBezTo>
                <a:cubicBezTo>
                  <a:pt x="0" y="42"/>
                  <a:pt x="24" y="107"/>
                  <a:pt x="6" y="53"/>
                </a:cubicBezTo>
                <a:cubicBezTo>
                  <a:pt x="17" y="29"/>
                  <a:pt x="18" y="0"/>
                  <a:pt x="54" y="29"/>
                </a:cubicBezTo>
                <a:cubicBezTo>
                  <a:pt x="69" y="41"/>
                  <a:pt x="62" y="67"/>
                  <a:pt x="70" y="85"/>
                </a:cubicBezTo>
                <a:cubicBezTo>
                  <a:pt x="79" y="107"/>
                  <a:pt x="109" y="170"/>
                  <a:pt x="126" y="181"/>
                </a:cubicBezTo>
                <a:cubicBezTo>
                  <a:pt x="142" y="191"/>
                  <a:pt x="174" y="213"/>
                  <a:pt x="174" y="213"/>
                </a:cubicBezTo>
                <a:cubicBezTo>
                  <a:pt x="195" y="244"/>
                  <a:pt x="185" y="256"/>
                  <a:pt x="222" y="269"/>
                </a:cubicBezTo>
                <a:cubicBezTo>
                  <a:pt x="224" y="215"/>
                  <a:pt x="218" y="161"/>
                  <a:pt x="230" y="109"/>
                </a:cubicBezTo>
                <a:cubicBezTo>
                  <a:pt x="231" y="100"/>
                  <a:pt x="251" y="108"/>
                  <a:pt x="254" y="117"/>
                </a:cubicBezTo>
                <a:cubicBezTo>
                  <a:pt x="256" y="126"/>
                  <a:pt x="241" y="182"/>
                  <a:pt x="238" y="197"/>
                </a:cubicBezTo>
                <a:cubicBezTo>
                  <a:pt x="242" y="218"/>
                  <a:pt x="238" y="245"/>
                  <a:pt x="254" y="261"/>
                </a:cubicBezTo>
                <a:cubicBezTo>
                  <a:pt x="262" y="269"/>
                  <a:pt x="319" y="288"/>
                  <a:pt x="334" y="293"/>
                </a:cubicBezTo>
                <a:cubicBezTo>
                  <a:pt x="342" y="301"/>
                  <a:pt x="352" y="307"/>
                  <a:pt x="358" y="317"/>
                </a:cubicBezTo>
                <a:cubicBezTo>
                  <a:pt x="368" y="336"/>
                  <a:pt x="369" y="372"/>
                  <a:pt x="390" y="389"/>
                </a:cubicBezTo>
                <a:cubicBezTo>
                  <a:pt x="403" y="400"/>
                  <a:pt x="423" y="403"/>
                  <a:pt x="438" y="413"/>
                </a:cubicBezTo>
                <a:cubicBezTo>
                  <a:pt x="458" y="443"/>
                  <a:pt x="462" y="462"/>
                  <a:pt x="494" y="477"/>
                </a:cubicBezTo>
                <a:cubicBezTo>
                  <a:pt x="509" y="483"/>
                  <a:pt x="542" y="493"/>
                  <a:pt x="542" y="493"/>
                </a:cubicBezTo>
                <a:cubicBezTo>
                  <a:pt x="549" y="522"/>
                  <a:pt x="558" y="551"/>
                  <a:pt x="566" y="581"/>
                </a:cubicBezTo>
                <a:cubicBezTo>
                  <a:pt x="480" y="615"/>
                  <a:pt x="576" y="580"/>
                  <a:pt x="470" y="605"/>
                </a:cubicBezTo>
                <a:cubicBezTo>
                  <a:pt x="453" y="608"/>
                  <a:pt x="438" y="615"/>
                  <a:pt x="422" y="621"/>
                </a:cubicBezTo>
                <a:cubicBezTo>
                  <a:pt x="414" y="623"/>
                  <a:pt x="398" y="629"/>
                  <a:pt x="398" y="629"/>
                </a:cubicBezTo>
                <a:cubicBezTo>
                  <a:pt x="349" y="620"/>
                  <a:pt x="335" y="622"/>
                  <a:pt x="302" y="589"/>
                </a:cubicBezTo>
                <a:cubicBezTo>
                  <a:pt x="293" y="537"/>
                  <a:pt x="282" y="552"/>
                  <a:pt x="302" y="533"/>
                </a:cubicBezTo>
                <a:close/>
              </a:path>
            </a:pathLst>
          </a:custGeom>
          <a:blipFill dpi="0" rotWithShape="0">
            <a:blip r:embed="rId4"/>
            <a:srcRect/>
            <a:tile tx="0" ty="0" sx="100000" sy="100000" flip="none" algn="tl"/>
          </a:blipFill>
          <a:ln w="12600">
            <a:solidFill>
              <a:srgbClr val="000000"/>
            </a:solidFill>
            <a:round/>
            <a:headEnd/>
            <a:tailEnd/>
          </a:ln>
        </p:spPr>
        <p:txBody>
          <a:bodyPr wrap="none" lIns="91418" tIns="45710" rIns="91418" bIns="45710" anchor="ctr"/>
          <a:lstStyle/>
          <a:p>
            <a:endParaRPr lang="en-US"/>
          </a:p>
        </p:txBody>
      </p:sp>
      <p:sp>
        <p:nvSpPr>
          <p:cNvPr id="81926" name="Rectangle 8"/>
          <p:cNvSpPr>
            <a:spLocks noChangeArrowheads="1"/>
          </p:cNvSpPr>
          <p:nvPr/>
        </p:nvSpPr>
        <p:spPr bwMode="auto">
          <a:xfrm>
            <a:off x="628650" y="561975"/>
            <a:ext cx="8745538" cy="6605588"/>
          </a:xfrm>
          <a:prstGeom prst="rect">
            <a:avLst/>
          </a:prstGeom>
          <a:noFill/>
          <a:ln w="76320">
            <a:solidFill>
              <a:srgbClr val="A5002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81927" name="Text Box 9"/>
          <p:cNvSpPr txBox="1">
            <a:spLocks noChangeArrowheads="1"/>
          </p:cNvSpPr>
          <p:nvPr/>
        </p:nvSpPr>
        <p:spPr bwMode="auto">
          <a:xfrm>
            <a:off x="9632950" y="106363"/>
            <a:ext cx="204788" cy="442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101856" tIns="51108" rIns="101856" bIns="51108"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375"/>
              </a:spcBef>
              <a:buClr>
                <a:srgbClr val="FFA27C"/>
              </a:buClr>
              <a:buSzPct val="100000"/>
            </a:pPr>
            <a:r>
              <a:rPr lang="en-GB" sz="2200">
                <a:solidFill>
                  <a:srgbClr val="FFA27C"/>
                </a:solidFill>
                <a:latin typeface="Comic Sans MS" charset="0"/>
              </a:rPr>
              <a:t> </a:t>
            </a:r>
          </a:p>
        </p:txBody>
      </p:sp>
      <p:sp>
        <p:nvSpPr>
          <p:cNvPr id="45066" name="Text Box 10"/>
          <p:cNvSpPr txBox="1">
            <a:spLocks noChangeArrowheads="1"/>
          </p:cNvSpPr>
          <p:nvPr/>
        </p:nvSpPr>
        <p:spPr bwMode="auto">
          <a:xfrm>
            <a:off x="3227388" y="3427413"/>
            <a:ext cx="1550987"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500"/>
              </a:spcBef>
              <a:buClr>
                <a:srgbClr val="FC0128"/>
              </a:buClr>
              <a:buSzPct val="100000"/>
            </a:pPr>
            <a:r>
              <a:rPr lang="en-GB" sz="2400" b="1">
                <a:latin typeface="Comic Sans MS" charset="0"/>
              </a:rPr>
              <a:t>LA MÃ•</a:t>
            </a:r>
          </a:p>
        </p:txBody>
      </p:sp>
      <p:sp>
        <p:nvSpPr>
          <p:cNvPr id="45067" name="Text Box 11"/>
          <p:cNvSpPr txBox="1">
            <a:spLocks noChangeArrowheads="1"/>
          </p:cNvSpPr>
          <p:nvPr/>
        </p:nvSpPr>
        <p:spPr bwMode="auto">
          <a:xfrm>
            <a:off x="7010400" y="4595813"/>
            <a:ext cx="2576513"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500"/>
              </a:spcBef>
              <a:buClr>
                <a:srgbClr val="FC0128"/>
              </a:buClr>
              <a:buSzPct val="100000"/>
            </a:pPr>
            <a:r>
              <a:rPr lang="en-GB" sz="2400" b="1">
                <a:solidFill>
                  <a:schemeClr val="tx1"/>
                </a:solidFill>
                <a:latin typeface="Comic Sans MS" charset="0"/>
              </a:rPr>
              <a:t>•Si-ri An-ti-ốt</a:t>
            </a:r>
          </a:p>
        </p:txBody>
      </p:sp>
      <p:sp>
        <p:nvSpPr>
          <p:cNvPr id="45068" name="Text Box 12"/>
          <p:cNvSpPr txBox="1">
            <a:spLocks noChangeArrowheads="1"/>
          </p:cNvSpPr>
          <p:nvPr/>
        </p:nvSpPr>
        <p:spPr bwMode="auto">
          <a:xfrm>
            <a:off x="7315200" y="3886200"/>
            <a:ext cx="2057400" cy="841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500"/>
              </a:spcBef>
              <a:buClr>
                <a:srgbClr val="FC0128"/>
              </a:buClr>
              <a:buSzPct val="100000"/>
            </a:pPr>
            <a:r>
              <a:rPr lang="en-GB" sz="2400" b="1">
                <a:solidFill>
                  <a:schemeClr val="tx1"/>
                </a:solidFill>
                <a:latin typeface="Comic Sans MS" charset="0"/>
              </a:rPr>
              <a:t>•Pi-si-đi-an An-ti-ốt</a:t>
            </a:r>
          </a:p>
        </p:txBody>
      </p:sp>
      <p:sp>
        <p:nvSpPr>
          <p:cNvPr id="45069" name="Text Box 13"/>
          <p:cNvSpPr txBox="1">
            <a:spLocks noChangeArrowheads="1"/>
          </p:cNvSpPr>
          <p:nvPr/>
        </p:nvSpPr>
        <p:spPr bwMode="auto">
          <a:xfrm>
            <a:off x="5705475" y="4213225"/>
            <a:ext cx="1993900"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500"/>
              </a:spcBef>
              <a:buClr>
                <a:srgbClr val="FC0128"/>
              </a:buClr>
              <a:buSzPct val="100000"/>
            </a:pPr>
            <a:r>
              <a:rPr lang="en-GB" sz="2400" b="1">
                <a:solidFill>
                  <a:schemeClr val="tx1"/>
                </a:solidFill>
                <a:latin typeface="Comic Sans MS" charset="0"/>
              </a:rPr>
              <a:t>•Ê-phê-sô</a:t>
            </a:r>
          </a:p>
        </p:txBody>
      </p:sp>
      <p:sp>
        <p:nvSpPr>
          <p:cNvPr id="45070" name="Text Box 14"/>
          <p:cNvSpPr txBox="1">
            <a:spLocks noChangeArrowheads="1"/>
          </p:cNvSpPr>
          <p:nvPr/>
        </p:nvSpPr>
        <p:spPr bwMode="auto">
          <a:xfrm>
            <a:off x="4289425" y="4292600"/>
            <a:ext cx="1462088"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500"/>
              </a:spcBef>
              <a:buClr>
                <a:srgbClr val="FC0128"/>
              </a:buClr>
              <a:buSzPct val="100000"/>
            </a:pPr>
            <a:r>
              <a:rPr lang="en-GB" sz="2400" b="1">
                <a:latin typeface="Comic Sans MS" charset="0"/>
              </a:rPr>
              <a:t>A-then</a:t>
            </a:r>
          </a:p>
        </p:txBody>
      </p:sp>
      <p:sp>
        <p:nvSpPr>
          <p:cNvPr id="81933" name="Text Box 15"/>
          <p:cNvSpPr txBox="1">
            <a:spLocks noChangeArrowheads="1"/>
          </p:cNvSpPr>
          <p:nvPr/>
        </p:nvSpPr>
        <p:spPr bwMode="auto">
          <a:xfrm>
            <a:off x="5143500" y="4137025"/>
            <a:ext cx="338138" cy="66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2250"/>
              </a:spcBef>
              <a:buClr>
                <a:srgbClr val="919191"/>
              </a:buClr>
              <a:buSzPct val="100000"/>
            </a:pPr>
            <a:r>
              <a:rPr lang="en-GB" sz="3600" b="1">
                <a:solidFill>
                  <a:srgbClr val="919191"/>
                </a:solidFill>
                <a:latin typeface="Comic Sans MS" charset="0"/>
              </a:rPr>
              <a:t>•</a:t>
            </a:r>
          </a:p>
        </p:txBody>
      </p:sp>
      <p:sp>
        <p:nvSpPr>
          <p:cNvPr id="45073" name="Text Box 17"/>
          <p:cNvSpPr txBox="1">
            <a:spLocks noChangeArrowheads="1"/>
          </p:cNvSpPr>
          <p:nvPr/>
        </p:nvSpPr>
        <p:spPr bwMode="auto">
          <a:xfrm>
            <a:off x="4727575" y="3414713"/>
            <a:ext cx="2359025"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500"/>
              </a:spcBef>
              <a:buClr>
                <a:srgbClr val="FC0128"/>
              </a:buClr>
              <a:buSzPct val="100000"/>
            </a:pPr>
            <a:r>
              <a:rPr lang="en-GB" sz="2400" b="1">
                <a:solidFill>
                  <a:schemeClr val="tx1"/>
                </a:solidFill>
                <a:latin typeface="Comic Sans MS" charset="0"/>
              </a:rPr>
              <a:t>Ma-xê-đoan</a:t>
            </a:r>
          </a:p>
        </p:txBody>
      </p:sp>
      <p:sp>
        <p:nvSpPr>
          <p:cNvPr id="45079" name="Text Box 23"/>
          <p:cNvSpPr txBox="1">
            <a:spLocks noChangeArrowheads="1"/>
          </p:cNvSpPr>
          <p:nvPr/>
        </p:nvSpPr>
        <p:spPr bwMode="auto">
          <a:xfrm>
            <a:off x="7010400" y="5291138"/>
            <a:ext cx="2952750"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500"/>
              </a:spcBef>
              <a:buClr>
                <a:srgbClr val="FC0128"/>
              </a:buClr>
              <a:buSzPct val="100000"/>
            </a:pPr>
            <a:r>
              <a:rPr lang="en-GB" sz="2400" b="1">
                <a:solidFill>
                  <a:schemeClr val="tx1"/>
                </a:solidFill>
                <a:latin typeface="Comic Sans MS" charset="0"/>
              </a:rPr>
              <a:t>•Giê-ru-sa-lem</a:t>
            </a:r>
          </a:p>
        </p:txBody>
      </p:sp>
      <p:sp>
        <p:nvSpPr>
          <p:cNvPr id="81936" name="Text Box 24"/>
          <p:cNvSpPr txBox="1">
            <a:spLocks noChangeArrowheads="1"/>
          </p:cNvSpPr>
          <p:nvPr/>
        </p:nvSpPr>
        <p:spPr bwMode="auto">
          <a:xfrm>
            <a:off x="8821738" y="741045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81937" name="Text Box 25"/>
          <p:cNvSpPr txBox="1">
            <a:spLocks noChangeArrowheads="1"/>
          </p:cNvSpPr>
          <p:nvPr/>
        </p:nvSpPr>
        <p:spPr bwMode="auto">
          <a:xfrm>
            <a:off x="9450388" y="7051675"/>
            <a:ext cx="184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81938" name="Text Box 26"/>
          <p:cNvSpPr txBox="1">
            <a:spLocks noChangeArrowheads="1"/>
          </p:cNvSpPr>
          <p:nvPr/>
        </p:nvSpPr>
        <p:spPr bwMode="auto">
          <a:xfrm>
            <a:off x="9193213" y="7412038"/>
            <a:ext cx="338137"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45</a:t>
            </a:r>
          </a:p>
        </p:txBody>
      </p:sp>
      <p:sp>
        <p:nvSpPr>
          <p:cNvPr id="81939" name="Text Box 27"/>
          <p:cNvSpPr txBox="1">
            <a:spLocks noChangeArrowheads="1"/>
          </p:cNvSpPr>
          <p:nvPr/>
        </p:nvSpPr>
        <p:spPr bwMode="auto">
          <a:xfrm>
            <a:off x="9518650" y="7372350"/>
            <a:ext cx="296863" cy="309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875"/>
              </a:spcBef>
              <a:buClr>
                <a:srgbClr val="FFFFFF"/>
              </a:buClr>
              <a:buSzPct val="100000"/>
            </a:pPr>
            <a:r>
              <a:rPr lang="en-GB" sz="1400" b="1">
                <a:solidFill>
                  <a:srgbClr val="FFFFFF"/>
                </a:solidFill>
                <a:latin typeface="Comic Sans MS" charset="0"/>
              </a:rPr>
              <a:t>4</a:t>
            </a:r>
          </a:p>
        </p:txBody>
      </p:sp>
      <p:sp>
        <p:nvSpPr>
          <p:cNvPr id="81940" name="Text Box 2"/>
          <p:cNvSpPr txBox="1">
            <a:spLocks noChangeArrowheads="1"/>
          </p:cNvSpPr>
          <p:nvPr/>
        </p:nvSpPr>
        <p:spPr bwMode="auto">
          <a:xfrm>
            <a:off x="1006475" y="5945188"/>
            <a:ext cx="2876550" cy="733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2500"/>
              </a:spcBef>
              <a:buClr>
                <a:srgbClr val="0033CC"/>
              </a:buClr>
              <a:buSzPct val="100000"/>
            </a:pPr>
            <a:r>
              <a:rPr lang="en-GB" sz="4000" b="1">
                <a:solidFill>
                  <a:srgbClr val="0033CC"/>
                </a:solidFill>
                <a:latin typeface="Comic Sans MS" charset="0"/>
              </a:rPr>
              <a:t>CHÂU PHI</a:t>
            </a:r>
          </a:p>
        </p:txBody>
      </p:sp>
      <p:sp>
        <p:nvSpPr>
          <p:cNvPr id="81941" name="Text Box 3"/>
          <p:cNvSpPr txBox="1">
            <a:spLocks noChangeArrowheads="1"/>
          </p:cNvSpPr>
          <p:nvPr/>
        </p:nvSpPr>
        <p:spPr bwMode="auto">
          <a:xfrm>
            <a:off x="6956425" y="5570538"/>
            <a:ext cx="2362200" cy="593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2500"/>
              </a:spcBef>
              <a:buClr>
                <a:srgbClr val="0033CC"/>
              </a:buClr>
              <a:buSzPct val="100000"/>
            </a:pPr>
            <a:r>
              <a:rPr lang="en-GB" sz="3100" b="1">
                <a:solidFill>
                  <a:srgbClr val="0033CC"/>
                </a:solidFill>
                <a:latin typeface="Comic Sans MS" charset="0"/>
              </a:rPr>
              <a:t>Ả RẬP</a:t>
            </a:r>
          </a:p>
        </p:txBody>
      </p:sp>
      <p:sp>
        <p:nvSpPr>
          <p:cNvPr id="81942" name="Text Box 4"/>
          <p:cNvSpPr txBox="1">
            <a:spLocks noChangeArrowheads="1"/>
          </p:cNvSpPr>
          <p:nvPr/>
        </p:nvSpPr>
        <p:spPr bwMode="auto">
          <a:xfrm>
            <a:off x="6956425" y="2374900"/>
            <a:ext cx="1882775" cy="593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938"/>
              </a:spcBef>
              <a:buClr>
                <a:srgbClr val="0033CC"/>
              </a:buClr>
              <a:buSzPct val="100000"/>
            </a:pPr>
            <a:r>
              <a:rPr lang="en-GB" sz="3100" b="1">
                <a:solidFill>
                  <a:srgbClr val="0033CC"/>
                </a:solidFill>
                <a:latin typeface="Comic Sans MS" charset="0"/>
              </a:rPr>
              <a:t>CHÂU Á</a:t>
            </a:r>
          </a:p>
        </p:txBody>
      </p:sp>
      <p:sp>
        <p:nvSpPr>
          <p:cNvPr id="81943" name="Text Box 5"/>
          <p:cNvSpPr txBox="1">
            <a:spLocks noChangeArrowheads="1"/>
          </p:cNvSpPr>
          <p:nvPr/>
        </p:nvSpPr>
        <p:spPr bwMode="auto">
          <a:xfrm rot="1320000">
            <a:off x="3506788" y="4872038"/>
            <a:ext cx="2319337" cy="34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000"/>
              </a:spcBef>
              <a:buClr>
                <a:srgbClr val="FFFFFF"/>
              </a:buClr>
              <a:buSzPct val="100000"/>
            </a:pPr>
            <a:r>
              <a:rPr lang="en-GB" sz="1600" b="1">
                <a:solidFill>
                  <a:srgbClr val="FFFFFF"/>
                </a:solidFill>
                <a:latin typeface="Comic Sans MS" charset="0"/>
              </a:rPr>
              <a:t>ĐỊA TRUNG HẢI</a:t>
            </a:r>
          </a:p>
        </p:txBody>
      </p:sp>
      <p:sp>
        <p:nvSpPr>
          <p:cNvPr id="81944" name="Text Box 6"/>
          <p:cNvSpPr txBox="1">
            <a:spLocks noChangeArrowheads="1"/>
          </p:cNvSpPr>
          <p:nvPr/>
        </p:nvSpPr>
        <p:spPr bwMode="auto">
          <a:xfrm rot="1320000">
            <a:off x="642938" y="1439863"/>
            <a:ext cx="1500187"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000"/>
              </a:spcBef>
              <a:buClr>
                <a:srgbClr val="FFFFFF"/>
              </a:buClr>
              <a:buSzPct val="100000"/>
            </a:pPr>
            <a:r>
              <a:rPr lang="en-GB" sz="1600" b="1">
                <a:solidFill>
                  <a:srgbClr val="FFFFFF"/>
                </a:solidFill>
                <a:latin typeface="Comic Sans MS" charset="0"/>
              </a:rPr>
              <a:t>ĐẠI TÂY DƯƠNG</a:t>
            </a:r>
          </a:p>
        </p:txBody>
      </p:sp>
      <p:sp>
        <p:nvSpPr>
          <p:cNvPr id="81945" name="Text Box 8"/>
          <p:cNvSpPr txBox="1">
            <a:spLocks noChangeArrowheads="1"/>
          </p:cNvSpPr>
          <p:nvPr/>
        </p:nvSpPr>
        <p:spPr bwMode="auto">
          <a:xfrm>
            <a:off x="2239963" y="2314575"/>
            <a:ext cx="3170237" cy="593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938"/>
              </a:spcBef>
              <a:buClr>
                <a:srgbClr val="0033CC"/>
              </a:buClr>
              <a:buSzPct val="100000"/>
            </a:pPr>
            <a:r>
              <a:rPr lang="en-GB" sz="3100" b="1">
                <a:solidFill>
                  <a:srgbClr val="0033CC"/>
                </a:solidFill>
                <a:latin typeface="Comic Sans MS" charset="0"/>
              </a:rPr>
              <a:t>CHÂU ÂU</a:t>
            </a:r>
          </a:p>
        </p:txBody>
      </p:sp>
      <p:grpSp>
        <p:nvGrpSpPr>
          <p:cNvPr id="2" name="Group 20"/>
          <p:cNvGrpSpPr>
            <a:grpSpLocks/>
          </p:cNvGrpSpPr>
          <p:nvPr/>
        </p:nvGrpSpPr>
        <p:grpSpPr bwMode="auto">
          <a:xfrm>
            <a:off x="835025" y="6019800"/>
            <a:ext cx="8467725" cy="1533525"/>
            <a:chOff x="526" y="3847"/>
            <a:chExt cx="5334" cy="966"/>
          </a:xfrm>
        </p:grpSpPr>
        <p:sp>
          <p:nvSpPr>
            <p:cNvPr id="53" name="Rectangle 21"/>
            <p:cNvSpPr>
              <a:spLocks noChangeArrowheads="1"/>
            </p:cNvSpPr>
            <p:nvPr/>
          </p:nvSpPr>
          <p:spPr bwMode="auto">
            <a:xfrm>
              <a:off x="526" y="3847"/>
              <a:ext cx="5261" cy="854"/>
            </a:xfrm>
            <a:prstGeom prst="rect">
              <a:avLst/>
            </a:prstGeom>
            <a:blipFill dpi="0" rotWithShape="0">
              <a:blip r:embed="rId5"/>
              <a:srcRect/>
              <a:tile tx="0" ty="0" sx="100000" sy="100000" flip="none" algn="tl"/>
            </a:blipFill>
            <a:ln w="76320">
              <a:solidFill>
                <a:srgbClr val="618FFD"/>
              </a:solidFill>
              <a:miter lim="800000"/>
              <a:headEnd/>
              <a:tailEnd/>
            </a:ln>
            <a:effectLst>
              <a:outerShdw blurRad="63500" dist="99193" dir="2381944" algn="ctr" rotWithShape="0">
                <a:srgbClr val="000000">
                  <a:alpha val="74998"/>
                </a:srgbClr>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81965" name="Rectangle 22"/>
            <p:cNvSpPr>
              <a:spLocks noChangeArrowheads="1"/>
            </p:cNvSpPr>
            <p:nvPr/>
          </p:nvSpPr>
          <p:spPr bwMode="auto">
            <a:xfrm>
              <a:off x="596" y="3918"/>
              <a:ext cx="5264" cy="8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p>
              <a:pPr eaLnBrk="0" hangingPunct="0">
                <a:lnSpc>
                  <a:spcPct val="85000"/>
                </a:lnSpc>
                <a:buClr>
                  <a:srgbClr val="0000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b="1">
                  <a:solidFill>
                    <a:srgbClr val="000000"/>
                  </a:solidFill>
                  <a:latin typeface="Apple Chancery" charset="0"/>
                </a:rPr>
                <a:t>Đ</a:t>
              </a:r>
              <a:r>
                <a:rPr lang="en-GB" b="1">
                  <a:solidFill>
                    <a:srgbClr val="000000"/>
                  </a:solidFill>
                  <a:latin typeface="Comic Sans MS" charset="0"/>
                </a:rPr>
                <a:t>iểm quan trọng: kéo dài thời gian ở Hội Thánh tại </a:t>
              </a:r>
              <a:r>
                <a:rPr lang="en-GB" b="1" u="sng">
                  <a:solidFill>
                    <a:srgbClr val="FC0128"/>
                  </a:solidFill>
                  <a:latin typeface="Comic Sans MS" charset="0"/>
                </a:rPr>
                <a:t>Ê-phê-sô</a:t>
              </a:r>
              <a:r>
                <a:rPr lang="en-GB" b="1">
                  <a:solidFill>
                    <a:srgbClr val="000000"/>
                  </a:solidFill>
                  <a:latin typeface="Comic Sans MS" charset="0"/>
                </a:rPr>
                <a:t>; ng</a:t>
              </a:r>
              <a:r>
                <a:rPr lang="en-GB" b="1">
                  <a:solidFill>
                    <a:srgbClr val="000000"/>
                  </a:solidFill>
                  <a:latin typeface="Arial" charset="0"/>
                </a:rPr>
                <a:t>ư</a:t>
              </a:r>
              <a:r>
                <a:rPr lang="en-GB" b="1">
                  <a:solidFill>
                    <a:srgbClr val="000000"/>
                  </a:solidFill>
                  <a:latin typeface="Comic Sans MS" charset="0"/>
                </a:rPr>
                <a:t>ời trai trẻ </a:t>
              </a:r>
              <a:r>
                <a:rPr lang="en-GB" b="1">
                  <a:solidFill>
                    <a:srgbClr val="000000"/>
                  </a:solidFill>
                  <a:latin typeface="Apple Chancery" charset="0"/>
                </a:rPr>
                <a:t>đ</a:t>
              </a:r>
              <a:r>
                <a:rPr lang="en-GB" b="1">
                  <a:solidFill>
                    <a:srgbClr val="000000"/>
                  </a:solidFill>
                  <a:latin typeface="Arial" charset="0"/>
                </a:rPr>
                <a:t>ư</a:t>
              </a:r>
              <a:r>
                <a:rPr lang="en-GB" b="1">
                  <a:solidFill>
                    <a:srgbClr val="000000"/>
                  </a:solidFill>
                  <a:latin typeface="Comic Sans MS" charset="0"/>
                </a:rPr>
                <a:t>ợc sống lại; những lá th</a:t>
              </a:r>
              <a:r>
                <a:rPr lang="en-GB" b="1">
                  <a:solidFill>
                    <a:srgbClr val="000000"/>
                  </a:solidFill>
                  <a:latin typeface="Arial" charset="0"/>
                </a:rPr>
                <a:t>ư</a:t>
              </a:r>
              <a:r>
                <a:rPr lang="en-GB" b="1">
                  <a:solidFill>
                    <a:srgbClr val="000000"/>
                  </a:solidFill>
                  <a:latin typeface="Comic Sans MS" charset="0"/>
                </a:rPr>
                <a:t> quan trọng </a:t>
              </a:r>
              <a:r>
                <a:rPr lang="en-GB" b="1">
                  <a:solidFill>
                    <a:srgbClr val="000000"/>
                  </a:solidFill>
                  <a:latin typeface="Apple Chancery" charset="0"/>
                </a:rPr>
                <a:t>đ</a:t>
              </a:r>
              <a:r>
                <a:rPr lang="en-GB" b="1">
                  <a:solidFill>
                    <a:srgbClr val="000000"/>
                  </a:solidFill>
                  <a:latin typeface="Arial" charset="0"/>
                </a:rPr>
                <a:t>ư</a:t>
              </a:r>
              <a:r>
                <a:rPr lang="en-GB" b="1">
                  <a:solidFill>
                    <a:srgbClr val="000000"/>
                  </a:solidFill>
                  <a:latin typeface="Comic Sans MS" charset="0"/>
                </a:rPr>
                <a:t>ợc viết; sự nổi loạn của các thợ bạc </a:t>
              </a:r>
              <a:r>
                <a:rPr lang="en-GB" b="1" u="sng">
                  <a:solidFill>
                    <a:srgbClr val="FF0000"/>
                  </a:solidFill>
                  <a:latin typeface="Comic Sans MS" charset="0"/>
                </a:rPr>
                <a:t>Ê-phê-sô</a:t>
              </a:r>
              <a:r>
                <a:rPr lang="en-GB" b="1">
                  <a:solidFill>
                    <a:srgbClr val="FF0000"/>
                  </a:solidFill>
                  <a:latin typeface="Comic Sans MS" charset="0"/>
                </a:rPr>
                <a:t> </a:t>
              </a:r>
              <a:r>
                <a:rPr lang="en-GB" b="1">
                  <a:solidFill>
                    <a:srgbClr val="000000"/>
                  </a:solidFill>
                  <a:latin typeface="Comic Sans MS" charset="0"/>
                </a:rPr>
                <a:t>tại </a:t>
              </a:r>
              <a:r>
                <a:rPr lang="en-GB" b="1" u="sng">
                  <a:solidFill>
                    <a:srgbClr val="FC0128"/>
                  </a:solidFill>
                  <a:latin typeface="Comic Sans MS" charset="0"/>
                </a:rPr>
                <a:t>nhà hát</a:t>
              </a:r>
              <a:r>
                <a:rPr lang="en-GB" b="1">
                  <a:solidFill>
                    <a:srgbClr val="000000"/>
                  </a:solidFill>
                  <a:latin typeface="Comic Sans MS" charset="0"/>
                </a:rPr>
                <a:t>.</a:t>
              </a:r>
            </a:p>
          </p:txBody>
        </p:sp>
      </p:grpSp>
      <p:sp>
        <p:nvSpPr>
          <p:cNvPr id="60" name="Text Box 24"/>
          <p:cNvSpPr txBox="1">
            <a:spLocks noChangeArrowheads="1"/>
          </p:cNvSpPr>
          <p:nvPr/>
        </p:nvSpPr>
        <p:spPr bwMode="auto">
          <a:xfrm>
            <a:off x="803275" y="4594225"/>
            <a:ext cx="1890713" cy="657225"/>
          </a:xfrm>
          <a:prstGeom prst="rect">
            <a:avLst/>
          </a:prstGeom>
          <a:solidFill>
            <a:srgbClr val="A7FDFA"/>
          </a:solidFill>
          <a:ln w="9360">
            <a:solidFill>
              <a:srgbClr val="000000"/>
            </a:solidFill>
            <a:miter lim="800000"/>
            <a:headEnd/>
            <a:tailEnd/>
          </a:ln>
          <a:effectLst>
            <a:outerShdw dist="71785" dir="2700000" algn="ctr" rotWithShape="0">
              <a:srgbClr val="808080"/>
            </a:outerShdw>
          </a:effectLst>
        </p:spPr>
        <p:txBody>
          <a:bodyPr lIns="101856" tIns="51108" rIns="101856" bIns="51108">
            <a:spAutoFit/>
          </a:bodyPr>
          <a:lstStyle/>
          <a:p>
            <a:pPr algn="ctr" defTabSz="457093" eaLnBrk="0" hangingPunct="0">
              <a:spcBef>
                <a:spcPts val="1125"/>
              </a:spcBef>
              <a:buClr>
                <a:srgbClr val="000000"/>
              </a:buClr>
              <a:buSzPct val="100000"/>
              <a:tabLst>
                <a:tab pos="0" algn="l"/>
                <a:tab pos="914187" algn="l"/>
                <a:tab pos="1828372" algn="l"/>
                <a:tab pos="2742560" algn="l"/>
                <a:tab pos="3656744" algn="l"/>
                <a:tab pos="4570932" algn="l"/>
                <a:tab pos="5485116" algn="l"/>
                <a:tab pos="6399304" algn="l"/>
                <a:tab pos="7313488" algn="l"/>
                <a:tab pos="8227676" algn="l"/>
                <a:tab pos="9141862" algn="l"/>
                <a:tab pos="10056048" algn="l"/>
              </a:tabLst>
              <a:defRPr/>
            </a:pPr>
            <a:r>
              <a:rPr lang="en-GB" sz="1800" b="1" dirty="0" err="1">
                <a:solidFill>
                  <a:srgbClr val="000000"/>
                </a:solidFill>
                <a:latin typeface="Comic Sans MS" pitchFamily="-128" charset="0"/>
                <a:ea typeface="MS Gothic" charset="-128"/>
                <a:cs typeface="+mn-cs"/>
              </a:rPr>
              <a:t>Công</a:t>
            </a:r>
            <a:r>
              <a:rPr lang="en-GB" sz="1800" b="1" dirty="0">
                <a:solidFill>
                  <a:srgbClr val="000000"/>
                </a:solidFill>
                <a:latin typeface="Comic Sans MS" pitchFamily="-128" charset="0"/>
                <a:ea typeface="MS Gothic" charset="-128"/>
                <a:cs typeface="+mn-cs"/>
              </a:rPr>
              <a:t> </a:t>
            </a:r>
            <a:r>
              <a:rPr lang="en-GB" sz="1800" b="1" dirty="0" err="1">
                <a:solidFill>
                  <a:srgbClr val="000000"/>
                </a:solidFill>
                <a:latin typeface="Comic Sans MS" pitchFamily="-128" charset="0"/>
                <a:ea typeface="MS Gothic" charset="-128"/>
                <a:cs typeface="+mn-cs"/>
              </a:rPr>
              <a:t>Vụ</a:t>
            </a:r>
            <a:r>
              <a:rPr lang="en-GB" sz="1800" b="1" dirty="0">
                <a:solidFill>
                  <a:srgbClr val="000000"/>
                </a:solidFill>
                <a:latin typeface="Comic Sans MS" pitchFamily="-128" charset="0"/>
                <a:ea typeface="MS Gothic" charset="-128"/>
                <a:cs typeface="+mn-cs"/>
              </a:rPr>
              <a:t> 18-21</a:t>
            </a:r>
          </a:p>
        </p:txBody>
      </p:sp>
      <p:grpSp>
        <p:nvGrpSpPr>
          <p:cNvPr id="3" name="Group 25"/>
          <p:cNvGrpSpPr>
            <a:grpSpLocks/>
          </p:cNvGrpSpPr>
          <p:nvPr/>
        </p:nvGrpSpPr>
        <p:grpSpPr bwMode="auto">
          <a:xfrm>
            <a:off x="569913" y="5172075"/>
            <a:ext cx="5122862" cy="695325"/>
            <a:chOff x="359" y="3258"/>
            <a:chExt cx="3227" cy="438"/>
          </a:xfrm>
        </p:grpSpPr>
        <p:sp>
          <p:nvSpPr>
            <p:cNvPr id="64" name="Rectangle 26"/>
            <p:cNvSpPr>
              <a:spLocks noChangeArrowheads="1"/>
            </p:cNvSpPr>
            <p:nvPr/>
          </p:nvSpPr>
          <p:spPr bwMode="auto">
            <a:xfrm>
              <a:off x="521" y="3258"/>
              <a:ext cx="2949" cy="438"/>
            </a:xfrm>
            <a:prstGeom prst="rect">
              <a:avLst/>
            </a:prstGeom>
            <a:blipFill dpi="0" rotWithShape="0">
              <a:blip r:embed="rId5"/>
              <a:srcRect/>
              <a:tile tx="0" ty="0" sx="100000" sy="100000" flip="none" algn="tl"/>
            </a:blipFill>
            <a:ln w="76320">
              <a:solidFill>
                <a:srgbClr val="0067C9"/>
              </a:solidFill>
              <a:miter lim="800000"/>
              <a:headEnd/>
              <a:tailEnd/>
            </a:ln>
            <a:effectLst>
              <a:outerShdw blurRad="63500" dist="89605" dir="2700000" algn="ctr" rotWithShape="0">
                <a:srgbClr val="000000">
                  <a:alpha val="74998"/>
                </a:srgbClr>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81963" name="Text Box 27"/>
            <p:cNvSpPr txBox="1">
              <a:spLocks noChangeArrowheads="1"/>
            </p:cNvSpPr>
            <p:nvPr/>
          </p:nvSpPr>
          <p:spPr bwMode="auto">
            <a:xfrm>
              <a:off x="359" y="3298"/>
              <a:ext cx="3227" cy="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2000"/>
                </a:spcBef>
                <a:buClr>
                  <a:srgbClr val="000000"/>
                </a:buClr>
                <a:buSzPct val="100000"/>
              </a:pPr>
              <a:r>
                <a:rPr lang="en-GB" sz="2800" b="1">
                  <a:solidFill>
                    <a:srgbClr val="000000"/>
                  </a:solidFill>
                  <a:latin typeface="Comic Sans MS" charset="0"/>
                </a:rPr>
                <a:t>3.</a:t>
              </a:r>
              <a:r>
                <a:rPr lang="ja-JP" altLang="en-GB" sz="2800" b="1">
                  <a:solidFill>
                    <a:srgbClr val="000000"/>
                  </a:solidFill>
                  <a:latin typeface="Comic Sans MS" charset="0"/>
                </a:rPr>
                <a:t>“</a:t>
              </a:r>
              <a:r>
                <a:rPr lang="en-GB" altLang="ja-JP" sz="2800" b="1">
                  <a:solidFill>
                    <a:srgbClr val="000000"/>
                  </a:solidFill>
                  <a:latin typeface="Comic Sans MS" charset="0"/>
                </a:rPr>
                <a:t>Tiến mạnh </a:t>
              </a:r>
              <a:r>
                <a:rPr lang="en-GB" altLang="ja-JP" sz="2800" b="1">
                  <a:solidFill>
                    <a:srgbClr val="000000"/>
                  </a:solidFill>
                  <a:latin typeface="Apple Chancery" charset="0"/>
                </a:rPr>
                <a:t>đ</a:t>
              </a:r>
              <a:r>
                <a:rPr lang="en-GB" altLang="ja-JP" sz="2800" b="1">
                  <a:solidFill>
                    <a:srgbClr val="000000"/>
                  </a:solidFill>
                  <a:latin typeface="Comic Sans MS" charset="0"/>
                </a:rPr>
                <a:t>ến </a:t>
              </a:r>
              <a:r>
                <a:rPr lang="en-GB" altLang="ja-JP" sz="2800" b="1" i="1" u="sng">
                  <a:solidFill>
                    <a:srgbClr val="FF0000"/>
                  </a:solidFill>
                  <a:latin typeface="Comic Sans MS" charset="0"/>
                </a:rPr>
                <a:t>Châu Á</a:t>
              </a:r>
              <a:r>
                <a:rPr lang="ja-JP" altLang="en-GB" sz="2800" b="1">
                  <a:solidFill>
                    <a:srgbClr val="000000"/>
                  </a:solidFill>
                  <a:latin typeface="Comic Sans MS" charset="0"/>
                </a:rPr>
                <a:t>”</a:t>
              </a:r>
              <a:endParaRPr lang="en-GB" sz="2800" b="1">
                <a:solidFill>
                  <a:srgbClr val="000000"/>
                </a:solidFill>
                <a:latin typeface="Comic Sans MS" charset="0"/>
              </a:endParaRPr>
            </a:p>
          </p:txBody>
        </p:sp>
      </p:grpSp>
      <p:sp>
        <p:nvSpPr>
          <p:cNvPr id="75" name="AutoShape 28"/>
          <p:cNvSpPr>
            <a:spLocks noChangeArrowheads="1"/>
          </p:cNvSpPr>
          <p:nvPr/>
        </p:nvSpPr>
        <p:spPr bwMode="auto">
          <a:xfrm rot="5940000">
            <a:off x="5271295" y="4231481"/>
            <a:ext cx="690562" cy="454025"/>
          </a:xfrm>
          <a:prstGeom prst="leftArrow">
            <a:avLst>
              <a:gd name="adj1" fmla="val 50000"/>
              <a:gd name="adj2" fmla="val 38024"/>
            </a:avLst>
          </a:prstGeom>
          <a:solidFill>
            <a:srgbClr val="FFEA18"/>
          </a:solidFill>
          <a:ln w="38160">
            <a:solidFill>
              <a:srgbClr val="FC0128"/>
            </a:solidFill>
            <a:miter lim="800000"/>
            <a:headEnd/>
            <a:tailEnd/>
          </a:ln>
          <a:effectLst>
            <a:outerShdw dist="7178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grpSp>
        <p:nvGrpSpPr>
          <p:cNvPr id="4" name="Group 30"/>
          <p:cNvGrpSpPr>
            <a:grpSpLocks/>
          </p:cNvGrpSpPr>
          <p:nvPr/>
        </p:nvGrpSpPr>
        <p:grpSpPr bwMode="auto">
          <a:xfrm>
            <a:off x="4325938" y="217488"/>
            <a:ext cx="5465762" cy="3168650"/>
            <a:chOff x="2725" y="137"/>
            <a:chExt cx="3443" cy="1996"/>
          </a:xfrm>
        </p:grpSpPr>
        <p:pic>
          <p:nvPicPr>
            <p:cNvPr id="81960" name="Picture 31"/>
            <p:cNvPicPr>
              <a:picLocks noChangeAspect="1" noChangeArrowheads="1"/>
            </p:cNvPicPr>
            <p:nvPr/>
          </p:nvPicPr>
          <p:blipFill>
            <a:blip r:embed="rId6">
              <a:extLst>
                <a:ext uri="{28A0092B-C50C-407E-A947-70E740481C1C}">
                  <a14:useLocalDpi xmlns:a14="http://schemas.microsoft.com/office/drawing/2010/main" val="0"/>
                </a:ext>
              </a:extLst>
            </a:blip>
            <a:srcRect t="12869"/>
            <a:stretch>
              <a:fillRect/>
            </a:stretch>
          </p:blipFill>
          <p:spPr bwMode="auto">
            <a:xfrm>
              <a:off x="2725" y="137"/>
              <a:ext cx="3443" cy="1996"/>
            </a:xfrm>
            <a:prstGeom prst="rect">
              <a:avLst/>
            </a:prstGeom>
            <a:noFill/>
            <a:ln w="76320">
              <a:solidFill>
                <a:srgbClr val="2F8B20"/>
              </a:solidFill>
              <a:miter lim="800000"/>
              <a:headEnd/>
              <a:tailEnd/>
            </a:ln>
            <a:effectLst>
              <a:outerShdw dist="71785" dir="2700000" algn="ctr" rotWithShape="0">
                <a:srgbClr val="808080"/>
              </a:outerShdw>
            </a:effectLst>
            <a:extLst>
              <a:ext uri="{909E8E84-426E-40dd-AFC4-6F175D3DCCD1}">
                <a14:hiddenFill xmlns:a14="http://schemas.microsoft.com/office/drawing/2010/main" xmlns="">
                  <a:solidFill>
                    <a:srgbClr val="FFFFFF"/>
                  </a:solidFill>
                </a14:hiddenFill>
              </a:ext>
            </a:extLst>
          </p:spPr>
        </p:pic>
        <p:sp>
          <p:nvSpPr>
            <p:cNvPr id="81961" name="Text Box 32"/>
            <p:cNvSpPr txBox="1">
              <a:spLocks noChangeArrowheads="1"/>
            </p:cNvSpPr>
            <p:nvPr/>
          </p:nvSpPr>
          <p:spPr bwMode="auto">
            <a:xfrm>
              <a:off x="2768" y="1807"/>
              <a:ext cx="2661" cy="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250"/>
                </a:spcBef>
                <a:buClr>
                  <a:srgbClr val="FFEA18"/>
                </a:buClr>
                <a:buSzPct val="100000"/>
              </a:pPr>
              <a:r>
                <a:rPr lang="en-GB" sz="2000" b="1">
                  <a:solidFill>
                    <a:srgbClr val="FFEA18"/>
                  </a:solidFill>
                  <a:latin typeface="Comic Sans MS" charset="0"/>
                </a:rPr>
                <a:t>     Ê-PHÊ-SÔ CỔ XƯA</a:t>
              </a:r>
            </a:p>
          </p:txBody>
        </p:sp>
      </p:grpSp>
      <p:sp>
        <p:nvSpPr>
          <p:cNvPr id="79" name="AutoShape 37"/>
          <p:cNvSpPr>
            <a:spLocks noChangeArrowheads="1"/>
          </p:cNvSpPr>
          <p:nvPr/>
        </p:nvSpPr>
        <p:spPr bwMode="auto">
          <a:xfrm>
            <a:off x="4589463" y="668338"/>
            <a:ext cx="3657600" cy="1479550"/>
          </a:xfrm>
          <a:prstGeom prst="roundRect">
            <a:avLst>
              <a:gd name="adj" fmla="val 16667"/>
            </a:avLst>
          </a:prstGeom>
          <a:noFill/>
          <a:ln w="57240">
            <a:solidFill>
              <a:srgbClr val="FFEA18"/>
            </a:solidFill>
            <a:miter lim="800000"/>
            <a:headEnd/>
            <a:tailEnd/>
          </a:ln>
          <a:effectLst>
            <a:outerShdw dist="53966"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grpSp>
        <p:nvGrpSpPr>
          <p:cNvPr id="5" name="Group 38"/>
          <p:cNvGrpSpPr>
            <a:grpSpLocks/>
          </p:cNvGrpSpPr>
          <p:nvPr/>
        </p:nvGrpSpPr>
        <p:grpSpPr bwMode="auto">
          <a:xfrm>
            <a:off x="914400" y="1585913"/>
            <a:ext cx="3962400" cy="3089275"/>
            <a:chOff x="576" y="999"/>
            <a:chExt cx="2573" cy="1946"/>
          </a:xfrm>
        </p:grpSpPr>
        <p:sp>
          <p:nvSpPr>
            <p:cNvPr id="81958" name="AutoShape 39"/>
            <p:cNvSpPr>
              <a:spLocks noChangeArrowheads="1"/>
            </p:cNvSpPr>
            <p:nvPr/>
          </p:nvSpPr>
          <p:spPr bwMode="auto">
            <a:xfrm flipH="1">
              <a:off x="622" y="999"/>
              <a:ext cx="2459" cy="1703"/>
            </a:xfrm>
            <a:prstGeom prst="roundRect">
              <a:avLst>
                <a:gd name="adj" fmla="val 16667"/>
              </a:avLst>
            </a:prstGeom>
            <a:gradFill rotWithShape="0">
              <a:gsLst>
                <a:gs pos="0">
                  <a:srgbClr val="000000"/>
                </a:gs>
                <a:gs pos="50000">
                  <a:srgbClr val="2828FF"/>
                </a:gs>
                <a:gs pos="100000">
                  <a:srgbClr val="000000"/>
                </a:gs>
              </a:gsLst>
              <a:lin ang="5400000" scaled="1"/>
            </a:gradFill>
            <a:ln w="76320">
              <a:solidFill>
                <a:srgbClr val="FC0128"/>
              </a:solidFill>
              <a:miter lim="800000"/>
              <a:headEnd/>
              <a:tailEnd/>
            </a:ln>
          </p:spPr>
          <p:txBody>
            <a:bodyPr wrap="none" anchor="ctr"/>
            <a:lstStyle/>
            <a:p>
              <a:pPr eaLnBrk="0" hangingPunct="0">
                <a:lnSpc>
                  <a:spcPct val="93000"/>
                </a:lnSpc>
                <a:buClr>
                  <a:srgbClr val="000000"/>
                </a:buClr>
                <a:buSzPct val="100000"/>
                <a:buFont typeface="Times New Roman" charset="0"/>
                <a:buNone/>
              </a:pPr>
              <a:endParaRPr lang="en-US"/>
            </a:p>
          </p:txBody>
        </p:sp>
        <p:sp>
          <p:nvSpPr>
            <p:cNvPr id="81959" name="Text Box 40"/>
            <p:cNvSpPr txBox="1">
              <a:spLocks noChangeArrowheads="1"/>
            </p:cNvSpPr>
            <p:nvPr/>
          </p:nvSpPr>
          <p:spPr bwMode="auto">
            <a:xfrm>
              <a:off x="576" y="1296"/>
              <a:ext cx="2573" cy="16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4125"/>
                </a:spcBef>
                <a:buClr>
                  <a:srgbClr val="FFEA18"/>
                </a:buClr>
                <a:buSzPct val="100000"/>
              </a:pPr>
              <a:r>
                <a:rPr lang="en-GB" sz="5300" b="1">
                  <a:solidFill>
                    <a:srgbClr val="FFEA18"/>
                  </a:solidFill>
                  <a:latin typeface="Comic Sans MS" charset="0"/>
                </a:rPr>
                <a:t>Năm 53-57 S.C.</a:t>
              </a:r>
            </a:p>
          </p:txBody>
        </p:sp>
      </p:grpSp>
      <p:sp>
        <p:nvSpPr>
          <p:cNvPr id="83" name="AutoShape 41"/>
          <p:cNvSpPr>
            <a:spLocks noChangeArrowheads="1"/>
          </p:cNvSpPr>
          <p:nvPr/>
        </p:nvSpPr>
        <p:spPr bwMode="auto">
          <a:xfrm rot="5400000">
            <a:off x="7262020" y="4498181"/>
            <a:ext cx="690562" cy="454025"/>
          </a:xfrm>
          <a:prstGeom prst="leftArrow">
            <a:avLst>
              <a:gd name="adj1" fmla="val 50000"/>
              <a:gd name="adj2" fmla="val 38024"/>
            </a:avLst>
          </a:prstGeom>
          <a:solidFill>
            <a:srgbClr val="FFEA18"/>
          </a:solidFill>
          <a:ln w="38160">
            <a:solidFill>
              <a:srgbClr val="FC0128"/>
            </a:solidFill>
            <a:miter lim="800000"/>
            <a:headEnd/>
            <a:tailEnd/>
          </a:ln>
          <a:effectLst>
            <a:outerShdw dist="7178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84" name="AutoShape 42"/>
          <p:cNvSpPr>
            <a:spLocks noChangeArrowheads="1"/>
          </p:cNvSpPr>
          <p:nvPr/>
        </p:nvSpPr>
        <p:spPr bwMode="auto">
          <a:xfrm rot="1200000">
            <a:off x="6016625" y="3757613"/>
            <a:ext cx="690563" cy="454025"/>
          </a:xfrm>
          <a:prstGeom prst="leftArrow">
            <a:avLst>
              <a:gd name="adj1" fmla="val 50000"/>
              <a:gd name="adj2" fmla="val 38025"/>
            </a:avLst>
          </a:prstGeom>
          <a:solidFill>
            <a:srgbClr val="FFEA18"/>
          </a:solidFill>
          <a:ln w="38160">
            <a:solidFill>
              <a:srgbClr val="FC0128"/>
            </a:solidFill>
            <a:miter lim="800000"/>
            <a:headEnd/>
            <a:tailEnd/>
          </a:ln>
          <a:effectLst>
            <a:outerShdw dist="7178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85" name="AutoShape 43"/>
          <p:cNvSpPr>
            <a:spLocks noChangeArrowheads="1"/>
          </p:cNvSpPr>
          <p:nvPr/>
        </p:nvSpPr>
        <p:spPr bwMode="auto">
          <a:xfrm rot="15180000">
            <a:off x="4728370" y="3913981"/>
            <a:ext cx="690562" cy="454025"/>
          </a:xfrm>
          <a:prstGeom prst="leftArrow">
            <a:avLst>
              <a:gd name="adj1" fmla="val 50000"/>
              <a:gd name="adj2" fmla="val 38024"/>
            </a:avLst>
          </a:prstGeom>
          <a:solidFill>
            <a:srgbClr val="FFEA18"/>
          </a:solidFill>
          <a:ln w="38160">
            <a:solidFill>
              <a:srgbClr val="FC0128"/>
            </a:solidFill>
            <a:miter lim="800000"/>
            <a:headEnd/>
            <a:tailEnd/>
          </a:ln>
          <a:effectLst>
            <a:outerShdw dist="7178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86" name="AutoShape 44"/>
          <p:cNvSpPr>
            <a:spLocks noChangeArrowheads="1"/>
          </p:cNvSpPr>
          <p:nvPr/>
        </p:nvSpPr>
        <p:spPr bwMode="auto">
          <a:xfrm rot="11580000">
            <a:off x="6076950" y="4945063"/>
            <a:ext cx="690563" cy="454025"/>
          </a:xfrm>
          <a:prstGeom prst="leftArrow">
            <a:avLst>
              <a:gd name="adj1" fmla="val 50000"/>
              <a:gd name="adj2" fmla="val 38025"/>
            </a:avLst>
          </a:prstGeom>
          <a:solidFill>
            <a:srgbClr val="FFEA18"/>
          </a:solidFill>
          <a:ln w="38160">
            <a:solidFill>
              <a:srgbClr val="FC0128"/>
            </a:solidFill>
            <a:miter lim="800000"/>
            <a:headEnd/>
            <a:tailEnd/>
          </a:ln>
          <a:effectLst>
            <a:outerShdw dist="7178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87" name="Freeform 45"/>
          <p:cNvSpPr>
            <a:spLocks noChangeArrowheads="1"/>
          </p:cNvSpPr>
          <p:nvPr/>
        </p:nvSpPr>
        <p:spPr bwMode="auto">
          <a:xfrm>
            <a:off x="5208588" y="3590925"/>
            <a:ext cx="2152650" cy="1516063"/>
          </a:xfrm>
          <a:custGeom>
            <a:avLst/>
            <a:gdLst>
              <a:gd name="T0" fmla="*/ 1338 w 1356"/>
              <a:gd name="T1" fmla="*/ 820 h 955"/>
              <a:gd name="T2" fmla="*/ 1356 w 1356"/>
              <a:gd name="T3" fmla="*/ 713 h 955"/>
              <a:gd name="T4" fmla="*/ 1212 w 1356"/>
              <a:gd name="T5" fmla="*/ 497 h 955"/>
              <a:gd name="T6" fmla="*/ 691 w 1356"/>
              <a:gd name="T7" fmla="*/ 488 h 955"/>
              <a:gd name="T8" fmla="*/ 448 w 1356"/>
              <a:gd name="T9" fmla="*/ 488 h 955"/>
              <a:gd name="T10" fmla="*/ 430 w 1356"/>
              <a:gd name="T11" fmla="*/ 434 h 955"/>
              <a:gd name="T12" fmla="*/ 412 w 1356"/>
              <a:gd name="T13" fmla="*/ 398 h 955"/>
              <a:gd name="T14" fmla="*/ 457 w 1356"/>
              <a:gd name="T15" fmla="*/ 245 h 955"/>
              <a:gd name="T16" fmla="*/ 367 w 1356"/>
              <a:gd name="T17" fmla="*/ 137 h 955"/>
              <a:gd name="T18" fmla="*/ 340 w 1356"/>
              <a:gd name="T19" fmla="*/ 101 h 955"/>
              <a:gd name="T20" fmla="*/ 305 w 1356"/>
              <a:gd name="T21" fmla="*/ 47 h 955"/>
              <a:gd name="T22" fmla="*/ 152 w 1356"/>
              <a:gd name="T23" fmla="*/ 92 h 955"/>
              <a:gd name="T24" fmla="*/ 134 w 1356"/>
              <a:gd name="T25" fmla="*/ 119 h 955"/>
              <a:gd name="T26" fmla="*/ 143 w 1356"/>
              <a:gd name="T27" fmla="*/ 146 h 955"/>
              <a:gd name="T28" fmla="*/ 125 w 1356"/>
              <a:gd name="T29" fmla="*/ 218 h 955"/>
              <a:gd name="T30" fmla="*/ 89 w 1356"/>
              <a:gd name="T31" fmla="*/ 227 h 955"/>
              <a:gd name="T32" fmla="*/ 125 w 1356"/>
              <a:gd name="T33" fmla="*/ 362 h 955"/>
              <a:gd name="T34" fmla="*/ 80 w 1356"/>
              <a:gd name="T35" fmla="*/ 569 h 955"/>
              <a:gd name="T36" fmla="*/ 8 w 1356"/>
              <a:gd name="T37" fmla="*/ 587 h 955"/>
              <a:gd name="T38" fmla="*/ 17 w 1356"/>
              <a:gd name="T39" fmla="*/ 560 h 955"/>
              <a:gd name="T40" fmla="*/ 62 w 1356"/>
              <a:gd name="T41" fmla="*/ 524 h 955"/>
              <a:gd name="T42" fmla="*/ 71 w 1356"/>
              <a:gd name="T43" fmla="*/ 497 h 955"/>
              <a:gd name="T44" fmla="*/ 89 w 1356"/>
              <a:gd name="T45" fmla="*/ 470 h 955"/>
              <a:gd name="T46" fmla="*/ 53 w 1356"/>
              <a:gd name="T47" fmla="*/ 389 h 955"/>
              <a:gd name="T48" fmla="*/ 62 w 1356"/>
              <a:gd name="T49" fmla="*/ 218 h 955"/>
              <a:gd name="T50" fmla="*/ 107 w 1356"/>
              <a:gd name="T51" fmla="*/ 65 h 955"/>
              <a:gd name="T52" fmla="*/ 161 w 1356"/>
              <a:gd name="T53" fmla="*/ 29 h 955"/>
              <a:gd name="T54" fmla="*/ 385 w 1356"/>
              <a:gd name="T55" fmla="*/ 47 h 955"/>
              <a:gd name="T56" fmla="*/ 430 w 1356"/>
              <a:gd name="T57" fmla="*/ 83 h 955"/>
              <a:gd name="T58" fmla="*/ 448 w 1356"/>
              <a:gd name="T59" fmla="*/ 137 h 955"/>
              <a:gd name="T60" fmla="*/ 493 w 1356"/>
              <a:gd name="T61" fmla="*/ 218 h 955"/>
              <a:gd name="T62" fmla="*/ 457 w 1356"/>
              <a:gd name="T63" fmla="*/ 542 h 955"/>
              <a:gd name="T64" fmla="*/ 493 w 1356"/>
              <a:gd name="T65" fmla="*/ 757 h 955"/>
              <a:gd name="T66" fmla="*/ 574 w 1356"/>
              <a:gd name="T67" fmla="*/ 775 h 955"/>
              <a:gd name="T68" fmla="*/ 700 w 1356"/>
              <a:gd name="T69" fmla="*/ 730 h 955"/>
              <a:gd name="T70" fmla="*/ 772 w 1356"/>
              <a:gd name="T71" fmla="*/ 757 h 955"/>
              <a:gd name="T72" fmla="*/ 817 w 1356"/>
              <a:gd name="T73" fmla="*/ 838 h 955"/>
              <a:gd name="T74" fmla="*/ 1123 w 1356"/>
              <a:gd name="T75" fmla="*/ 928 h 955"/>
              <a:gd name="T76" fmla="*/ 1248 w 1356"/>
              <a:gd name="T77" fmla="*/ 955 h 95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56"/>
              <a:gd name="T118" fmla="*/ 0 h 955"/>
              <a:gd name="T119" fmla="*/ 1356 w 1356"/>
              <a:gd name="T120" fmla="*/ 955 h 95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56" h="955">
                <a:moveTo>
                  <a:pt x="1338" y="820"/>
                </a:moveTo>
                <a:cubicBezTo>
                  <a:pt x="1342" y="784"/>
                  <a:pt x="1356" y="749"/>
                  <a:pt x="1356" y="713"/>
                </a:cubicBezTo>
                <a:cubicBezTo>
                  <a:pt x="1356" y="616"/>
                  <a:pt x="1325" y="500"/>
                  <a:pt x="1212" y="497"/>
                </a:cubicBezTo>
                <a:cubicBezTo>
                  <a:pt x="1038" y="491"/>
                  <a:pt x="864" y="491"/>
                  <a:pt x="691" y="488"/>
                </a:cubicBezTo>
                <a:cubicBezTo>
                  <a:pt x="672" y="489"/>
                  <a:pt x="485" y="508"/>
                  <a:pt x="448" y="488"/>
                </a:cubicBezTo>
                <a:cubicBezTo>
                  <a:pt x="431" y="479"/>
                  <a:pt x="436" y="452"/>
                  <a:pt x="430" y="434"/>
                </a:cubicBezTo>
                <a:cubicBezTo>
                  <a:pt x="425" y="421"/>
                  <a:pt x="418" y="410"/>
                  <a:pt x="412" y="398"/>
                </a:cubicBezTo>
                <a:cubicBezTo>
                  <a:pt x="429" y="346"/>
                  <a:pt x="446" y="298"/>
                  <a:pt x="457" y="245"/>
                </a:cubicBezTo>
                <a:cubicBezTo>
                  <a:pt x="441" y="181"/>
                  <a:pt x="410" y="195"/>
                  <a:pt x="367" y="137"/>
                </a:cubicBezTo>
                <a:cubicBezTo>
                  <a:pt x="358" y="125"/>
                  <a:pt x="348" y="113"/>
                  <a:pt x="340" y="101"/>
                </a:cubicBezTo>
                <a:cubicBezTo>
                  <a:pt x="327" y="83"/>
                  <a:pt x="305" y="47"/>
                  <a:pt x="305" y="47"/>
                </a:cubicBezTo>
                <a:cubicBezTo>
                  <a:pt x="229" y="54"/>
                  <a:pt x="208" y="54"/>
                  <a:pt x="152" y="92"/>
                </a:cubicBezTo>
                <a:cubicBezTo>
                  <a:pt x="146" y="101"/>
                  <a:pt x="135" y="108"/>
                  <a:pt x="134" y="119"/>
                </a:cubicBezTo>
                <a:cubicBezTo>
                  <a:pt x="132" y="128"/>
                  <a:pt x="143" y="136"/>
                  <a:pt x="143" y="146"/>
                </a:cubicBezTo>
                <a:cubicBezTo>
                  <a:pt x="143" y="150"/>
                  <a:pt x="130" y="213"/>
                  <a:pt x="125" y="218"/>
                </a:cubicBezTo>
                <a:cubicBezTo>
                  <a:pt x="115" y="225"/>
                  <a:pt x="101" y="224"/>
                  <a:pt x="89" y="227"/>
                </a:cubicBezTo>
                <a:cubicBezTo>
                  <a:pt x="71" y="279"/>
                  <a:pt x="79" y="331"/>
                  <a:pt x="125" y="362"/>
                </a:cubicBezTo>
                <a:cubicBezTo>
                  <a:pt x="171" y="431"/>
                  <a:pt x="148" y="523"/>
                  <a:pt x="80" y="569"/>
                </a:cubicBezTo>
                <a:cubicBezTo>
                  <a:pt x="62" y="595"/>
                  <a:pt x="54" y="624"/>
                  <a:pt x="8" y="587"/>
                </a:cubicBezTo>
                <a:cubicBezTo>
                  <a:pt x="0" y="581"/>
                  <a:pt x="12" y="568"/>
                  <a:pt x="17" y="560"/>
                </a:cubicBezTo>
                <a:cubicBezTo>
                  <a:pt x="33" y="527"/>
                  <a:pt x="30" y="534"/>
                  <a:pt x="62" y="524"/>
                </a:cubicBezTo>
                <a:cubicBezTo>
                  <a:pt x="65" y="515"/>
                  <a:pt x="66" y="505"/>
                  <a:pt x="71" y="497"/>
                </a:cubicBezTo>
                <a:cubicBezTo>
                  <a:pt x="75" y="487"/>
                  <a:pt x="89" y="480"/>
                  <a:pt x="89" y="470"/>
                </a:cubicBezTo>
                <a:cubicBezTo>
                  <a:pt x="89" y="437"/>
                  <a:pt x="69" y="413"/>
                  <a:pt x="53" y="389"/>
                </a:cubicBezTo>
                <a:cubicBezTo>
                  <a:pt x="38" y="331"/>
                  <a:pt x="43" y="274"/>
                  <a:pt x="62" y="218"/>
                </a:cubicBezTo>
                <a:cubicBezTo>
                  <a:pt x="66" y="171"/>
                  <a:pt x="57" y="98"/>
                  <a:pt x="107" y="65"/>
                </a:cubicBezTo>
                <a:cubicBezTo>
                  <a:pt x="125" y="53"/>
                  <a:pt x="161" y="29"/>
                  <a:pt x="161" y="29"/>
                </a:cubicBezTo>
                <a:cubicBezTo>
                  <a:pt x="235" y="32"/>
                  <a:pt x="326" y="0"/>
                  <a:pt x="385" y="47"/>
                </a:cubicBezTo>
                <a:cubicBezTo>
                  <a:pt x="443" y="93"/>
                  <a:pt x="362" y="60"/>
                  <a:pt x="430" y="83"/>
                </a:cubicBezTo>
                <a:cubicBezTo>
                  <a:pt x="436" y="101"/>
                  <a:pt x="437" y="121"/>
                  <a:pt x="448" y="137"/>
                </a:cubicBezTo>
                <a:cubicBezTo>
                  <a:pt x="489" y="198"/>
                  <a:pt x="477" y="170"/>
                  <a:pt x="493" y="218"/>
                </a:cubicBezTo>
                <a:cubicBezTo>
                  <a:pt x="472" y="320"/>
                  <a:pt x="557" y="475"/>
                  <a:pt x="457" y="542"/>
                </a:cubicBezTo>
                <a:cubicBezTo>
                  <a:pt x="447" y="589"/>
                  <a:pt x="442" y="723"/>
                  <a:pt x="493" y="757"/>
                </a:cubicBezTo>
                <a:cubicBezTo>
                  <a:pt x="498" y="760"/>
                  <a:pt x="573" y="774"/>
                  <a:pt x="574" y="775"/>
                </a:cubicBezTo>
                <a:cubicBezTo>
                  <a:pt x="626" y="764"/>
                  <a:pt x="652" y="745"/>
                  <a:pt x="700" y="730"/>
                </a:cubicBezTo>
                <a:cubicBezTo>
                  <a:pt x="724" y="734"/>
                  <a:pt x="754" y="734"/>
                  <a:pt x="772" y="757"/>
                </a:cubicBezTo>
                <a:cubicBezTo>
                  <a:pt x="795" y="785"/>
                  <a:pt x="759" y="818"/>
                  <a:pt x="817" y="838"/>
                </a:cubicBezTo>
                <a:cubicBezTo>
                  <a:pt x="919" y="872"/>
                  <a:pt x="1018" y="901"/>
                  <a:pt x="1123" y="928"/>
                </a:cubicBezTo>
                <a:cubicBezTo>
                  <a:pt x="1163" y="938"/>
                  <a:pt x="1205" y="955"/>
                  <a:pt x="1248" y="955"/>
                </a:cubicBezTo>
              </a:path>
            </a:pathLst>
          </a:custGeom>
          <a:noFill/>
          <a:ln w="76320">
            <a:solidFill>
              <a:srgbClr val="FFFF00"/>
            </a:solidFill>
            <a:round/>
            <a:headEnd/>
            <a:tailEnd/>
          </a:ln>
          <a:effectLst>
            <a:outerShdw blurRad="63500" dist="53966" dir="2700000" algn="ctr" rotWithShape="0">
              <a:srgbClr val="000000">
                <a:alpha val="74998"/>
              </a:srgbClr>
            </a:outerShdw>
          </a:effectLst>
          <a:extLst>
            <a:ext uri="{909E8E84-426E-40dd-AFC4-6F175D3DCCD1}">
              <a14:hiddenFill xmlns:a14="http://schemas.microsoft.com/office/drawing/2010/main" xmlns="">
                <a:solidFill>
                  <a:srgbClr val="FFFFFF"/>
                </a:solidFill>
              </a14:hiddenFill>
            </a:ext>
          </a:ex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nodeType="clickEffect">
                                  <p:stCondLst>
                                    <p:cond delay="0"/>
                                  </p:stCondLst>
                                  <p:childTnLst>
                                    <p:set>
                                      <p:cBhvr>
                                        <p:cTn id="6" dur="1" fill="hold">
                                          <p:stCondLst>
                                            <p:cond delay="0"/>
                                          </p:stCondLst>
                                        </p:cTn>
                                        <p:tgtEl>
                                          <p:spTgt spid="45079"/>
                                        </p:tgtEl>
                                        <p:attrNameLst>
                                          <p:attrName>style.visibility</p:attrName>
                                        </p:attrNameLst>
                                      </p:cBhvr>
                                      <p:to>
                                        <p:strVal val="visible"/>
                                      </p:to>
                                    </p:set>
                                    <p:anim calcmode="lin" valueType="num">
                                      <p:cBhvr>
                                        <p:cTn id="7" dur="500" fill="hold"/>
                                        <p:tgtEl>
                                          <p:spTgt spid="45079"/>
                                        </p:tgtEl>
                                        <p:attrNameLst>
                                          <p:attrName>ppt_w</p:attrName>
                                        </p:attrNameLst>
                                      </p:cBhvr>
                                      <p:tavLst>
                                        <p:tav tm="100000">
                                          <p:val>
                                            <p:strVal val="(6*min(ma#ppt_x(#ppt_w*#ppt_h,.3),1)-7.4)/-.7*#ppt_w"/>
                                          </p:val>
                                        </p:tav>
                                        <p:tav tm="100000">
                                          <p:val>
                                            <p:strVal val="#ppt_w"/>
                                          </p:val>
                                        </p:tav>
                                      </p:tavLst>
                                    </p:anim>
                                    <p:anim calcmode="lin" valueType="num">
                                      <p:cBhvr>
                                        <p:cTn id="8" dur="500" fill="hold"/>
                                        <p:tgtEl>
                                          <p:spTgt spid="45079"/>
                                        </p:tgtEl>
                                        <p:attrNameLst>
                                          <p:attrName>ppt_h</p:attrName>
                                        </p:attrNameLst>
                                      </p:cBhvr>
                                      <p:tavLst>
                                        <p:tav tm="100000">
                                          <p:val>
                                            <p:strVal val="(6*min(ma#ppt_x(#ppt_w*#ppt_h,.3),1)-7.4)/-.7*#ppt_h"/>
                                          </p:val>
                                        </p:tav>
                                        <p:tav tm="100000">
                                          <p:val>
                                            <p:strVal val="#ppt_h"/>
                                          </p:val>
                                        </p:tav>
                                      </p:tavLst>
                                    </p:anim>
                                    <p:anim calcmode="lin" valueType="num">
                                      <p:cBhvr>
                                        <p:cTn id="9" dur="500" fill="hold"/>
                                        <p:tgtEl>
                                          <p:spTgt spid="45079"/>
                                        </p:tgtEl>
                                        <p:attrNameLst>
                                          <p:attrName>ppt_x</p:attrName>
                                        </p:attrNameLst>
                                      </p:cBhvr>
                                      <p:tavLst>
                                        <p:tav tm="100000">
                                          <p:val>
                                            <p:fltVal val="0.5"/>
                                          </p:val>
                                        </p:tav>
                                        <p:tav tm="100000">
                                          <p:val>
                                            <p:strVal val="#ppt_x"/>
                                          </p:val>
                                        </p:tav>
                                      </p:tavLst>
                                    </p:anim>
                                    <p:anim calcmode="lin" valueType="num">
                                      <p:cBhvr>
                                        <p:cTn id="10" dur="500" fill="hold"/>
                                        <p:tgtEl>
                                          <p:spTgt spid="45079"/>
                                        </p:tgtEl>
                                        <p:attrNameLst>
                                          <p:attrName>ppt_y</p:attrName>
                                        </p:attrNameLst>
                                      </p:cBhvr>
                                      <p:tavLst>
                                        <p:tav tm="100000">
                                          <p:val>
                                            <p:strVal val="1+(6*min(ma#ppt_x(#ppt_w*#ppt_h,.3),1)-7.4)/-.7*#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36" fill="hold" nodeType="clickEffect">
                                  <p:stCondLst>
                                    <p:cond delay="0"/>
                                  </p:stCondLst>
                                  <p:childTnLst>
                                    <p:set>
                                      <p:cBhvr>
                                        <p:cTn id="14" dur="1" fill="hold">
                                          <p:stCondLst>
                                            <p:cond delay="0"/>
                                          </p:stCondLst>
                                        </p:cTn>
                                        <p:tgtEl>
                                          <p:spTgt spid="45067"/>
                                        </p:tgtEl>
                                        <p:attrNameLst>
                                          <p:attrName>style.visibility</p:attrName>
                                        </p:attrNameLst>
                                      </p:cBhvr>
                                      <p:to>
                                        <p:strVal val="visible"/>
                                      </p:to>
                                    </p:set>
                                    <p:anim calcmode="lin" valueType="num">
                                      <p:cBhvr>
                                        <p:cTn id="15" dur="500" fill="hold"/>
                                        <p:tgtEl>
                                          <p:spTgt spid="45067"/>
                                        </p:tgtEl>
                                        <p:attrNameLst>
                                          <p:attrName>ppt_w</p:attrName>
                                        </p:attrNameLst>
                                      </p:cBhvr>
                                      <p:tavLst>
                                        <p:tav tm="100000">
                                          <p:val>
                                            <p:strVal val="(6*min(ma#ppt_x(#ppt_w*#ppt_h,.3),1)-7.4)/-.7*#ppt_w"/>
                                          </p:val>
                                        </p:tav>
                                        <p:tav tm="100000">
                                          <p:val>
                                            <p:strVal val="#ppt_w"/>
                                          </p:val>
                                        </p:tav>
                                      </p:tavLst>
                                    </p:anim>
                                    <p:anim calcmode="lin" valueType="num">
                                      <p:cBhvr>
                                        <p:cTn id="16" dur="500" fill="hold"/>
                                        <p:tgtEl>
                                          <p:spTgt spid="45067"/>
                                        </p:tgtEl>
                                        <p:attrNameLst>
                                          <p:attrName>ppt_h</p:attrName>
                                        </p:attrNameLst>
                                      </p:cBhvr>
                                      <p:tavLst>
                                        <p:tav tm="100000">
                                          <p:val>
                                            <p:strVal val="(6*min(ma#ppt_x(#ppt_w*#ppt_h,.3),1)-7.4)/-.7*#ppt_h"/>
                                          </p:val>
                                        </p:tav>
                                        <p:tav tm="100000">
                                          <p:val>
                                            <p:strVal val="#ppt_h"/>
                                          </p:val>
                                        </p:tav>
                                      </p:tavLst>
                                    </p:anim>
                                    <p:anim calcmode="lin" valueType="num">
                                      <p:cBhvr>
                                        <p:cTn id="17" dur="500" fill="hold"/>
                                        <p:tgtEl>
                                          <p:spTgt spid="45067"/>
                                        </p:tgtEl>
                                        <p:attrNameLst>
                                          <p:attrName>ppt_x</p:attrName>
                                        </p:attrNameLst>
                                      </p:cBhvr>
                                      <p:tavLst>
                                        <p:tav tm="100000">
                                          <p:val>
                                            <p:fltVal val="0.5"/>
                                          </p:val>
                                        </p:tav>
                                        <p:tav tm="100000">
                                          <p:val>
                                            <p:strVal val="#ppt_x"/>
                                          </p:val>
                                        </p:tav>
                                      </p:tavLst>
                                    </p:anim>
                                    <p:anim calcmode="lin" valueType="num">
                                      <p:cBhvr>
                                        <p:cTn id="18" dur="500" fill="hold"/>
                                        <p:tgtEl>
                                          <p:spTgt spid="45067"/>
                                        </p:tgtEl>
                                        <p:attrNameLst>
                                          <p:attrName>ppt_y</p:attrName>
                                        </p:attrNameLst>
                                      </p:cBhvr>
                                      <p:tavLst>
                                        <p:tav tm="100000">
                                          <p:val>
                                            <p:strVal val="1+(6*min(ma#ppt_x(#ppt_w*#ppt_h,.3),1)-7.4)/-.7*#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36" fill="hold" nodeType="clickEffect">
                                  <p:stCondLst>
                                    <p:cond delay="0"/>
                                  </p:stCondLst>
                                  <p:childTnLst>
                                    <p:set>
                                      <p:cBhvr>
                                        <p:cTn id="22" dur="1" fill="hold">
                                          <p:stCondLst>
                                            <p:cond delay="0"/>
                                          </p:stCondLst>
                                        </p:cTn>
                                        <p:tgtEl>
                                          <p:spTgt spid="45068"/>
                                        </p:tgtEl>
                                        <p:attrNameLst>
                                          <p:attrName>style.visibility</p:attrName>
                                        </p:attrNameLst>
                                      </p:cBhvr>
                                      <p:to>
                                        <p:strVal val="visible"/>
                                      </p:to>
                                    </p:set>
                                    <p:anim calcmode="lin" valueType="num">
                                      <p:cBhvr>
                                        <p:cTn id="23" dur="500" fill="hold"/>
                                        <p:tgtEl>
                                          <p:spTgt spid="45068"/>
                                        </p:tgtEl>
                                        <p:attrNameLst>
                                          <p:attrName>ppt_w</p:attrName>
                                        </p:attrNameLst>
                                      </p:cBhvr>
                                      <p:tavLst>
                                        <p:tav tm="100000">
                                          <p:val>
                                            <p:strVal val="(6*min(ma#ppt_x(#ppt_w*#ppt_h,.3),1)-7.4)/-.7*#ppt_w"/>
                                          </p:val>
                                        </p:tav>
                                        <p:tav tm="100000">
                                          <p:val>
                                            <p:strVal val="#ppt_w"/>
                                          </p:val>
                                        </p:tav>
                                      </p:tavLst>
                                    </p:anim>
                                    <p:anim calcmode="lin" valueType="num">
                                      <p:cBhvr>
                                        <p:cTn id="24" dur="500" fill="hold"/>
                                        <p:tgtEl>
                                          <p:spTgt spid="45068"/>
                                        </p:tgtEl>
                                        <p:attrNameLst>
                                          <p:attrName>ppt_h</p:attrName>
                                        </p:attrNameLst>
                                      </p:cBhvr>
                                      <p:tavLst>
                                        <p:tav tm="100000">
                                          <p:val>
                                            <p:strVal val="(6*min(ma#ppt_x(#ppt_w*#ppt_h,.3),1)-7.4)/-.7*#ppt_h"/>
                                          </p:val>
                                        </p:tav>
                                        <p:tav tm="100000">
                                          <p:val>
                                            <p:strVal val="#ppt_h"/>
                                          </p:val>
                                        </p:tav>
                                      </p:tavLst>
                                    </p:anim>
                                    <p:anim calcmode="lin" valueType="num">
                                      <p:cBhvr>
                                        <p:cTn id="25" dur="500" fill="hold"/>
                                        <p:tgtEl>
                                          <p:spTgt spid="45068"/>
                                        </p:tgtEl>
                                        <p:attrNameLst>
                                          <p:attrName>ppt_x</p:attrName>
                                        </p:attrNameLst>
                                      </p:cBhvr>
                                      <p:tavLst>
                                        <p:tav tm="100000">
                                          <p:val>
                                            <p:fltVal val="0.5"/>
                                          </p:val>
                                        </p:tav>
                                        <p:tav tm="100000">
                                          <p:val>
                                            <p:strVal val="#ppt_x"/>
                                          </p:val>
                                        </p:tav>
                                      </p:tavLst>
                                    </p:anim>
                                    <p:anim calcmode="lin" valueType="num">
                                      <p:cBhvr>
                                        <p:cTn id="26" dur="500" fill="hold"/>
                                        <p:tgtEl>
                                          <p:spTgt spid="45068"/>
                                        </p:tgtEl>
                                        <p:attrNameLst>
                                          <p:attrName>ppt_y</p:attrName>
                                        </p:attrNameLst>
                                      </p:cBhvr>
                                      <p:tavLst>
                                        <p:tav tm="100000">
                                          <p:val>
                                            <p:strVal val="1+(6*min(ma#ppt_x(#ppt_w*#ppt_h,.3),1)-7.4)/-.7*#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36" fill="hold" nodeType="clickEffect">
                                  <p:stCondLst>
                                    <p:cond delay="0"/>
                                  </p:stCondLst>
                                  <p:childTnLst>
                                    <p:set>
                                      <p:cBhvr>
                                        <p:cTn id="30" dur="1" fill="hold">
                                          <p:stCondLst>
                                            <p:cond delay="0"/>
                                          </p:stCondLst>
                                        </p:cTn>
                                        <p:tgtEl>
                                          <p:spTgt spid="45069"/>
                                        </p:tgtEl>
                                        <p:attrNameLst>
                                          <p:attrName>style.visibility</p:attrName>
                                        </p:attrNameLst>
                                      </p:cBhvr>
                                      <p:to>
                                        <p:strVal val="visible"/>
                                      </p:to>
                                    </p:set>
                                    <p:anim calcmode="lin" valueType="num">
                                      <p:cBhvr>
                                        <p:cTn id="31" dur="500" fill="hold"/>
                                        <p:tgtEl>
                                          <p:spTgt spid="45069"/>
                                        </p:tgtEl>
                                        <p:attrNameLst>
                                          <p:attrName>ppt_w</p:attrName>
                                        </p:attrNameLst>
                                      </p:cBhvr>
                                      <p:tavLst>
                                        <p:tav tm="100000">
                                          <p:val>
                                            <p:strVal val="(6*min(ma#ppt_x(#ppt_w*#ppt_h,.3),1)-7.4)/-.7*#ppt_w"/>
                                          </p:val>
                                        </p:tav>
                                        <p:tav tm="100000">
                                          <p:val>
                                            <p:strVal val="#ppt_w"/>
                                          </p:val>
                                        </p:tav>
                                      </p:tavLst>
                                    </p:anim>
                                    <p:anim calcmode="lin" valueType="num">
                                      <p:cBhvr>
                                        <p:cTn id="32" dur="500" fill="hold"/>
                                        <p:tgtEl>
                                          <p:spTgt spid="45069"/>
                                        </p:tgtEl>
                                        <p:attrNameLst>
                                          <p:attrName>ppt_h</p:attrName>
                                        </p:attrNameLst>
                                      </p:cBhvr>
                                      <p:tavLst>
                                        <p:tav tm="100000">
                                          <p:val>
                                            <p:strVal val="(6*min(ma#ppt_x(#ppt_w*#ppt_h,.3),1)-7.4)/-.7*#ppt_h"/>
                                          </p:val>
                                        </p:tav>
                                        <p:tav tm="100000">
                                          <p:val>
                                            <p:strVal val="#ppt_h"/>
                                          </p:val>
                                        </p:tav>
                                      </p:tavLst>
                                    </p:anim>
                                    <p:anim calcmode="lin" valueType="num">
                                      <p:cBhvr>
                                        <p:cTn id="33" dur="500" fill="hold"/>
                                        <p:tgtEl>
                                          <p:spTgt spid="45069"/>
                                        </p:tgtEl>
                                        <p:attrNameLst>
                                          <p:attrName>ppt_x</p:attrName>
                                        </p:attrNameLst>
                                      </p:cBhvr>
                                      <p:tavLst>
                                        <p:tav tm="100000">
                                          <p:val>
                                            <p:fltVal val="0.5"/>
                                          </p:val>
                                        </p:tav>
                                        <p:tav tm="100000">
                                          <p:val>
                                            <p:strVal val="#ppt_x"/>
                                          </p:val>
                                        </p:tav>
                                      </p:tavLst>
                                    </p:anim>
                                    <p:anim calcmode="lin" valueType="num">
                                      <p:cBhvr>
                                        <p:cTn id="34" dur="500" fill="hold"/>
                                        <p:tgtEl>
                                          <p:spTgt spid="45069"/>
                                        </p:tgtEl>
                                        <p:attrNameLst>
                                          <p:attrName>ppt_y</p:attrName>
                                        </p:attrNameLst>
                                      </p:cBhvr>
                                      <p:tavLst>
                                        <p:tav tm="100000">
                                          <p:val>
                                            <p:strVal val="1+(6*min(ma#ppt_x(#ppt_w*#ppt_h,.3),1)-7.4)/-.7*#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36" fill="hold" nodeType="clickEffect">
                                  <p:stCondLst>
                                    <p:cond delay="0"/>
                                  </p:stCondLst>
                                  <p:childTnLst>
                                    <p:set>
                                      <p:cBhvr>
                                        <p:cTn id="38" dur="1" fill="hold">
                                          <p:stCondLst>
                                            <p:cond delay="0"/>
                                          </p:stCondLst>
                                        </p:cTn>
                                        <p:tgtEl>
                                          <p:spTgt spid="45073"/>
                                        </p:tgtEl>
                                        <p:attrNameLst>
                                          <p:attrName>style.visibility</p:attrName>
                                        </p:attrNameLst>
                                      </p:cBhvr>
                                      <p:to>
                                        <p:strVal val="visible"/>
                                      </p:to>
                                    </p:set>
                                    <p:anim calcmode="lin" valueType="num">
                                      <p:cBhvr>
                                        <p:cTn id="39" dur="500" fill="hold"/>
                                        <p:tgtEl>
                                          <p:spTgt spid="45073"/>
                                        </p:tgtEl>
                                        <p:attrNameLst>
                                          <p:attrName>ppt_w</p:attrName>
                                        </p:attrNameLst>
                                      </p:cBhvr>
                                      <p:tavLst>
                                        <p:tav tm="100000">
                                          <p:val>
                                            <p:strVal val="(6*min(ma#ppt_x(#ppt_w*#ppt_h,.3),1)-7.4)/-.7*#ppt_w"/>
                                          </p:val>
                                        </p:tav>
                                        <p:tav tm="100000">
                                          <p:val>
                                            <p:strVal val="#ppt_w"/>
                                          </p:val>
                                        </p:tav>
                                      </p:tavLst>
                                    </p:anim>
                                    <p:anim calcmode="lin" valueType="num">
                                      <p:cBhvr>
                                        <p:cTn id="40" dur="500" fill="hold"/>
                                        <p:tgtEl>
                                          <p:spTgt spid="45073"/>
                                        </p:tgtEl>
                                        <p:attrNameLst>
                                          <p:attrName>ppt_h</p:attrName>
                                        </p:attrNameLst>
                                      </p:cBhvr>
                                      <p:tavLst>
                                        <p:tav tm="100000">
                                          <p:val>
                                            <p:strVal val="(6*min(ma#ppt_x(#ppt_w*#ppt_h,.3),1)-7.4)/-.7*#ppt_h"/>
                                          </p:val>
                                        </p:tav>
                                        <p:tav tm="100000">
                                          <p:val>
                                            <p:strVal val="#ppt_h"/>
                                          </p:val>
                                        </p:tav>
                                      </p:tavLst>
                                    </p:anim>
                                    <p:anim calcmode="lin" valueType="num">
                                      <p:cBhvr>
                                        <p:cTn id="41" dur="500" fill="hold"/>
                                        <p:tgtEl>
                                          <p:spTgt spid="45073"/>
                                        </p:tgtEl>
                                        <p:attrNameLst>
                                          <p:attrName>ppt_x</p:attrName>
                                        </p:attrNameLst>
                                      </p:cBhvr>
                                      <p:tavLst>
                                        <p:tav tm="100000">
                                          <p:val>
                                            <p:fltVal val="0.5"/>
                                          </p:val>
                                        </p:tav>
                                        <p:tav tm="100000">
                                          <p:val>
                                            <p:strVal val="#ppt_x"/>
                                          </p:val>
                                        </p:tav>
                                      </p:tavLst>
                                    </p:anim>
                                    <p:anim calcmode="lin" valueType="num">
                                      <p:cBhvr>
                                        <p:cTn id="42" dur="500" fill="hold"/>
                                        <p:tgtEl>
                                          <p:spTgt spid="45073"/>
                                        </p:tgtEl>
                                        <p:attrNameLst>
                                          <p:attrName>ppt_y</p:attrName>
                                        </p:attrNameLst>
                                      </p:cBhvr>
                                      <p:tavLst>
                                        <p:tav tm="100000">
                                          <p:val>
                                            <p:strVal val="1+(6*min(ma#ppt_x(#ppt_w*#ppt_h,.3),1)-7.4)/-.7*#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36" fill="hold" nodeType="clickEffect">
                                  <p:stCondLst>
                                    <p:cond delay="0"/>
                                  </p:stCondLst>
                                  <p:childTnLst>
                                    <p:set>
                                      <p:cBhvr>
                                        <p:cTn id="46" dur="1" fill="hold">
                                          <p:stCondLst>
                                            <p:cond delay="0"/>
                                          </p:stCondLst>
                                        </p:cTn>
                                        <p:tgtEl>
                                          <p:spTgt spid="45070"/>
                                        </p:tgtEl>
                                        <p:attrNameLst>
                                          <p:attrName>style.visibility</p:attrName>
                                        </p:attrNameLst>
                                      </p:cBhvr>
                                      <p:to>
                                        <p:strVal val="visible"/>
                                      </p:to>
                                    </p:set>
                                    <p:anim calcmode="lin" valueType="num">
                                      <p:cBhvr>
                                        <p:cTn id="47" dur="500" fill="hold"/>
                                        <p:tgtEl>
                                          <p:spTgt spid="45070"/>
                                        </p:tgtEl>
                                        <p:attrNameLst>
                                          <p:attrName>ppt_w</p:attrName>
                                        </p:attrNameLst>
                                      </p:cBhvr>
                                      <p:tavLst>
                                        <p:tav tm="100000">
                                          <p:val>
                                            <p:strVal val="(6*min(ma#ppt_x(#ppt_w*#ppt_h,.3),1)-7.4)/-.7*#ppt_w"/>
                                          </p:val>
                                        </p:tav>
                                        <p:tav tm="100000">
                                          <p:val>
                                            <p:strVal val="#ppt_w"/>
                                          </p:val>
                                        </p:tav>
                                      </p:tavLst>
                                    </p:anim>
                                    <p:anim calcmode="lin" valueType="num">
                                      <p:cBhvr>
                                        <p:cTn id="48" dur="500" fill="hold"/>
                                        <p:tgtEl>
                                          <p:spTgt spid="45070"/>
                                        </p:tgtEl>
                                        <p:attrNameLst>
                                          <p:attrName>ppt_h</p:attrName>
                                        </p:attrNameLst>
                                      </p:cBhvr>
                                      <p:tavLst>
                                        <p:tav tm="100000">
                                          <p:val>
                                            <p:strVal val="(6*min(ma#ppt_x(#ppt_w*#ppt_h,.3),1)-7.4)/-.7*#ppt_h"/>
                                          </p:val>
                                        </p:tav>
                                        <p:tav tm="100000">
                                          <p:val>
                                            <p:strVal val="#ppt_h"/>
                                          </p:val>
                                        </p:tav>
                                      </p:tavLst>
                                    </p:anim>
                                    <p:anim calcmode="lin" valueType="num">
                                      <p:cBhvr>
                                        <p:cTn id="49" dur="500" fill="hold"/>
                                        <p:tgtEl>
                                          <p:spTgt spid="45070"/>
                                        </p:tgtEl>
                                        <p:attrNameLst>
                                          <p:attrName>ppt_x</p:attrName>
                                        </p:attrNameLst>
                                      </p:cBhvr>
                                      <p:tavLst>
                                        <p:tav tm="100000">
                                          <p:val>
                                            <p:fltVal val="0.5"/>
                                          </p:val>
                                        </p:tav>
                                        <p:tav tm="100000">
                                          <p:val>
                                            <p:strVal val="#ppt_x"/>
                                          </p:val>
                                        </p:tav>
                                      </p:tavLst>
                                    </p:anim>
                                    <p:anim calcmode="lin" valueType="num">
                                      <p:cBhvr>
                                        <p:cTn id="50" dur="500" fill="hold"/>
                                        <p:tgtEl>
                                          <p:spTgt spid="45070"/>
                                        </p:tgtEl>
                                        <p:attrNameLst>
                                          <p:attrName>ppt_y</p:attrName>
                                        </p:attrNameLst>
                                      </p:cBhvr>
                                      <p:tavLst>
                                        <p:tav tm="100000">
                                          <p:val>
                                            <p:strVal val="1+(6*min(ma#ppt_x(#ppt_w*#ppt_h,.3),1)-7.4)/-.7*#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36" fill="hold" nodeType="clickEffect">
                                  <p:stCondLst>
                                    <p:cond delay="0"/>
                                  </p:stCondLst>
                                  <p:childTnLst>
                                    <p:set>
                                      <p:cBhvr>
                                        <p:cTn id="54" dur="1" fill="hold">
                                          <p:stCondLst>
                                            <p:cond delay="0"/>
                                          </p:stCondLst>
                                        </p:cTn>
                                        <p:tgtEl>
                                          <p:spTgt spid="45066"/>
                                        </p:tgtEl>
                                        <p:attrNameLst>
                                          <p:attrName>style.visibility</p:attrName>
                                        </p:attrNameLst>
                                      </p:cBhvr>
                                      <p:to>
                                        <p:strVal val="visible"/>
                                      </p:to>
                                    </p:set>
                                    <p:anim calcmode="lin" valueType="num">
                                      <p:cBhvr>
                                        <p:cTn id="55" dur="500" fill="hold"/>
                                        <p:tgtEl>
                                          <p:spTgt spid="45066"/>
                                        </p:tgtEl>
                                        <p:attrNameLst>
                                          <p:attrName>ppt_w</p:attrName>
                                        </p:attrNameLst>
                                      </p:cBhvr>
                                      <p:tavLst>
                                        <p:tav tm="100000">
                                          <p:val>
                                            <p:strVal val="(6*min(ma#ppt_x(#ppt_w*#ppt_h,.3),1)-7.4)/-.7*#ppt_w"/>
                                          </p:val>
                                        </p:tav>
                                        <p:tav tm="100000">
                                          <p:val>
                                            <p:strVal val="#ppt_w"/>
                                          </p:val>
                                        </p:tav>
                                      </p:tavLst>
                                    </p:anim>
                                    <p:anim calcmode="lin" valueType="num">
                                      <p:cBhvr>
                                        <p:cTn id="56" dur="500" fill="hold"/>
                                        <p:tgtEl>
                                          <p:spTgt spid="45066"/>
                                        </p:tgtEl>
                                        <p:attrNameLst>
                                          <p:attrName>ppt_h</p:attrName>
                                        </p:attrNameLst>
                                      </p:cBhvr>
                                      <p:tavLst>
                                        <p:tav tm="100000">
                                          <p:val>
                                            <p:strVal val="(6*min(ma#ppt_x(#ppt_w*#ppt_h,.3),1)-7.4)/-.7*#ppt_h"/>
                                          </p:val>
                                        </p:tav>
                                        <p:tav tm="100000">
                                          <p:val>
                                            <p:strVal val="#ppt_h"/>
                                          </p:val>
                                        </p:tav>
                                      </p:tavLst>
                                    </p:anim>
                                    <p:anim calcmode="lin" valueType="num">
                                      <p:cBhvr>
                                        <p:cTn id="57" dur="500" fill="hold"/>
                                        <p:tgtEl>
                                          <p:spTgt spid="45066"/>
                                        </p:tgtEl>
                                        <p:attrNameLst>
                                          <p:attrName>ppt_x</p:attrName>
                                        </p:attrNameLst>
                                      </p:cBhvr>
                                      <p:tavLst>
                                        <p:tav tm="100000">
                                          <p:val>
                                            <p:fltVal val="0.5"/>
                                          </p:val>
                                        </p:tav>
                                        <p:tav tm="100000">
                                          <p:val>
                                            <p:strVal val="#ppt_x"/>
                                          </p:val>
                                        </p:tav>
                                      </p:tavLst>
                                    </p:anim>
                                    <p:anim calcmode="lin" valueType="num">
                                      <p:cBhvr>
                                        <p:cTn id="58" dur="500" fill="hold"/>
                                        <p:tgtEl>
                                          <p:spTgt spid="45066"/>
                                        </p:tgtEl>
                                        <p:attrNameLst>
                                          <p:attrName>ppt_y</p:attrName>
                                        </p:attrNameLst>
                                      </p:cBhvr>
                                      <p:tavLst>
                                        <p:tav tm="100000">
                                          <p:val>
                                            <p:strVal val="1+(6*min(ma#ppt_x(#ppt_w*#ppt_h,.3),1)-7.4)/-.7*#ppt_h/2"/>
                                          </p:val>
                                        </p:tav>
                                        <p:tav tm="100000">
                                          <p:val>
                                            <p:strVal val="#ppt_y"/>
                                          </p:val>
                                        </p:tav>
                                      </p:tavLst>
                                    </p:anim>
                                  </p:childTnLst>
                                </p:cTn>
                              </p:par>
                            </p:childTnLst>
                          </p:cTn>
                        </p:par>
                        <p:par>
                          <p:cTn id="59" fill="hold" nodeType="afterGroup">
                            <p:stCondLst>
                              <p:cond delay="500"/>
                            </p:stCondLst>
                            <p:childTnLst>
                              <p:par>
                                <p:cTn id="60" presetID="10" presetClass="entr" fill="hold" nodeType="after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fade">
                                      <p:cBhvr>
                                        <p:cTn id="62" dur="1000"/>
                                        <p:tgtEl>
                                          <p:spTgt spid="60"/>
                                        </p:tgtEl>
                                      </p:cBhvr>
                                    </p:animEffect>
                                  </p:childTnLst>
                                </p:cTn>
                              </p:par>
                            </p:childTnLst>
                          </p:cTn>
                        </p:par>
                        <p:par>
                          <p:cTn id="63" fill="hold" nodeType="afterGroup">
                            <p:stCondLst>
                              <p:cond delay="1500"/>
                            </p:stCondLst>
                            <p:childTnLst>
                              <p:par>
                                <p:cTn id="64" presetID="10" presetClass="entr"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fade">
                                      <p:cBhvr>
                                        <p:cTn id="66" dur="1000"/>
                                        <p:tgtEl>
                                          <p:spTgt spid="3"/>
                                        </p:tgtEl>
                                      </p:cBhvr>
                                    </p:animEffect>
                                  </p:childTnLst>
                                </p:cTn>
                              </p:par>
                            </p:childTnLst>
                          </p:cTn>
                        </p:par>
                        <p:par>
                          <p:cTn id="67" fill="hold" nodeType="afterGroup">
                            <p:stCondLst>
                              <p:cond delay="2500"/>
                            </p:stCondLst>
                            <p:childTnLst>
                              <p:par>
                                <p:cTn id="68" presetID="10" presetClass="entr" fill="hold" nodeType="after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fade">
                                      <p:cBhvr>
                                        <p:cTn id="70" dur="1000"/>
                                        <p:tgtEl>
                                          <p:spTgt spid="4"/>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3" presetClass="entr" presetSubtype="36" fill="hold" nodeType="clickEffect">
                                  <p:stCondLst>
                                    <p:cond delay="0"/>
                                  </p:stCondLst>
                                  <p:childTnLst>
                                    <p:set>
                                      <p:cBhvr>
                                        <p:cTn id="74" dur="1" fill="hold">
                                          <p:stCondLst>
                                            <p:cond delay="0"/>
                                          </p:stCondLst>
                                        </p:cTn>
                                        <p:tgtEl>
                                          <p:spTgt spid="87"/>
                                        </p:tgtEl>
                                        <p:attrNameLst>
                                          <p:attrName>style.visibility</p:attrName>
                                        </p:attrNameLst>
                                      </p:cBhvr>
                                      <p:to>
                                        <p:strVal val="visible"/>
                                      </p:to>
                                    </p:set>
                                    <p:anim calcmode="lin" valueType="num">
                                      <p:cBhvr>
                                        <p:cTn id="75" dur="2000" fill="hold"/>
                                        <p:tgtEl>
                                          <p:spTgt spid="87"/>
                                        </p:tgtEl>
                                        <p:attrNameLst>
                                          <p:attrName>ppt_w</p:attrName>
                                        </p:attrNameLst>
                                      </p:cBhvr>
                                      <p:tavLst>
                                        <p:tav tm="100000">
                                          <p:val>
                                            <p:strVal val="(6*min(ma#ppt_x(#ppt_w*#ppt_h,.3),1)-7.4)/-.7*#ppt_w"/>
                                          </p:val>
                                        </p:tav>
                                        <p:tav tm="100000">
                                          <p:val>
                                            <p:strVal val="#ppt_w"/>
                                          </p:val>
                                        </p:tav>
                                      </p:tavLst>
                                    </p:anim>
                                    <p:anim calcmode="lin" valueType="num">
                                      <p:cBhvr>
                                        <p:cTn id="76" dur="2000" fill="hold"/>
                                        <p:tgtEl>
                                          <p:spTgt spid="87"/>
                                        </p:tgtEl>
                                        <p:attrNameLst>
                                          <p:attrName>ppt_h</p:attrName>
                                        </p:attrNameLst>
                                      </p:cBhvr>
                                      <p:tavLst>
                                        <p:tav tm="100000">
                                          <p:val>
                                            <p:strVal val="(6*min(ma#ppt_x(#ppt_w*#ppt_h,.3),1)-7.4)/-.7*#ppt_h"/>
                                          </p:val>
                                        </p:tav>
                                        <p:tav tm="100000">
                                          <p:val>
                                            <p:strVal val="#ppt_h"/>
                                          </p:val>
                                        </p:tav>
                                      </p:tavLst>
                                    </p:anim>
                                    <p:anim calcmode="lin" valueType="num">
                                      <p:cBhvr>
                                        <p:cTn id="77" dur="2000" fill="hold"/>
                                        <p:tgtEl>
                                          <p:spTgt spid="87"/>
                                        </p:tgtEl>
                                        <p:attrNameLst>
                                          <p:attrName>ppt_x</p:attrName>
                                        </p:attrNameLst>
                                      </p:cBhvr>
                                      <p:tavLst>
                                        <p:tav tm="100000">
                                          <p:val>
                                            <p:fltVal val="0.5"/>
                                          </p:val>
                                        </p:tav>
                                        <p:tav tm="100000">
                                          <p:val>
                                            <p:strVal val="#ppt_x"/>
                                          </p:val>
                                        </p:tav>
                                      </p:tavLst>
                                    </p:anim>
                                    <p:anim calcmode="lin" valueType="num">
                                      <p:cBhvr>
                                        <p:cTn id="78" dur="2000" fill="hold"/>
                                        <p:tgtEl>
                                          <p:spTgt spid="87"/>
                                        </p:tgtEl>
                                        <p:attrNameLst>
                                          <p:attrName>ppt_y</p:attrName>
                                        </p:attrNameLst>
                                      </p:cBhvr>
                                      <p:tavLst>
                                        <p:tav tm="100000">
                                          <p:val>
                                            <p:strVal val="1+(6*min(ma#ppt_x(#ppt_w*#ppt_h,.3),1)-7.4)/-.7*#ppt_h/2"/>
                                          </p:val>
                                        </p:tav>
                                        <p:tav tm="100000">
                                          <p:val>
                                            <p:strVal val="#ppt_y"/>
                                          </p:val>
                                        </p:tav>
                                      </p:tavLst>
                                    </p:anim>
                                  </p:childTnLst>
                                </p:cTn>
                              </p:par>
                            </p:childTnLst>
                          </p:cTn>
                        </p:par>
                        <p:par>
                          <p:cTn id="79" fill="hold" nodeType="afterGroup">
                            <p:stCondLst>
                              <p:cond delay="2000"/>
                            </p:stCondLst>
                            <p:childTnLst>
                              <p:par>
                                <p:cTn id="80" presetID="10" presetClass="entr" fill="hold" grpId="0" nodeType="afterEffect">
                                  <p:stCondLst>
                                    <p:cond delay="0"/>
                                  </p:stCondLst>
                                  <p:childTnLst>
                                    <p:set>
                                      <p:cBhvr>
                                        <p:cTn id="81" dur="1" fill="hold">
                                          <p:stCondLst>
                                            <p:cond delay="0"/>
                                          </p:stCondLst>
                                        </p:cTn>
                                        <p:tgtEl>
                                          <p:spTgt spid="83"/>
                                        </p:tgtEl>
                                        <p:attrNameLst>
                                          <p:attrName>style.visibility</p:attrName>
                                        </p:attrNameLst>
                                      </p:cBhvr>
                                      <p:to>
                                        <p:strVal val="visible"/>
                                      </p:to>
                                    </p:set>
                                    <p:animEffect transition="in" filter="fade">
                                      <p:cBhvr>
                                        <p:cTn id="82" dur="1000"/>
                                        <p:tgtEl>
                                          <p:spTgt spid="83"/>
                                        </p:tgtEl>
                                      </p:cBhvr>
                                    </p:animEffect>
                                  </p:childTnLst>
                                </p:cTn>
                              </p:par>
                            </p:childTnLst>
                          </p:cTn>
                        </p:par>
                        <p:par>
                          <p:cTn id="83" fill="hold" nodeType="afterGroup">
                            <p:stCondLst>
                              <p:cond delay="3000"/>
                            </p:stCondLst>
                            <p:childTnLst>
                              <p:par>
                                <p:cTn id="84" presetID="10" presetClass="entr" fill="hold" grpId="0" nodeType="afterEffect">
                                  <p:stCondLst>
                                    <p:cond delay="0"/>
                                  </p:stCondLst>
                                  <p:childTnLst>
                                    <p:set>
                                      <p:cBhvr>
                                        <p:cTn id="85" dur="1" fill="hold">
                                          <p:stCondLst>
                                            <p:cond delay="0"/>
                                          </p:stCondLst>
                                        </p:cTn>
                                        <p:tgtEl>
                                          <p:spTgt spid="84"/>
                                        </p:tgtEl>
                                        <p:attrNameLst>
                                          <p:attrName>style.visibility</p:attrName>
                                        </p:attrNameLst>
                                      </p:cBhvr>
                                      <p:to>
                                        <p:strVal val="visible"/>
                                      </p:to>
                                    </p:set>
                                    <p:animEffect transition="in" filter="fade">
                                      <p:cBhvr>
                                        <p:cTn id="86" dur="1000"/>
                                        <p:tgtEl>
                                          <p:spTgt spid="84"/>
                                        </p:tgtEl>
                                      </p:cBhvr>
                                    </p:animEffect>
                                  </p:childTnLst>
                                </p:cTn>
                              </p:par>
                            </p:childTnLst>
                          </p:cTn>
                        </p:par>
                        <p:par>
                          <p:cTn id="87" fill="hold" nodeType="afterGroup">
                            <p:stCondLst>
                              <p:cond delay="4000"/>
                            </p:stCondLst>
                            <p:childTnLst>
                              <p:par>
                                <p:cTn id="88" presetID="10" presetClass="entr"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Effect transition="in" filter="fade">
                                      <p:cBhvr>
                                        <p:cTn id="90" dur="1000"/>
                                        <p:tgtEl>
                                          <p:spTgt spid="85"/>
                                        </p:tgtEl>
                                      </p:cBhvr>
                                    </p:animEffect>
                                  </p:childTnLst>
                                </p:cTn>
                              </p:par>
                            </p:childTnLst>
                          </p:cTn>
                        </p:par>
                        <p:par>
                          <p:cTn id="91" fill="hold" nodeType="afterGroup">
                            <p:stCondLst>
                              <p:cond delay="5000"/>
                            </p:stCondLst>
                            <p:childTnLst>
                              <p:par>
                                <p:cTn id="92" presetID="10" presetClass="entr" fill="hold" grpId="0" nodeType="afterEffect">
                                  <p:stCondLst>
                                    <p:cond delay="0"/>
                                  </p:stCondLst>
                                  <p:childTnLst>
                                    <p:set>
                                      <p:cBhvr>
                                        <p:cTn id="93" dur="1" fill="hold">
                                          <p:stCondLst>
                                            <p:cond delay="0"/>
                                          </p:stCondLst>
                                        </p:cTn>
                                        <p:tgtEl>
                                          <p:spTgt spid="75"/>
                                        </p:tgtEl>
                                        <p:attrNameLst>
                                          <p:attrName>style.visibility</p:attrName>
                                        </p:attrNameLst>
                                      </p:cBhvr>
                                      <p:to>
                                        <p:strVal val="visible"/>
                                      </p:to>
                                    </p:set>
                                    <p:animEffect transition="in" filter="fade">
                                      <p:cBhvr>
                                        <p:cTn id="94" dur="1000"/>
                                        <p:tgtEl>
                                          <p:spTgt spid="75"/>
                                        </p:tgtEl>
                                      </p:cBhvr>
                                    </p:animEffect>
                                  </p:childTnLst>
                                </p:cTn>
                              </p:par>
                            </p:childTnLst>
                          </p:cTn>
                        </p:par>
                        <p:par>
                          <p:cTn id="95" fill="hold" nodeType="afterGroup">
                            <p:stCondLst>
                              <p:cond delay="6000"/>
                            </p:stCondLst>
                            <p:childTnLst>
                              <p:par>
                                <p:cTn id="96" presetID="10" presetClass="entr" fill="hold" grpId="0" nodeType="afterEffect">
                                  <p:stCondLst>
                                    <p:cond delay="0"/>
                                  </p:stCondLst>
                                  <p:childTnLst>
                                    <p:set>
                                      <p:cBhvr>
                                        <p:cTn id="97" dur="1" fill="hold">
                                          <p:stCondLst>
                                            <p:cond delay="0"/>
                                          </p:stCondLst>
                                        </p:cTn>
                                        <p:tgtEl>
                                          <p:spTgt spid="86"/>
                                        </p:tgtEl>
                                        <p:attrNameLst>
                                          <p:attrName>style.visibility</p:attrName>
                                        </p:attrNameLst>
                                      </p:cBhvr>
                                      <p:to>
                                        <p:strVal val="visible"/>
                                      </p:to>
                                    </p:set>
                                    <p:animEffect transition="in" filter="fade">
                                      <p:cBhvr>
                                        <p:cTn id="98" dur="1000"/>
                                        <p:tgtEl>
                                          <p:spTgt spid="86"/>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0" presetClass="entr" fill="hold" nodeType="clickEffect">
                                  <p:stCondLst>
                                    <p:cond delay="0"/>
                                  </p:stCondLst>
                                  <p:childTnLst>
                                    <p:set>
                                      <p:cBhvr>
                                        <p:cTn id="102" dur="1" fill="hold">
                                          <p:stCondLst>
                                            <p:cond delay="0"/>
                                          </p:stCondLst>
                                        </p:cTn>
                                        <p:tgtEl>
                                          <p:spTgt spid="2"/>
                                        </p:tgtEl>
                                        <p:attrNameLst>
                                          <p:attrName>style.visibility</p:attrName>
                                        </p:attrNameLst>
                                      </p:cBhvr>
                                      <p:to>
                                        <p:strVal val="visible"/>
                                      </p:to>
                                    </p:set>
                                    <p:animEffect transition="in" filter="fade">
                                      <p:cBhvr>
                                        <p:cTn id="103" dur="1000"/>
                                        <p:tgtEl>
                                          <p:spTgt spid="2"/>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10" presetClass="entr" fill="hold" grpId="0" nodeType="click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fade">
                                      <p:cBhvr>
                                        <p:cTn id="108" dur="1000"/>
                                        <p:tgtEl>
                                          <p:spTgt spid="79"/>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 presetClass="entr" presetSubtype="4" fill="hold" nodeType="clickEffect">
                                  <p:stCondLst>
                                    <p:cond delay="0"/>
                                  </p:stCondLst>
                                  <p:childTnLst>
                                    <p:set>
                                      <p:cBhvr>
                                        <p:cTn id="112" dur="1" fill="hold">
                                          <p:stCondLst>
                                            <p:cond delay="0"/>
                                          </p:stCondLst>
                                        </p:cTn>
                                        <p:tgtEl>
                                          <p:spTgt spid="5"/>
                                        </p:tgtEl>
                                        <p:attrNameLst>
                                          <p:attrName>style.visibility</p:attrName>
                                        </p:attrNameLst>
                                      </p:cBhvr>
                                      <p:to>
                                        <p:strVal val="visible"/>
                                      </p:to>
                                    </p:set>
                                    <p:anim calcmode="lin" valueType="num">
                                      <p:cBhvr>
                                        <p:cTn id="113" dur="1000" fill="hold"/>
                                        <p:tgtEl>
                                          <p:spTgt spid="5"/>
                                        </p:tgtEl>
                                        <p:attrNameLst>
                                          <p:attrName>ppt_x</p:attrName>
                                        </p:attrNameLst>
                                      </p:cBhvr>
                                      <p:tavLst>
                                        <p:tav tm="100000">
                                          <p:val>
                                            <p:strVal val="#ppt_x"/>
                                          </p:val>
                                        </p:tav>
                                        <p:tav tm="100000">
                                          <p:val>
                                            <p:strVal val="#ppt_x"/>
                                          </p:val>
                                        </p:tav>
                                      </p:tavLst>
                                    </p:anim>
                                    <p:anim calcmode="lin" valueType="num">
                                      <p:cBhvr>
                                        <p:cTn id="114" dur="1000" fill="hold"/>
                                        <p:tgtEl>
                                          <p:spTgt spid="5"/>
                                        </p:tgtEl>
                                        <p:attrNameLst>
                                          <p:attrName>ppt_y</p:attrName>
                                        </p:attrNameLst>
                                      </p:cBhvr>
                                      <p:tavLst>
                                        <p:tav tm="10000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9" grpId="0" animBg="1"/>
      <p:bldP spid="83" grpId="0" animBg="1"/>
      <p:bldP spid="84" grpId="0" animBg="1"/>
      <p:bldP spid="85" grpId="0" animBg="1"/>
      <p:bldP spid="8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1"/>
          <p:cNvSpPr>
            <a:spLocks noChangeArrowheads="1"/>
          </p:cNvSpPr>
          <p:nvPr/>
        </p:nvSpPr>
        <p:spPr bwMode="auto">
          <a:xfrm>
            <a:off x="0" y="0"/>
            <a:ext cx="10058400" cy="77724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83970" name="Text Box 2"/>
          <p:cNvSpPr txBox="1">
            <a:spLocks noChangeArrowheads="1"/>
          </p:cNvSpPr>
          <p:nvPr/>
        </p:nvSpPr>
        <p:spPr bwMode="auto">
          <a:xfrm>
            <a:off x="828675" y="7435850"/>
            <a:ext cx="982663"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563"/>
              </a:spcBef>
              <a:buClr>
                <a:srgbClr val="FFFFFF"/>
              </a:buClr>
              <a:buSzPct val="100000"/>
            </a:pPr>
            <a:r>
              <a:rPr lang="en-GB" sz="900" b="1">
                <a:solidFill>
                  <a:srgbClr val="FFFFFF"/>
                </a:solidFill>
                <a:latin typeface="Arial" charset="0"/>
              </a:rPr>
              <a:t>© </a:t>
            </a:r>
            <a:r>
              <a:rPr lang="en-GB" sz="1000" b="1">
                <a:solidFill>
                  <a:srgbClr val="FFFFFF"/>
                </a:solidFill>
                <a:latin typeface="Arial" charset="0"/>
              </a:rPr>
              <a:t>2006</a:t>
            </a:r>
            <a:r>
              <a:rPr lang="en-GB" sz="900" b="1">
                <a:solidFill>
                  <a:srgbClr val="FFFFFF"/>
                </a:solidFill>
                <a:latin typeface="Arial" charset="0"/>
              </a:rPr>
              <a:t> TBBMI</a:t>
            </a:r>
          </a:p>
        </p:txBody>
      </p:sp>
      <p:sp>
        <p:nvSpPr>
          <p:cNvPr id="83971" name="Rectangle 3"/>
          <p:cNvSpPr>
            <a:spLocks noChangeArrowheads="1"/>
          </p:cNvSpPr>
          <p:nvPr/>
        </p:nvSpPr>
        <p:spPr bwMode="auto">
          <a:xfrm>
            <a:off x="8731250" y="7410450"/>
            <a:ext cx="661988"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p>
            <a:pPr algn="ctr" eaLnBrk="0" hangingPunct="0">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000" b="1">
                <a:solidFill>
                  <a:srgbClr val="FFFFFF"/>
                </a:solidFill>
                <a:latin typeface="Comic Sans MS" charset="0"/>
              </a:rPr>
              <a:t>9.6.08.</a:t>
            </a:r>
          </a:p>
        </p:txBody>
      </p:sp>
      <p:pic>
        <p:nvPicPr>
          <p:cNvPr id="83972" name="Picture 4"/>
          <p:cNvPicPr>
            <a:picLocks noChangeAspect="1" noChangeArrowheads="1"/>
          </p:cNvPicPr>
          <p:nvPr/>
        </p:nvPicPr>
        <p:blipFill>
          <a:blip r:embed="rId3">
            <a:extLst>
              <a:ext uri="{28A0092B-C50C-407E-A947-70E740481C1C}">
                <a14:useLocalDpi xmlns:a14="http://schemas.microsoft.com/office/drawing/2010/main" val="0"/>
              </a:ext>
            </a:extLst>
          </a:blip>
          <a:srcRect l="5481" t="4640" r="4184" b="3424"/>
          <a:stretch>
            <a:fillRect/>
          </a:stretch>
        </p:blipFill>
        <p:spPr bwMode="auto">
          <a:xfrm>
            <a:off x="628650" y="574675"/>
            <a:ext cx="8745538" cy="655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83973" name="Freeform 5"/>
          <p:cNvSpPr>
            <a:spLocks noChangeArrowheads="1"/>
          </p:cNvSpPr>
          <p:nvPr/>
        </p:nvSpPr>
        <p:spPr bwMode="auto">
          <a:xfrm>
            <a:off x="6877050" y="6064250"/>
            <a:ext cx="1004888" cy="1131888"/>
          </a:xfrm>
          <a:custGeom>
            <a:avLst/>
            <a:gdLst>
              <a:gd name="T0" fmla="*/ 2147483647 w 576"/>
              <a:gd name="T1" fmla="*/ 2147483647 h 629"/>
              <a:gd name="T2" fmla="*/ 2147483647 w 576"/>
              <a:gd name="T3" fmla="*/ 2147483647 h 629"/>
              <a:gd name="T4" fmla="*/ 2147483647 w 576"/>
              <a:gd name="T5" fmla="*/ 2147483647 h 629"/>
              <a:gd name="T6" fmla="*/ 2147483647 w 576"/>
              <a:gd name="T7" fmla="*/ 2147483647 h 629"/>
              <a:gd name="T8" fmla="*/ 2147483647 w 576"/>
              <a:gd name="T9" fmla="*/ 2147483647 h 629"/>
              <a:gd name="T10" fmla="*/ 2147483647 w 576"/>
              <a:gd name="T11" fmla="*/ 2147483647 h 629"/>
              <a:gd name="T12" fmla="*/ 2147483647 w 576"/>
              <a:gd name="T13" fmla="*/ 2147483647 h 629"/>
              <a:gd name="T14" fmla="*/ 2147483647 w 576"/>
              <a:gd name="T15" fmla="*/ 2147483647 h 629"/>
              <a:gd name="T16" fmla="*/ 2147483647 w 576"/>
              <a:gd name="T17" fmla="*/ 2147483647 h 629"/>
              <a:gd name="T18" fmla="*/ 2147483647 w 576"/>
              <a:gd name="T19" fmla="*/ 2147483647 h 629"/>
              <a:gd name="T20" fmla="*/ 2147483647 w 576"/>
              <a:gd name="T21" fmla="*/ 2147483647 h 629"/>
              <a:gd name="T22" fmla="*/ 2147483647 w 576"/>
              <a:gd name="T23" fmla="*/ 2147483647 h 629"/>
              <a:gd name="T24" fmla="*/ 2147483647 w 576"/>
              <a:gd name="T25" fmla="*/ 2147483647 h 629"/>
              <a:gd name="T26" fmla="*/ 2147483647 w 576"/>
              <a:gd name="T27" fmla="*/ 2147483647 h 629"/>
              <a:gd name="T28" fmla="*/ 2147483647 w 576"/>
              <a:gd name="T29" fmla="*/ 2147483647 h 629"/>
              <a:gd name="T30" fmla="*/ 2147483647 w 576"/>
              <a:gd name="T31" fmla="*/ 2147483647 h 629"/>
              <a:gd name="T32" fmla="*/ 2147483647 w 576"/>
              <a:gd name="T33" fmla="*/ 2147483647 h 629"/>
              <a:gd name="T34" fmla="*/ 2147483647 w 576"/>
              <a:gd name="T35" fmla="*/ 2147483647 h 629"/>
              <a:gd name="T36" fmla="*/ 2147483647 w 576"/>
              <a:gd name="T37" fmla="*/ 2147483647 h 629"/>
              <a:gd name="T38" fmla="*/ 2147483647 w 576"/>
              <a:gd name="T39" fmla="*/ 2147483647 h 629"/>
              <a:gd name="T40" fmla="*/ 2147483647 w 576"/>
              <a:gd name="T41" fmla="*/ 2147483647 h 629"/>
              <a:gd name="T42" fmla="*/ 2147483647 w 576"/>
              <a:gd name="T43" fmla="*/ 2147483647 h 629"/>
              <a:gd name="T44" fmla="*/ 2147483647 w 576"/>
              <a:gd name="T45" fmla="*/ 2147483647 h 629"/>
              <a:gd name="T46" fmla="*/ 2147483647 w 576"/>
              <a:gd name="T47" fmla="*/ 2147483647 h 629"/>
              <a:gd name="T48" fmla="*/ 2147483647 w 576"/>
              <a:gd name="T49" fmla="*/ 2147483647 h 629"/>
              <a:gd name="T50" fmla="*/ 2147483647 w 576"/>
              <a:gd name="T51" fmla="*/ 2147483647 h 629"/>
              <a:gd name="T52" fmla="*/ 2147483647 w 576"/>
              <a:gd name="T53" fmla="*/ 2147483647 h 629"/>
              <a:gd name="T54" fmla="*/ 2147483647 w 576"/>
              <a:gd name="T55" fmla="*/ 2147483647 h 629"/>
              <a:gd name="T56" fmla="*/ 2147483647 w 576"/>
              <a:gd name="T57" fmla="*/ 2147483647 h 6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76"/>
              <a:gd name="T88" fmla="*/ 0 h 629"/>
              <a:gd name="T89" fmla="*/ 576 w 576"/>
              <a:gd name="T90" fmla="*/ 629 h 6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76" h="629">
                <a:moveTo>
                  <a:pt x="302" y="533"/>
                </a:moveTo>
                <a:cubicBezTo>
                  <a:pt x="293" y="491"/>
                  <a:pt x="302" y="474"/>
                  <a:pt x="262" y="461"/>
                </a:cubicBezTo>
                <a:cubicBezTo>
                  <a:pt x="254" y="453"/>
                  <a:pt x="244" y="445"/>
                  <a:pt x="238" y="437"/>
                </a:cubicBezTo>
                <a:cubicBezTo>
                  <a:pt x="226" y="421"/>
                  <a:pt x="206" y="389"/>
                  <a:pt x="206" y="389"/>
                </a:cubicBezTo>
                <a:cubicBezTo>
                  <a:pt x="186" y="312"/>
                  <a:pt x="163" y="295"/>
                  <a:pt x="94" y="261"/>
                </a:cubicBezTo>
                <a:cubicBezTo>
                  <a:pt x="83" y="245"/>
                  <a:pt x="64" y="232"/>
                  <a:pt x="62" y="213"/>
                </a:cubicBezTo>
                <a:cubicBezTo>
                  <a:pt x="60" y="199"/>
                  <a:pt x="57" y="146"/>
                  <a:pt x="46" y="125"/>
                </a:cubicBezTo>
                <a:cubicBezTo>
                  <a:pt x="0" y="42"/>
                  <a:pt x="24" y="107"/>
                  <a:pt x="6" y="53"/>
                </a:cubicBezTo>
                <a:cubicBezTo>
                  <a:pt x="17" y="29"/>
                  <a:pt x="18" y="0"/>
                  <a:pt x="54" y="29"/>
                </a:cubicBezTo>
                <a:cubicBezTo>
                  <a:pt x="69" y="41"/>
                  <a:pt x="62" y="67"/>
                  <a:pt x="70" y="85"/>
                </a:cubicBezTo>
                <a:cubicBezTo>
                  <a:pt x="79" y="107"/>
                  <a:pt x="109" y="170"/>
                  <a:pt x="126" y="181"/>
                </a:cubicBezTo>
                <a:cubicBezTo>
                  <a:pt x="142" y="191"/>
                  <a:pt x="174" y="213"/>
                  <a:pt x="174" y="213"/>
                </a:cubicBezTo>
                <a:cubicBezTo>
                  <a:pt x="195" y="244"/>
                  <a:pt x="185" y="256"/>
                  <a:pt x="222" y="269"/>
                </a:cubicBezTo>
                <a:cubicBezTo>
                  <a:pt x="224" y="215"/>
                  <a:pt x="218" y="161"/>
                  <a:pt x="230" y="109"/>
                </a:cubicBezTo>
                <a:cubicBezTo>
                  <a:pt x="231" y="100"/>
                  <a:pt x="251" y="108"/>
                  <a:pt x="254" y="117"/>
                </a:cubicBezTo>
                <a:cubicBezTo>
                  <a:pt x="256" y="126"/>
                  <a:pt x="241" y="182"/>
                  <a:pt x="238" y="197"/>
                </a:cubicBezTo>
                <a:cubicBezTo>
                  <a:pt x="242" y="218"/>
                  <a:pt x="238" y="245"/>
                  <a:pt x="254" y="261"/>
                </a:cubicBezTo>
                <a:cubicBezTo>
                  <a:pt x="262" y="269"/>
                  <a:pt x="319" y="288"/>
                  <a:pt x="334" y="293"/>
                </a:cubicBezTo>
                <a:cubicBezTo>
                  <a:pt x="342" y="301"/>
                  <a:pt x="352" y="307"/>
                  <a:pt x="358" y="317"/>
                </a:cubicBezTo>
                <a:cubicBezTo>
                  <a:pt x="368" y="336"/>
                  <a:pt x="369" y="372"/>
                  <a:pt x="390" y="389"/>
                </a:cubicBezTo>
                <a:cubicBezTo>
                  <a:pt x="403" y="400"/>
                  <a:pt x="423" y="403"/>
                  <a:pt x="438" y="413"/>
                </a:cubicBezTo>
                <a:cubicBezTo>
                  <a:pt x="458" y="443"/>
                  <a:pt x="462" y="462"/>
                  <a:pt x="494" y="477"/>
                </a:cubicBezTo>
                <a:cubicBezTo>
                  <a:pt x="509" y="483"/>
                  <a:pt x="542" y="493"/>
                  <a:pt x="542" y="493"/>
                </a:cubicBezTo>
                <a:cubicBezTo>
                  <a:pt x="549" y="522"/>
                  <a:pt x="558" y="551"/>
                  <a:pt x="566" y="581"/>
                </a:cubicBezTo>
                <a:cubicBezTo>
                  <a:pt x="480" y="615"/>
                  <a:pt x="576" y="580"/>
                  <a:pt x="470" y="605"/>
                </a:cubicBezTo>
                <a:cubicBezTo>
                  <a:pt x="453" y="608"/>
                  <a:pt x="438" y="615"/>
                  <a:pt x="422" y="621"/>
                </a:cubicBezTo>
                <a:cubicBezTo>
                  <a:pt x="414" y="623"/>
                  <a:pt x="398" y="629"/>
                  <a:pt x="398" y="629"/>
                </a:cubicBezTo>
                <a:cubicBezTo>
                  <a:pt x="349" y="620"/>
                  <a:pt x="335" y="622"/>
                  <a:pt x="302" y="589"/>
                </a:cubicBezTo>
                <a:cubicBezTo>
                  <a:pt x="293" y="537"/>
                  <a:pt x="282" y="552"/>
                  <a:pt x="302" y="533"/>
                </a:cubicBezTo>
                <a:close/>
              </a:path>
            </a:pathLst>
          </a:custGeom>
          <a:blipFill dpi="0" rotWithShape="0">
            <a:blip r:embed="rId4"/>
            <a:srcRect/>
            <a:tile tx="0" ty="0" sx="100000" sy="100000" flip="none" algn="tl"/>
          </a:blipFill>
          <a:ln w="12600">
            <a:solidFill>
              <a:srgbClr val="000000"/>
            </a:solidFill>
            <a:round/>
            <a:headEnd/>
            <a:tailEnd/>
          </a:ln>
        </p:spPr>
        <p:txBody>
          <a:bodyPr wrap="none" lIns="91418" tIns="45710" rIns="91418" bIns="45710" anchor="ctr"/>
          <a:lstStyle/>
          <a:p>
            <a:endParaRPr lang="en-US"/>
          </a:p>
        </p:txBody>
      </p:sp>
      <p:sp>
        <p:nvSpPr>
          <p:cNvPr id="83974" name="Rectangle 8"/>
          <p:cNvSpPr>
            <a:spLocks noChangeArrowheads="1"/>
          </p:cNvSpPr>
          <p:nvPr/>
        </p:nvSpPr>
        <p:spPr bwMode="auto">
          <a:xfrm>
            <a:off x="628650" y="561975"/>
            <a:ext cx="8745538" cy="6605588"/>
          </a:xfrm>
          <a:prstGeom prst="rect">
            <a:avLst/>
          </a:prstGeom>
          <a:noFill/>
          <a:ln w="76320">
            <a:solidFill>
              <a:srgbClr val="A5002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83975" name="Text Box 9"/>
          <p:cNvSpPr txBox="1">
            <a:spLocks noChangeArrowheads="1"/>
          </p:cNvSpPr>
          <p:nvPr/>
        </p:nvSpPr>
        <p:spPr bwMode="auto">
          <a:xfrm>
            <a:off x="9632950" y="106363"/>
            <a:ext cx="204788" cy="442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101856" tIns="51108" rIns="101856" bIns="51108"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375"/>
              </a:spcBef>
              <a:buClr>
                <a:srgbClr val="FFA27C"/>
              </a:buClr>
              <a:buSzPct val="100000"/>
            </a:pPr>
            <a:r>
              <a:rPr lang="en-GB" sz="2200">
                <a:solidFill>
                  <a:srgbClr val="FFA27C"/>
                </a:solidFill>
                <a:latin typeface="Comic Sans MS" charset="0"/>
              </a:rPr>
              <a:t> </a:t>
            </a:r>
          </a:p>
        </p:txBody>
      </p:sp>
      <p:sp>
        <p:nvSpPr>
          <p:cNvPr id="45066" name="Text Box 10"/>
          <p:cNvSpPr txBox="1">
            <a:spLocks noChangeArrowheads="1"/>
          </p:cNvSpPr>
          <p:nvPr/>
        </p:nvSpPr>
        <p:spPr bwMode="auto">
          <a:xfrm>
            <a:off x="3124200" y="3427413"/>
            <a:ext cx="1550988"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500"/>
              </a:spcBef>
              <a:buClr>
                <a:srgbClr val="FC0128"/>
              </a:buClr>
              <a:buSzPct val="100000"/>
            </a:pPr>
            <a:r>
              <a:rPr lang="en-GB" sz="2400" b="1">
                <a:latin typeface="Comic Sans MS" charset="0"/>
              </a:rPr>
              <a:t>LA MÃ•</a:t>
            </a:r>
          </a:p>
        </p:txBody>
      </p:sp>
      <p:sp>
        <p:nvSpPr>
          <p:cNvPr id="45067" name="Text Box 11"/>
          <p:cNvSpPr txBox="1">
            <a:spLocks noChangeArrowheads="1"/>
          </p:cNvSpPr>
          <p:nvPr/>
        </p:nvSpPr>
        <p:spPr bwMode="auto">
          <a:xfrm>
            <a:off x="7010400" y="4595813"/>
            <a:ext cx="2576513"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500"/>
              </a:spcBef>
              <a:buClr>
                <a:srgbClr val="FC0128"/>
              </a:buClr>
              <a:buSzPct val="100000"/>
            </a:pPr>
            <a:r>
              <a:rPr lang="en-GB" sz="2400" b="1">
                <a:solidFill>
                  <a:schemeClr val="tx1"/>
                </a:solidFill>
                <a:latin typeface="Comic Sans MS" charset="0"/>
              </a:rPr>
              <a:t>•Si-ri An-ti-ốt</a:t>
            </a:r>
          </a:p>
        </p:txBody>
      </p:sp>
      <p:sp>
        <p:nvSpPr>
          <p:cNvPr id="45068" name="Text Box 12"/>
          <p:cNvSpPr txBox="1">
            <a:spLocks noChangeArrowheads="1"/>
          </p:cNvSpPr>
          <p:nvPr/>
        </p:nvSpPr>
        <p:spPr bwMode="auto">
          <a:xfrm>
            <a:off x="7315200" y="3886200"/>
            <a:ext cx="2057400" cy="841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500"/>
              </a:spcBef>
              <a:buClr>
                <a:srgbClr val="FC0128"/>
              </a:buClr>
              <a:buSzPct val="100000"/>
            </a:pPr>
            <a:r>
              <a:rPr lang="en-GB" sz="2400" b="1">
                <a:solidFill>
                  <a:schemeClr val="tx1"/>
                </a:solidFill>
                <a:latin typeface="Comic Sans MS" charset="0"/>
              </a:rPr>
              <a:t>•Pi-si-đi-an An-ti-ốt</a:t>
            </a:r>
          </a:p>
        </p:txBody>
      </p:sp>
      <p:sp>
        <p:nvSpPr>
          <p:cNvPr id="45069" name="Text Box 13"/>
          <p:cNvSpPr txBox="1">
            <a:spLocks noChangeArrowheads="1"/>
          </p:cNvSpPr>
          <p:nvPr/>
        </p:nvSpPr>
        <p:spPr bwMode="auto">
          <a:xfrm>
            <a:off x="5705475" y="4213225"/>
            <a:ext cx="1993900"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500"/>
              </a:spcBef>
              <a:buClr>
                <a:srgbClr val="FC0128"/>
              </a:buClr>
              <a:buSzPct val="100000"/>
            </a:pPr>
            <a:r>
              <a:rPr lang="en-GB" sz="2400" b="1">
                <a:solidFill>
                  <a:schemeClr val="tx1"/>
                </a:solidFill>
                <a:latin typeface="Comic Sans MS" charset="0"/>
              </a:rPr>
              <a:t>•Ê-phê-sô</a:t>
            </a:r>
          </a:p>
        </p:txBody>
      </p:sp>
      <p:sp>
        <p:nvSpPr>
          <p:cNvPr id="45070" name="Text Box 14"/>
          <p:cNvSpPr txBox="1">
            <a:spLocks noChangeArrowheads="1"/>
          </p:cNvSpPr>
          <p:nvPr/>
        </p:nvSpPr>
        <p:spPr bwMode="auto">
          <a:xfrm>
            <a:off x="4289425" y="4292600"/>
            <a:ext cx="1462088"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500"/>
              </a:spcBef>
              <a:buClr>
                <a:srgbClr val="FC0128"/>
              </a:buClr>
              <a:buSzPct val="100000"/>
            </a:pPr>
            <a:r>
              <a:rPr lang="en-GB" sz="2400" b="1">
                <a:latin typeface="Comic Sans MS" charset="0"/>
              </a:rPr>
              <a:t>A-thên</a:t>
            </a:r>
          </a:p>
        </p:txBody>
      </p:sp>
      <p:sp>
        <p:nvSpPr>
          <p:cNvPr id="83981" name="Text Box 15"/>
          <p:cNvSpPr txBox="1">
            <a:spLocks noChangeArrowheads="1"/>
          </p:cNvSpPr>
          <p:nvPr/>
        </p:nvSpPr>
        <p:spPr bwMode="auto">
          <a:xfrm>
            <a:off x="5143500" y="4137025"/>
            <a:ext cx="338138" cy="66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2250"/>
              </a:spcBef>
              <a:buClr>
                <a:srgbClr val="919191"/>
              </a:buClr>
              <a:buSzPct val="100000"/>
            </a:pPr>
            <a:r>
              <a:rPr lang="en-GB" sz="3600" b="1">
                <a:solidFill>
                  <a:srgbClr val="919191"/>
                </a:solidFill>
                <a:latin typeface="Comic Sans MS" charset="0"/>
              </a:rPr>
              <a:t>•</a:t>
            </a:r>
          </a:p>
        </p:txBody>
      </p:sp>
      <p:sp>
        <p:nvSpPr>
          <p:cNvPr id="45073" name="Text Box 17"/>
          <p:cNvSpPr txBox="1">
            <a:spLocks noChangeArrowheads="1"/>
          </p:cNvSpPr>
          <p:nvPr/>
        </p:nvSpPr>
        <p:spPr bwMode="auto">
          <a:xfrm>
            <a:off x="4727575" y="3414713"/>
            <a:ext cx="2359025"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500"/>
              </a:spcBef>
              <a:buClr>
                <a:srgbClr val="FC0128"/>
              </a:buClr>
              <a:buSzPct val="100000"/>
            </a:pPr>
            <a:r>
              <a:rPr lang="en-GB" sz="2400" b="1">
                <a:solidFill>
                  <a:schemeClr val="tx1"/>
                </a:solidFill>
                <a:latin typeface="Comic Sans MS" charset="0"/>
              </a:rPr>
              <a:t>Ma-xê-đoan</a:t>
            </a:r>
          </a:p>
        </p:txBody>
      </p:sp>
      <p:sp>
        <p:nvSpPr>
          <p:cNvPr id="45079" name="Text Box 23"/>
          <p:cNvSpPr txBox="1">
            <a:spLocks noChangeArrowheads="1"/>
          </p:cNvSpPr>
          <p:nvPr/>
        </p:nvSpPr>
        <p:spPr bwMode="auto">
          <a:xfrm>
            <a:off x="7010400" y="5291138"/>
            <a:ext cx="2952750"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500"/>
              </a:spcBef>
              <a:buClr>
                <a:srgbClr val="FC0128"/>
              </a:buClr>
              <a:buSzPct val="100000"/>
            </a:pPr>
            <a:r>
              <a:rPr lang="en-GB" sz="2400" b="1">
                <a:solidFill>
                  <a:schemeClr val="tx1"/>
                </a:solidFill>
                <a:latin typeface="Comic Sans MS" charset="0"/>
              </a:rPr>
              <a:t>•Giê-ru-sa-lem</a:t>
            </a:r>
          </a:p>
        </p:txBody>
      </p:sp>
      <p:sp>
        <p:nvSpPr>
          <p:cNvPr id="83984" name="Text Box 24"/>
          <p:cNvSpPr txBox="1">
            <a:spLocks noChangeArrowheads="1"/>
          </p:cNvSpPr>
          <p:nvPr/>
        </p:nvSpPr>
        <p:spPr bwMode="auto">
          <a:xfrm>
            <a:off x="8821738" y="741045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83985" name="Text Box 25"/>
          <p:cNvSpPr txBox="1">
            <a:spLocks noChangeArrowheads="1"/>
          </p:cNvSpPr>
          <p:nvPr/>
        </p:nvSpPr>
        <p:spPr bwMode="auto">
          <a:xfrm>
            <a:off x="9450388" y="7051675"/>
            <a:ext cx="184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83986" name="Text Box 26"/>
          <p:cNvSpPr txBox="1">
            <a:spLocks noChangeArrowheads="1"/>
          </p:cNvSpPr>
          <p:nvPr/>
        </p:nvSpPr>
        <p:spPr bwMode="auto">
          <a:xfrm>
            <a:off x="9193213" y="7412038"/>
            <a:ext cx="338137"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46</a:t>
            </a:r>
          </a:p>
        </p:txBody>
      </p:sp>
      <p:sp>
        <p:nvSpPr>
          <p:cNvPr id="83987" name="Text Box 27"/>
          <p:cNvSpPr txBox="1">
            <a:spLocks noChangeArrowheads="1"/>
          </p:cNvSpPr>
          <p:nvPr/>
        </p:nvSpPr>
        <p:spPr bwMode="auto">
          <a:xfrm>
            <a:off x="9521825" y="7372350"/>
            <a:ext cx="290513" cy="309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875"/>
              </a:spcBef>
              <a:buClr>
                <a:srgbClr val="FFFFFF"/>
              </a:buClr>
              <a:buSzPct val="100000"/>
            </a:pPr>
            <a:r>
              <a:rPr lang="en-GB" sz="1400" b="1">
                <a:solidFill>
                  <a:srgbClr val="FFFFFF"/>
                </a:solidFill>
                <a:latin typeface="Comic Sans MS" charset="0"/>
              </a:rPr>
              <a:t>3</a:t>
            </a:r>
          </a:p>
        </p:txBody>
      </p:sp>
      <p:sp>
        <p:nvSpPr>
          <p:cNvPr id="83988" name="Text Box 2"/>
          <p:cNvSpPr txBox="1">
            <a:spLocks noChangeArrowheads="1"/>
          </p:cNvSpPr>
          <p:nvPr/>
        </p:nvSpPr>
        <p:spPr bwMode="auto">
          <a:xfrm>
            <a:off x="1006475" y="5945188"/>
            <a:ext cx="2876550" cy="733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2500"/>
              </a:spcBef>
              <a:buClr>
                <a:srgbClr val="0033CC"/>
              </a:buClr>
              <a:buSzPct val="100000"/>
            </a:pPr>
            <a:r>
              <a:rPr lang="en-GB" sz="4000" b="1">
                <a:solidFill>
                  <a:srgbClr val="0033CC"/>
                </a:solidFill>
                <a:latin typeface="Comic Sans MS" charset="0"/>
              </a:rPr>
              <a:t>CHÂU PHI</a:t>
            </a:r>
          </a:p>
        </p:txBody>
      </p:sp>
      <p:sp>
        <p:nvSpPr>
          <p:cNvPr id="83989" name="Text Box 3"/>
          <p:cNvSpPr txBox="1">
            <a:spLocks noChangeArrowheads="1"/>
          </p:cNvSpPr>
          <p:nvPr/>
        </p:nvSpPr>
        <p:spPr bwMode="auto">
          <a:xfrm>
            <a:off x="6956425" y="5570538"/>
            <a:ext cx="2362200" cy="593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2500"/>
              </a:spcBef>
              <a:buClr>
                <a:srgbClr val="0033CC"/>
              </a:buClr>
              <a:buSzPct val="100000"/>
            </a:pPr>
            <a:r>
              <a:rPr lang="en-GB" sz="3100" b="1">
                <a:solidFill>
                  <a:srgbClr val="0033CC"/>
                </a:solidFill>
                <a:latin typeface="Comic Sans MS" charset="0"/>
              </a:rPr>
              <a:t>Ả RẬP</a:t>
            </a:r>
          </a:p>
        </p:txBody>
      </p:sp>
      <p:sp>
        <p:nvSpPr>
          <p:cNvPr id="83990" name="Text Box 4"/>
          <p:cNvSpPr txBox="1">
            <a:spLocks noChangeArrowheads="1"/>
          </p:cNvSpPr>
          <p:nvPr/>
        </p:nvSpPr>
        <p:spPr bwMode="auto">
          <a:xfrm>
            <a:off x="6956425" y="2374900"/>
            <a:ext cx="1882775" cy="593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938"/>
              </a:spcBef>
              <a:buClr>
                <a:srgbClr val="0033CC"/>
              </a:buClr>
              <a:buSzPct val="100000"/>
            </a:pPr>
            <a:r>
              <a:rPr lang="en-GB" sz="3100" b="1">
                <a:solidFill>
                  <a:srgbClr val="0033CC"/>
                </a:solidFill>
                <a:latin typeface="Comic Sans MS" charset="0"/>
              </a:rPr>
              <a:t>CHÂU Á</a:t>
            </a:r>
          </a:p>
        </p:txBody>
      </p:sp>
      <p:sp>
        <p:nvSpPr>
          <p:cNvPr id="83991" name="Text Box 5"/>
          <p:cNvSpPr txBox="1">
            <a:spLocks noChangeArrowheads="1"/>
          </p:cNvSpPr>
          <p:nvPr/>
        </p:nvSpPr>
        <p:spPr bwMode="auto">
          <a:xfrm rot="1320000">
            <a:off x="3506788" y="4872038"/>
            <a:ext cx="2319337" cy="34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000"/>
              </a:spcBef>
              <a:buClr>
                <a:srgbClr val="FFFFFF"/>
              </a:buClr>
              <a:buSzPct val="100000"/>
            </a:pPr>
            <a:r>
              <a:rPr lang="en-GB" sz="1600" b="1">
                <a:solidFill>
                  <a:srgbClr val="FFFFFF"/>
                </a:solidFill>
                <a:latin typeface="Comic Sans MS" charset="0"/>
              </a:rPr>
              <a:t>ĐỊA TRUNG HẢI</a:t>
            </a:r>
          </a:p>
        </p:txBody>
      </p:sp>
      <p:sp>
        <p:nvSpPr>
          <p:cNvPr id="83992" name="Text Box 6"/>
          <p:cNvSpPr txBox="1">
            <a:spLocks noChangeArrowheads="1"/>
          </p:cNvSpPr>
          <p:nvPr/>
        </p:nvSpPr>
        <p:spPr bwMode="auto">
          <a:xfrm rot="1320000">
            <a:off x="642938" y="1439863"/>
            <a:ext cx="1500187"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000"/>
              </a:spcBef>
              <a:buClr>
                <a:srgbClr val="FFFFFF"/>
              </a:buClr>
              <a:buSzPct val="100000"/>
            </a:pPr>
            <a:r>
              <a:rPr lang="en-GB" sz="1600" b="1">
                <a:solidFill>
                  <a:srgbClr val="FFFFFF"/>
                </a:solidFill>
                <a:latin typeface="Comic Sans MS" charset="0"/>
              </a:rPr>
              <a:t>ĐẠI TÂY DƯƠNG</a:t>
            </a:r>
          </a:p>
        </p:txBody>
      </p:sp>
      <p:sp>
        <p:nvSpPr>
          <p:cNvPr id="83993" name="Text Box 8"/>
          <p:cNvSpPr txBox="1">
            <a:spLocks noChangeArrowheads="1"/>
          </p:cNvSpPr>
          <p:nvPr/>
        </p:nvSpPr>
        <p:spPr bwMode="auto">
          <a:xfrm>
            <a:off x="2239963" y="2314575"/>
            <a:ext cx="3170237" cy="593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938"/>
              </a:spcBef>
              <a:buClr>
                <a:srgbClr val="0033CC"/>
              </a:buClr>
              <a:buSzPct val="100000"/>
            </a:pPr>
            <a:r>
              <a:rPr lang="en-GB" sz="3100" b="1">
                <a:solidFill>
                  <a:srgbClr val="0033CC"/>
                </a:solidFill>
                <a:latin typeface="Comic Sans MS" charset="0"/>
              </a:rPr>
              <a:t>CHÂU ÂU</a:t>
            </a:r>
          </a:p>
        </p:txBody>
      </p:sp>
      <p:sp>
        <p:nvSpPr>
          <p:cNvPr id="54" name="Text Box 22"/>
          <p:cNvSpPr txBox="1">
            <a:spLocks noChangeArrowheads="1"/>
          </p:cNvSpPr>
          <p:nvPr/>
        </p:nvSpPr>
        <p:spPr bwMode="auto">
          <a:xfrm>
            <a:off x="954088" y="4740275"/>
            <a:ext cx="1890712" cy="385763"/>
          </a:xfrm>
          <a:prstGeom prst="rect">
            <a:avLst/>
          </a:prstGeom>
          <a:solidFill>
            <a:srgbClr val="A7FDFA"/>
          </a:solidFill>
          <a:ln w="9360">
            <a:solidFill>
              <a:srgbClr val="000000"/>
            </a:solidFill>
            <a:miter lim="800000"/>
            <a:headEnd/>
            <a:tailEnd/>
          </a:ln>
          <a:effectLst>
            <a:outerShdw dist="71785" dir="2700000" algn="ctr" rotWithShape="0">
              <a:srgbClr val="808080"/>
            </a:outerShdw>
          </a:effectLst>
        </p:spPr>
        <p:txBody>
          <a:bodyPr lIns="101856" tIns="51108" rIns="101856" bIns="51108">
            <a:spAutoFit/>
          </a:bodyPr>
          <a:lstStyle/>
          <a:p>
            <a:pPr algn="ctr" defTabSz="457093" eaLnBrk="0" hangingPunct="0">
              <a:spcBef>
                <a:spcPts val="1125"/>
              </a:spcBef>
              <a:buClr>
                <a:srgbClr val="000000"/>
              </a:buClr>
              <a:buSzPct val="100000"/>
              <a:tabLst>
                <a:tab pos="0" algn="l"/>
                <a:tab pos="914187" algn="l"/>
                <a:tab pos="1828372" algn="l"/>
                <a:tab pos="2742560" algn="l"/>
                <a:tab pos="3656744" algn="l"/>
                <a:tab pos="4570932" algn="l"/>
                <a:tab pos="5485116" algn="l"/>
                <a:tab pos="6399304" algn="l"/>
                <a:tab pos="7313488" algn="l"/>
                <a:tab pos="8227676" algn="l"/>
                <a:tab pos="9141862" algn="l"/>
                <a:tab pos="10056048" algn="l"/>
              </a:tabLst>
              <a:defRPr/>
            </a:pPr>
            <a:r>
              <a:rPr lang="en-GB" sz="1800" b="1">
                <a:solidFill>
                  <a:srgbClr val="000000"/>
                </a:solidFill>
                <a:latin typeface="Comic Sans MS" pitchFamily="-128" charset="0"/>
                <a:ea typeface="MS Gothic" charset="-128"/>
                <a:cs typeface="+mn-cs"/>
              </a:rPr>
              <a:t>Công vụ 21-28</a:t>
            </a:r>
          </a:p>
        </p:txBody>
      </p:sp>
      <p:grpSp>
        <p:nvGrpSpPr>
          <p:cNvPr id="2" name="Group 24"/>
          <p:cNvGrpSpPr>
            <a:grpSpLocks/>
          </p:cNvGrpSpPr>
          <p:nvPr/>
        </p:nvGrpSpPr>
        <p:grpSpPr bwMode="auto">
          <a:xfrm>
            <a:off x="838200" y="5314950"/>
            <a:ext cx="6410325" cy="966788"/>
            <a:chOff x="537" y="3348"/>
            <a:chExt cx="3652" cy="609"/>
          </a:xfrm>
        </p:grpSpPr>
        <p:sp>
          <p:nvSpPr>
            <p:cNvPr id="57" name="Rectangle 25"/>
            <p:cNvSpPr>
              <a:spLocks noChangeArrowheads="1"/>
            </p:cNvSpPr>
            <p:nvPr/>
          </p:nvSpPr>
          <p:spPr bwMode="auto">
            <a:xfrm>
              <a:off x="621" y="3348"/>
              <a:ext cx="3389" cy="438"/>
            </a:xfrm>
            <a:prstGeom prst="rect">
              <a:avLst/>
            </a:prstGeom>
            <a:blipFill dpi="0" rotWithShape="0">
              <a:blip r:embed="rId5"/>
              <a:srcRect/>
              <a:tile tx="0" ty="0" sx="100000" sy="100000" flip="none" algn="tl"/>
            </a:blipFill>
            <a:ln w="76320">
              <a:solidFill>
                <a:srgbClr val="0067C9"/>
              </a:solidFill>
              <a:miter lim="800000"/>
              <a:headEnd/>
              <a:tailEnd/>
            </a:ln>
            <a:effectLst>
              <a:outerShdw blurRad="63500" dist="89605" dir="2700000" algn="ctr" rotWithShape="0">
                <a:srgbClr val="000000">
                  <a:alpha val="74998"/>
                </a:srgbClr>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84012" name="Text Box 26"/>
            <p:cNvSpPr txBox="1">
              <a:spLocks noChangeArrowheads="1"/>
            </p:cNvSpPr>
            <p:nvPr/>
          </p:nvSpPr>
          <p:spPr bwMode="auto">
            <a:xfrm>
              <a:off x="537" y="3384"/>
              <a:ext cx="3652" cy="5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2000"/>
                </a:spcBef>
                <a:buClr>
                  <a:srgbClr val="000000"/>
                </a:buClr>
                <a:buSzPct val="100000"/>
              </a:pPr>
              <a:r>
                <a:rPr lang="en-GB" sz="2600" b="1">
                  <a:solidFill>
                    <a:srgbClr val="000000"/>
                  </a:solidFill>
                  <a:latin typeface="Comic Sans MS" charset="0"/>
                </a:rPr>
                <a:t>4. </a:t>
              </a:r>
              <a:r>
                <a:rPr lang="ja-JP" altLang="en-GB" sz="2600" b="1">
                  <a:solidFill>
                    <a:srgbClr val="000000"/>
                  </a:solidFill>
                  <a:latin typeface="Comic Sans MS" charset="0"/>
                </a:rPr>
                <a:t>“</a:t>
              </a:r>
              <a:r>
                <a:rPr lang="en-GB" altLang="ja-JP" sz="2600" b="1">
                  <a:solidFill>
                    <a:srgbClr val="000000"/>
                  </a:solidFill>
                  <a:latin typeface="Comic Sans MS" charset="0"/>
                </a:rPr>
                <a:t>Tiến đến </a:t>
              </a:r>
              <a:r>
                <a:rPr lang="en-GB" altLang="ja-JP" sz="2600" b="1" u="sng">
                  <a:solidFill>
                    <a:srgbClr val="FC0128"/>
                  </a:solidFill>
                  <a:latin typeface="Comic Sans MS" charset="0"/>
                </a:rPr>
                <a:t>La Mã</a:t>
              </a:r>
              <a:r>
                <a:rPr lang="en-GB" altLang="ja-JP" sz="2600" b="1">
                  <a:solidFill>
                    <a:srgbClr val="000000"/>
                  </a:solidFill>
                  <a:latin typeface="Comic Sans MS" charset="0"/>
                </a:rPr>
                <a:t> &amp; </a:t>
              </a:r>
              <a:r>
                <a:rPr lang="en-GB" altLang="ja-JP" sz="2600" b="1" u="sng">
                  <a:solidFill>
                    <a:srgbClr val="FC0128"/>
                  </a:solidFill>
                  <a:latin typeface="Comic Sans MS" charset="0"/>
                </a:rPr>
                <a:t>HOÀN THÀNH</a:t>
              </a:r>
              <a:r>
                <a:rPr lang="en-GB" altLang="ja-JP" sz="2600" b="1">
                  <a:solidFill>
                    <a:srgbClr val="000000"/>
                  </a:solidFill>
                  <a:latin typeface="Comic Sans MS" charset="0"/>
                </a:rPr>
                <a:t>!</a:t>
              </a:r>
              <a:r>
                <a:rPr lang="ja-JP" altLang="en-GB" sz="2600" b="1">
                  <a:solidFill>
                    <a:srgbClr val="000000"/>
                  </a:solidFill>
                  <a:latin typeface="Comic Sans MS" charset="0"/>
                </a:rPr>
                <a:t>”</a:t>
              </a:r>
              <a:endParaRPr lang="en-GB" sz="2600" b="1">
                <a:solidFill>
                  <a:srgbClr val="000000"/>
                </a:solidFill>
                <a:latin typeface="Comic Sans MS" charset="0"/>
              </a:endParaRPr>
            </a:p>
          </p:txBody>
        </p:sp>
      </p:grpSp>
      <p:grpSp>
        <p:nvGrpSpPr>
          <p:cNvPr id="3" name="Group 27"/>
          <p:cNvGrpSpPr>
            <a:grpSpLocks/>
          </p:cNvGrpSpPr>
          <p:nvPr/>
        </p:nvGrpSpPr>
        <p:grpSpPr bwMode="auto">
          <a:xfrm>
            <a:off x="992188" y="6215063"/>
            <a:ext cx="8507412" cy="1387475"/>
            <a:chOff x="625" y="3915"/>
            <a:chExt cx="5359" cy="874"/>
          </a:xfrm>
        </p:grpSpPr>
        <p:sp>
          <p:nvSpPr>
            <p:cNvPr id="61" name="Rectangle 28"/>
            <p:cNvSpPr>
              <a:spLocks noChangeArrowheads="1"/>
            </p:cNvSpPr>
            <p:nvPr/>
          </p:nvSpPr>
          <p:spPr bwMode="auto">
            <a:xfrm>
              <a:off x="625" y="3915"/>
              <a:ext cx="5345" cy="774"/>
            </a:xfrm>
            <a:prstGeom prst="rect">
              <a:avLst/>
            </a:prstGeom>
            <a:blipFill dpi="0" rotWithShape="0">
              <a:blip r:embed="rId5"/>
              <a:srcRect/>
              <a:tile tx="0" ty="0" sx="100000" sy="100000" flip="none" algn="tl"/>
            </a:blipFill>
            <a:ln w="76320">
              <a:solidFill>
                <a:srgbClr val="618FFD"/>
              </a:solidFill>
              <a:miter lim="800000"/>
              <a:headEnd/>
              <a:tailEnd/>
            </a:ln>
            <a:effectLst>
              <a:outerShdw blurRad="63500" dist="99193" dir="2381944" algn="ctr" rotWithShape="0">
                <a:srgbClr val="000000">
                  <a:alpha val="74998"/>
                </a:srgbClr>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84010" name="Rectangle 29"/>
            <p:cNvSpPr>
              <a:spLocks noChangeArrowheads="1"/>
            </p:cNvSpPr>
            <p:nvPr/>
          </p:nvSpPr>
          <p:spPr bwMode="auto">
            <a:xfrm>
              <a:off x="671" y="3940"/>
              <a:ext cx="5313" cy="8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p>
              <a:pPr eaLnBrk="0" hangingPunct="0">
                <a:lnSpc>
                  <a:spcPct val="80000"/>
                </a:lnSpc>
                <a:buClr>
                  <a:srgbClr val="0000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b="1">
                  <a:solidFill>
                    <a:srgbClr val="000000"/>
                  </a:solidFill>
                  <a:latin typeface="Apple Chancery" charset="0"/>
                </a:rPr>
                <a:t>Đ</a:t>
              </a:r>
              <a:r>
                <a:rPr lang="en-GB" b="1">
                  <a:solidFill>
                    <a:srgbClr val="000000"/>
                  </a:solidFill>
                  <a:latin typeface="Comic Sans MS" charset="0"/>
                </a:rPr>
                <a:t>iểm quan trọng: Là một tù nhân, bị </a:t>
              </a:r>
              <a:r>
                <a:rPr lang="en-GB" b="1">
                  <a:solidFill>
                    <a:srgbClr val="000000"/>
                  </a:solidFill>
                  <a:latin typeface="Apple Chancery" charset="0"/>
                </a:rPr>
                <a:t>đ</a:t>
              </a:r>
              <a:r>
                <a:rPr lang="en-GB" b="1">
                  <a:solidFill>
                    <a:srgbClr val="000000"/>
                  </a:solidFill>
                  <a:latin typeface="Arial" charset="0"/>
                </a:rPr>
                <a:t>ư</a:t>
              </a:r>
              <a:r>
                <a:rPr lang="en-GB" b="1">
                  <a:solidFill>
                    <a:srgbClr val="000000"/>
                  </a:solidFill>
                  <a:latin typeface="Comic Sans MS" charset="0"/>
                </a:rPr>
                <a:t>a </a:t>
              </a:r>
              <a:r>
                <a:rPr lang="en-GB" b="1">
                  <a:solidFill>
                    <a:srgbClr val="000000"/>
                  </a:solidFill>
                  <a:latin typeface="Apple Chancery" charset="0"/>
                </a:rPr>
                <a:t>đ</a:t>
              </a:r>
              <a:r>
                <a:rPr lang="en-GB" b="1">
                  <a:solidFill>
                    <a:srgbClr val="000000"/>
                  </a:solidFill>
                  <a:latin typeface="Comic Sans MS" charset="0"/>
                </a:rPr>
                <a:t>ến </a:t>
              </a:r>
              <a:r>
                <a:rPr lang="en-GB" b="1" u="sng">
                  <a:solidFill>
                    <a:srgbClr val="FC0128"/>
                  </a:solidFill>
                  <a:latin typeface="Comic Sans MS" charset="0"/>
                </a:rPr>
                <a:t>La Mã</a:t>
              </a:r>
              <a:r>
                <a:rPr lang="en-GB" b="1">
                  <a:solidFill>
                    <a:srgbClr val="000000"/>
                  </a:solidFill>
                  <a:latin typeface="Comic Sans MS" charset="0"/>
                </a:rPr>
                <a:t>; Ảnh h</a:t>
              </a:r>
              <a:r>
                <a:rPr lang="en-GB" b="1">
                  <a:solidFill>
                    <a:srgbClr val="000000"/>
                  </a:solidFill>
                  <a:latin typeface="Arial" charset="0"/>
                </a:rPr>
                <a:t>ư</a:t>
              </a:r>
              <a:r>
                <a:rPr lang="en-GB" b="1">
                  <a:solidFill>
                    <a:srgbClr val="000000"/>
                  </a:solidFill>
                  <a:latin typeface="Comic Sans MS" charset="0"/>
                </a:rPr>
                <a:t>ởng C</a:t>
              </a:r>
              <a:r>
                <a:rPr lang="en-GB" b="1">
                  <a:solidFill>
                    <a:srgbClr val="000000"/>
                  </a:solidFill>
                  <a:latin typeface="Arial" charset="0"/>
                </a:rPr>
                <a:t>ơ</a:t>
              </a:r>
              <a:r>
                <a:rPr lang="en-GB" b="1">
                  <a:solidFill>
                    <a:srgbClr val="000000"/>
                  </a:solidFill>
                  <a:latin typeface="Comic Sans MS" charset="0"/>
                </a:rPr>
                <a:t> </a:t>
              </a:r>
              <a:r>
                <a:rPr lang="en-GB" b="1">
                  <a:solidFill>
                    <a:srgbClr val="000000"/>
                  </a:solidFill>
                  <a:latin typeface="Apple Chancery" charset="0"/>
                </a:rPr>
                <a:t>đ</a:t>
              </a:r>
              <a:r>
                <a:rPr lang="en-GB" b="1">
                  <a:solidFill>
                    <a:srgbClr val="000000"/>
                  </a:solidFill>
                  <a:latin typeface="Comic Sans MS" charset="0"/>
                </a:rPr>
                <a:t>ốc trong tù và trong nhà </a:t>
              </a:r>
              <a:r>
                <a:rPr lang="en-GB" b="1" u="sng">
                  <a:solidFill>
                    <a:srgbClr val="FC0128"/>
                  </a:solidFill>
                  <a:latin typeface="Comic Sans MS" charset="0"/>
                </a:rPr>
                <a:t>Sê-sa</a:t>
              </a:r>
              <a:r>
                <a:rPr lang="en-GB" b="1">
                  <a:solidFill>
                    <a:srgbClr val="000000"/>
                  </a:solidFill>
                  <a:latin typeface="Comic Sans MS" charset="0"/>
                </a:rPr>
                <a:t>; Những lá th</a:t>
              </a:r>
              <a:r>
                <a:rPr lang="en-GB" b="1">
                  <a:solidFill>
                    <a:srgbClr val="000000"/>
                  </a:solidFill>
                  <a:latin typeface="Arial" charset="0"/>
                </a:rPr>
                <a:t>ư</a:t>
              </a:r>
              <a:r>
                <a:rPr lang="en-GB" b="1">
                  <a:solidFill>
                    <a:srgbClr val="000000"/>
                  </a:solidFill>
                  <a:latin typeface="Comic Sans MS" charset="0"/>
                </a:rPr>
                <a:t> quan trọng sau đó; </a:t>
              </a:r>
              <a:r>
                <a:rPr lang="ja-JP" altLang="en-GB" b="1">
                  <a:solidFill>
                    <a:srgbClr val="000000"/>
                  </a:solidFill>
                  <a:latin typeface="Comic Sans MS" charset="0"/>
                </a:rPr>
                <a:t>“</a:t>
              </a:r>
              <a:r>
                <a:rPr lang="en-GB" altLang="ja-JP" b="1">
                  <a:solidFill>
                    <a:srgbClr val="000000"/>
                  </a:solidFill>
                  <a:latin typeface="Apple Chancery" charset="0"/>
                </a:rPr>
                <a:t>đ</a:t>
              </a:r>
              <a:r>
                <a:rPr lang="en-GB" altLang="ja-JP" b="1">
                  <a:solidFill>
                    <a:srgbClr val="000000"/>
                  </a:solidFill>
                  <a:latin typeface="Comic Sans MS" charset="0"/>
                </a:rPr>
                <a:t>ánh trận tốt lành, giữ </a:t>
              </a:r>
              <a:r>
                <a:rPr lang="en-GB" altLang="ja-JP" b="1">
                  <a:solidFill>
                    <a:srgbClr val="000000"/>
                  </a:solidFill>
                  <a:latin typeface="Apple Chancery" charset="0"/>
                </a:rPr>
                <a:t>đ</a:t>
              </a:r>
              <a:r>
                <a:rPr lang="en-GB" altLang="ja-JP" b="1">
                  <a:solidFill>
                    <a:srgbClr val="000000"/>
                  </a:solidFill>
                  <a:latin typeface="Arial" charset="0"/>
                </a:rPr>
                <a:t>ư</a:t>
              </a:r>
              <a:r>
                <a:rPr lang="en-GB" altLang="ja-JP" b="1">
                  <a:solidFill>
                    <a:srgbClr val="000000"/>
                  </a:solidFill>
                  <a:latin typeface="Comic Sans MS" charset="0"/>
                </a:rPr>
                <a:t>ợc </a:t>
              </a:r>
              <a:r>
                <a:rPr lang="en-GB" altLang="ja-JP" b="1">
                  <a:solidFill>
                    <a:srgbClr val="000000"/>
                  </a:solidFill>
                  <a:latin typeface="Apple Chancery" charset="0"/>
                </a:rPr>
                <a:t>đ</a:t>
              </a:r>
              <a:r>
                <a:rPr lang="en-GB" altLang="ja-JP" b="1">
                  <a:solidFill>
                    <a:srgbClr val="000000"/>
                  </a:solidFill>
                  <a:latin typeface="Comic Sans MS" charset="0"/>
                </a:rPr>
                <a:t>ức tin!</a:t>
              </a:r>
              <a:r>
                <a:rPr lang="ja-JP" altLang="en-GB" b="1">
                  <a:solidFill>
                    <a:srgbClr val="000000"/>
                  </a:solidFill>
                  <a:latin typeface="Comic Sans MS" charset="0"/>
                </a:rPr>
                <a:t>”</a:t>
              </a:r>
              <a:endParaRPr lang="en-GB" b="1">
                <a:solidFill>
                  <a:srgbClr val="000000"/>
                </a:solidFill>
                <a:latin typeface="Comic Sans MS" charset="0"/>
              </a:endParaRPr>
            </a:p>
          </p:txBody>
        </p:sp>
      </p:grpSp>
      <p:grpSp>
        <p:nvGrpSpPr>
          <p:cNvPr id="4" name="Group 30"/>
          <p:cNvGrpSpPr>
            <a:grpSpLocks/>
          </p:cNvGrpSpPr>
          <p:nvPr/>
        </p:nvGrpSpPr>
        <p:grpSpPr bwMode="auto">
          <a:xfrm>
            <a:off x="4421188" y="788988"/>
            <a:ext cx="4451350" cy="2957512"/>
            <a:chOff x="2785" y="497"/>
            <a:chExt cx="2804" cy="1863"/>
          </a:xfrm>
        </p:grpSpPr>
        <p:pic>
          <p:nvPicPr>
            <p:cNvPr id="84007" name="Picture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5" y="497"/>
              <a:ext cx="2804" cy="1863"/>
            </a:xfrm>
            <a:prstGeom prst="rect">
              <a:avLst/>
            </a:prstGeom>
            <a:noFill/>
            <a:ln w="76320">
              <a:solidFill>
                <a:srgbClr val="A50021"/>
              </a:solidFill>
              <a:miter lim="800000"/>
              <a:headEnd/>
              <a:tailEnd/>
            </a:ln>
            <a:effectLst>
              <a:outerShdw dist="89605" dir="2700000" algn="ctr" rotWithShape="0">
                <a:srgbClr val="808080"/>
              </a:outerShdw>
            </a:effectLst>
            <a:extLst>
              <a:ext uri="{909E8E84-426E-40dd-AFC4-6F175D3DCCD1}">
                <a14:hiddenFill xmlns:a14="http://schemas.microsoft.com/office/drawing/2010/main" xmlns="">
                  <a:solidFill>
                    <a:srgbClr val="FFFFFF"/>
                  </a:solidFill>
                </a14:hiddenFill>
              </a:ext>
            </a:extLst>
          </p:spPr>
        </p:pic>
        <p:sp>
          <p:nvSpPr>
            <p:cNvPr id="84008" name="Text Box 32"/>
            <p:cNvSpPr txBox="1">
              <a:spLocks noChangeArrowheads="1"/>
            </p:cNvSpPr>
            <p:nvPr/>
          </p:nvSpPr>
          <p:spPr bwMode="auto">
            <a:xfrm>
              <a:off x="2795" y="2086"/>
              <a:ext cx="2239" cy="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250"/>
                </a:spcBef>
                <a:buClr>
                  <a:srgbClr val="FFEA18"/>
                </a:buClr>
                <a:buSzPct val="100000"/>
              </a:pPr>
              <a:r>
                <a:rPr lang="en-GB" sz="2000" b="1">
                  <a:solidFill>
                    <a:srgbClr val="FFEA18"/>
                  </a:solidFill>
                  <a:latin typeface="Comic Sans MS" charset="0"/>
                </a:rPr>
                <a:t>Tòa án La Mã cổ </a:t>
              </a:r>
              <a:r>
                <a:rPr lang="en-GB" sz="2000" b="1">
                  <a:solidFill>
                    <a:srgbClr val="FFEA18"/>
                  </a:solidFill>
                  <a:latin typeface="Apple Chancery" charset="0"/>
                </a:rPr>
                <a:t>đ</a:t>
              </a:r>
              <a:r>
                <a:rPr lang="en-GB" sz="2000" b="1">
                  <a:solidFill>
                    <a:srgbClr val="FFEA18"/>
                  </a:solidFill>
                  <a:latin typeface="Comic Sans MS" charset="0"/>
                </a:rPr>
                <a:t>ại</a:t>
              </a:r>
            </a:p>
          </p:txBody>
        </p:sp>
      </p:grpSp>
      <p:sp>
        <p:nvSpPr>
          <p:cNvPr id="67" name="AutoShape 37"/>
          <p:cNvSpPr>
            <a:spLocks noChangeArrowheads="1"/>
          </p:cNvSpPr>
          <p:nvPr/>
        </p:nvSpPr>
        <p:spPr bwMode="auto">
          <a:xfrm>
            <a:off x="3138488" y="3446463"/>
            <a:ext cx="1087437" cy="404812"/>
          </a:xfrm>
          <a:prstGeom prst="roundRect">
            <a:avLst>
              <a:gd name="adj" fmla="val 16667"/>
            </a:avLst>
          </a:prstGeom>
          <a:noFill/>
          <a:ln w="38160">
            <a:solidFill>
              <a:srgbClr val="FFEA18"/>
            </a:solidFill>
            <a:miter lim="800000"/>
            <a:headEnd/>
            <a:tailEnd/>
          </a:ln>
          <a:effectLst>
            <a:outerShdw dist="40186" dir="4303642"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grpSp>
        <p:nvGrpSpPr>
          <p:cNvPr id="5" name="Group 38"/>
          <p:cNvGrpSpPr>
            <a:grpSpLocks/>
          </p:cNvGrpSpPr>
          <p:nvPr/>
        </p:nvGrpSpPr>
        <p:grpSpPr bwMode="auto">
          <a:xfrm>
            <a:off x="225425" y="307975"/>
            <a:ext cx="3903663" cy="3071813"/>
            <a:chOff x="142" y="194"/>
            <a:chExt cx="2459" cy="1935"/>
          </a:xfrm>
        </p:grpSpPr>
        <p:sp>
          <p:nvSpPr>
            <p:cNvPr id="84005" name="AutoShape 39"/>
            <p:cNvSpPr>
              <a:spLocks noChangeArrowheads="1"/>
            </p:cNvSpPr>
            <p:nvPr/>
          </p:nvSpPr>
          <p:spPr bwMode="auto">
            <a:xfrm flipH="1">
              <a:off x="142" y="194"/>
              <a:ext cx="2459" cy="1703"/>
            </a:xfrm>
            <a:prstGeom prst="roundRect">
              <a:avLst>
                <a:gd name="adj" fmla="val 16667"/>
              </a:avLst>
            </a:prstGeom>
            <a:gradFill rotWithShape="0">
              <a:gsLst>
                <a:gs pos="0">
                  <a:srgbClr val="000000"/>
                </a:gs>
                <a:gs pos="50000">
                  <a:srgbClr val="2828FF"/>
                </a:gs>
                <a:gs pos="100000">
                  <a:srgbClr val="000000"/>
                </a:gs>
              </a:gsLst>
              <a:lin ang="5400000" scaled="1"/>
            </a:gradFill>
            <a:ln w="76320">
              <a:solidFill>
                <a:srgbClr val="FC0128"/>
              </a:solidFill>
              <a:miter lim="800000"/>
              <a:headEnd/>
              <a:tailEnd/>
            </a:ln>
          </p:spPr>
          <p:txBody>
            <a:bodyPr wrap="none" anchor="ctr"/>
            <a:lstStyle/>
            <a:p>
              <a:pPr eaLnBrk="0" hangingPunct="0">
                <a:lnSpc>
                  <a:spcPct val="93000"/>
                </a:lnSpc>
                <a:buClr>
                  <a:srgbClr val="000000"/>
                </a:buClr>
                <a:buSzPct val="100000"/>
                <a:buFont typeface="Times New Roman" charset="0"/>
                <a:buNone/>
              </a:pPr>
              <a:endParaRPr lang="en-US"/>
            </a:p>
          </p:txBody>
        </p:sp>
        <p:sp>
          <p:nvSpPr>
            <p:cNvPr id="84006" name="Text Box 40"/>
            <p:cNvSpPr txBox="1">
              <a:spLocks noChangeArrowheads="1"/>
            </p:cNvSpPr>
            <p:nvPr/>
          </p:nvSpPr>
          <p:spPr bwMode="auto">
            <a:xfrm>
              <a:off x="240" y="480"/>
              <a:ext cx="2295" cy="16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4125"/>
                </a:spcBef>
                <a:buClr>
                  <a:srgbClr val="FFEA18"/>
                </a:buClr>
                <a:buSzPct val="100000"/>
              </a:pPr>
              <a:r>
                <a:rPr lang="en-GB" sz="5300" b="1">
                  <a:solidFill>
                    <a:srgbClr val="FFEA18"/>
                  </a:solidFill>
                  <a:latin typeface="Comic Sans MS" charset="0"/>
                </a:rPr>
                <a:t>Năm 59-62 S.C.</a:t>
              </a:r>
            </a:p>
          </p:txBody>
        </p:sp>
      </p:grpSp>
      <p:sp>
        <p:nvSpPr>
          <p:cNvPr id="71" name="AutoShape 41"/>
          <p:cNvSpPr>
            <a:spLocks noChangeArrowheads="1"/>
          </p:cNvSpPr>
          <p:nvPr/>
        </p:nvSpPr>
        <p:spPr bwMode="auto">
          <a:xfrm rot="5340000">
            <a:off x="3742531" y="4010819"/>
            <a:ext cx="690563" cy="454025"/>
          </a:xfrm>
          <a:prstGeom prst="leftArrow">
            <a:avLst>
              <a:gd name="adj1" fmla="val 50000"/>
              <a:gd name="adj2" fmla="val 38025"/>
            </a:avLst>
          </a:prstGeom>
          <a:solidFill>
            <a:srgbClr val="FFEA18"/>
          </a:solidFill>
          <a:ln w="38160">
            <a:solidFill>
              <a:srgbClr val="FC0128"/>
            </a:solidFill>
            <a:miter lim="800000"/>
            <a:headEnd/>
            <a:tailEnd/>
          </a:ln>
          <a:effectLst>
            <a:outerShdw dist="7178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72" name="AutoShape 42"/>
          <p:cNvSpPr>
            <a:spLocks noChangeArrowheads="1"/>
          </p:cNvSpPr>
          <p:nvPr/>
        </p:nvSpPr>
        <p:spPr bwMode="auto">
          <a:xfrm rot="1200000">
            <a:off x="4087813" y="4967288"/>
            <a:ext cx="690562" cy="454025"/>
          </a:xfrm>
          <a:prstGeom prst="leftArrow">
            <a:avLst>
              <a:gd name="adj1" fmla="val 50000"/>
              <a:gd name="adj2" fmla="val 38024"/>
            </a:avLst>
          </a:prstGeom>
          <a:solidFill>
            <a:srgbClr val="FFEA18"/>
          </a:solidFill>
          <a:ln w="38160">
            <a:solidFill>
              <a:srgbClr val="FC0128"/>
            </a:solidFill>
            <a:miter lim="800000"/>
            <a:headEnd/>
            <a:tailEnd/>
          </a:ln>
          <a:effectLst>
            <a:outerShdw dist="7178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73" name="AutoShape 43"/>
          <p:cNvSpPr>
            <a:spLocks noChangeArrowheads="1"/>
          </p:cNvSpPr>
          <p:nvPr/>
        </p:nvSpPr>
        <p:spPr bwMode="auto">
          <a:xfrm rot="60000">
            <a:off x="5953125" y="4872038"/>
            <a:ext cx="690563" cy="454025"/>
          </a:xfrm>
          <a:prstGeom prst="leftArrow">
            <a:avLst>
              <a:gd name="adj1" fmla="val 50000"/>
              <a:gd name="adj2" fmla="val 38025"/>
            </a:avLst>
          </a:prstGeom>
          <a:solidFill>
            <a:srgbClr val="FFEA18"/>
          </a:solidFill>
          <a:ln w="38160">
            <a:solidFill>
              <a:srgbClr val="FC0128"/>
            </a:solidFill>
            <a:miter lim="800000"/>
            <a:headEnd/>
            <a:tailEnd/>
          </a:ln>
          <a:effectLst>
            <a:outerShdw dist="7178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76" name="AutoShape 44"/>
          <p:cNvSpPr>
            <a:spLocks noChangeArrowheads="1"/>
          </p:cNvSpPr>
          <p:nvPr/>
        </p:nvSpPr>
        <p:spPr bwMode="auto">
          <a:xfrm rot="5880000">
            <a:off x="6625431" y="4950619"/>
            <a:ext cx="690563" cy="454025"/>
          </a:xfrm>
          <a:prstGeom prst="leftArrow">
            <a:avLst>
              <a:gd name="adj1" fmla="val 50000"/>
              <a:gd name="adj2" fmla="val 38025"/>
            </a:avLst>
          </a:prstGeom>
          <a:solidFill>
            <a:srgbClr val="FFEA18"/>
          </a:solidFill>
          <a:ln w="38160">
            <a:solidFill>
              <a:srgbClr val="FC0128"/>
            </a:solidFill>
            <a:miter lim="800000"/>
            <a:headEnd/>
            <a:tailEnd/>
          </a:ln>
          <a:effectLst>
            <a:outerShdw dist="7178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80" name="Freeform 45"/>
          <p:cNvSpPr>
            <a:spLocks noChangeArrowheads="1"/>
          </p:cNvSpPr>
          <p:nvPr/>
        </p:nvSpPr>
        <p:spPr bwMode="auto">
          <a:xfrm>
            <a:off x="4162425" y="3633788"/>
            <a:ext cx="3024188" cy="1841500"/>
          </a:xfrm>
          <a:custGeom>
            <a:avLst/>
            <a:gdLst>
              <a:gd name="T0" fmla="*/ 1896 w 1905"/>
              <a:gd name="T1" fmla="*/ 1160 h 1160"/>
              <a:gd name="T2" fmla="*/ 1869 w 1905"/>
              <a:gd name="T3" fmla="*/ 1151 h 1160"/>
              <a:gd name="T4" fmla="*/ 1905 w 1905"/>
              <a:gd name="T5" fmla="*/ 971 h 1160"/>
              <a:gd name="T6" fmla="*/ 1896 w 1905"/>
              <a:gd name="T7" fmla="*/ 800 h 1160"/>
              <a:gd name="T8" fmla="*/ 1609 w 1905"/>
              <a:gd name="T9" fmla="*/ 720 h 1160"/>
              <a:gd name="T10" fmla="*/ 1546 w 1905"/>
              <a:gd name="T11" fmla="*/ 711 h 1160"/>
              <a:gd name="T12" fmla="*/ 1465 w 1905"/>
              <a:gd name="T13" fmla="*/ 746 h 1160"/>
              <a:gd name="T14" fmla="*/ 1357 w 1905"/>
              <a:gd name="T15" fmla="*/ 782 h 1160"/>
              <a:gd name="T16" fmla="*/ 1240 w 1905"/>
              <a:gd name="T17" fmla="*/ 738 h 1160"/>
              <a:gd name="T18" fmla="*/ 1186 w 1905"/>
              <a:gd name="T19" fmla="*/ 720 h 1160"/>
              <a:gd name="T20" fmla="*/ 1105 w 1905"/>
              <a:gd name="T21" fmla="*/ 684 h 1160"/>
              <a:gd name="T22" fmla="*/ 1105 w 1905"/>
              <a:gd name="T23" fmla="*/ 764 h 1160"/>
              <a:gd name="T24" fmla="*/ 1123 w 1905"/>
              <a:gd name="T25" fmla="*/ 818 h 1160"/>
              <a:gd name="T26" fmla="*/ 980 w 1905"/>
              <a:gd name="T27" fmla="*/ 908 h 1160"/>
              <a:gd name="T28" fmla="*/ 899 w 1905"/>
              <a:gd name="T29" fmla="*/ 926 h 1160"/>
              <a:gd name="T30" fmla="*/ 476 w 1905"/>
              <a:gd name="T31" fmla="*/ 881 h 1160"/>
              <a:gd name="T32" fmla="*/ 359 w 1905"/>
              <a:gd name="T33" fmla="*/ 854 h 1160"/>
              <a:gd name="T34" fmla="*/ 332 w 1905"/>
              <a:gd name="T35" fmla="*/ 836 h 1160"/>
              <a:gd name="T36" fmla="*/ 278 w 1905"/>
              <a:gd name="T37" fmla="*/ 827 h 1160"/>
              <a:gd name="T38" fmla="*/ 224 w 1905"/>
              <a:gd name="T39" fmla="*/ 809 h 1160"/>
              <a:gd name="T40" fmla="*/ 117 w 1905"/>
              <a:gd name="T41" fmla="*/ 773 h 1160"/>
              <a:gd name="T42" fmla="*/ 90 w 1905"/>
              <a:gd name="T43" fmla="*/ 764 h 1160"/>
              <a:gd name="T44" fmla="*/ 72 w 1905"/>
              <a:gd name="T45" fmla="*/ 684 h 1160"/>
              <a:gd name="T46" fmla="*/ 45 w 1905"/>
              <a:gd name="T47" fmla="*/ 675 h 1160"/>
              <a:gd name="T48" fmla="*/ 18 w 1905"/>
              <a:gd name="T49" fmla="*/ 657 h 1160"/>
              <a:gd name="T50" fmla="*/ 117 w 1905"/>
              <a:gd name="T51" fmla="*/ 603 h 1160"/>
              <a:gd name="T52" fmla="*/ 144 w 1905"/>
              <a:gd name="T53" fmla="*/ 495 h 1160"/>
              <a:gd name="T54" fmla="*/ 162 w 1905"/>
              <a:gd name="T55" fmla="*/ 396 h 1160"/>
              <a:gd name="T56" fmla="*/ 144 w 1905"/>
              <a:gd name="T57" fmla="*/ 342 h 1160"/>
              <a:gd name="T58" fmla="*/ 117 w 1905"/>
              <a:gd name="T59" fmla="*/ 315 h 1160"/>
              <a:gd name="T60" fmla="*/ 81 w 1905"/>
              <a:gd name="T61" fmla="*/ 261 h 1160"/>
              <a:gd name="T62" fmla="*/ 63 w 1905"/>
              <a:gd name="T63" fmla="*/ 207 h 1160"/>
              <a:gd name="T64" fmla="*/ 72 w 1905"/>
              <a:gd name="T65" fmla="*/ 54 h 1160"/>
              <a:gd name="T66" fmla="*/ 18 w 1905"/>
              <a:gd name="T67" fmla="*/ 27 h 1160"/>
              <a:gd name="T68" fmla="*/ 0 w 1905"/>
              <a:gd name="T69" fmla="*/ 0 h 1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05"/>
              <a:gd name="T106" fmla="*/ 0 h 1160"/>
              <a:gd name="T107" fmla="*/ 1905 w 1905"/>
              <a:gd name="T108" fmla="*/ 1160 h 1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05" h="1160">
                <a:moveTo>
                  <a:pt x="1896" y="1160"/>
                </a:moveTo>
                <a:cubicBezTo>
                  <a:pt x="1887" y="1157"/>
                  <a:pt x="1874" y="1158"/>
                  <a:pt x="1869" y="1151"/>
                </a:cubicBezTo>
                <a:cubicBezTo>
                  <a:pt x="1836" y="1110"/>
                  <a:pt x="1878" y="1010"/>
                  <a:pt x="1905" y="971"/>
                </a:cubicBezTo>
                <a:cubicBezTo>
                  <a:pt x="1902" y="914"/>
                  <a:pt x="1900" y="856"/>
                  <a:pt x="1896" y="800"/>
                </a:cubicBezTo>
                <a:cubicBezTo>
                  <a:pt x="1884" y="660"/>
                  <a:pt x="1736" y="724"/>
                  <a:pt x="1609" y="720"/>
                </a:cubicBezTo>
                <a:cubicBezTo>
                  <a:pt x="1588" y="717"/>
                  <a:pt x="1567" y="711"/>
                  <a:pt x="1546" y="711"/>
                </a:cubicBezTo>
                <a:cubicBezTo>
                  <a:pt x="1516" y="711"/>
                  <a:pt x="1493" y="739"/>
                  <a:pt x="1465" y="746"/>
                </a:cubicBezTo>
                <a:cubicBezTo>
                  <a:pt x="1417" y="755"/>
                  <a:pt x="1395" y="756"/>
                  <a:pt x="1357" y="782"/>
                </a:cubicBezTo>
                <a:cubicBezTo>
                  <a:pt x="1313" y="771"/>
                  <a:pt x="1281" y="751"/>
                  <a:pt x="1240" y="738"/>
                </a:cubicBezTo>
                <a:cubicBezTo>
                  <a:pt x="1221" y="732"/>
                  <a:pt x="1186" y="720"/>
                  <a:pt x="1186" y="720"/>
                </a:cubicBezTo>
                <a:cubicBezTo>
                  <a:pt x="1154" y="688"/>
                  <a:pt x="1150" y="668"/>
                  <a:pt x="1105" y="684"/>
                </a:cubicBezTo>
                <a:cubicBezTo>
                  <a:pt x="1091" y="723"/>
                  <a:pt x="1091" y="710"/>
                  <a:pt x="1105" y="764"/>
                </a:cubicBezTo>
                <a:cubicBezTo>
                  <a:pt x="1109" y="782"/>
                  <a:pt x="1123" y="818"/>
                  <a:pt x="1123" y="818"/>
                </a:cubicBezTo>
                <a:cubicBezTo>
                  <a:pt x="1102" y="921"/>
                  <a:pt x="1098" y="897"/>
                  <a:pt x="980" y="908"/>
                </a:cubicBezTo>
                <a:cubicBezTo>
                  <a:pt x="947" y="929"/>
                  <a:pt x="936" y="938"/>
                  <a:pt x="899" y="926"/>
                </a:cubicBezTo>
                <a:cubicBezTo>
                  <a:pt x="821" y="810"/>
                  <a:pt x="513" y="881"/>
                  <a:pt x="476" y="881"/>
                </a:cubicBezTo>
                <a:cubicBezTo>
                  <a:pt x="446" y="876"/>
                  <a:pt x="385" y="871"/>
                  <a:pt x="359" y="854"/>
                </a:cubicBezTo>
                <a:cubicBezTo>
                  <a:pt x="350" y="848"/>
                  <a:pt x="342" y="839"/>
                  <a:pt x="332" y="836"/>
                </a:cubicBezTo>
                <a:cubicBezTo>
                  <a:pt x="314" y="830"/>
                  <a:pt x="295" y="831"/>
                  <a:pt x="278" y="827"/>
                </a:cubicBezTo>
                <a:cubicBezTo>
                  <a:pt x="259" y="822"/>
                  <a:pt x="241" y="815"/>
                  <a:pt x="224" y="809"/>
                </a:cubicBezTo>
                <a:cubicBezTo>
                  <a:pt x="188" y="796"/>
                  <a:pt x="152" y="784"/>
                  <a:pt x="117" y="773"/>
                </a:cubicBezTo>
                <a:cubicBezTo>
                  <a:pt x="108" y="770"/>
                  <a:pt x="90" y="764"/>
                  <a:pt x="90" y="764"/>
                </a:cubicBezTo>
                <a:cubicBezTo>
                  <a:pt x="85" y="737"/>
                  <a:pt x="91" y="703"/>
                  <a:pt x="72" y="684"/>
                </a:cubicBezTo>
                <a:cubicBezTo>
                  <a:pt x="65" y="677"/>
                  <a:pt x="53" y="679"/>
                  <a:pt x="45" y="675"/>
                </a:cubicBezTo>
                <a:cubicBezTo>
                  <a:pt x="35" y="670"/>
                  <a:pt x="27" y="663"/>
                  <a:pt x="18" y="657"/>
                </a:cubicBezTo>
                <a:cubicBezTo>
                  <a:pt x="61" y="627"/>
                  <a:pt x="86" y="648"/>
                  <a:pt x="117" y="603"/>
                </a:cubicBezTo>
                <a:cubicBezTo>
                  <a:pt x="108" y="543"/>
                  <a:pt x="95" y="527"/>
                  <a:pt x="144" y="495"/>
                </a:cubicBezTo>
                <a:cubicBezTo>
                  <a:pt x="169" y="456"/>
                  <a:pt x="175" y="443"/>
                  <a:pt x="162" y="396"/>
                </a:cubicBezTo>
                <a:cubicBezTo>
                  <a:pt x="157" y="377"/>
                  <a:pt x="157" y="355"/>
                  <a:pt x="144" y="342"/>
                </a:cubicBezTo>
                <a:cubicBezTo>
                  <a:pt x="135" y="333"/>
                  <a:pt x="124" y="325"/>
                  <a:pt x="117" y="315"/>
                </a:cubicBezTo>
                <a:cubicBezTo>
                  <a:pt x="103" y="297"/>
                  <a:pt x="87" y="281"/>
                  <a:pt x="81" y="261"/>
                </a:cubicBezTo>
                <a:cubicBezTo>
                  <a:pt x="75" y="243"/>
                  <a:pt x="63" y="207"/>
                  <a:pt x="63" y="207"/>
                </a:cubicBezTo>
                <a:cubicBezTo>
                  <a:pt x="69" y="160"/>
                  <a:pt x="92" y="100"/>
                  <a:pt x="72" y="54"/>
                </a:cubicBezTo>
                <a:cubicBezTo>
                  <a:pt x="65" y="40"/>
                  <a:pt x="29" y="30"/>
                  <a:pt x="18" y="27"/>
                </a:cubicBezTo>
                <a:cubicBezTo>
                  <a:pt x="12" y="18"/>
                  <a:pt x="0" y="0"/>
                  <a:pt x="0" y="0"/>
                </a:cubicBezTo>
              </a:path>
            </a:pathLst>
          </a:custGeom>
          <a:noFill/>
          <a:ln w="76320">
            <a:solidFill>
              <a:srgbClr val="FFFF00"/>
            </a:solidFill>
            <a:round/>
            <a:headEnd/>
            <a:tailEnd/>
          </a:ln>
          <a:effectLst>
            <a:outerShdw blurRad="63500" dist="40186" dir="4303642" algn="ctr" rotWithShape="0">
              <a:srgbClr val="000000">
                <a:alpha val="74998"/>
              </a:srgbClr>
            </a:outerShdw>
          </a:effectLst>
          <a:extLst>
            <a:ext uri="{909E8E84-426E-40dd-AFC4-6F175D3DCCD1}">
              <a14:hiddenFill xmlns:a14="http://schemas.microsoft.com/office/drawing/2010/main" xmlns="">
                <a:solidFill>
                  <a:srgbClr val="FFFFFF"/>
                </a:solidFill>
              </a14:hiddenFill>
            </a:ext>
          </a:ex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nodeType="clickEffect">
                                  <p:stCondLst>
                                    <p:cond delay="0"/>
                                  </p:stCondLst>
                                  <p:childTnLst>
                                    <p:set>
                                      <p:cBhvr>
                                        <p:cTn id="6" dur="1" fill="hold">
                                          <p:stCondLst>
                                            <p:cond delay="0"/>
                                          </p:stCondLst>
                                        </p:cTn>
                                        <p:tgtEl>
                                          <p:spTgt spid="45079"/>
                                        </p:tgtEl>
                                        <p:attrNameLst>
                                          <p:attrName>style.visibility</p:attrName>
                                        </p:attrNameLst>
                                      </p:cBhvr>
                                      <p:to>
                                        <p:strVal val="visible"/>
                                      </p:to>
                                    </p:set>
                                    <p:anim calcmode="lin" valueType="num">
                                      <p:cBhvr>
                                        <p:cTn id="7" dur="500" fill="hold"/>
                                        <p:tgtEl>
                                          <p:spTgt spid="45079"/>
                                        </p:tgtEl>
                                        <p:attrNameLst>
                                          <p:attrName>ppt_w</p:attrName>
                                        </p:attrNameLst>
                                      </p:cBhvr>
                                      <p:tavLst>
                                        <p:tav tm="100000">
                                          <p:val>
                                            <p:strVal val="(6*min(ma#ppt_x(#ppt_w*#ppt_h,.3),1)-7.4)/-.7*#ppt_w"/>
                                          </p:val>
                                        </p:tav>
                                        <p:tav tm="100000">
                                          <p:val>
                                            <p:strVal val="#ppt_w"/>
                                          </p:val>
                                        </p:tav>
                                      </p:tavLst>
                                    </p:anim>
                                    <p:anim calcmode="lin" valueType="num">
                                      <p:cBhvr>
                                        <p:cTn id="8" dur="500" fill="hold"/>
                                        <p:tgtEl>
                                          <p:spTgt spid="45079"/>
                                        </p:tgtEl>
                                        <p:attrNameLst>
                                          <p:attrName>ppt_h</p:attrName>
                                        </p:attrNameLst>
                                      </p:cBhvr>
                                      <p:tavLst>
                                        <p:tav tm="100000">
                                          <p:val>
                                            <p:strVal val="(6*min(ma#ppt_x(#ppt_w*#ppt_h,.3),1)-7.4)/-.7*#ppt_h"/>
                                          </p:val>
                                        </p:tav>
                                        <p:tav tm="100000">
                                          <p:val>
                                            <p:strVal val="#ppt_h"/>
                                          </p:val>
                                        </p:tav>
                                      </p:tavLst>
                                    </p:anim>
                                    <p:anim calcmode="lin" valueType="num">
                                      <p:cBhvr>
                                        <p:cTn id="9" dur="500" fill="hold"/>
                                        <p:tgtEl>
                                          <p:spTgt spid="45079"/>
                                        </p:tgtEl>
                                        <p:attrNameLst>
                                          <p:attrName>ppt_x</p:attrName>
                                        </p:attrNameLst>
                                      </p:cBhvr>
                                      <p:tavLst>
                                        <p:tav tm="100000">
                                          <p:val>
                                            <p:fltVal val="0.5"/>
                                          </p:val>
                                        </p:tav>
                                        <p:tav tm="100000">
                                          <p:val>
                                            <p:strVal val="#ppt_x"/>
                                          </p:val>
                                        </p:tav>
                                      </p:tavLst>
                                    </p:anim>
                                    <p:anim calcmode="lin" valueType="num">
                                      <p:cBhvr>
                                        <p:cTn id="10" dur="500" fill="hold"/>
                                        <p:tgtEl>
                                          <p:spTgt spid="45079"/>
                                        </p:tgtEl>
                                        <p:attrNameLst>
                                          <p:attrName>ppt_y</p:attrName>
                                        </p:attrNameLst>
                                      </p:cBhvr>
                                      <p:tavLst>
                                        <p:tav tm="100000">
                                          <p:val>
                                            <p:strVal val="1+(6*min(ma#ppt_x(#ppt_w*#ppt_h,.3),1)-7.4)/-.7*#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36" fill="hold" nodeType="clickEffect">
                                  <p:stCondLst>
                                    <p:cond delay="0"/>
                                  </p:stCondLst>
                                  <p:childTnLst>
                                    <p:set>
                                      <p:cBhvr>
                                        <p:cTn id="14" dur="1" fill="hold">
                                          <p:stCondLst>
                                            <p:cond delay="0"/>
                                          </p:stCondLst>
                                        </p:cTn>
                                        <p:tgtEl>
                                          <p:spTgt spid="45067"/>
                                        </p:tgtEl>
                                        <p:attrNameLst>
                                          <p:attrName>style.visibility</p:attrName>
                                        </p:attrNameLst>
                                      </p:cBhvr>
                                      <p:to>
                                        <p:strVal val="visible"/>
                                      </p:to>
                                    </p:set>
                                    <p:anim calcmode="lin" valueType="num">
                                      <p:cBhvr>
                                        <p:cTn id="15" dur="500" fill="hold"/>
                                        <p:tgtEl>
                                          <p:spTgt spid="45067"/>
                                        </p:tgtEl>
                                        <p:attrNameLst>
                                          <p:attrName>ppt_w</p:attrName>
                                        </p:attrNameLst>
                                      </p:cBhvr>
                                      <p:tavLst>
                                        <p:tav tm="100000">
                                          <p:val>
                                            <p:strVal val="(6*min(ma#ppt_x(#ppt_w*#ppt_h,.3),1)-7.4)/-.7*#ppt_w"/>
                                          </p:val>
                                        </p:tav>
                                        <p:tav tm="100000">
                                          <p:val>
                                            <p:strVal val="#ppt_w"/>
                                          </p:val>
                                        </p:tav>
                                      </p:tavLst>
                                    </p:anim>
                                    <p:anim calcmode="lin" valueType="num">
                                      <p:cBhvr>
                                        <p:cTn id="16" dur="500" fill="hold"/>
                                        <p:tgtEl>
                                          <p:spTgt spid="45067"/>
                                        </p:tgtEl>
                                        <p:attrNameLst>
                                          <p:attrName>ppt_h</p:attrName>
                                        </p:attrNameLst>
                                      </p:cBhvr>
                                      <p:tavLst>
                                        <p:tav tm="100000">
                                          <p:val>
                                            <p:strVal val="(6*min(ma#ppt_x(#ppt_w*#ppt_h,.3),1)-7.4)/-.7*#ppt_h"/>
                                          </p:val>
                                        </p:tav>
                                        <p:tav tm="100000">
                                          <p:val>
                                            <p:strVal val="#ppt_h"/>
                                          </p:val>
                                        </p:tav>
                                      </p:tavLst>
                                    </p:anim>
                                    <p:anim calcmode="lin" valueType="num">
                                      <p:cBhvr>
                                        <p:cTn id="17" dur="500" fill="hold"/>
                                        <p:tgtEl>
                                          <p:spTgt spid="45067"/>
                                        </p:tgtEl>
                                        <p:attrNameLst>
                                          <p:attrName>ppt_x</p:attrName>
                                        </p:attrNameLst>
                                      </p:cBhvr>
                                      <p:tavLst>
                                        <p:tav tm="100000">
                                          <p:val>
                                            <p:fltVal val="0.5"/>
                                          </p:val>
                                        </p:tav>
                                        <p:tav tm="100000">
                                          <p:val>
                                            <p:strVal val="#ppt_x"/>
                                          </p:val>
                                        </p:tav>
                                      </p:tavLst>
                                    </p:anim>
                                    <p:anim calcmode="lin" valueType="num">
                                      <p:cBhvr>
                                        <p:cTn id="18" dur="500" fill="hold"/>
                                        <p:tgtEl>
                                          <p:spTgt spid="45067"/>
                                        </p:tgtEl>
                                        <p:attrNameLst>
                                          <p:attrName>ppt_y</p:attrName>
                                        </p:attrNameLst>
                                      </p:cBhvr>
                                      <p:tavLst>
                                        <p:tav tm="100000">
                                          <p:val>
                                            <p:strVal val="1+(6*min(ma#ppt_x(#ppt_w*#ppt_h,.3),1)-7.4)/-.7*#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36" fill="hold" nodeType="clickEffect">
                                  <p:stCondLst>
                                    <p:cond delay="0"/>
                                  </p:stCondLst>
                                  <p:childTnLst>
                                    <p:set>
                                      <p:cBhvr>
                                        <p:cTn id="22" dur="1" fill="hold">
                                          <p:stCondLst>
                                            <p:cond delay="0"/>
                                          </p:stCondLst>
                                        </p:cTn>
                                        <p:tgtEl>
                                          <p:spTgt spid="45068"/>
                                        </p:tgtEl>
                                        <p:attrNameLst>
                                          <p:attrName>style.visibility</p:attrName>
                                        </p:attrNameLst>
                                      </p:cBhvr>
                                      <p:to>
                                        <p:strVal val="visible"/>
                                      </p:to>
                                    </p:set>
                                    <p:anim calcmode="lin" valueType="num">
                                      <p:cBhvr>
                                        <p:cTn id="23" dur="500" fill="hold"/>
                                        <p:tgtEl>
                                          <p:spTgt spid="45068"/>
                                        </p:tgtEl>
                                        <p:attrNameLst>
                                          <p:attrName>ppt_w</p:attrName>
                                        </p:attrNameLst>
                                      </p:cBhvr>
                                      <p:tavLst>
                                        <p:tav tm="100000">
                                          <p:val>
                                            <p:strVal val="(6*min(ma#ppt_x(#ppt_w*#ppt_h,.3),1)-7.4)/-.7*#ppt_w"/>
                                          </p:val>
                                        </p:tav>
                                        <p:tav tm="100000">
                                          <p:val>
                                            <p:strVal val="#ppt_w"/>
                                          </p:val>
                                        </p:tav>
                                      </p:tavLst>
                                    </p:anim>
                                    <p:anim calcmode="lin" valueType="num">
                                      <p:cBhvr>
                                        <p:cTn id="24" dur="500" fill="hold"/>
                                        <p:tgtEl>
                                          <p:spTgt spid="45068"/>
                                        </p:tgtEl>
                                        <p:attrNameLst>
                                          <p:attrName>ppt_h</p:attrName>
                                        </p:attrNameLst>
                                      </p:cBhvr>
                                      <p:tavLst>
                                        <p:tav tm="100000">
                                          <p:val>
                                            <p:strVal val="(6*min(ma#ppt_x(#ppt_w*#ppt_h,.3),1)-7.4)/-.7*#ppt_h"/>
                                          </p:val>
                                        </p:tav>
                                        <p:tav tm="100000">
                                          <p:val>
                                            <p:strVal val="#ppt_h"/>
                                          </p:val>
                                        </p:tav>
                                      </p:tavLst>
                                    </p:anim>
                                    <p:anim calcmode="lin" valueType="num">
                                      <p:cBhvr>
                                        <p:cTn id="25" dur="500" fill="hold"/>
                                        <p:tgtEl>
                                          <p:spTgt spid="45068"/>
                                        </p:tgtEl>
                                        <p:attrNameLst>
                                          <p:attrName>ppt_x</p:attrName>
                                        </p:attrNameLst>
                                      </p:cBhvr>
                                      <p:tavLst>
                                        <p:tav tm="100000">
                                          <p:val>
                                            <p:fltVal val="0.5"/>
                                          </p:val>
                                        </p:tav>
                                        <p:tav tm="100000">
                                          <p:val>
                                            <p:strVal val="#ppt_x"/>
                                          </p:val>
                                        </p:tav>
                                      </p:tavLst>
                                    </p:anim>
                                    <p:anim calcmode="lin" valueType="num">
                                      <p:cBhvr>
                                        <p:cTn id="26" dur="500" fill="hold"/>
                                        <p:tgtEl>
                                          <p:spTgt spid="45068"/>
                                        </p:tgtEl>
                                        <p:attrNameLst>
                                          <p:attrName>ppt_y</p:attrName>
                                        </p:attrNameLst>
                                      </p:cBhvr>
                                      <p:tavLst>
                                        <p:tav tm="100000">
                                          <p:val>
                                            <p:strVal val="1+(6*min(ma#ppt_x(#ppt_w*#ppt_h,.3),1)-7.4)/-.7*#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36" fill="hold" nodeType="clickEffect">
                                  <p:stCondLst>
                                    <p:cond delay="0"/>
                                  </p:stCondLst>
                                  <p:childTnLst>
                                    <p:set>
                                      <p:cBhvr>
                                        <p:cTn id="30" dur="1" fill="hold">
                                          <p:stCondLst>
                                            <p:cond delay="0"/>
                                          </p:stCondLst>
                                        </p:cTn>
                                        <p:tgtEl>
                                          <p:spTgt spid="45069"/>
                                        </p:tgtEl>
                                        <p:attrNameLst>
                                          <p:attrName>style.visibility</p:attrName>
                                        </p:attrNameLst>
                                      </p:cBhvr>
                                      <p:to>
                                        <p:strVal val="visible"/>
                                      </p:to>
                                    </p:set>
                                    <p:anim calcmode="lin" valueType="num">
                                      <p:cBhvr>
                                        <p:cTn id="31" dur="500" fill="hold"/>
                                        <p:tgtEl>
                                          <p:spTgt spid="45069"/>
                                        </p:tgtEl>
                                        <p:attrNameLst>
                                          <p:attrName>ppt_w</p:attrName>
                                        </p:attrNameLst>
                                      </p:cBhvr>
                                      <p:tavLst>
                                        <p:tav tm="100000">
                                          <p:val>
                                            <p:strVal val="(6*min(ma#ppt_x(#ppt_w*#ppt_h,.3),1)-7.4)/-.7*#ppt_w"/>
                                          </p:val>
                                        </p:tav>
                                        <p:tav tm="100000">
                                          <p:val>
                                            <p:strVal val="#ppt_w"/>
                                          </p:val>
                                        </p:tav>
                                      </p:tavLst>
                                    </p:anim>
                                    <p:anim calcmode="lin" valueType="num">
                                      <p:cBhvr>
                                        <p:cTn id="32" dur="500" fill="hold"/>
                                        <p:tgtEl>
                                          <p:spTgt spid="45069"/>
                                        </p:tgtEl>
                                        <p:attrNameLst>
                                          <p:attrName>ppt_h</p:attrName>
                                        </p:attrNameLst>
                                      </p:cBhvr>
                                      <p:tavLst>
                                        <p:tav tm="100000">
                                          <p:val>
                                            <p:strVal val="(6*min(ma#ppt_x(#ppt_w*#ppt_h,.3),1)-7.4)/-.7*#ppt_h"/>
                                          </p:val>
                                        </p:tav>
                                        <p:tav tm="100000">
                                          <p:val>
                                            <p:strVal val="#ppt_h"/>
                                          </p:val>
                                        </p:tav>
                                      </p:tavLst>
                                    </p:anim>
                                    <p:anim calcmode="lin" valueType="num">
                                      <p:cBhvr>
                                        <p:cTn id="33" dur="500" fill="hold"/>
                                        <p:tgtEl>
                                          <p:spTgt spid="45069"/>
                                        </p:tgtEl>
                                        <p:attrNameLst>
                                          <p:attrName>ppt_x</p:attrName>
                                        </p:attrNameLst>
                                      </p:cBhvr>
                                      <p:tavLst>
                                        <p:tav tm="100000">
                                          <p:val>
                                            <p:fltVal val="0.5"/>
                                          </p:val>
                                        </p:tav>
                                        <p:tav tm="100000">
                                          <p:val>
                                            <p:strVal val="#ppt_x"/>
                                          </p:val>
                                        </p:tav>
                                      </p:tavLst>
                                    </p:anim>
                                    <p:anim calcmode="lin" valueType="num">
                                      <p:cBhvr>
                                        <p:cTn id="34" dur="500" fill="hold"/>
                                        <p:tgtEl>
                                          <p:spTgt spid="45069"/>
                                        </p:tgtEl>
                                        <p:attrNameLst>
                                          <p:attrName>ppt_y</p:attrName>
                                        </p:attrNameLst>
                                      </p:cBhvr>
                                      <p:tavLst>
                                        <p:tav tm="100000">
                                          <p:val>
                                            <p:strVal val="1+(6*min(ma#ppt_x(#ppt_w*#ppt_h,.3),1)-7.4)/-.7*#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36" fill="hold" nodeType="clickEffect">
                                  <p:stCondLst>
                                    <p:cond delay="0"/>
                                  </p:stCondLst>
                                  <p:childTnLst>
                                    <p:set>
                                      <p:cBhvr>
                                        <p:cTn id="38" dur="1" fill="hold">
                                          <p:stCondLst>
                                            <p:cond delay="0"/>
                                          </p:stCondLst>
                                        </p:cTn>
                                        <p:tgtEl>
                                          <p:spTgt spid="45073"/>
                                        </p:tgtEl>
                                        <p:attrNameLst>
                                          <p:attrName>style.visibility</p:attrName>
                                        </p:attrNameLst>
                                      </p:cBhvr>
                                      <p:to>
                                        <p:strVal val="visible"/>
                                      </p:to>
                                    </p:set>
                                    <p:anim calcmode="lin" valueType="num">
                                      <p:cBhvr>
                                        <p:cTn id="39" dur="500" fill="hold"/>
                                        <p:tgtEl>
                                          <p:spTgt spid="45073"/>
                                        </p:tgtEl>
                                        <p:attrNameLst>
                                          <p:attrName>ppt_w</p:attrName>
                                        </p:attrNameLst>
                                      </p:cBhvr>
                                      <p:tavLst>
                                        <p:tav tm="100000">
                                          <p:val>
                                            <p:strVal val="(6*min(ma#ppt_x(#ppt_w*#ppt_h,.3),1)-7.4)/-.7*#ppt_w"/>
                                          </p:val>
                                        </p:tav>
                                        <p:tav tm="100000">
                                          <p:val>
                                            <p:strVal val="#ppt_w"/>
                                          </p:val>
                                        </p:tav>
                                      </p:tavLst>
                                    </p:anim>
                                    <p:anim calcmode="lin" valueType="num">
                                      <p:cBhvr>
                                        <p:cTn id="40" dur="500" fill="hold"/>
                                        <p:tgtEl>
                                          <p:spTgt spid="45073"/>
                                        </p:tgtEl>
                                        <p:attrNameLst>
                                          <p:attrName>ppt_h</p:attrName>
                                        </p:attrNameLst>
                                      </p:cBhvr>
                                      <p:tavLst>
                                        <p:tav tm="100000">
                                          <p:val>
                                            <p:strVal val="(6*min(ma#ppt_x(#ppt_w*#ppt_h,.3),1)-7.4)/-.7*#ppt_h"/>
                                          </p:val>
                                        </p:tav>
                                        <p:tav tm="100000">
                                          <p:val>
                                            <p:strVal val="#ppt_h"/>
                                          </p:val>
                                        </p:tav>
                                      </p:tavLst>
                                    </p:anim>
                                    <p:anim calcmode="lin" valueType="num">
                                      <p:cBhvr>
                                        <p:cTn id="41" dur="500" fill="hold"/>
                                        <p:tgtEl>
                                          <p:spTgt spid="45073"/>
                                        </p:tgtEl>
                                        <p:attrNameLst>
                                          <p:attrName>ppt_x</p:attrName>
                                        </p:attrNameLst>
                                      </p:cBhvr>
                                      <p:tavLst>
                                        <p:tav tm="100000">
                                          <p:val>
                                            <p:fltVal val="0.5"/>
                                          </p:val>
                                        </p:tav>
                                        <p:tav tm="100000">
                                          <p:val>
                                            <p:strVal val="#ppt_x"/>
                                          </p:val>
                                        </p:tav>
                                      </p:tavLst>
                                    </p:anim>
                                    <p:anim calcmode="lin" valueType="num">
                                      <p:cBhvr>
                                        <p:cTn id="42" dur="500" fill="hold"/>
                                        <p:tgtEl>
                                          <p:spTgt spid="45073"/>
                                        </p:tgtEl>
                                        <p:attrNameLst>
                                          <p:attrName>ppt_y</p:attrName>
                                        </p:attrNameLst>
                                      </p:cBhvr>
                                      <p:tavLst>
                                        <p:tav tm="100000">
                                          <p:val>
                                            <p:strVal val="1+(6*min(ma#ppt_x(#ppt_w*#ppt_h,.3),1)-7.4)/-.7*#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36" fill="hold" nodeType="clickEffect">
                                  <p:stCondLst>
                                    <p:cond delay="0"/>
                                  </p:stCondLst>
                                  <p:childTnLst>
                                    <p:set>
                                      <p:cBhvr>
                                        <p:cTn id="46" dur="1" fill="hold">
                                          <p:stCondLst>
                                            <p:cond delay="0"/>
                                          </p:stCondLst>
                                        </p:cTn>
                                        <p:tgtEl>
                                          <p:spTgt spid="45070"/>
                                        </p:tgtEl>
                                        <p:attrNameLst>
                                          <p:attrName>style.visibility</p:attrName>
                                        </p:attrNameLst>
                                      </p:cBhvr>
                                      <p:to>
                                        <p:strVal val="visible"/>
                                      </p:to>
                                    </p:set>
                                    <p:anim calcmode="lin" valueType="num">
                                      <p:cBhvr>
                                        <p:cTn id="47" dur="500" fill="hold"/>
                                        <p:tgtEl>
                                          <p:spTgt spid="45070"/>
                                        </p:tgtEl>
                                        <p:attrNameLst>
                                          <p:attrName>ppt_w</p:attrName>
                                        </p:attrNameLst>
                                      </p:cBhvr>
                                      <p:tavLst>
                                        <p:tav tm="100000">
                                          <p:val>
                                            <p:strVal val="(6*min(ma#ppt_x(#ppt_w*#ppt_h,.3),1)-7.4)/-.7*#ppt_w"/>
                                          </p:val>
                                        </p:tav>
                                        <p:tav tm="100000">
                                          <p:val>
                                            <p:strVal val="#ppt_w"/>
                                          </p:val>
                                        </p:tav>
                                      </p:tavLst>
                                    </p:anim>
                                    <p:anim calcmode="lin" valueType="num">
                                      <p:cBhvr>
                                        <p:cTn id="48" dur="500" fill="hold"/>
                                        <p:tgtEl>
                                          <p:spTgt spid="45070"/>
                                        </p:tgtEl>
                                        <p:attrNameLst>
                                          <p:attrName>ppt_h</p:attrName>
                                        </p:attrNameLst>
                                      </p:cBhvr>
                                      <p:tavLst>
                                        <p:tav tm="100000">
                                          <p:val>
                                            <p:strVal val="(6*min(ma#ppt_x(#ppt_w*#ppt_h,.3),1)-7.4)/-.7*#ppt_h"/>
                                          </p:val>
                                        </p:tav>
                                        <p:tav tm="100000">
                                          <p:val>
                                            <p:strVal val="#ppt_h"/>
                                          </p:val>
                                        </p:tav>
                                      </p:tavLst>
                                    </p:anim>
                                    <p:anim calcmode="lin" valueType="num">
                                      <p:cBhvr>
                                        <p:cTn id="49" dur="500" fill="hold"/>
                                        <p:tgtEl>
                                          <p:spTgt spid="45070"/>
                                        </p:tgtEl>
                                        <p:attrNameLst>
                                          <p:attrName>ppt_x</p:attrName>
                                        </p:attrNameLst>
                                      </p:cBhvr>
                                      <p:tavLst>
                                        <p:tav tm="100000">
                                          <p:val>
                                            <p:fltVal val="0.5"/>
                                          </p:val>
                                        </p:tav>
                                        <p:tav tm="100000">
                                          <p:val>
                                            <p:strVal val="#ppt_x"/>
                                          </p:val>
                                        </p:tav>
                                      </p:tavLst>
                                    </p:anim>
                                    <p:anim calcmode="lin" valueType="num">
                                      <p:cBhvr>
                                        <p:cTn id="50" dur="500" fill="hold"/>
                                        <p:tgtEl>
                                          <p:spTgt spid="45070"/>
                                        </p:tgtEl>
                                        <p:attrNameLst>
                                          <p:attrName>ppt_y</p:attrName>
                                        </p:attrNameLst>
                                      </p:cBhvr>
                                      <p:tavLst>
                                        <p:tav tm="100000">
                                          <p:val>
                                            <p:strVal val="1+(6*min(ma#ppt_x(#ppt_w*#ppt_h,.3),1)-7.4)/-.7*#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36" fill="hold" nodeType="clickEffect">
                                  <p:stCondLst>
                                    <p:cond delay="0"/>
                                  </p:stCondLst>
                                  <p:childTnLst>
                                    <p:set>
                                      <p:cBhvr>
                                        <p:cTn id="54" dur="1" fill="hold">
                                          <p:stCondLst>
                                            <p:cond delay="0"/>
                                          </p:stCondLst>
                                        </p:cTn>
                                        <p:tgtEl>
                                          <p:spTgt spid="45066"/>
                                        </p:tgtEl>
                                        <p:attrNameLst>
                                          <p:attrName>style.visibility</p:attrName>
                                        </p:attrNameLst>
                                      </p:cBhvr>
                                      <p:to>
                                        <p:strVal val="visible"/>
                                      </p:to>
                                    </p:set>
                                    <p:anim calcmode="lin" valueType="num">
                                      <p:cBhvr>
                                        <p:cTn id="55" dur="500" fill="hold"/>
                                        <p:tgtEl>
                                          <p:spTgt spid="45066"/>
                                        </p:tgtEl>
                                        <p:attrNameLst>
                                          <p:attrName>ppt_w</p:attrName>
                                        </p:attrNameLst>
                                      </p:cBhvr>
                                      <p:tavLst>
                                        <p:tav tm="100000">
                                          <p:val>
                                            <p:strVal val="(6*min(ma#ppt_x(#ppt_w*#ppt_h,.3),1)-7.4)/-.7*#ppt_w"/>
                                          </p:val>
                                        </p:tav>
                                        <p:tav tm="100000">
                                          <p:val>
                                            <p:strVal val="#ppt_w"/>
                                          </p:val>
                                        </p:tav>
                                      </p:tavLst>
                                    </p:anim>
                                    <p:anim calcmode="lin" valueType="num">
                                      <p:cBhvr>
                                        <p:cTn id="56" dur="500" fill="hold"/>
                                        <p:tgtEl>
                                          <p:spTgt spid="45066"/>
                                        </p:tgtEl>
                                        <p:attrNameLst>
                                          <p:attrName>ppt_h</p:attrName>
                                        </p:attrNameLst>
                                      </p:cBhvr>
                                      <p:tavLst>
                                        <p:tav tm="100000">
                                          <p:val>
                                            <p:strVal val="(6*min(ma#ppt_x(#ppt_w*#ppt_h,.3),1)-7.4)/-.7*#ppt_h"/>
                                          </p:val>
                                        </p:tav>
                                        <p:tav tm="100000">
                                          <p:val>
                                            <p:strVal val="#ppt_h"/>
                                          </p:val>
                                        </p:tav>
                                      </p:tavLst>
                                    </p:anim>
                                    <p:anim calcmode="lin" valueType="num">
                                      <p:cBhvr>
                                        <p:cTn id="57" dur="500" fill="hold"/>
                                        <p:tgtEl>
                                          <p:spTgt spid="45066"/>
                                        </p:tgtEl>
                                        <p:attrNameLst>
                                          <p:attrName>ppt_x</p:attrName>
                                        </p:attrNameLst>
                                      </p:cBhvr>
                                      <p:tavLst>
                                        <p:tav tm="100000">
                                          <p:val>
                                            <p:fltVal val="0.5"/>
                                          </p:val>
                                        </p:tav>
                                        <p:tav tm="100000">
                                          <p:val>
                                            <p:strVal val="#ppt_x"/>
                                          </p:val>
                                        </p:tav>
                                      </p:tavLst>
                                    </p:anim>
                                    <p:anim calcmode="lin" valueType="num">
                                      <p:cBhvr>
                                        <p:cTn id="58" dur="500" fill="hold"/>
                                        <p:tgtEl>
                                          <p:spTgt spid="45066"/>
                                        </p:tgtEl>
                                        <p:attrNameLst>
                                          <p:attrName>ppt_y</p:attrName>
                                        </p:attrNameLst>
                                      </p:cBhvr>
                                      <p:tavLst>
                                        <p:tav tm="100000">
                                          <p:val>
                                            <p:strVal val="1+(6*min(ma#ppt_x(#ppt_w*#ppt_h,.3),1)-7.4)/-.7*#ppt_h/2"/>
                                          </p:val>
                                        </p:tav>
                                        <p:tav tm="100000">
                                          <p:val>
                                            <p:strVal val="#ppt_y"/>
                                          </p:val>
                                        </p:tav>
                                      </p:tavLst>
                                    </p:anim>
                                  </p:childTnLst>
                                </p:cTn>
                              </p:par>
                            </p:childTnLst>
                          </p:cTn>
                        </p:par>
                        <p:par>
                          <p:cTn id="59" fill="hold" nodeType="afterGroup">
                            <p:stCondLst>
                              <p:cond delay="500"/>
                            </p:stCondLst>
                            <p:childTnLst>
                              <p:par>
                                <p:cTn id="60" presetID="10" presetClass="entr"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1000"/>
                                        <p:tgtEl>
                                          <p:spTgt spid="4"/>
                                        </p:tgtEl>
                                      </p:cBhvr>
                                    </p:animEffect>
                                  </p:childTnLst>
                                </p:cTn>
                              </p:par>
                            </p:childTnLst>
                          </p:cTn>
                        </p:par>
                        <p:par>
                          <p:cTn id="63" fill="hold" nodeType="afterGroup">
                            <p:stCondLst>
                              <p:cond delay="1500"/>
                            </p:stCondLst>
                            <p:childTnLst>
                              <p:par>
                                <p:cTn id="64" presetID="10" presetClass="entr" fill="hold" nodeType="afterEffect">
                                  <p:stCondLst>
                                    <p:cond delay="0"/>
                                  </p:stCondLst>
                                  <p:childTnLst>
                                    <p:set>
                                      <p:cBhvr>
                                        <p:cTn id="65" dur="1" fill="hold">
                                          <p:stCondLst>
                                            <p:cond delay="0"/>
                                          </p:stCondLst>
                                        </p:cTn>
                                        <p:tgtEl>
                                          <p:spTgt spid="2"/>
                                        </p:tgtEl>
                                        <p:attrNameLst>
                                          <p:attrName>style.visibility</p:attrName>
                                        </p:attrNameLst>
                                      </p:cBhvr>
                                      <p:to>
                                        <p:strVal val="visible"/>
                                      </p:to>
                                    </p:set>
                                    <p:animEffect transition="in" filter="fade">
                                      <p:cBhvr>
                                        <p:cTn id="66" dur="1000"/>
                                        <p:tgtEl>
                                          <p:spTgt spid="2"/>
                                        </p:tgtEl>
                                      </p:cBhvr>
                                    </p:animEffect>
                                  </p:childTnLst>
                                </p:cTn>
                              </p:par>
                            </p:childTnLst>
                          </p:cTn>
                        </p:par>
                        <p:par>
                          <p:cTn id="67" fill="hold" nodeType="afterGroup">
                            <p:stCondLst>
                              <p:cond delay="2500"/>
                            </p:stCondLst>
                            <p:childTnLst>
                              <p:par>
                                <p:cTn id="68" presetID="10" presetClass="entr" fill="hold" nodeType="after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3" presetClass="entr" presetSubtype="36" fill="hold" nodeType="clickEffect">
                                  <p:stCondLst>
                                    <p:cond delay="0"/>
                                  </p:stCondLst>
                                  <p:childTnLst>
                                    <p:set>
                                      <p:cBhvr>
                                        <p:cTn id="74" dur="1" fill="hold">
                                          <p:stCondLst>
                                            <p:cond delay="0"/>
                                          </p:stCondLst>
                                        </p:cTn>
                                        <p:tgtEl>
                                          <p:spTgt spid="80"/>
                                        </p:tgtEl>
                                        <p:attrNameLst>
                                          <p:attrName>style.visibility</p:attrName>
                                        </p:attrNameLst>
                                      </p:cBhvr>
                                      <p:to>
                                        <p:strVal val="visible"/>
                                      </p:to>
                                    </p:set>
                                    <p:anim calcmode="lin" valueType="num">
                                      <p:cBhvr>
                                        <p:cTn id="75" dur="2000" fill="hold"/>
                                        <p:tgtEl>
                                          <p:spTgt spid="80"/>
                                        </p:tgtEl>
                                        <p:attrNameLst>
                                          <p:attrName>ppt_w</p:attrName>
                                        </p:attrNameLst>
                                      </p:cBhvr>
                                      <p:tavLst>
                                        <p:tav tm="100000">
                                          <p:val>
                                            <p:strVal val="(6*min(ma#ppt_x(#ppt_w*#ppt_h,.3),1)-7.4)/-.7*#ppt_w"/>
                                          </p:val>
                                        </p:tav>
                                        <p:tav tm="100000">
                                          <p:val>
                                            <p:strVal val="#ppt_w"/>
                                          </p:val>
                                        </p:tav>
                                      </p:tavLst>
                                    </p:anim>
                                    <p:anim calcmode="lin" valueType="num">
                                      <p:cBhvr>
                                        <p:cTn id="76" dur="2000" fill="hold"/>
                                        <p:tgtEl>
                                          <p:spTgt spid="80"/>
                                        </p:tgtEl>
                                        <p:attrNameLst>
                                          <p:attrName>ppt_h</p:attrName>
                                        </p:attrNameLst>
                                      </p:cBhvr>
                                      <p:tavLst>
                                        <p:tav tm="100000">
                                          <p:val>
                                            <p:strVal val="(6*min(ma#ppt_x(#ppt_w*#ppt_h,.3),1)-7.4)/-.7*#ppt_h"/>
                                          </p:val>
                                        </p:tav>
                                        <p:tav tm="100000">
                                          <p:val>
                                            <p:strVal val="#ppt_h"/>
                                          </p:val>
                                        </p:tav>
                                      </p:tavLst>
                                    </p:anim>
                                    <p:anim calcmode="lin" valueType="num">
                                      <p:cBhvr>
                                        <p:cTn id="77" dur="2000" fill="hold"/>
                                        <p:tgtEl>
                                          <p:spTgt spid="80"/>
                                        </p:tgtEl>
                                        <p:attrNameLst>
                                          <p:attrName>ppt_x</p:attrName>
                                        </p:attrNameLst>
                                      </p:cBhvr>
                                      <p:tavLst>
                                        <p:tav tm="100000">
                                          <p:val>
                                            <p:fltVal val="0.5"/>
                                          </p:val>
                                        </p:tav>
                                        <p:tav tm="100000">
                                          <p:val>
                                            <p:strVal val="#ppt_x"/>
                                          </p:val>
                                        </p:tav>
                                      </p:tavLst>
                                    </p:anim>
                                    <p:anim calcmode="lin" valueType="num">
                                      <p:cBhvr>
                                        <p:cTn id="78" dur="2000" fill="hold"/>
                                        <p:tgtEl>
                                          <p:spTgt spid="80"/>
                                        </p:tgtEl>
                                        <p:attrNameLst>
                                          <p:attrName>ppt_y</p:attrName>
                                        </p:attrNameLst>
                                      </p:cBhvr>
                                      <p:tavLst>
                                        <p:tav tm="100000">
                                          <p:val>
                                            <p:strVal val="1+(6*min(ma#ppt_x(#ppt_w*#ppt_h,.3),1)-7.4)/-.7*#ppt_h/2"/>
                                          </p:val>
                                        </p:tav>
                                        <p:tav tm="100000">
                                          <p:val>
                                            <p:strVal val="#ppt_y"/>
                                          </p:val>
                                        </p:tav>
                                      </p:tavLst>
                                    </p:anim>
                                  </p:childTnLst>
                                </p:cTn>
                              </p:par>
                            </p:childTnLst>
                          </p:cTn>
                        </p:par>
                        <p:par>
                          <p:cTn id="79" fill="hold" nodeType="afterGroup">
                            <p:stCondLst>
                              <p:cond delay="2000"/>
                            </p:stCondLst>
                            <p:childTnLst>
                              <p:par>
                                <p:cTn id="80" presetID="23" presetClass="entr" presetSubtype="36" fill="hold" grpId="0" nodeType="afterEffect">
                                  <p:stCondLst>
                                    <p:cond delay="0"/>
                                  </p:stCondLst>
                                  <p:childTnLst>
                                    <p:set>
                                      <p:cBhvr>
                                        <p:cTn id="81" dur="1" fill="hold">
                                          <p:stCondLst>
                                            <p:cond delay="0"/>
                                          </p:stCondLst>
                                        </p:cTn>
                                        <p:tgtEl>
                                          <p:spTgt spid="76"/>
                                        </p:tgtEl>
                                        <p:attrNameLst>
                                          <p:attrName>style.visibility</p:attrName>
                                        </p:attrNameLst>
                                      </p:cBhvr>
                                      <p:to>
                                        <p:strVal val="visible"/>
                                      </p:to>
                                    </p:set>
                                    <p:anim calcmode="lin" valueType="num">
                                      <p:cBhvr>
                                        <p:cTn id="82" dur="500" fill="hold"/>
                                        <p:tgtEl>
                                          <p:spTgt spid="76"/>
                                        </p:tgtEl>
                                        <p:attrNameLst>
                                          <p:attrName>ppt_w</p:attrName>
                                        </p:attrNameLst>
                                      </p:cBhvr>
                                      <p:tavLst>
                                        <p:tav tm="100000">
                                          <p:val>
                                            <p:strVal val="(6*min(ma#ppt_x(#ppt_w*#ppt_h,.3),1)-7.4)/-.7*#ppt_w"/>
                                          </p:val>
                                        </p:tav>
                                        <p:tav tm="100000">
                                          <p:val>
                                            <p:strVal val="#ppt_w"/>
                                          </p:val>
                                        </p:tav>
                                      </p:tavLst>
                                    </p:anim>
                                    <p:anim calcmode="lin" valueType="num">
                                      <p:cBhvr>
                                        <p:cTn id="83" dur="500" fill="hold"/>
                                        <p:tgtEl>
                                          <p:spTgt spid="76"/>
                                        </p:tgtEl>
                                        <p:attrNameLst>
                                          <p:attrName>ppt_h</p:attrName>
                                        </p:attrNameLst>
                                      </p:cBhvr>
                                      <p:tavLst>
                                        <p:tav tm="100000">
                                          <p:val>
                                            <p:strVal val="(6*min(ma#ppt_x(#ppt_w*#ppt_h,.3),1)-7.4)/-.7*#ppt_h"/>
                                          </p:val>
                                        </p:tav>
                                        <p:tav tm="100000">
                                          <p:val>
                                            <p:strVal val="#ppt_h"/>
                                          </p:val>
                                        </p:tav>
                                      </p:tavLst>
                                    </p:anim>
                                    <p:anim calcmode="lin" valueType="num">
                                      <p:cBhvr>
                                        <p:cTn id="84" dur="500" fill="hold"/>
                                        <p:tgtEl>
                                          <p:spTgt spid="76"/>
                                        </p:tgtEl>
                                        <p:attrNameLst>
                                          <p:attrName>ppt_x</p:attrName>
                                        </p:attrNameLst>
                                      </p:cBhvr>
                                      <p:tavLst>
                                        <p:tav tm="100000">
                                          <p:val>
                                            <p:fltVal val="0.5"/>
                                          </p:val>
                                        </p:tav>
                                        <p:tav tm="100000">
                                          <p:val>
                                            <p:strVal val="#ppt_x"/>
                                          </p:val>
                                        </p:tav>
                                      </p:tavLst>
                                    </p:anim>
                                    <p:anim calcmode="lin" valueType="num">
                                      <p:cBhvr>
                                        <p:cTn id="85" dur="500" fill="hold"/>
                                        <p:tgtEl>
                                          <p:spTgt spid="76"/>
                                        </p:tgtEl>
                                        <p:attrNameLst>
                                          <p:attrName>ppt_y</p:attrName>
                                        </p:attrNameLst>
                                      </p:cBhvr>
                                      <p:tavLst>
                                        <p:tav tm="100000">
                                          <p:val>
                                            <p:strVal val="1+(6*min(ma#ppt_x(#ppt_w*#ppt_h,.3),1)-7.4)/-.7*#ppt_h/2"/>
                                          </p:val>
                                        </p:tav>
                                        <p:tav tm="100000">
                                          <p:val>
                                            <p:strVal val="#ppt_y"/>
                                          </p:val>
                                        </p:tav>
                                      </p:tavLst>
                                    </p:anim>
                                  </p:childTnLst>
                                </p:cTn>
                              </p:par>
                            </p:childTnLst>
                          </p:cTn>
                        </p:par>
                        <p:par>
                          <p:cTn id="86" fill="hold" nodeType="afterGroup">
                            <p:stCondLst>
                              <p:cond delay="2500"/>
                            </p:stCondLst>
                            <p:childTnLst>
                              <p:par>
                                <p:cTn id="87" presetID="10" presetClass="entr" fill="hold" grpId="0" nodeType="afterEffect">
                                  <p:stCondLst>
                                    <p:cond delay="0"/>
                                  </p:stCondLst>
                                  <p:childTnLst>
                                    <p:set>
                                      <p:cBhvr>
                                        <p:cTn id="88" dur="1" fill="hold">
                                          <p:stCondLst>
                                            <p:cond delay="0"/>
                                          </p:stCondLst>
                                        </p:cTn>
                                        <p:tgtEl>
                                          <p:spTgt spid="73"/>
                                        </p:tgtEl>
                                        <p:attrNameLst>
                                          <p:attrName>style.visibility</p:attrName>
                                        </p:attrNameLst>
                                      </p:cBhvr>
                                      <p:to>
                                        <p:strVal val="visible"/>
                                      </p:to>
                                    </p:set>
                                    <p:animEffect transition="in" filter="fade">
                                      <p:cBhvr>
                                        <p:cTn id="89" dur="1000"/>
                                        <p:tgtEl>
                                          <p:spTgt spid="73"/>
                                        </p:tgtEl>
                                      </p:cBhvr>
                                    </p:animEffect>
                                  </p:childTnLst>
                                </p:cTn>
                              </p:par>
                            </p:childTnLst>
                          </p:cTn>
                        </p:par>
                        <p:par>
                          <p:cTn id="90" fill="hold" nodeType="afterGroup">
                            <p:stCondLst>
                              <p:cond delay="3500"/>
                            </p:stCondLst>
                            <p:childTnLst>
                              <p:par>
                                <p:cTn id="91" presetID="10" presetClass="entr"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Effect transition="in" filter="fade">
                                      <p:cBhvr>
                                        <p:cTn id="93" dur="1000"/>
                                        <p:tgtEl>
                                          <p:spTgt spid="72"/>
                                        </p:tgtEl>
                                      </p:cBhvr>
                                    </p:animEffect>
                                  </p:childTnLst>
                                </p:cTn>
                              </p:par>
                            </p:childTnLst>
                          </p:cTn>
                        </p:par>
                        <p:par>
                          <p:cTn id="94" fill="hold" nodeType="afterGroup">
                            <p:stCondLst>
                              <p:cond delay="4500"/>
                            </p:stCondLst>
                            <p:childTnLst>
                              <p:par>
                                <p:cTn id="95" presetID="10" presetClass="entr" fill="hold" grpId="0" nodeType="afterEffect">
                                  <p:stCondLst>
                                    <p:cond delay="0"/>
                                  </p:stCondLst>
                                  <p:childTnLst>
                                    <p:set>
                                      <p:cBhvr>
                                        <p:cTn id="96" dur="1" fill="hold">
                                          <p:stCondLst>
                                            <p:cond delay="0"/>
                                          </p:stCondLst>
                                        </p:cTn>
                                        <p:tgtEl>
                                          <p:spTgt spid="71"/>
                                        </p:tgtEl>
                                        <p:attrNameLst>
                                          <p:attrName>style.visibility</p:attrName>
                                        </p:attrNameLst>
                                      </p:cBhvr>
                                      <p:to>
                                        <p:strVal val="visible"/>
                                      </p:to>
                                    </p:set>
                                    <p:animEffect transition="in" filter="fade">
                                      <p:cBhvr>
                                        <p:cTn id="97" dur="1000"/>
                                        <p:tgtEl>
                                          <p:spTgt spid="71"/>
                                        </p:tgtEl>
                                      </p:cBhvr>
                                    </p:animEffect>
                                  </p:childTnLst>
                                </p:cTn>
                              </p:par>
                            </p:childTnLst>
                          </p:cTn>
                        </p:par>
                        <p:par>
                          <p:cTn id="98" fill="hold" nodeType="afterGroup">
                            <p:stCondLst>
                              <p:cond delay="5500"/>
                            </p:stCondLst>
                            <p:childTnLst>
                              <p:par>
                                <p:cTn id="99" presetID="10" presetClass="entr" fill="hold" grpId="0" nodeType="afterEffect">
                                  <p:stCondLst>
                                    <p:cond delay="0"/>
                                  </p:stCondLst>
                                  <p:childTnLst>
                                    <p:set>
                                      <p:cBhvr>
                                        <p:cTn id="100" dur="1" fill="hold">
                                          <p:stCondLst>
                                            <p:cond delay="0"/>
                                          </p:stCondLst>
                                        </p:cTn>
                                        <p:tgtEl>
                                          <p:spTgt spid="67"/>
                                        </p:tgtEl>
                                        <p:attrNameLst>
                                          <p:attrName>style.visibility</p:attrName>
                                        </p:attrNameLst>
                                      </p:cBhvr>
                                      <p:to>
                                        <p:strVal val="visible"/>
                                      </p:to>
                                    </p:set>
                                    <p:animEffect transition="in" filter="fade">
                                      <p:cBhvr>
                                        <p:cTn id="101" dur="1000"/>
                                        <p:tgtEl>
                                          <p:spTgt spid="67"/>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0" presetClass="entr" fill="hold" nodeType="clickEffect">
                                  <p:stCondLst>
                                    <p:cond delay="0"/>
                                  </p:stCondLst>
                                  <p:childTnLst>
                                    <p:set>
                                      <p:cBhvr>
                                        <p:cTn id="105" dur="1" fill="hold">
                                          <p:stCondLst>
                                            <p:cond delay="0"/>
                                          </p:stCondLst>
                                        </p:cTn>
                                        <p:tgtEl>
                                          <p:spTgt spid="3"/>
                                        </p:tgtEl>
                                        <p:attrNameLst>
                                          <p:attrName>style.visibility</p:attrName>
                                        </p:attrNameLst>
                                      </p:cBhvr>
                                      <p:to>
                                        <p:strVal val="visible"/>
                                      </p:to>
                                    </p:set>
                                    <p:animEffect transition="in" filter="fade">
                                      <p:cBhvr>
                                        <p:cTn id="106" dur="1000"/>
                                        <p:tgtEl>
                                          <p:spTgt spid="3"/>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 presetClass="entr" presetSubtype="4" fill="hold" nodeType="clickEffect">
                                  <p:stCondLst>
                                    <p:cond delay="0"/>
                                  </p:stCondLst>
                                  <p:childTnLst>
                                    <p:set>
                                      <p:cBhvr>
                                        <p:cTn id="110" dur="1" fill="hold">
                                          <p:stCondLst>
                                            <p:cond delay="0"/>
                                          </p:stCondLst>
                                        </p:cTn>
                                        <p:tgtEl>
                                          <p:spTgt spid="5"/>
                                        </p:tgtEl>
                                        <p:attrNameLst>
                                          <p:attrName>style.visibility</p:attrName>
                                        </p:attrNameLst>
                                      </p:cBhvr>
                                      <p:to>
                                        <p:strVal val="visible"/>
                                      </p:to>
                                    </p:set>
                                    <p:anim calcmode="lin" valueType="num">
                                      <p:cBhvr>
                                        <p:cTn id="111" dur="500" fill="hold"/>
                                        <p:tgtEl>
                                          <p:spTgt spid="5"/>
                                        </p:tgtEl>
                                        <p:attrNameLst>
                                          <p:attrName>ppt_x</p:attrName>
                                        </p:attrNameLst>
                                      </p:cBhvr>
                                      <p:tavLst>
                                        <p:tav tm="100000">
                                          <p:val>
                                            <p:strVal val="#ppt_x"/>
                                          </p:val>
                                        </p:tav>
                                        <p:tav tm="100000">
                                          <p:val>
                                            <p:strVal val="#ppt_x"/>
                                          </p:val>
                                        </p:tav>
                                      </p:tavLst>
                                    </p:anim>
                                    <p:anim calcmode="lin" valueType="num">
                                      <p:cBhvr>
                                        <p:cTn id="112" dur="500" fill="hold"/>
                                        <p:tgtEl>
                                          <p:spTgt spid="5"/>
                                        </p:tgtEl>
                                        <p:attrNameLst>
                                          <p:attrName>ppt_y</p:attrName>
                                        </p:attrNameLst>
                                      </p:cBhvr>
                                      <p:tavLst>
                                        <p:tav tm="10000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71" grpId="0" animBg="1"/>
      <p:bldP spid="72" grpId="0" animBg="1"/>
      <p:bldP spid="73" grpId="0" animBg="1"/>
      <p:bldP spid="7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1"/>
          <p:cNvSpPr>
            <a:spLocks noChangeArrowheads="1"/>
          </p:cNvSpPr>
          <p:nvPr/>
        </p:nvSpPr>
        <p:spPr bwMode="auto">
          <a:xfrm>
            <a:off x="0" y="0"/>
            <a:ext cx="10058400" cy="77724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86018" name="Text Box 2"/>
          <p:cNvSpPr txBox="1">
            <a:spLocks noChangeArrowheads="1"/>
          </p:cNvSpPr>
          <p:nvPr/>
        </p:nvSpPr>
        <p:spPr bwMode="auto">
          <a:xfrm>
            <a:off x="828675" y="7435850"/>
            <a:ext cx="982663"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563"/>
              </a:spcBef>
              <a:buClr>
                <a:srgbClr val="FFFFFF"/>
              </a:buClr>
              <a:buSzPct val="100000"/>
            </a:pPr>
            <a:r>
              <a:rPr lang="en-GB" sz="900" b="1">
                <a:solidFill>
                  <a:srgbClr val="FFFFFF"/>
                </a:solidFill>
                <a:latin typeface="Arial" charset="0"/>
              </a:rPr>
              <a:t>© </a:t>
            </a:r>
            <a:r>
              <a:rPr lang="en-GB" sz="1000" b="1">
                <a:solidFill>
                  <a:srgbClr val="FFFFFF"/>
                </a:solidFill>
                <a:latin typeface="Arial" charset="0"/>
              </a:rPr>
              <a:t>2006</a:t>
            </a:r>
            <a:r>
              <a:rPr lang="en-GB" sz="900" b="1">
                <a:solidFill>
                  <a:srgbClr val="FFFFFF"/>
                </a:solidFill>
                <a:latin typeface="Arial" charset="0"/>
              </a:rPr>
              <a:t> TBBMI</a:t>
            </a:r>
          </a:p>
        </p:txBody>
      </p:sp>
      <p:sp>
        <p:nvSpPr>
          <p:cNvPr id="86019" name="Rectangle 3"/>
          <p:cNvSpPr>
            <a:spLocks noChangeArrowheads="1"/>
          </p:cNvSpPr>
          <p:nvPr/>
        </p:nvSpPr>
        <p:spPr bwMode="auto">
          <a:xfrm>
            <a:off x="8731250" y="7410450"/>
            <a:ext cx="661988"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p>
            <a:pPr algn="ctr" eaLnBrk="0" hangingPunct="0">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000" b="1">
                <a:solidFill>
                  <a:srgbClr val="FFFFFF"/>
                </a:solidFill>
                <a:latin typeface="Comic Sans MS" charset="0"/>
              </a:rPr>
              <a:t>9.6.08.</a:t>
            </a:r>
          </a:p>
        </p:txBody>
      </p:sp>
      <p:pic>
        <p:nvPicPr>
          <p:cNvPr id="86020" name="Picture 4"/>
          <p:cNvPicPr>
            <a:picLocks noChangeAspect="1" noChangeArrowheads="1"/>
          </p:cNvPicPr>
          <p:nvPr/>
        </p:nvPicPr>
        <p:blipFill>
          <a:blip r:embed="rId3">
            <a:extLst>
              <a:ext uri="{28A0092B-C50C-407E-A947-70E740481C1C}">
                <a14:useLocalDpi xmlns:a14="http://schemas.microsoft.com/office/drawing/2010/main" val="0"/>
              </a:ext>
            </a:extLst>
          </a:blip>
          <a:srcRect l="5481" t="4640" r="4184" b="3424"/>
          <a:stretch>
            <a:fillRect/>
          </a:stretch>
        </p:blipFill>
        <p:spPr bwMode="auto">
          <a:xfrm>
            <a:off x="628650" y="574675"/>
            <a:ext cx="8745538" cy="655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86021" name="Freeform 5"/>
          <p:cNvSpPr>
            <a:spLocks noChangeArrowheads="1"/>
          </p:cNvSpPr>
          <p:nvPr/>
        </p:nvSpPr>
        <p:spPr bwMode="auto">
          <a:xfrm>
            <a:off x="6877050" y="6064250"/>
            <a:ext cx="1004888" cy="1131888"/>
          </a:xfrm>
          <a:custGeom>
            <a:avLst/>
            <a:gdLst>
              <a:gd name="T0" fmla="*/ 2147483647 w 576"/>
              <a:gd name="T1" fmla="*/ 2147483647 h 629"/>
              <a:gd name="T2" fmla="*/ 2147483647 w 576"/>
              <a:gd name="T3" fmla="*/ 2147483647 h 629"/>
              <a:gd name="T4" fmla="*/ 2147483647 w 576"/>
              <a:gd name="T5" fmla="*/ 2147483647 h 629"/>
              <a:gd name="T6" fmla="*/ 2147483647 w 576"/>
              <a:gd name="T7" fmla="*/ 2147483647 h 629"/>
              <a:gd name="T8" fmla="*/ 2147483647 w 576"/>
              <a:gd name="T9" fmla="*/ 2147483647 h 629"/>
              <a:gd name="T10" fmla="*/ 2147483647 w 576"/>
              <a:gd name="T11" fmla="*/ 2147483647 h 629"/>
              <a:gd name="T12" fmla="*/ 2147483647 w 576"/>
              <a:gd name="T13" fmla="*/ 2147483647 h 629"/>
              <a:gd name="T14" fmla="*/ 2147483647 w 576"/>
              <a:gd name="T15" fmla="*/ 2147483647 h 629"/>
              <a:gd name="T16" fmla="*/ 2147483647 w 576"/>
              <a:gd name="T17" fmla="*/ 2147483647 h 629"/>
              <a:gd name="T18" fmla="*/ 2147483647 w 576"/>
              <a:gd name="T19" fmla="*/ 2147483647 h 629"/>
              <a:gd name="T20" fmla="*/ 2147483647 w 576"/>
              <a:gd name="T21" fmla="*/ 2147483647 h 629"/>
              <a:gd name="T22" fmla="*/ 2147483647 w 576"/>
              <a:gd name="T23" fmla="*/ 2147483647 h 629"/>
              <a:gd name="T24" fmla="*/ 2147483647 w 576"/>
              <a:gd name="T25" fmla="*/ 2147483647 h 629"/>
              <a:gd name="T26" fmla="*/ 2147483647 w 576"/>
              <a:gd name="T27" fmla="*/ 2147483647 h 629"/>
              <a:gd name="T28" fmla="*/ 2147483647 w 576"/>
              <a:gd name="T29" fmla="*/ 2147483647 h 629"/>
              <a:gd name="T30" fmla="*/ 2147483647 w 576"/>
              <a:gd name="T31" fmla="*/ 2147483647 h 629"/>
              <a:gd name="T32" fmla="*/ 2147483647 w 576"/>
              <a:gd name="T33" fmla="*/ 2147483647 h 629"/>
              <a:gd name="T34" fmla="*/ 2147483647 w 576"/>
              <a:gd name="T35" fmla="*/ 2147483647 h 629"/>
              <a:gd name="T36" fmla="*/ 2147483647 w 576"/>
              <a:gd name="T37" fmla="*/ 2147483647 h 629"/>
              <a:gd name="T38" fmla="*/ 2147483647 w 576"/>
              <a:gd name="T39" fmla="*/ 2147483647 h 629"/>
              <a:gd name="T40" fmla="*/ 2147483647 w 576"/>
              <a:gd name="T41" fmla="*/ 2147483647 h 629"/>
              <a:gd name="T42" fmla="*/ 2147483647 w 576"/>
              <a:gd name="T43" fmla="*/ 2147483647 h 629"/>
              <a:gd name="T44" fmla="*/ 2147483647 w 576"/>
              <a:gd name="T45" fmla="*/ 2147483647 h 629"/>
              <a:gd name="T46" fmla="*/ 2147483647 w 576"/>
              <a:gd name="T47" fmla="*/ 2147483647 h 629"/>
              <a:gd name="T48" fmla="*/ 2147483647 w 576"/>
              <a:gd name="T49" fmla="*/ 2147483647 h 629"/>
              <a:gd name="T50" fmla="*/ 2147483647 w 576"/>
              <a:gd name="T51" fmla="*/ 2147483647 h 629"/>
              <a:gd name="T52" fmla="*/ 2147483647 w 576"/>
              <a:gd name="T53" fmla="*/ 2147483647 h 629"/>
              <a:gd name="T54" fmla="*/ 2147483647 w 576"/>
              <a:gd name="T55" fmla="*/ 2147483647 h 629"/>
              <a:gd name="T56" fmla="*/ 2147483647 w 576"/>
              <a:gd name="T57" fmla="*/ 2147483647 h 6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76"/>
              <a:gd name="T88" fmla="*/ 0 h 629"/>
              <a:gd name="T89" fmla="*/ 576 w 576"/>
              <a:gd name="T90" fmla="*/ 629 h 6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76" h="629">
                <a:moveTo>
                  <a:pt x="302" y="533"/>
                </a:moveTo>
                <a:cubicBezTo>
                  <a:pt x="293" y="491"/>
                  <a:pt x="302" y="474"/>
                  <a:pt x="262" y="461"/>
                </a:cubicBezTo>
                <a:cubicBezTo>
                  <a:pt x="254" y="453"/>
                  <a:pt x="244" y="445"/>
                  <a:pt x="238" y="437"/>
                </a:cubicBezTo>
                <a:cubicBezTo>
                  <a:pt x="226" y="421"/>
                  <a:pt x="206" y="389"/>
                  <a:pt x="206" y="389"/>
                </a:cubicBezTo>
                <a:cubicBezTo>
                  <a:pt x="186" y="312"/>
                  <a:pt x="163" y="295"/>
                  <a:pt x="94" y="261"/>
                </a:cubicBezTo>
                <a:cubicBezTo>
                  <a:pt x="83" y="245"/>
                  <a:pt x="64" y="232"/>
                  <a:pt x="62" y="213"/>
                </a:cubicBezTo>
                <a:cubicBezTo>
                  <a:pt x="60" y="199"/>
                  <a:pt x="57" y="146"/>
                  <a:pt x="46" y="125"/>
                </a:cubicBezTo>
                <a:cubicBezTo>
                  <a:pt x="0" y="42"/>
                  <a:pt x="24" y="107"/>
                  <a:pt x="6" y="53"/>
                </a:cubicBezTo>
                <a:cubicBezTo>
                  <a:pt x="17" y="29"/>
                  <a:pt x="18" y="0"/>
                  <a:pt x="54" y="29"/>
                </a:cubicBezTo>
                <a:cubicBezTo>
                  <a:pt x="69" y="41"/>
                  <a:pt x="62" y="67"/>
                  <a:pt x="70" y="85"/>
                </a:cubicBezTo>
                <a:cubicBezTo>
                  <a:pt x="79" y="107"/>
                  <a:pt x="109" y="170"/>
                  <a:pt x="126" y="181"/>
                </a:cubicBezTo>
                <a:cubicBezTo>
                  <a:pt x="142" y="191"/>
                  <a:pt x="174" y="213"/>
                  <a:pt x="174" y="213"/>
                </a:cubicBezTo>
                <a:cubicBezTo>
                  <a:pt x="195" y="244"/>
                  <a:pt x="185" y="256"/>
                  <a:pt x="222" y="269"/>
                </a:cubicBezTo>
                <a:cubicBezTo>
                  <a:pt x="224" y="215"/>
                  <a:pt x="218" y="161"/>
                  <a:pt x="230" y="109"/>
                </a:cubicBezTo>
                <a:cubicBezTo>
                  <a:pt x="231" y="100"/>
                  <a:pt x="251" y="108"/>
                  <a:pt x="254" y="117"/>
                </a:cubicBezTo>
                <a:cubicBezTo>
                  <a:pt x="256" y="126"/>
                  <a:pt x="241" y="182"/>
                  <a:pt x="238" y="197"/>
                </a:cubicBezTo>
                <a:cubicBezTo>
                  <a:pt x="242" y="218"/>
                  <a:pt x="238" y="245"/>
                  <a:pt x="254" y="261"/>
                </a:cubicBezTo>
                <a:cubicBezTo>
                  <a:pt x="262" y="269"/>
                  <a:pt x="319" y="288"/>
                  <a:pt x="334" y="293"/>
                </a:cubicBezTo>
                <a:cubicBezTo>
                  <a:pt x="342" y="301"/>
                  <a:pt x="352" y="307"/>
                  <a:pt x="358" y="317"/>
                </a:cubicBezTo>
                <a:cubicBezTo>
                  <a:pt x="368" y="336"/>
                  <a:pt x="369" y="372"/>
                  <a:pt x="390" y="389"/>
                </a:cubicBezTo>
                <a:cubicBezTo>
                  <a:pt x="403" y="400"/>
                  <a:pt x="423" y="403"/>
                  <a:pt x="438" y="413"/>
                </a:cubicBezTo>
                <a:cubicBezTo>
                  <a:pt x="458" y="443"/>
                  <a:pt x="462" y="462"/>
                  <a:pt x="494" y="477"/>
                </a:cubicBezTo>
                <a:cubicBezTo>
                  <a:pt x="509" y="483"/>
                  <a:pt x="542" y="493"/>
                  <a:pt x="542" y="493"/>
                </a:cubicBezTo>
                <a:cubicBezTo>
                  <a:pt x="549" y="522"/>
                  <a:pt x="558" y="551"/>
                  <a:pt x="566" y="581"/>
                </a:cubicBezTo>
                <a:cubicBezTo>
                  <a:pt x="480" y="615"/>
                  <a:pt x="576" y="580"/>
                  <a:pt x="470" y="605"/>
                </a:cubicBezTo>
                <a:cubicBezTo>
                  <a:pt x="453" y="608"/>
                  <a:pt x="438" y="615"/>
                  <a:pt x="422" y="621"/>
                </a:cubicBezTo>
                <a:cubicBezTo>
                  <a:pt x="414" y="623"/>
                  <a:pt x="398" y="629"/>
                  <a:pt x="398" y="629"/>
                </a:cubicBezTo>
                <a:cubicBezTo>
                  <a:pt x="349" y="620"/>
                  <a:pt x="335" y="622"/>
                  <a:pt x="302" y="589"/>
                </a:cubicBezTo>
                <a:cubicBezTo>
                  <a:pt x="293" y="537"/>
                  <a:pt x="282" y="552"/>
                  <a:pt x="302" y="533"/>
                </a:cubicBezTo>
                <a:close/>
              </a:path>
            </a:pathLst>
          </a:custGeom>
          <a:blipFill dpi="0" rotWithShape="0">
            <a:blip r:embed="rId4"/>
            <a:srcRect/>
            <a:tile tx="0" ty="0" sx="100000" sy="100000" flip="none" algn="tl"/>
          </a:blipFill>
          <a:ln w="12600">
            <a:solidFill>
              <a:srgbClr val="000000"/>
            </a:solidFill>
            <a:round/>
            <a:headEnd/>
            <a:tailEnd/>
          </a:ln>
        </p:spPr>
        <p:txBody>
          <a:bodyPr wrap="none" lIns="91418" tIns="45710" rIns="91418" bIns="45710" anchor="ctr"/>
          <a:lstStyle/>
          <a:p>
            <a:endParaRPr lang="en-US"/>
          </a:p>
        </p:txBody>
      </p:sp>
      <p:sp>
        <p:nvSpPr>
          <p:cNvPr id="86022" name="Rectangle 8"/>
          <p:cNvSpPr>
            <a:spLocks noChangeArrowheads="1"/>
          </p:cNvSpPr>
          <p:nvPr/>
        </p:nvSpPr>
        <p:spPr bwMode="auto">
          <a:xfrm>
            <a:off x="628650" y="561975"/>
            <a:ext cx="8745538" cy="6605588"/>
          </a:xfrm>
          <a:prstGeom prst="rect">
            <a:avLst/>
          </a:prstGeom>
          <a:noFill/>
          <a:ln w="76320">
            <a:solidFill>
              <a:srgbClr val="A5002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86023" name="Text Box 9"/>
          <p:cNvSpPr txBox="1">
            <a:spLocks noChangeArrowheads="1"/>
          </p:cNvSpPr>
          <p:nvPr/>
        </p:nvSpPr>
        <p:spPr bwMode="auto">
          <a:xfrm>
            <a:off x="9632950" y="106363"/>
            <a:ext cx="204788" cy="442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101856" tIns="51108" rIns="101856" bIns="51108"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375"/>
              </a:spcBef>
              <a:buClr>
                <a:srgbClr val="FFA27C"/>
              </a:buClr>
              <a:buSzPct val="100000"/>
            </a:pPr>
            <a:r>
              <a:rPr lang="en-GB" sz="2200">
                <a:solidFill>
                  <a:srgbClr val="FFA27C"/>
                </a:solidFill>
                <a:latin typeface="Comic Sans MS" charset="0"/>
              </a:rPr>
              <a:t> </a:t>
            </a:r>
          </a:p>
        </p:txBody>
      </p:sp>
      <p:sp>
        <p:nvSpPr>
          <p:cNvPr id="45067" name="Text Box 11"/>
          <p:cNvSpPr txBox="1">
            <a:spLocks noChangeArrowheads="1"/>
          </p:cNvSpPr>
          <p:nvPr/>
        </p:nvSpPr>
        <p:spPr bwMode="auto">
          <a:xfrm>
            <a:off x="7010400" y="4595813"/>
            <a:ext cx="2576513"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500"/>
              </a:spcBef>
              <a:buClr>
                <a:srgbClr val="FC0128"/>
              </a:buClr>
              <a:buSzPct val="100000"/>
            </a:pPr>
            <a:r>
              <a:rPr lang="en-GB" sz="2400" b="1">
                <a:solidFill>
                  <a:schemeClr val="tx1"/>
                </a:solidFill>
                <a:latin typeface="Comic Sans MS" charset="0"/>
              </a:rPr>
              <a:t>•Si-ri An-ti-ốt</a:t>
            </a:r>
          </a:p>
        </p:txBody>
      </p:sp>
      <p:sp>
        <p:nvSpPr>
          <p:cNvPr id="45068" name="Text Box 12"/>
          <p:cNvSpPr txBox="1">
            <a:spLocks noChangeArrowheads="1"/>
          </p:cNvSpPr>
          <p:nvPr/>
        </p:nvSpPr>
        <p:spPr bwMode="auto">
          <a:xfrm>
            <a:off x="7315200" y="3886200"/>
            <a:ext cx="2057400" cy="841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500"/>
              </a:spcBef>
              <a:buClr>
                <a:srgbClr val="FC0128"/>
              </a:buClr>
              <a:buSzPct val="100000"/>
            </a:pPr>
            <a:r>
              <a:rPr lang="en-GB" sz="2400" b="1">
                <a:solidFill>
                  <a:schemeClr val="tx1"/>
                </a:solidFill>
                <a:latin typeface="Comic Sans MS" charset="0"/>
              </a:rPr>
              <a:t>•Pi-si-đi-an An-ti-ốt</a:t>
            </a:r>
          </a:p>
        </p:txBody>
      </p:sp>
      <p:sp>
        <p:nvSpPr>
          <p:cNvPr id="45069" name="Text Box 13"/>
          <p:cNvSpPr txBox="1">
            <a:spLocks noChangeArrowheads="1"/>
          </p:cNvSpPr>
          <p:nvPr/>
        </p:nvSpPr>
        <p:spPr bwMode="auto">
          <a:xfrm>
            <a:off x="5705475" y="4213225"/>
            <a:ext cx="1993900"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500"/>
              </a:spcBef>
              <a:buClr>
                <a:srgbClr val="FC0128"/>
              </a:buClr>
              <a:buSzPct val="100000"/>
            </a:pPr>
            <a:r>
              <a:rPr lang="en-GB" sz="2400" b="1">
                <a:solidFill>
                  <a:schemeClr val="tx1"/>
                </a:solidFill>
                <a:latin typeface="Comic Sans MS" charset="0"/>
              </a:rPr>
              <a:t>•Ê-phê-sô</a:t>
            </a:r>
          </a:p>
        </p:txBody>
      </p:sp>
      <p:sp>
        <p:nvSpPr>
          <p:cNvPr id="45070" name="Text Box 14"/>
          <p:cNvSpPr txBox="1">
            <a:spLocks noChangeArrowheads="1"/>
          </p:cNvSpPr>
          <p:nvPr/>
        </p:nvSpPr>
        <p:spPr bwMode="auto">
          <a:xfrm>
            <a:off x="4289425" y="4292600"/>
            <a:ext cx="1462088"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500"/>
              </a:spcBef>
              <a:buClr>
                <a:srgbClr val="FC0128"/>
              </a:buClr>
              <a:buSzPct val="100000"/>
            </a:pPr>
            <a:r>
              <a:rPr lang="en-GB" sz="2400" b="1">
                <a:latin typeface="Comic Sans MS" charset="0"/>
              </a:rPr>
              <a:t>A-thên</a:t>
            </a:r>
          </a:p>
        </p:txBody>
      </p:sp>
      <p:sp>
        <p:nvSpPr>
          <p:cNvPr id="86028" name="Text Box 15"/>
          <p:cNvSpPr txBox="1">
            <a:spLocks noChangeArrowheads="1"/>
          </p:cNvSpPr>
          <p:nvPr/>
        </p:nvSpPr>
        <p:spPr bwMode="auto">
          <a:xfrm>
            <a:off x="5143500" y="4137025"/>
            <a:ext cx="338138" cy="66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2250"/>
              </a:spcBef>
              <a:buClr>
                <a:srgbClr val="919191"/>
              </a:buClr>
              <a:buSzPct val="100000"/>
            </a:pPr>
            <a:r>
              <a:rPr lang="en-GB" sz="3600" b="1">
                <a:solidFill>
                  <a:srgbClr val="919191"/>
                </a:solidFill>
                <a:latin typeface="Comic Sans MS" charset="0"/>
              </a:rPr>
              <a:t>•</a:t>
            </a:r>
          </a:p>
        </p:txBody>
      </p:sp>
      <p:sp>
        <p:nvSpPr>
          <p:cNvPr id="45073" name="Text Box 17"/>
          <p:cNvSpPr txBox="1">
            <a:spLocks noChangeArrowheads="1"/>
          </p:cNvSpPr>
          <p:nvPr/>
        </p:nvSpPr>
        <p:spPr bwMode="auto">
          <a:xfrm>
            <a:off x="4727575" y="3414713"/>
            <a:ext cx="2359025"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500"/>
              </a:spcBef>
              <a:buClr>
                <a:srgbClr val="FC0128"/>
              </a:buClr>
              <a:buSzPct val="100000"/>
            </a:pPr>
            <a:r>
              <a:rPr lang="en-GB" sz="2400" b="1">
                <a:solidFill>
                  <a:schemeClr val="tx1"/>
                </a:solidFill>
                <a:latin typeface="Comic Sans MS" charset="0"/>
              </a:rPr>
              <a:t>Ma-xê-đoan</a:t>
            </a:r>
          </a:p>
        </p:txBody>
      </p:sp>
      <p:sp>
        <p:nvSpPr>
          <p:cNvPr id="45079" name="Text Box 23"/>
          <p:cNvSpPr txBox="1">
            <a:spLocks noChangeArrowheads="1"/>
          </p:cNvSpPr>
          <p:nvPr/>
        </p:nvSpPr>
        <p:spPr bwMode="auto">
          <a:xfrm>
            <a:off x="7010400" y="5291138"/>
            <a:ext cx="2952750"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500"/>
              </a:spcBef>
              <a:buClr>
                <a:srgbClr val="FC0128"/>
              </a:buClr>
              <a:buSzPct val="100000"/>
            </a:pPr>
            <a:r>
              <a:rPr lang="en-GB" sz="2400" b="1">
                <a:solidFill>
                  <a:schemeClr val="tx1"/>
                </a:solidFill>
                <a:latin typeface="Comic Sans MS" charset="0"/>
              </a:rPr>
              <a:t>•Giê-ru-sa-lem</a:t>
            </a:r>
          </a:p>
        </p:txBody>
      </p:sp>
      <p:sp>
        <p:nvSpPr>
          <p:cNvPr id="86031" name="Text Box 24"/>
          <p:cNvSpPr txBox="1">
            <a:spLocks noChangeArrowheads="1"/>
          </p:cNvSpPr>
          <p:nvPr/>
        </p:nvSpPr>
        <p:spPr bwMode="auto">
          <a:xfrm>
            <a:off x="8821738" y="741045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86032" name="Text Box 25"/>
          <p:cNvSpPr txBox="1">
            <a:spLocks noChangeArrowheads="1"/>
          </p:cNvSpPr>
          <p:nvPr/>
        </p:nvSpPr>
        <p:spPr bwMode="auto">
          <a:xfrm>
            <a:off x="9450388" y="7051675"/>
            <a:ext cx="184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86033" name="Text Box 26"/>
          <p:cNvSpPr txBox="1">
            <a:spLocks noChangeArrowheads="1"/>
          </p:cNvSpPr>
          <p:nvPr/>
        </p:nvSpPr>
        <p:spPr bwMode="auto">
          <a:xfrm>
            <a:off x="9193213" y="7412038"/>
            <a:ext cx="338137"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47</a:t>
            </a:r>
          </a:p>
        </p:txBody>
      </p:sp>
      <p:sp>
        <p:nvSpPr>
          <p:cNvPr id="86034" name="Text Box 27"/>
          <p:cNvSpPr txBox="1">
            <a:spLocks noChangeArrowheads="1"/>
          </p:cNvSpPr>
          <p:nvPr/>
        </p:nvSpPr>
        <p:spPr bwMode="auto">
          <a:xfrm>
            <a:off x="9518650" y="7372350"/>
            <a:ext cx="296863" cy="309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875"/>
              </a:spcBef>
              <a:buClr>
                <a:srgbClr val="FFFFFF"/>
              </a:buClr>
              <a:buSzPct val="100000"/>
            </a:pPr>
            <a:r>
              <a:rPr lang="en-GB" sz="1400" b="1">
                <a:solidFill>
                  <a:srgbClr val="FFFFFF"/>
                </a:solidFill>
                <a:latin typeface="Comic Sans MS" charset="0"/>
              </a:rPr>
              <a:t>7</a:t>
            </a:r>
          </a:p>
        </p:txBody>
      </p:sp>
      <p:sp>
        <p:nvSpPr>
          <p:cNvPr id="86035" name="Text Box 2"/>
          <p:cNvSpPr txBox="1">
            <a:spLocks noChangeArrowheads="1"/>
          </p:cNvSpPr>
          <p:nvPr/>
        </p:nvSpPr>
        <p:spPr bwMode="auto">
          <a:xfrm>
            <a:off x="1006475" y="5945188"/>
            <a:ext cx="2876550" cy="733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2500"/>
              </a:spcBef>
              <a:buClr>
                <a:srgbClr val="0033CC"/>
              </a:buClr>
              <a:buSzPct val="100000"/>
            </a:pPr>
            <a:r>
              <a:rPr lang="en-GB" sz="4000" b="1">
                <a:solidFill>
                  <a:srgbClr val="0033CC"/>
                </a:solidFill>
                <a:latin typeface="Comic Sans MS" charset="0"/>
              </a:rPr>
              <a:t>CHÂU PHI</a:t>
            </a:r>
          </a:p>
        </p:txBody>
      </p:sp>
      <p:sp>
        <p:nvSpPr>
          <p:cNvPr id="86036" name="Text Box 3"/>
          <p:cNvSpPr txBox="1">
            <a:spLocks noChangeArrowheads="1"/>
          </p:cNvSpPr>
          <p:nvPr/>
        </p:nvSpPr>
        <p:spPr bwMode="auto">
          <a:xfrm>
            <a:off x="6956425" y="5570538"/>
            <a:ext cx="2362200" cy="733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2500"/>
              </a:spcBef>
              <a:buClr>
                <a:srgbClr val="0033CC"/>
              </a:buClr>
              <a:buSzPct val="100000"/>
            </a:pPr>
            <a:r>
              <a:rPr lang="en-GB" sz="4000" b="1">
                <a:solidFill>
                  <a:srgbClr val="0033CC"/>
                </a:solidFill>
                <a:latin typeface="Comic Sans MS" charset="0"/>
              </a:rPr>
              <a:t>Ả RẬP</a:t>
            </a:r>
          </a:p>
        </p:txBody>
      </p:sp>
      <p:sp>
        <p:nvSpPr>
          <p:cNvPr id="86037" name="Text Box 4"/>
          <p:cNvSpPr txBox="1">
            <a:spLocks noChangeArrowheads="1"/>
          </p:cNvSpPr>
          <p:nvPr/>
        </p:nvSpPr>
        <p:spPr bwMode="auto">
          <a:xfrm>
            <a:off x="6956425" y="2374900"/>
            <a:ext cx="1882775" cy="593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938"/>
              </a:spcBef>
              <a:buClr>
                <a:srgbClr val="0033CC"/>
              </a:buClr>
              <a:buSzPct val="100000"/>
            </a:pPr>
            <a:r>
              <a:rPr lang="en-GB" sz="3100" b="1">
                <a:solidFill>
                  <a:srgbClr val="0033CC"/>
                </a:solidFill>
                <a:latin typeface="Comic Sans MS" charset="0"/>
              </a:rPr>
              <a:t>CHÂU Á</a:t>
            </a:r>
          </a:p>
        </p:txBody>
      </p:sp>
      <p:sp>
        <p:nvSpPr>
          <p:cNvPr id="86038" name="Text Box 5"/>
          <p:cNvSpPr txBox="1">
            <a:spLocks noChangeArrowheads="1"/>
          </p:cNvSpPr>
          <p:nvPr/>
        </p:nvSpPr>
        <p:spPr bwMode="auto">
          <a:xfrm rot="1320000">
            <a:off x="3506788" y="4872038"/>
            <a:ext cx="2319337" cy="34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000"/>
              </a:spcBef>
              <a:buClr>
                <a:srgbClr val="FFFFFF"/>
              </a:buClr>
              <a:buSzPct val="100000"/>
            </a:pPr>
            <a:r>
              <a:rPr lang="en-GB" sz="1600" b="1">
                <a:solidFill>
                  <a:srgbClr val="FFFFFF"/>
                </a:solidFill>
                <a:latin typeface="Comic Sans MS" charset="0"/>
              </a:rPr>
              <a:t>ĐỊA TRUNG HẢI</a:t>
            </a:r>
          </a:p>
        </p:txBody>
      </p:sp>
      <p:sp>
        <p:nvSpPr>
          <p:cNvPr id="86039" name="Text Box 6"/>
          <p:cNvSpPr txBox="1">
            <a:spLocks noChangeArrowheads="1"/>
          </p:cNvSpPr>
          <p:nvPr/>
        </p:nvSpPr>
        <p:spPr bwMode="auto">
          <a:xfrm rot="1320000">
            <a:off x="642938" y="1439863"/>
            <a:ext cx="1500187"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000"/>
              </a:spcBef>
              <a:buClr>
                <a:srgbClr val="FFFFFF"/>
              </a:buClr>
              <a:buSzPct val="100000"/>
            </a:pPr>
            <a:r>
              <a:rPr lang="en-GB" sz="1600" b="1">
                <a:solidFill>
                  <a:srgbClr val="FFFFFF"/>
                </a:solidFill>
                <a:latin typeface="Comic Sans MS" charset="0"/>
              </a:rPr>
              <a:t>ĐẠI TÂY DƯƠNG</a:t>
            </a:r>
          </a:p>
        </p:txBody>
      </p:sp>
      <p:sp>
        <p:nvSpPr>
          <p:cNvPr id="86040" name="Text Box 8"/>
          <p:cNvSpPr txBox="1">
            <a:spLocks noChangeArrowheads="1"/>
          </p:cNvSpPr>
          <p:nvPr/>
        </p:nvSpPr>
        <p:spPr bwMode="auto">
          <a:xfrm>
            <a:off x="2239963" y="2314575"/>
            <a:ext cx="3170237" cy="593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938"/>
              </a:spcBef>
              <a:buClr>
                <a:srgbClr val="0033CC"/>
              </a:buClr>
              <a:buSzPct val="100000"/>
            </a:pPr>
            <a:r>
              <a:rPr lang="en-GB" sz="3100" b="1">
                <a:solidFill>
                  <a:srgbClr val="0033CC"/>
                </a:solidFill>
                <a:latin typeface="Comic Sans MS" charset="0"/>
              </a:rPr>
              <a:t>CHÂU ÂU</a:t>
            </a:r>
          </a:p>
        </p:txBody>
      </p:sp>
      <p:sp>
        <p:nvSpPr>
          <p:cNvPr id="46" name="Text Box 17"/>
          <p:cNvSpPr txBox="1">
            <a:spLocks noChangeArrowheads="1"/>
          </p:cNvSpPr>
          <p:nvPr/>
        </p:nvSpPr>
        <p:spPr bwMode="auto">
          <a:xfrm>
            <a:off x="830263" y="1238250"/>
            <a:ext cx="8924925" cy="968375"/>
          </a:xfrm>
          <a:prstGeom prst="rect">
            <a:avLst/>
          </a:prstGeom>
          <a:gradFill rotWithShape="0">
            <a:gsLst>
              <a:gs pos="0">
                <a:srgbClr val="000200"/>
              </a:gs>
              <a:gs pos="50000">
                <a:srgbClr val="0D6812"/>
              </a:gs>
              <a:gs pos="100000">
                <a:srgbClr val="000200"/>
              </a:gs>
            </a:gsLst>
            <a:lin ang="5400000" scaled="1"/>
          </a:gradFill>
          <a:ln w="38160">
            <a:solidFill>
              <a:srgbClr val="FFFF00"/>
            </a:solidFill>
            <a:miter lim="800000"/>
            <a:headEnd/>
            <a:tailEnd/>
          </a:ln>
          <a:effectLst>
            <a:outerShdw dist="71785" dir="2700000" algn="ctr" rotWithShape="0">
              <a:srgbClr val="808080"/>
            </a:outerShdw>
          </a:effec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750"/>
              </a:spcBef>
              <a:buClr>
                <a:srgbClr val="FFFF00"/>
              </a:buClr>
              <a:buSzPct val="100000"/>
            </a:pPr>
            <a:r>
              <a:rPr lang="en-GB" sz="2800" b="1">
                <a:solidFill>
                  <a:srgbClr val="FFFF00"/>
                </a:solidFill>
                <a:latin typeface="Arial" charset="0"/>
              </a:rPr>
              <a:t>NHÌN THOÁNG QUA: HÀNH TRÌNH TRUYỀN GiẢNG CỦA PHAO-LÔ</a:t>
            </a:r>
          </a:p>
        </p:txBody>
      </p:sp>
      <p:sp>
        <p:nvSpPr>
          <p:cNvPr id="53" name="Text Box 16"/>
          <p:cNvSpPr txBox="1">
            <a:spLocks noChangeArrowheads="1"/>
          </p:cNvSpPr>
          <p:nvPr/>
        </p:nvSpPr>
        <p:spPr bwMode="auto">
          <a:xfrm>
            <a:off x="4835525" y="312738"/>
            <a:ext cx="4746625" cy="463550"/>
          </a:xfrm>
          <a:prstGeom prst="rect">
            <a:avLst/>
          </a:prstGeom>
          <a:solidFill>
            <a:srgbClr val="1822CD"/>
          </a:solidFill>
          <a:ln w="38160">
            <a:solidFill>
              <a:srgbClr val="FFFF00"/>
            </a:solidFill>
            <a:miter lim="800000"/>
            <a:headEnd/>
            <a:tailEnd/>
          </a:ln>
          <a:effectLst>
            <a:outerShdw dist="71785" dir="2700000" algn="ctr" rotWithShape="0">
              <a:srgbClr val="808080"/>
            </a:outerShdw>
          </a:effec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750"/>
              </a:spcBef>
              <a:buClr>
                <a:srgbClr val="FFFF00"/>
              </a:buClr>
              <a:buSzPct val="100000"/>
            </a:pPr>
            <a:r>
              <a:rPr lang="en-GB" sz="2400" b="1">
                <a:solidFill>
                  <a:srgbClr val="FFFF00"/>
                </a:solidFill>
                <a:latin typeface="Comic Sans MS" charset="0"/>
              </a:rPr>
              <a:t>TRỢ GIÚP HỌC TẬP #36</a:t>
            </a:r>
          </a:p>
        </p:txBody>
      </p:sp>
      <p:grpSp>
        <p:nvGrpSpPr>
          <p:cNvPr id="2" name="Group 18"/>
          <p:cNvGrpSpPr>
            <a:grpSpLocks/>
          </p:cNvGrpSpPr>
          <p:nvPr/>
        </p:nvGrpSpPr>
        <p:grpSpPr bwMode="auto">
          <a:xfrm>
            <a:off x="565150" y="3186113"/>
            <a:ext cx="7573963" cy="1858962"/>
            <a:chOff x="356" y="2007"/>
            <a:chExt cx="4771" cy="1171"/>
          </a:xfrm>
        </p:grpSpPr>
        <p:pic>
          <p:nvPicPr>
            <p:cNvPr id="86067"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 y="2007"/>
              <a:ext cx="1562" cy="1171"/>
            </a:xfrm>
            <a:prstGeom prst="rect">
              <a:avLst/>
            </a:prstGeom>
            <a:noFill/>
            <a:ln w="76320">
              <a:solidFill>
                <a:srgbClr val="A50021"/>
              </a:solidFill>
              <a:miter lim="800000"/>
              <a:headEnd/>
              <a:tailEnd/>
            </a:ln>
            <a:effectLst>
              <a:outerShdw dist="89605" dir="2700000" algn="ctr" rotWithShape="0">
                <a:srgbClr val="808080"/>
              </a:outerShdw>
            </a:effectLst>
            <a:extLst>
              <a:ext uri="{909E8E84-426E-40dd-AFC4-6F175D3DCCD1}">
                <a14:hiddenFill xmlns:a14="http://schemas.microsoft.com/office/drawing/2010/main" xmlns="">
                  <a:solidFill>
                    <a:srgbClr val="FFFFFF"/>
                  </a:solidFill>
                </a14:hiddenFill>
              </a:ext>
            </a:extLst>
          </p:spPr>
        </p:pic>
        <p:sp>
          <p:nvSpPr>
            <p:cNvPr id="59" name="Text Box 20"/>
            <p:cNvSpPr txBox="1">
              <a:spLocks noChangeArrowheads="1"/>
            </p:cNvSpPr>
            <p:nvPr/>
          </p:nvSpPr>
          <p:spPr bwMode="auto">
            <a:xfrm>
              <a:off x="1650" y="2415"/>
              <a:ext cx="3477" cy="342"/>
            </a:xfrm>
            <a:prstGeom prst="rect">
              <a:avLst/>
            </a:prstGeom>
            <a:gradFill rotWithShape="0">
              <a:gsLst>
                <a:gs pos="0">
                  <a:srgbClr val="000200"/>
                </a:gs>
                <a:gs pos="50000">
                  <a:srgbClr val="0D6812"/>
                </a:gs>
                <a:gs pos="100000">
                  <a:srgbClr val="000200"/>
                </a:gs>
              </a:gsLst>
              <a:lin ang="5400000" scaled="1"/>
            </a:gradFill>
            <a:ln w="38160">
              <a:solidFill>
                <a:srgbClr val="FFFF00"/>
              </a:solidFill>
              <a:miter lim="800000"/>
              <a:headEnd/>
              <a:tailEnd/>
            </a:ln>
            <a:effectLst>
              <a:outerShdw dist="71785" dir="2700000" algn="ctr" rotWithShape="0">
                <a:srgbClr val="808080"/>
              </a:outerShdw>
            </a:effectLst>
          </p:spPr>
          <p:txBody>
            <a:bodyPr lIns="90000" tIns="46800" rIns="90000" bIns="46800">
              <a:spAutoFit/>
            </a:bodyPr>
            <a:lstStyle/>
            <a:p>
              <a:pPr algn="ctr" defTabSz="457093" eaLnBrk="0" hangingPunct="0">
                <a:spcBef>
                  <a:spcPts val="1749"/>
                </a:spcBef>
                <a:buClr>
                  <a:srgbClr val="FFFF00"/>
                </a:buClr>
                <a:buSzPct val="100000"/>
                <a:tabLst>
                  <a:tab pos="0" algn="l"/>
                  <a:tab pos="914187" algn="l"/>
                  <a:tab pos="1828372" algn="l"/>
                  <a:tab pos="2742560" algn="l"/>
                  <a:tab pos="3656744" algn="l"/>
                  <a:tab pos="4570932" algn="l"/>
                  <a:tab pos="5485116" algn="l"/>
                  <a:tab pos="6399304" algn="l"/>
                  <a:tab pos="7313488" algn="l"/>
                  <a:tab pos="8227676" algn="l"/>
                  <a:tab pos="9141862" algn="l"/>
                  <a:tab pos="10056048" algn="l"/>
                </a:tabLst>
                <a:defRPr/>
              </a:pPr>
              <a:r>
                <a:rPr lang="en-GB" sz="2800" b="1" dirty="0">
                  <a:solidFill>
                    <a:srgbClr val="FFFF00"/>
                  </a:solidFill>
                  <a:latin typeface="Arial" charset="0"/>
                  <a:ea typeface="MS Gothic" charset="-128"/>
                  <a:cs typeface="+mn-cs"/>
                </a:rPr>
                <a:t>#2: TIẾN MẠNH ĐẾN CHÂU ÂU</a:t>
              </a:r>
            </a:p>
          </p:txBody>
        </p:sp>
      </p:grpSp>
      <p:grpSp>
        <p:nvGrpSpPr>
          <p:cNvPr id="3" name="Group 21"/>
          <p:cNvGrpSpPr>
            <a:grpSpLocks/>
          </p:cNvGrpSpPr>
          <p:nvPr/>
        </p:nvGrpSpPr>
        <p:grpSpPr bwMode="auto">
          <a:xfrm>
            <a:off x="349250" y="1006475"/>
            <a:ext cx="8469313" cy="2035175"/>
            <a:chOff x="529" y="331"/>
            <a:chExt cx="5335" cy="1282"/>
          </a:xfrm>
        </p:grpSpPr>
        <p:pic>
          <p:nvPicPr>
            <p:cNvPr id="86065" name="Picture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 y="331"/>
              <a:ext cx="1769" cy="1282"/>
            </a:xfrm>
            <a:prstGeom prst="rect">
              <a:avLst/>
            </a:prstGeom>
            <a:noFill/>
            <a:ln w="76320">
              <a:solidFill>
                <a:srgbClr val="A50021"/>
              </a:solidFill>
              <a:miter lim="800000"/>
              <a:headEnd/>
              <a:tailEnd/>
            </a:ln>
            <a:effectLst>
              <a:outerShdw dist="89605" dir="2700000" algn="ctr" rotWithShape="0">
                <a:srgbClr val="808080"/>
              </a:outerShdw>
            </a:effectLst>
            <a:extLst>
              <a:ext uri="{909E8E84-426E-40dd-AFC4-6F175D3DCCD1}">
                <a14:hiddenFill xmlns:a14="http://schemas.microsoft.com/office/drawing/2010/main" xmlns="">
                  <a:solidFill>
                    <a:srgbClr val="FFFFFF"/>
                  </a:solidFill>
                </a14:hiddenFill>
              </a:ext>
            </a:extLst>
          </p:spPr>
        </p:pic>
        <p:sp>
          <p:nvSpPr>
            <p:cNvPr id="64" name="Text Box 23"/>
            <p:cNvSpPr txBox="1">
              <a:spLocks noChangeArrowheads="1"/>
            </p:cNvSpPr>
            <p:nvPr/>
          </p:nvSpPr>
          <p:spPr bwMode="auto">
            <a:xfrm>
              <a:off x="2063" y="773"/>
              <a:ext cx="3801" cy="342"/>
            </a:xfrm>
            <a:prstGeom prst="rect">
              <a:avLst/>
            </a:prstGeom>
            <a:gradFill rotWithShape="0">
              <a:gsLst>
                <a:gs pos="0">
                  <a:srgbClr val="000200"/>
                </a:gs>
                <a:gs pos="50000">
                  <a:srgbClr val="0D6812"/>
                </a:gs>
                <a:gs pos="100000">
                  <a:srgbClr val="000200"/>
                </a:gs>
              </a:gsLst>
              <a:lin ang="5400000" scaled="1"/>
            </a:gradFill>
            <a:ln w="38160">
              <a:solidFill>
                <a:srgbClr val="FFFF00"/>
              </a:solidFill>
              <a:miter lim="800000"/>
              <a:headEnd/>
              <a:tailEnd/>
            </a:ln>
            <a:effectLst>
              <a:outerShdw dist="71785" dir="2700000" algn="ctr" rotWithShape="0">
                <a:srgbClr val="808080"/>
              </a:outerShdw>
            </a:effectLst>
          </p:spPr>
          <p:txBody>
            <a:bodyPr lIns="90000" tIns="46800" rIns="90000" bIns="46800">
              <a:spAutoFit/>
            </a:bodyPr>
            <a:lstStyle/>
            <a:p>
              <a:pPr algn="ctr" defTabSz="457093" eaLnBrk="0" hangingPunct="0">
                <a:spcBef>
                  <a:spcPts val="1749"/>
                </a:spcBef>
                <a:buClr>
                  <a:srgbClr val="FFFF00"/>
                </a:buClr>
                <a:buSzPct val="100000"/>
                <a:tabLst>
                  <a:tab pos="0" algn="l"/>
                  <a:tab pos="914187" algn="l"/>
                  <a:tab pos="1828372" algn="l"/>
                  <a:tab pos="2742560" algn="l"/>
                  <a:tab pos="3656744" algn="l"/>
                  <a:tab pos="4570932" algn="l"/>
                  <a:tab pos="5485116" algn="l"/>
                  <a:tab pos="6399304" algn="l"/>
                  <a:tab pos="7313488" algn="l"/>
                  <a:tab pos="8227676" algn="l"/>
                  <a:tab pos="9141862" algn="l"/>
                  <a:tab pos="10056048" algn="l"/>
                </a:tabLst>
                <a:defRPr/>
              </a:pPr>
              <a:r>
                <a:rPr lang="en-GB" sz="2800" b="1" dirty="0">
                  <a:solidFill>
                    <a:srgbClr val="FFFF00"/>
                  </a:solidFill>
                  <a:latin typeface="Arial" charset="0"/>
                  <a:ea typeface="MS Gothic" charset="-128"/>
                  <a:cs typeface="+mn-cs"/>
                </a:rPr>
                <a:t>#1 </a:t>
              </a:r>
              <a:r>
                <a:rPr lang="en-GB" sz="2800" b="1" dirty="0" err="1">
                  <a:solidFill>
                    <a:srgbClr val="FFFF00"/>
                  </a:solidFill>
                  <a:latin typeface="Arial" charset="0"/>
                  <a:ea typeface="MS Gothic" charset="-128"/>
                  <a:cs typeface="+mn-cs"/>
                </a:rPr>
                <a:t>ĐiỂM</a:t>
              </a:r>
              <a:r>
                <a:rPr lang="en-GB" sz="2800" b="1" dirty="0">
                  <a:solidFill>
                    <a:srgbClr val="FFFF00"/>
                  </a:solidFill>
                  <a:latin typeface="Arial" charset="0"/>
                  <a:ea typeface="MS Gothic" charset="-128"/>
                  <a:cs typeface="+mn-cs"/>
                </a:rPr>
                <a:t> MỐC: SỰ THỬ NGHIỆM</a:t>
              </a:r>
            </a:p>
          </p:txBody>
        </p:sp>
      </p:grpSp>
      <p:grpSp>
        <p:nvGrpSpPr>
          <p:cNvPr id="4" name="Group 24"/>
          <p:cNvGrpSpPr>
            <a:grpSpLocks/>
          </p:cNvGrpSpPr>
          <p:nvPr/>
        </p:nvGrpSpPr>
        <p:grpSpPr bwMode="auto">
          <a:xfrm>
            <a:off x="2892425" y="1998663"/>
            <a:ext cx="6799263" cy="1527175"/>
            <a:chOff x="1822" y="1259"/>
            <a:chExt cx="4283" cy="962"/>
          </a:xfrm>
        </p:grpSpPr>
        <p:pic>
          <p:nvPicPr>
            <p:cNvPr id="86063" name="Picture 25"/>
            <p:cNvPicPr>
              <a:picLocks noChangeAspect="1" noChangeArrowheads="1"/>
            </p:cNvPicPr>
            <p:nvPr/>
          </p:nvPicPr>
          <p:blipFill>
            <a:blip r:embed="rId7">
              <a:lum contrast="18000"/>
              <a:extLst>
                <a:ext uri="{28A0092B-C50C-407E-A947-70E740481C1C}">
                  <a14:useLocalDpi xmlns:a14="http://schemas.microsoft.com/office/drawing/2010/main" val="0"/>
                </a:ext>
              </a:extLst>
            </a:blip>
            <a:srcRect t="12242"/>
            <a:stretch>
              <a:fillRect/>
            </a:stretch>
          </p:blipFill>
          <p:spPr bwMode="auto">
            <a:xfrm>
              <a:off x="1822" y="1259"/>
              <a:ext cx="1324" cy="962"/>
            </a:xfrm>
            <a:prstGeom prst="rect">
              <a:avLst/>
            </a:prstGeom>
            <a:noFill/>
            <a:ln w="76320">
              <a:solidFill>
                <a:srgbClr val="00AE00"/>
              </a:solidFill>
              <a:miter lim="800000"/>
              <a:headEnd/>
              <a:tailEnd/>
            </a:ln>
            <a:effectLst>
              <a:outerShdw dist="89605" dir="2700000" algn="ctr" rotWithShape="0">
                <a:srgbClr val="808080"/>
              </a:outerShdw>
            </a:effectLst>
            <a:extLst>
              <a:ext uri="{909E8E84-426E-40dd-AFC4-6F175D3DCCD1}">
                <a14:hiddenFill xmlns:a14="http://schemas.microsoft.com/office/drawing/2010/main" xmlns="">
                  <a:solidFill>
                    <a:srgbClr val="FFFFFF"/>
                  </a:solidFill>
                </a14:hiddenFill>
              </a:ext>
            </a:extLst>
          </p:spPr>
        </p:pic>
        <p:sp>
          <p:nvSpPr>
            <p:cNvPr id="86064" name="Text Box 26"/>
            <p:cNvSpPr txBox="1">
              <a:spLocks noChangeArrowheads="1"/>
            </p:cNvSpPr>
            <p:nvPr/>
          </p:nvSpPr>
          <p:spPr bwMode="auto">
            <a:xfrm>
              <a:off x="2064" y="1777"/>
              <a:ext cx="4041" cy="253"/>
            </a:xfrm>
            <a:prstGeom prst="rect">
              <a:avLst/>
            </a:prstGeom>
            <a:gradFill rotWithShape="0">
              <a:gsLst>
                <a:gs pos="0">
                  <a:srgbClr val="000200"/>
                </a:gs>
                <a:gs pos="50000">
                  <a:srgbClr val="0D6812"/>
                </a:gs>
                <a:gs pos="100000">
                  <a:srgbClr val="000200"/>
                </a:gs>
              </a:gsLst>
              <a:lin ang="5400000" scaled="1"/>
            </a:gradFill>
            <a:ln w="38160">
              <a:solidFill>
                <a:srgbClr val="FFFF00"/>
              </a:solidFill>
              <a:miter lim="800000"/>
              <a:headEnd/>
              <a:tailEnd/>
            </a:ln>
            <a:effectLst>
              <a:outerShdw dist="71785" dir="2700000" algn="ctr" rotWithShape="0">
                <a:srgbClr val="808080"/>
              </a:outerShdw>
            </a:effec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750"/>
                </a:spcBef>
                <a:buClr>
                  <a:srgbClr val="FFFF00"/>
                </a:buClr>
                <a:buSzPct val="100000"/>
              </a:pPr>
              <a:r>
                <a:rPr lang="en-GB" sz="2000" b="1">
                  <a:solidFill>
                    <a:srgbClr val="FFFF00"/>
                  </a:solidFill>
                  <a:latin typeface="Arial" charset="0"/>
                </a:rPr>
                <a:t>THỜI KỲ QUÁ ĐỘ: ĐẠI HỘI ĐỒNG GIÊ-RU-SA-LEM</a:t>
              </a:r>
            </a:p>
          </p:txBody>
        </p:sp>
      </p:grpSp>
      <p:grpSp>
        <p:nvGrpSpPr>
          <p:cNvPr id="5" name="Group 27"/>
          <p:cNvGrpSpPr>
            <a:grpSpLocks/>
          </p:cNvGrpSpPr>
          <p:nvPr/>
        </p:nvGrpSpPr>
        <p:grpSpPr bwMode="auto">
          <a:xfrm>
            <a:off x="2746375" y="4710113"/>
            <a:ext cx="6854825" cy="1503362"/>
            <a:chOff x="1730" y="2967"/>
            <a:chExt cx="4318" cy="947"/>
          </a:xfrm>
        </p:grpSpPr>
        <p:pic>
          <p:nvPicPr>
            <p:cNvPr id="86061" name="Picture 28"/>
            <p:cNvPicPr>
              <a:picLocks noChangeAspect="1" noChangeArrowheads="1"/>
            </p:cNvPicPr>
            <p:nvPr/>
          </p:nvPicPr>
          <p:blipFill>
            <a:blip r:embed="rId8">
              <a:extLst>
                <a:ext uri="{28A0092B-C50C-407E-A947-70E740481C1C}">
                  <a14:useLocalDpi xmlns:a14="http://schemas.microsoft.com/office/drawing/2010/main" val="0"/>
                </a:ext>
              </a:extLst>
            </a:blip>
            <a:srcRect t="12869"/>
            <a:stretch>
              <a:fillRect/>
            </a:stretch>
          </p:blipFill>
          <p:spPr bwMode="auto">
            <a:xfrm>
              <a:off x="1730" y="2967"/>
              <a:ext cx="1634" cy="947"/>
            </a:xfrm>
            <a:prstGeom prst="rect">
              <a:avLst/>
            </a:prstGeom>
            <a:noFill/>
            <a:ln w="76320">
              <a:solidFill>
                <a:srgbClr val="2F8B20"/>
              </a:solidFill>
              <a:miter lim="800000"/>
              <a:headEnd/>
              <a:tailEnd/>
            </a:ln>
            <a:effectLst>
              <a:outerShdw dist="71785" dir="2700000" algn="ctr" rotWithShape="0">
                <a:srgbClr val="808080"/>
              </a:outerShdw>
            </a:effectLst>
            <a:extLst>
              <a:ext uri="{909E8E84-426E-40dd-AFC4-6F175D3DCCD1}">
                <a14:hiddenFill xmlns:a14="http://schemas.microsoft.com/office/drawing/2010/main" xmlns="">
                  <a:solidFill>
                    <a:srgbClr val="FFFFFF"/>
                  </a:solidFill>
                </a14:hiddenFill>
              </a:ext>
            </a:extLst>
          </p:spPr>
        </p:pic>
        <p:sp>
          <p:nvSpPr>
            <p:cNvPr id="86062" name="Text Box 29"/>
            <p:cNvSpPr txBox="1">
              <a:spLocks noChangeArrowheads="1"/>
            </p:cNvSpPr>
            <p:nvPr/>
          </p:nvSpPr>
          <p:spPr bwMode="auto">
            <a:xfrm>
              <a:off x="2790" y="3481"/>
              <a:ext cx="3258" cy="342"/>
            </a:xfrm>
            <a:prstGeom prst="rect">
              <a:avLst/>
            </a:prstGeom>
            <a:gradFill rotWithShape="0">
              <a:gsLst>
                <a:gs pos="0">
                  <a:srgbClr val="000200"/>
                </a:gs>
                <a:gs pos="50000">
                  <a:srgbClr val="0D6812"/>
                </a:gs>
                <a:gs pos="100000">
                  <a:srgbClr val="000200"/>
                </a:gs>
              </a:gsLst>
              <a:lin ang="5400000" scaled="1"/>
            </a:gradFill>
            <a:ln w="38160">
              <a:solidFill>
                <a:srgbClr val="FFFF00"/>
              </a:solidFill>
              <a:miter lim="800000"/>
              <a:headEnd/>
              <a:tailEnd/>
            </a:ln>
            <a:effectLst>
              <a:outerShdw dist="71785" dir="2700000" algn="ctr" rotWithShape="0">
                <a:srgbClr val="808080"/>
              </a:outerShdw>
            </a:effec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750"/>
                </a:spcBef>
                <a:buClr>
                  <a:srgbClr val="FFFF00"/>
                </a:buClr>
                <a:buSzPct val="100000"/>
              </a:pPr>
              <a:r>
                <a:rPr lang="en-GB" sz="2800" b="1">
                  <a:solidFill>
                    <a:srgbClr val="FFFF00"/>
                  </a:solidFill>
                  <a:latin typeface="Arial" charset="0"/>
                </a:rPr>
                <a:t>#3: TIẾN MẠNH ĐẾN CHÂU Á</a:t>
              </a:r>
            </a:p>
          </p:txBody>
        </p:sp>
      </p:grpSp>
      <p:grpSp>
        <p:nvGrpSpPr>
          <p:cNvPr id="6" name="Group 30"/>
          <p:cNvGrpSpPr>
            <a:grpSpLocks/>
          </p:cNvGrpSpPr>
          <p:nvPr/>
        </p:nvGrpSpPr>
        <p:grpSpPr bwMode="auto">
          <a:xfrm>
            <a:off x="936625" y="5799138"/>
            <a:ext cx="8512175" cy="1757362"/>
            <a:chOff x="590" y="3653"/>
            <a:chExt cx="5362" cy="1107"/>
          </a:xfrm>
        </p:grpSpPr>
        <p:pic>
          <p:nvPicPr>
            <p:cNvPr id="86059" name="Picture 3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0" y="3653"/>
              <a:ext cx="1666" cy="1107"/>
            </a:xfrm>
            <a:prstGeom prst="rect">
              <a:avLst/>
            </a:prstGeom>
            <a:noFill/>
            <a:ln w="76320">
              <a:solidFill>
                <a:srgbClr val="A50021"/>
              </a:solidFill>
              <a:miter lim="800000"/>
              <a:headEnd/>
              <a:tailEnd/>
            </a:ln>
            <a:effectLst>
              <a:outerShdw dist="89605" dir="2700000" algn="ctr" rotWithShape="0">
                <a:srgbClr val="808080"/>
              </a:outerShdw>
            </a:effectLst>
            <a:extLst>
              <a:ext uri="{909E8E84-426E-40dd-AFC4-6F175D3DCCD1}">
                <a14:hiddenFill xmlns:a14="http://schemas.microsoft.com/office/drawing/2010/main" xmlns="">
                  <a:solidFill>
                    <a:srgbClr val="FFFFFF"/>
                  </a:solidFill>
                </a14:hiddenFill>
              </a:ext>
            </a:extLst>
          </p:spPr>
        </p:pic>
        <p:sp>
          <p:nvSpPr>
            <p:cNvPr id="86060" name="Text Box 32"/>
            <p:cNvSpPr txBox="1">
              <a:spLocks noChangeArrowheads="1"/>
            </p:cNvSpPr>
            <p:nvPr/>
          </p:nvSpPr>
          <p:spPr bwMode="auto">
            <a:xfrm>
              <a:off x="2007" y="4349"/>
              <a:ext cx="3945" cy="342"/>
            </a:xfrm>
            <a:prstGeom prst="rect">
              <a:avLst/>
            </a:prstGeom>
            <a:gradFill rotWithShape="0">
              <a:gsLst>
                <a:gs pos="0">
                  <a:srgbClr val="000200"/>
                </a:gs>
                <a:gs pos="50000">
                  <a:srgbClr val="0D6812"/>
                </a:gs>
                <a:gs pos="100000">
                  <a:srgbClr val="000200"/>
                </a:gs>
              </a:gsLst>
              <a:lin ang="5400000" scaled="1"/>
            </a:gradFill>
            <a:ln w="38160">
              <a:solidFill>
                <a:srgbClr val="FFFF00"/>
              </a:solidFill>
              <a:miter lim="800000"/>
              <a:headEnd/>
              <a:tailEnd/>
            </a:ln>
            <a:effectLst>
              <a:outerShdw dist="71785" dir="2700000" algn="ctr" rotWithShape="0">
                <a:srgbClr val="808080"/>
              </a:outerShdw>
            </a:effec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750"/>
                </a:spcBef>
                <a:buClr>
                  <a:srgbClr val="FFFF00"/>
                </a:buClr>
                <a:buSzPct val="100000"/>
              </a:pPr>
              <a:r>
                <a:rPr lang="en-GB" sz="2800" b="1">
                  <a:solidFill>
                    <a:srgbClr val="FFFF00"/>
                  </a:solidFill>
                  <a:latin typeface="Arial" charset="0"/>
                </a:rPr>
                <a:t>#4: ĐẾN LA-MÃ VÀ HOÀN THÀNH</a:t>
              </a:r>
            </a:p>
          </p:txBody>
        </p:sp>
      </p:grpSp>
      <p:sp>
        <p:nvSpPr>
          <p:cNvPr id="84" name="AutoShape 43"/>
          <p:cNvSpPr>
            <a:spLocks noChangeArrowheads="1"/>
          </p:cNvSpPr>
          <p:nvPr/>
        </p:nvSpPr>
        <p:spPr bwMode="auto">
          <a:xfrm>
            <a:off x="6057900" y="4298950"/>
            <a:ext cx="1706563" cy="973138"/>
          </a:xfrm>
          <a:prstGeom prst="roundRect">
            <a:avLst>
              <a:gd name="adj" fmla="val 16667"/>
            </a:avLst>
          </a:prstGeom>
          <a:noFill/>
          <a:ln w="76320">
            <a:solidFill>
              <a:srgbClr val="FC0128"/>
            </a:solidFill>
            <a:miter lim="800000"/>
            <a:headEnd/>
            <a:tailEnd/>
          </a:ln>
          <a:effectLst>
            <a:outerShdw dist="81185" dir="2321969"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94" name="Rectangle 33"/>
          <p:cNvSpPr>
            <a:spLocks noChangeArrowheads="1"/>
          </p:cNvSpPr>
          <p:nvPr/>
        </p:nvSpPr>
        <p:spPr bwMode="auto">
          <a:xfrm>
            <a:off x="0" y="0"/>
            <a:ext cx="10058400" cy="7772400"/>
          </a:xfrm>
          <a:prstGeom prst="rect">
            <a:avLst/>
          </a:prstGeom>
          <a:solidFill>
            <a:srgbClr val="000000">
              <a:alpha val="50195"/>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grpSp>
        <p:nvGrpSpPr>
          <p:cNvPr id="7" name="Group 34"/>
          <p:cNvGrpSpPr>
            <a:grpSpLocks/>
          </p:cNvGrpSpPr>
          <p:nvPr/>
        </p:nvGrpSpPr>
        <p:grpSpPr bwMode="auto">
          <a:xfrm>
            <a:off x="5410200" y="1905000"/>
            <a:ext cx="3302000" cy="4559300"/>
            <a:chOff x="3312" y="1310"/>
            <a:chExt cx="2080" cy="2872"/>
          </a:xfrm>
        </p:grpSpPr>
        <p:sp>
          <p:nvSpPr>
            <p:cNvPr id="96" name="Rectangle 35"/>
            <p:cNvSpPr>
              <a:spLocks noChangeArrowheads="1"/>
            </p:cNvSpPr>
            <p:nvPr/>
          </p:nvSpPr>
          <p:spPr bwMode="auto">
            <a:xfrm>
              <a:off x="3312" y="1310"/>
              <a:ext cx="2080" cy="2872"/>
            </a:xfrm>
            <a:prstGeom prst="rect">
              <a:avLst/>
            </a:prstGeom>
            <a:gradFill rotWithShape="0">
              <a:gsLst>
                <a:gs pos="0">
                  <a:srgbClr val="000000"/>
                </a:gs>
                <a:gs pos="100000">
                  <a:srgbClr val="8C3D91"/>
                </a:gs>
              </a:gsLst>
              <a:lin ang="5400000" scaled="1"/>
            </a:gradFill>
            <a:ln w="57240">
              <a:solidFill>
                <a:srgbClr val="005DC0"/>
              </a:solidFill>
              <a:miter lim="800000"/>
              <a:headEnd/>
              <a:tailEnd/>
            </a:ln>
            <a:effectLst>
              <a:outerShdw dist="134956" dir="2927119" algn="ctr" rotWithShape="0">
                <a:srgbClr val="808080"/>
              </a:outerShdw>
            </a:effectLst>
          </p:spPr>
          <p:txBody>
            <a:bodyPr wrap="none" lIns="90000" tIns="46800" rIns="90000" bIns="46800" anchor="ctr"/>
            <a:lstStyle/>
            <a:p>
              <a:pPr algn="ctr" defTabSz="457093" eaLnBrk="0" hangingPunct="0">
                <a:buClr>
                  <a:srgbClr val="000000"/>
                </a:buClr>
                <a:buSzPct val="100000"/>
                <a:tabLst>
                  <a:tab pos="0" algn="l"/>
                  <a:tab pos="914187" algn="l"/>
                  <a:tab pos="1828372" algn="l"/>
                  <a:tab pos="2742560" algn="l"/>
                  <a:tab pos="3656744" algn="l"/>
                  <a:tab pos="4570932" algn="l"/>
                  <a:tab pos="5485116" algn="l"/>
                  <a:tab pos="6399304" algn="l"/>
                  <a:tab pos="7313488" algn="l"/>
                  <a:tab pos="8227676" algn="l"/>
                  <a:tab pos="9141862" algn="l"/>
                  <a:tab pos="10056048" algn="l"/>
                </a:tabLst>
                <a:defRPr/>
              </a:pPr>
              <a:r>
                <a:rPr lang="en-GB" sz="1200">
                  <a:solidFill>
                    <a:srgbClr val="000000"/>
                  </a:solidFill>
                  <a:latin typeface="Engravers MT" pitchFamily="-128" charset="0"/>
                  <a:ea typeface="MS Gothic" charset="-128"/>
                  <a:cs typeface="+mn-cs"/>
                </a:rPr>
                <a:t>       </a:t>
              </a:r>
            </a:p>
          </p:txBody>
        </p:sp>
        <p:sp>
          <p:nvSpPr>
            <p:cNvPr id="97" name="Rectangle 36"/>
            <p:cNvSpPr>
              <a:spLocks noChangeArrowheads="1"/>
            </p:cNvSpPr>
            <p:nvPr/>
          </p:nvSpPr>
          <p:spPr bwMode="auto">
            <a:xfrm>
              <a:off x="3771" y="1944"/>
              <a:ext cx="1131" cy="573"/>
            </a:xfrm>
            <a:prstGeom prst="rect">
              <a:avLst/>
            </a:prstGeom>
            <a:gradFill rotWithShape="0">
              <a:gsLst>
                <a:gs pos="0">
                  <a:srgbClr val="2C4174"/>
                </a:gs>
                <a:gs pos="100000">
                  <a:srgbClr val="618FFD"/>
                </a:gs>
              </a:gsLst>
              <a:lin ang="5400000" scaled="1"/>
            </a:gradFill>
            <a:ln w="25560">
              <a:solidFill>
                <a:srgbClr val="000000"/>
              </a:solidFill>
              <a:miter lim="800000"/>
              <a:headEnd/>
              <a:tailEnd/>
            </a:ln>
            <a:effectLst>
              <a:outerShdw dist="71785" dir="2700000" algn="ctr" rotWithShape="0">
                <a:srgbClr val="919191"/>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86053" name="Rectangle 37"/>
            <p:cNvSpPr>
              <a:spLocks noChangeArrowheads="1"/>
            </p:cNvSpPr>
            <p:nvPr/>
          </p:nvSpPr>
          <p:spPr bwMode="auto">
            <a:xfrm>
              <a:off x="3886" y="2058"/>
              <a:ext cx="939" cy="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520" tIns="50760" rIns="101520" bIns="50760">
              <a:spAutoFit/>
            </a:bodyPr>
            <a:lstStyle/>
            <a:p>
              <a:pPr algn="ctr" eaLnBrk="0" hangingPunct="0">
                <a:lnSpc>
                  <a:spcPct val="65000"/>
                </a:lnSpc>
                <a:spcBef>
                  <a:spcPts val="1125"/>
                </a:spcBef>
                <a:buClr>
                  <a:srgbClr val="FFB3C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800" b="1">
                  <a:solidFill>
                    <a:srgbClr val="FFB3C0"/>
                  </a:solidFill>
                  <a:latin typeface="Helvetica" charset="0"/>
                </a:rPr>
                <a:t>NAN ĐỀ</a:t>
              </a:r>
            </a:p>
            <a:p>
              <a:pPr algn="ctr" eaLnBrk="0" hangingPunct="0">
                <a:lnSpc>
                  <a:spcPct val="65000"/>
                </a:lnSpc>
                <a:spcBef>
                  <a:spcPts val="1125"/>
                </a:spcBef>
                <a:buClr>
                  <a:srgbClr val="FFB3C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800" b="1">
                  <a:solidFill>
                    <a:srgbClr val="FFB3C0"/>
                  </a:solidFill>
                  <a:latin typeface="Helvetica" charset="0"/>
                </a:rPr>
                <a:t>HỘI THÁNH</a:t>
              </a:r>
            </a:p>
          </p:txBody>
        </p:sp>
        <p:sp>
          <p:nvSpPr>
            <p:cNvPr id="99" name="Line 38"/>
            <p:cNvSpPr>
              <a:spLocks noChangeShapeType="1"/>
            </p:cNvSpPr>
            <p:nvPr/>
          </p:nvSpPr>
          <p:spPr bwMode="auto">
            <a:xfrm>
              <a:off x="3547" y="2604"/>
              <a:ext cx="1561" cy="1"/>
            </a:xfrm>
            <a:prstGeom prst="line">
              <a:avLst/>
            </a:prstGeom>
            <a:noFill/>
            <a:ln w="76320">
              <a:solidFill>
                <a:srgbClr val="FFFFFF"/>
              </a:solidFill>
              <a:miter lim="800000"/>
              <a:headEnd/>
              <a:tailEnd/>
            </a:ln>
            <a:effectLst>
              <a:outerShdw dist="99193" dir="2381944" algn="ctr" rotWithShape="0">
                <a:srgbClr val="808080"/>
              </a:outerShdw>
            </a:effectLst>
          </p:spPr>
          <p:txBody>
            <a:bodyP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00" name="Line 39"/>
            <p:cNvSpPr>
              <a:spLocks noChangeShapeType="1"/>
            </p:cNvSpPr>
            <p:nvPr/>
          </p:nvSpPr>
          <p:spPr bwMode="auto">
            <a:xfrm>
              <a:off x="4974" y="2608"/>
              <a:ext cx="1" cy="811"/>
            </a:xfrm>
            <a:prstGeom prst="line">
              <a:avLst/>
            </a:prstGeom>
            <a:noFill/>
            <a:ln w="76320">
              <a:solidFill>
                <a:srgbClr val="FFFFFF"/>
              </a:solidFill>
              <a:miter lim="800000"/>
              <a:headEnd/>
              <a:tailEnd/>
            </a:ln>
            <a:effectLst>
              <a:outerShdw dist="99193" dir="2381944" algn="ctr" rotWithShape="0">
                <a:srgbClr val="808080"/>
              </a:outerShdw>
            </a:effectLst>
          </p:spPr>
          <p:txBody>
            <a:bodyP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01" name="Line 40"/>
            <p:cNvSpPr>
              <a:spLocks noChangeShapeType="1"/>
            </p:cNvSpPr>
            <p:nvPr/>
          </p:nvSpPr>
          <p:spPr bwMode="auto">
            <a:xfrm>
              <a:off x="3673" y="2608"/>
              <a:ext cx="1" cy="1205"/>
            </a:xfrm>
            <a:prstGeom prst="line">
              <a:avLst/>
            </a:prstGeom>
            <a:noFill/>
            <a:ln w="76320">
              <a:solidFill>
                <a:srgbClr val="FFFFFF"/>
              </a:solidFill>
              <a:miter lim="800000"/>
              <a:headEnd/>
              <a:tailEnd/>
            </a:ln>
            <a:effectLst>
              <a:outerShdw dist="99193" dir="2381944" algn="ctr" rotWithShape="0">
                <a:srgbClr val="808080"/>
              </a:outerShdw>
            </a:effectLst>
          </p:spPr>
          <p:txBody>
            <a:bodyP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86057" name="Rectangle 41"/>
            <p:cNvSpPr>
              <a:spLocks noChangeArrowheads="1"/>
            </p:cNvSpPr>
            <p:nvPr/>
          </p:nvSpPr>
          <p:spPr bwMode="auto">
            <a:xfrm>
              <a:off x="3722" y="1657"/>
              <a:ext cx="1208" cy="2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520" tIns="50760" rIns="101520" bIns="50760">
              <a:spAutoFit/>
            </a:bodyPr>
            <a:lstStyle/>
            <a:p>
              <a:pPr algn="ctr" eaLnBrk="0" hangingPunct="0">
                <a:spcBef>
                  <a:spcPts val="1250"/>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000" b="1">
                  <a:solidFill>
                    <a:srgbClr val="FFFFFF"/>
                  </a:solidFill>
                  <a:latin typeface="Helvetica" charset="0"/>
                </a:rPr>
                <a:t>(21 Sách)</a:t>
              </a:r>
              <a:r>
                <a:rPr lang="ar-sa" sz="2000" b="1">
                  <a:solidFill>
                    <a:srgbClr val="FFFFFF"/>
                  </a:solidFill>
                  <a:latin typeface="Helvetica" charset="0"/>
                </a:rPr>
                <a:t>‏</a:t>
              </a:r>
              <a:endParaRPr lang="en-GB" sz="2000" b="1">
                <a:solidFill>
                  <a:srgbClr val="FFFFFF"/>
                </a:solidFill>
                <a:latin typeface="Helvetica" charset="0"/>
              </a:endParaRPr>
            </a:p>
          </p:txBody>
        </p:sp>
        <p:sp>
          <p:nvSpPr>
            <p:cNvPr id="86058" name="Rectangle 42"/>
            <p:cNvSpPr>
              <a:spLocks noChangeArrowheads="1"/>
            </p:cNvSpPr>
            <p:nvPr/>
          </p:nvSpPr>
          <p:spPr bwMode="auto">
            <a:xfrm>
              <a:off x="3813" y="2752"/>
              <a:ext cx="1075" cy="12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lgn="ctr" eaLnBrk="0" hangingPunct="0">
                <a:lnSpc>
                  <a:spcPct val="85000"/>
                </a:lnSpc>
                <a:spcBef>
                  <a:spcPts val="1750"/>
                </a:spcBef>
                <a:buClr>
                  <a:srgbClr val="A7FFA7"/>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800" b="1">
                  <a:solidFill>
                    <a:srgbClr val="A7FFA7"/>
                  </a:solidFill>
                  <a:latin typeface="Helvetica" charset="0"/>
                </a:rPr>
                <a:t>CÁC</a:t>
              </a:r>
            </a:p>
            <a:p>
              <a:pPr algn="ctr" eaLnBrk="0" hangingPunct="0">
                <a:lnSpc>
                  <a:spcPct val="85000"/>
                </a:lnSpc>
                <a:spcBef>
                  <a:spcPts val="1750"/>
                </a:spcBef>
                <a:buClr>
                  <a:srgbClr val="A7FFA7"/>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800" b="1">
                  <a:solidFill>
                    <a:srgbClr val="A7FFA7"/>
                  </a:solidFill>
                  <a:latin typeface="Helvetica" charset="0"/>
                </a:rPr>
                <a:t>THƯ TÍN</a:t>
              </a:r>
            </a:p>
            <a:p>
              <a:pPr algn="ctr" eaLnBrk="0" hangingPunct="0">
                <a:lnSpc>
                  <a:spcPct val="50000"/>
                </a:lnSpc>
                <a:spcBef>
                  <a:spcPts val="1750"/>
                </a:spcBef>
                <a:buClr>
                  <a:srgbClr val="A7FFA7"/>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2800" u="sng">
                <a:solidFill>
                  <a:srgbClr val="A7FFA7"/>
                </a:solidFill>
                <a:latin typeface="Helvetica" charset="0"/>
              </a:endParaRPr>
            </a:p>
            <a:p>
              <a:pPr algn="ctr" eaLnBrk="0" hangingPunct="0">
                <a:buClr>
                  <a:srgbClr val="A7FFA7"/>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2800" u="sng">
                <a:solidFill>
                  <a:srgbClr val="A7FFA7"/>
                </a:solidFill>
                <a:latin typeface="Helvetica" charset="0"/>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nodeType="clickEffect">
                                  <p:stCondLst>
                                    <p:cond delay="0"/>
                                  </p:stCondLst>
                                  <p:childTnLst>
                                    <p:set>
                                      <p:cBhvr>
                                        <p:cTn id="6" dur="1" fill="hold">
                                          <p:stCondLst>
                                            <p:cond delay="0"/>
                                          </p:stCondLst>
                                        </p:cTn>
                                        <p:tgtEl>
                                          <p:spTgt spid="45079"/>
                                        </p:tgtEl>
                                        <p:attrNameLst>
                                          <p:attrName>style.visibility</p:attrName>
                                        </p:attrNameLst>
                                      </p:cBhvr>
                                      <p:to>
                                        <p:strVal val="visible"/>
                                      </p:to>
                                    </p:set>
                                    <p:anim calcmode="lin" valueType="num">
                                      <p:cBhvr>
                                        <p:cTn id="7" dur="500" fill="hold"/>
                                        <p:tgtEl>
                                          <p:spTgt spid="45079"/>
                                        </p:tgtEl>
                                        <p:attrNameLst>
                                          <p:attrName>ppt_w</p:attrName>
                                        </p:attrNameLst>
                                      </p:cBhvr>
                                      <p:tavLst>
                                        <p:tav tm="100000">
                                          <p:val>
                                            <p:strVal val="(6*min(ma#ppt_x(#ppt_w*#ppt_h,.3),1)-7.4)/-.7*#ppt_w"/>
                                          </p:val>
                                        </p:tav>
                                        <p:tav tm="100000">
                                          <p:val>
                                            <p:strVal val="#ppt_w"/>
                                          </p:val>
                                        </p:tav>
                                      </p:tavLst>
                                    </p:anim>
                                    <p:anim calcmode="lin" valueType="num">
                                      <p:cBhvr>
                                        <p:cTn id="8" dur="500" fill="hold"/>
                                        <p:tgtEl>
                                          <p:spTgt spid="45079"/>
                                        </p:tgtEl>
                                        <p:attrNameLst>
                                          <p:attrName>ppt_h</p:attrName>
                                        </p:attrNameLst>
                                      </p:cBhvr>
                                      <p:tavLst>
                                        <p:tav tm="100000">
                                          <p:val>
                                            <p:strVal val="(6*min(ma#ppt_x(#ppt_w*#ppt_h,.3),1)-7.4)/-.7*#ppt_h"/>
                                          </p:val>
                                        </p:tav>
                                        <p:tav tm="100000">
                                          <p:val>
                                            <p:strVal val="#ppt_h"/>
                                          </p:val>
                                        </p:tav>
                                      </p:tavLst>
                                    </p:anim>
                                    <p:anim calcmode="lin" valueType="num">
                                      <p:cBhvr>
                                        <p:cTn id="9" dur="500" fill="hold"/>
                                        <p:tgtEl>
                                          <p:spTgt spid="45079"/>
                                        </p:tgtEl>
                                        <p:attrNameLst>
                                          <p:attrName>ppt_x</p:attrName>
                                        </p:attrNameLst>
                                      </p:cBhvr>
                                      <p:tavLst>
                                        <p:tav tm="100000">
                                          <p:val>
                                            <p:fltVal val="0.5"/>
                                          </p:val>
                                        </p:tav>
                                        <p:tav tm="100000">
                                          <p:val>
                                            <p:strVal val="#ppt_x"/>
                                          </p:val>
                                        </p:tav>
                                      </p:tavLst>
                                    </p:anim>
                                    <p:anim calcmode="lin" valueType="num">
                                      <p:cBhvr>
                                        <p:cTn id="10" dur="500" fill="hold"/>
                                        <p:tgtEl>
                                          <p:spTgt spid="45079"/>
                                        </p:tgtEl>
                                        <p:attrNameLst>
                                          <p:attrName>ppt_y</p:attrName>
                                        </p:attrNameLst>
                                      </p:cBhvr>
                                      <p:tavLst>
                                        <p:tav tm="100000">
                                          <p:val>
                                            <p:strVal val="1+(6*min(ma#ppt_x(#ppt_w*#ppt_h,.3),1)-7.4)/-.7*#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36" fill="hold" nodeType="clickEffect">
                                  <p:stCondLst>
                                    <p:cond delay="0"/>
                                  </p:stCondLst>
                                  <p:childTnLst>
                                    <p:set>
                                      <p:cBhvr>
                                        <p:cTn id="14" dur="1" fill="hold">
                                          <p:stCondLst>
                                            <p:cond delay="0"/>
                                          </p:stCondLst>
                                        </p:cTn>
                                        <p:tgtEl>
                                          <p:spTgt spid="45067"/>
                                        </p:tgtEl>
                                        <p:attrNameLst>
                                          <p:attrName>style.visibility</p:attrName>
                                        </p:attrNameLst>
                                      </p:cBhvr>
                                      <p:to>
                                        <p:strVal val="visible"/>
                                      </p:to>
                                    </p:set>
                                    <p:anim calcmode="lin" valueType="num">
                                      <p:cBhvr>
                                        <p:cTn id="15" dur="500" fill="hold"/>
                                        <p:tgtEl>
                                          <p:spTgt spid="45067"/>
                                        </p:tgtEl>
                                        <p:attrNameLst>
                                          <p:attrName>ppt_w</p:attrName>
                                        </p:attrNameLst>
                                      </p:cBhvr>
                                      <p:tavLst>
                                        <p:tav tm="100000">
                                          <p:val>
                                            <p:strVal val="(6*min(ma#ppt_x(#ppt_w*#ppt_h,.3),1)-7.4)/-.7*#ppt_w"/>
                                          </p:val>
                                        </p:tav>
                                        <p:tav tm="100000">
                                          <p:val>
                                            <p:strVal val="#ppt_w"/>
                                          </p:val>
                                        </p:tav>
                                      </p:tavLst>
                                    </p:anim>
                                    <p:anim calcmode="lin" valueType="num">
                                      <p:cBhvr>
                                        <p:cTn id="16" dur="500" fill="hold"/>
                                        <p:tgtEl>
                                          <p:spTgt spid="45067"/>
                                        </p:tgtEl>
                                        <p:attrNameLst>
                                          <p:attrName>ppt_h</p:attrName>
                                        </p:attrNameLst>
                                      </p:cBhvr>
                                      <p:tavLst>
                                        <p:tav tm="100000">
                                          <p:val>
                                            <p:strVal val="(6*min(ma#ppt_x(#ppt_w*#ppt_h,.3),1)-7.4)/-.7*#ppt_h"/>
                                          </p:val>
                                        </p:tav>
                                        <p:tav tm="100000">
                                          <p:val>
                                            <p:strVal val="#ppt_h"/>
                                          </p:val>
                                        </p:tav>
                                      </p:tavLst>
                                    </p:anim>
                                    <p:anim calcmode="lin" valueType="num">
                                      <p:cBhvr>
                                        <p:cTn id="17" dur="500" fill="hold"/>
                                        <p:tgtEl>
                                          <p:spTgt spid="45067"/>
                                        </p:tgtEl>
                                        <p:attrNameLst>
                                          <p:attrName>ppt_x</p:attrName>
                                        </p:attrNameLst>
                                      </p:cBhvr>
                                      <p:tavLst>
                                        <p:tav tm="100000">
                                          <p:val>
                                            <p:fltVal val="0.5"/>
                                          </p:val>
                                        </p:tav>
                                        <p:tav tm="100000">
                                          <p:val>
                                            <p:strVal val="#ppt_x"/>
                                          </p:val>
                                        </p:tav>
                                      </p:tavLst>
                                    </p:anim>
                                    <p:anim calcmode="lin" valueType="num">
                                      <p:cBhvr>
                                        <p:cTn id="18" dur="500" fill="hold"/>
                                        <p:tgtEl>
                                          <p:spTgt spid="45067"/>
                                        </p:tgtEl>
                                        <p:attrNameLst>
                                          <p:attrName>ppt_y</p:attrName>
                                        </p:attrNameLst>
                                      </p:cBhvr>
                                      <p:tavLst>
                                        <p:tav tm="100000">
                                          <p:val>
                                            <p:strVal val="1+(6*min(ma#ppt_x(#ppt_w*#ppt_h,.3),1)-7.4)/-.7*#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36" fill="hold" nodeType="clickEffect">
                                  <p:stCondLst>
                                    <p:cond delay="0"/>
                                  </p:stCondLst>
                                  <p:childTnLst>
                                    <p:set>
                                      <p:cBhvr>
                                        <p:cTn id="22" dur="1" fill="hold">
                                          <p:stCondLst>
                                            <p:cond delay="0"/>
                                          </p:stCondLst>
                                        </p:cTn>
                                        <p:tgtEl>
                                          <p:spTgt spid="45068"/>
                                        </p:tgtEl>
                                        <p:attrNameLst>
                                          <p:attrName>style.visibility</p:attrName>
                                        </p:attrNameLst>
                                      </p:cBhvr>
                                      <p:to>
                                        <p:strVal val="visible"/>
                                      </p:to>
                                    </p:set>
                                    <p:anim calcmode="lin" valueType="num">
                                      <p:cBhvr>
                                        <p:cTn id="23" dur="500" fill="hold"/>
                                        <p:tgtEl>
                                          <p:spTgt spid="45068"/>
                                        </p:tgtEl>
                                        <p:attrNameLst>
                                          <p:attrName>ppt_w</p:attrName>
                                        </p:attrNameLst>
                                      </p:cBhvr>
                                      <p:tavLst>
                                        <p:tav tm="100000">
                                          <p:val>
                                            <p:strVal val="(6*min(ma#ppt_x(#ppt_w*#ppt_h,.3),1)-7.4)/-.7*#ppt_w"/>
                                          </p:val>
                                        </p:tav>
                                        <p:tav tm="100000">
                                          <p:val>
                                            <p:strVal val="#ppt_w"/>
                                          </p:val>
                                        </p:tav>
                                      </p:tavLst>
                                    </p:anim>
                                    <p:anim calcmode="lin" valueType="num">
                                      <p:cBhvr>
                                        <p:cTn id="24" dur="500" fill="hold"/>
                                        <p:tgtEl>
                                          <p:spTgt spid="45068"/>
                                        </p:tgtEl>
                                        <p:attrNameLst>
                                          <p:attrName>ppt_h</p:attrName>
                                        </p:attrNameLst>
                                      </p:cBhvr>
                                      <p:tavLst>
                                        <p:tav tm="100000">
                                          <p:val>
                                            <p:strVal val="(6*min(ma#ppt_x(#ppt_w*#ppt_h,.3),1)-7.4)/-.7*#ppt_h"/>
                                          </p:val>
                                        </p:tav>
                                        <p:tav tm="100000">
                                          <p:val>
                                            <p:strVal val="#ppt_h"/>
                                          </p:val>
                                        </p:tav>
                                      </p:tavLst>
                                    </p:anim>
                                    <p:anim calcmode="lin" valueType="num">
                                      <p:cBhvr>
                                        <p:cTn id="25" dur="500" fill="hold"/>
                                        <p:tgtEl>
                                          <p:spTgt spid="45068"/>
                                        </p:tgtEl>
                                        <p:attrNameLst>
                                          <p:attrName>ppt_x</p:attrName>
                                        </p:attrNameLst>
                                      </p:cBhvr>
                                      <p:tavLst>
                                        <p:tav tm="100000">
                                          <p:val>
                                            <p:fltVal val="0.5"/>
                                          </p:val>
                                        </p:tav>
                                        <p:tav tm="100000">
                                          <p:val>
                                            <p:strVal val="#ppt_x"/>
                                          </p:val>
                                        </p:tav>
                                      </p:tavLst>
                                    </p:anim>
                                    <p:anim calcmode="lin" valueType="num">
                                      <p:cBhvr>
                                        <p:cTn id="26" dur="500" fill="hold"/>
                                        <p:tgtEl>
                                          <p:spTgt spid="45068"/>
                                        </p:tgtEl>
                                        <p:attrNameLst>
                                          <p:attrName>ppt_y</p:attrName>
                                        </p:attrNameLst>
                                      </p:cBhvr>
                                      <p:tavLst>
                                        <p:tav tm="100000">
                                          <p:val>
                                            <p:strVal val="1+(6*min(ma#ppt_x(#ppt_w*#ppt_h,.3),1)-7.4)/-.7*#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36" fill="hold" nodeType="clickEffect">
                                  <p:stCondLst>
                                    <p:cond delay="0"/>
                                  </p:stCondLst>
                                  <p:childTnLst>
                                    <p:set>
                                      <p:cBhvr>
                                        <p:cTn id="30" dur="1" fill="hold">
                                          <p:stCondLst>
                                            <p:cond delay="0"/>
                                          </p:stCondLst>
                                        </p:cTn>
                                        <p:tgtEl>
                                          <p:spTgt spid="45069"/>
                                        </p:tgtEl>
                                        <p:attrNameLst>
                                          <p:attrName>style.visibility</p:attrName>
                                        </p:attrNameLst>
                                      </p:cBhvr>
                                      <p:to>
                                        <p:strVal val="visible"/>
                                      </p:to>
                                    </p:set>
                                    <p:anim calcmode="lin" valueType="num">
                                      <p:cBhvr>
                                        <p:cTn id="31" dur="500" fill="hold"/>
                                        <p:tgtEl>
                                          <p:spTgt spid="45069"/>
                                        </p:tgtEl>
                                        <p:attrNameLst>
                                          <p:attrName>ppt_w</p:attrName>
                                        </p:attrNameLst>
                                      </p:cBhvr>
                                      <p:tavLst>
                                        <p:tav tm="100000">
                                          <p:val>
                                            <p:strVal val="(6*min(ma#ppt_x(#ppt_w*#ppt_h,.3),1)-7.4)/-.7*#ppt_w"/>
                                          </p:val>
                                        </p:tav>
                                        <p:tav tm="100000">
                                          <p:val>
                                            <p:strVal val="#ppt_w"/>
                                          </p:val>
                                        </p:tav>
                                      </p:tavLst>
                                    </p:anim>
                                    <p:anim calcmode="lin" valueType="num">
                                      <p:cBhvr>
                                        <p:cTn id="32" dur="500" fill="hold"/>
                                        <p:tgtEl>
                                          <p:spTgt spid="45069"/>
                                        </p:tgtEl>
                                        <p:attrNameLst>
                                          <p:attrName>ppt_h</p:attrName>
                                        </p:attrNameLst>
                                      </p:cBhvr>
                                      <p:tavLst>
                                        <p:tav tm="100000">
                                          <p:val>
                                            <p:strVal val="(6*min(ma#ppt_x(#ppt_w*#ppt_h,.3),1)-7.4)/-.7*#ppt_h"/>
                                          </p:val>
                                        </p:tav>
                                        <p:tav tm="100000">
                                          <p:val>
                                            <p:strVal val="#ppt_h"/>
                                          </p:val>
                                        </p:tav>
                                      </p:tavLst>
                                    </p:anim>
                                    <p:anim calcmode="lin" valueType="num">
                                      <p:cBhvr>
                                        <p:cTn id="33" dur="500" fill="hold"/>
                                        <p:tgtEl>
                                          <p:spTgt spid="45069"/>
                                        </p:tgtEl>
                                        <p:attrNameLst>
                                          <p:attrName>ppt_x</p:attrName>
                                        </p:attrNameLst>
                                      </p:cBhvr>
                                      <p:tavLst>
                                        <p:tav tm="100000">
                                          <p:val>
                                            <p:fltVal val="0.5"/>
                                          </p:val>
                                        </p:tav>
                                        <p:tav tm="100000">
                                          <p:val>
                                            <p:strVal val="#ppt_x"/>
                                          </p:val>
                                        </p:tav>
                                      </p:tavLst>
                                    </p:anim>
                                    <p:anim calcmode="lin" valueType="num">
                                      <p:cBhvr>
                                        <p:cTn id="34" dur="500" fill="hold"/>
                                        <p:tgtEl>
                                          <p:spTgt spid="45069"/>
                                        </p:tgtEl>
                                        <p:attrNameLst>
                                          <p:attrName>ppt_y</p:attrName>
                                        </p:attrNameLst>
                                      </p:cBhvr>
                                      <p:tavLst>
                                        <p:tav tm="100000">
                                          <p:val>
                                            <p:strVal val="1+(6*min(ma#ppt_x(#ppt_w*#ppt_h,.3),1)-7.4)/-.7*#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36" fill="hold" nodeType="clickEffect">
                                  <p:stCondLst>
                                    <p:cond delay="0"/>
                                  </p:stCondLst>
                                  <p:childTnLst>
                                    <p:set>
                                      <p:cBhvr>
                                        <p:cTn id="38" dur="1" fill="hold">
                                          <p:stCondLst>
                                            <p:cond delay="0"/>
                                          </p:stCondLst>
                                        </p:cTn>
                                        <p:tgtEl>
                                          <p:spTgt spid="45073"/>
                                        </p:tgtEl>
                                        <p:attrNameLst>
                                          <p:attrName>style.visibility</p:attrName>
                                        </p:attrNameLst>
                                      </p:cBhvr>
                                      <p:to>
                                        <p:strVal val="visible"/>
                                      </p:to>
                                    </p:set>
                                    <p:anim calcmode="lin" valueType="num">
                                      <p:cBhvr>
                                        <p:cTn id="39" dur="500" fill="hold"/>
                                        <p:tgtEl>
                                          <p:spTgt spid="45073"/>
                                        </p:tgtEl>
                                        <p:attrNameLst>
                                          <p:attrName>ppt_w</p:attrName>
                                        </p:attrNameLst>
                                      </p:cBhvr>
                                      <p:tavLst>
                                        <p:tav tm="100000">
                                          <p:val>
                                            <p:strVal val="(6*min(ma#ppt_x(#ppt_w*#ppt_h,.3),1)-7.4)/-.7*#ppt_w"/>
                                          </p:val>
                                        </p:tav>
                                        <p:tav tm="100000">
                                          <p:val>
                                            <p:strVal val="#ppt_w"/>
                                          </p:val>
                                        </p:tav>
                                      </p:tavLst>
                                    </p:anim>
                                    <p:anim calcmode="lin" valueType="num">
                                      <p:cBhvr>
                                        <p:cTn id="40" dur="500" fill="hold"/>
                                        <p:tgtEl>
                                          <p:spTgt spid="45073"/>
                                        </p:tgtEl>
                                        <p:attrNameLst>
                                          <p:attrName>ppt_h</p:attrName>
                                        </p:attrNameLst>
                                      </p:cBhvr>
                                      <p:tavLst>
                                        <p:tav tm="100000">
                                          <p:val>
                                            <p:strVal val="(6*min(ma#ppt_x(#ppt_w*#ppt_h,.3),1)-7.4)/-.7*#ppt_h"/>
                                          </p:val>
                                        </p:tav>
                                        <p:tav tm="100000">
                                          <p:val>
                                            <p:strVal val="#ppt_h"/>
                                          </p:val>
                                        </p:tav>
                                      </p:tavLst>
                                    </p:anim>
                                    <p:anim calcmode="lin" valueType="num">
                                      <p:cBhvr>
                                        <p:cTn id="41" dur="500" fill="hold"/>
                                        <p:tgtEl>
                                          <p:spTgt spid="45073"/>
                                        </p:tgtEl>
                                        <p:attrNameLst>
                                          <p:attrName>ppt_x</p:attrName>
                                        </p:attrNameLst>
                                      </p:cBhvr>
                                      <p:tavLst>
                                        <p:tav tm="100000">
                                          <p:val>
                                            <p:fltVal val="0.5"/>
                                          </p:val>
                                        </p:tav>
                                        <p:tav tm="100000">
                                          <p:val>
                                            <p:strVal val="#ppt_x"/>
                                          </p:val>
                                        </p:tav>
                                      </p:tavLst>
                                    </p:anim>
                                    <p:anim calcmode="lin" valueType="num">
                                      <p:cBhvr>
                                        <p:cTn id="42" dur="500" fill="hold"/>
                                        <p:tgtEl>
                                          <p:spTgt spid="45073"/>
                                        </p:tgtEl>
                                        <p:attrNameLst>
                                          <p:attrName>ppt_y</p:attrName>
                                        </p:attrNameLst>
                                      </p:cBhvr>
                                      <p:tavLst>
                                        <p:tav tm="100000">
                                          <p:val>
                                            <p:strVal val="1+(6*min(ma#ppt_x(#ppt_w*#ppt_h,.3),1)-7.4)/-.7*#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36" fill="hold" nodeType="clickEffect">
                                  <p:stCondLst>
                                    <p:cond delay="0"/>
                                  </p:stCondLst>
                                  <p:childTnLst>
                                    <p:set>
                                      <p:cBhvr>
                                        <p:cTn id="46" dur="1" fill="hold">
                                          <p:stCondLst>
                                            <p:cond delay="0"/>
                                          </p:stCondLst>
                                        </p:cTn>
                                        <p:tgtEl>
                                          <p:spTgt spid="45070"/>
                                        </p:tgtEl>
                                        <p:attrNameLst>
                                          <p:attrName>style.visibility</p:attrName>
                                        </p:attrNameLst>
                                      </p:cBhvr>
                                      <p:to>
                                        <p:strVal val="visible"/>
                                      </p:to>
                                    </p:set>
                                    <p:anim calcmode="lin" valueType="num">
                                      <p:cBhvr>
                                        <p:cTn id="47" dur="500" fill="hold"/>
                                        <p:tgtEl>
                                          <p:spTgt spid="45070"/>
                                        </p:tgtEl>
                                        <p:attrNameLst>
                                          <p:attrName>ppt_w</p:attrName>
                                        </p:attrNameLst>
                                      </p:cBhvr>
                                      <p:tavLst>
                                        <p:tav tm="100000">
                                          <p:val>
                                            <p:strVal val="(6*min(ma#ppt_x(#ppt_w*#ppt_h,.3),1)-7.4)/-.7*#ppt_w"/>
                                          </p:val>
                                        </p:tav>
                                        <p:tav tm="100000">
                                          <p:val>
                                            <p:strVal val="#ppt_w"/>
                                          </p:val>
                                        </p:tav>
                                      </p:tavLst>
                                    </p:anim>
                                    <p:anim calcmode="lin" valueType="num">
                                      <p:cBhvr>
                                        <p:cTn id="48" dur="500" fill="hold"/>
                                        <p:tgtEl>
                                          <p:spTgt spid="45070"/>
                                        </p:tgtEl>
                                        <p:attrNameLst>
                                          <p:attrName>ppt_h</p:attrName>
                                        </p:attrNameLst>
                                      </p:cBhvr>
                                      <p:tavLst>
                                        <p:tav tm="100000">
                                          <p:val>
                                            <p:strVal val="(6*min(ma#ppt_x(#ppt_w*#ppt_h,.3),1)-7.4)/-.7*#ppt_h"/>
                                          </p:val>
                                        </p:tav>
                                        <p:tav tm="100000">
                                          <p:val>
                                            <p:strVal val="#ppt_h"/>
                                          </p:val>
                                        </p:tav>
                                      </p:tavLst>
                                    </p:anim>
                                    <p:anim calcmode="lin" valueType="num">
                                      <p:cBhvr>
                                        <p:cTn id="49" dur="500" fill="hold"/>
                                        <p:tgtEl>
                                          <p:spTgt spid="45070"/>
                                        </p:tgtEl>
                                        <p:attrNameLst>
                                          <p:attrName>ppt_x</p:attrName>
                                        </p:attrNameLst>
                                      </p:cBhvr>
                                      <p:tavLst>
                                        <p:tav tm="100000">
                                          <p:val>
                                            <p:fltVal val="0.5"/>
                                          </p:val>
                                        </p:tav>
                                        <p:tav tm="100000">
                                          <p:val>
                                            <p:strVal val="#ppt_x"/>
                                          </p:val>
                                        </p:tav>
                                      </p:tavLst>
                                    </p:anim>
                                    <p:anim calcmode="lin" valueType="num">
                                      <p:cBhvr>
                                        <p:cTn id="50" dur="500" fill="hold"/>
                                        <p:tgtEl>
                                          <p:spTgt spid="45070"/>
                                        </p:tgtEl>
                                        <p:attrNameLst>
                                          <p:attrName>ppt_y</p:attrName>
                                        </p:attrNameLst>
                                      </p:cBhvr>
                                      <p:tavLst>
                                        <p:tav tm="100000">
                                          <p:val>
                                            <p:strVal val="1+(6*min(ma#ppt_x(#ppt_w*#ppt_h,.3),1)-7.4)/-.7*#ppt_h/2"/>
                                          </p:val>
                                        </p:tav>
                                        <p:tav tm="100000">
                                          <p:val>
                                            <p:strVal val="#ppt_y"/>
                                          </p:val>
                                        </p:tav>
                                      </p:tavLst>
                                    </p:anim>
                                  </p:childTnLst>
                                </p:cTn>
                              </p:par>
                            </p:childTnLst>
                          </p:cTn>
                        </p:par>
                        <p:par>
                          <p:cTn id="51" fill="hold" nodeType="afterGroup">
                            <p:stCondLst>
                              <p:cond delay="500"/>
                            </p:stCondLst>
                            <p:childTnLst>
                              <p:par>
                                <p:cTn id="52" presetID="22" presetClass="entr" presetSubtype="8" fill="hold"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xit" fill="hold" nodeType="clickEffect">
                                  <p:stCondLst>
                                    <p:cond delay="0"/>
                                  </p:stCondLst>
                                  <p:childTnLst>
                                    <p:animEffect transition="out" filter="fade">
                                      <p:cBhvr>
                                        <p:cTn id="58" dur="1000"/>
                                        <p:tgtEl>
                                          <p:spTgt spid="46"/>
                                        </p:tgtEl>
                                      </p:cBhvr>
                                    </p:animEffect>
                                    <p:set>
                                      <p:cBhvr>
                                        <p:cTn id="59" dur="1" fill="hold">
                                          <p:stCondLst>
                                            <p:cond delay="0"/>
                                          </p:stCondLst>
                                        </p:cTn>
                                        <p:tgtEl>
                                          <p:spTgt spid="46"/>
                                        </p:tgtEl>
                                        <p:attrNameLst>
                                          <p:attrName>style.visibility</p:attrName>
                                        </p:attrNameLst>
                                      </p:cBhvr>
                                      <p:to>
                                        <p:strVal val="hidden"/>
                                      </p:to>
                                    </p:set>
                                  </p:childTnLst>
                                </p:cTn>
                              </p:par>
                            </p:childTnLst>
                          </p:cTn>
                        </p:par>
                        <p:par>
                          <p:cTn id="60" fill="hold" nodeType="afterGroup">
                            <p:stCondLst>
                              <p:cond delay="1000"/>
                            </p:stCondLst>
                            <p:childTnLst>
                              <p:par>
                                <p:cTn id="61" presetID="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ppt_x</p:attrName>
                                        </p:attrNameLst>
                                      </p:cBhvr>
                                      <p:tavLst>
                                        <p:tav tm="100000">
                                          <p:val>
                                            <p:strVal val="#ppt_x"/>
                                          </p:val>
                                        </p:tav>
                                        <p:tav tm="100000">
                                          <p:val>
                                            <p:strVal val="#ppt_x"/>
                                          </p:val>
                                        </p:tav>
                                      </p:tavLst>
                                    </p:anim>
                                    <p:anim calcmode="lin" valueType="num">
                                      <p:cBhvr>
                                        <p:cTn id="64" dur="500" fill="hold"/>
                                        <p:tgtEl>
                                          <p:spTgt spid="53"/>
                                        </p:tgtEl>
                                        <p:attrNameLst>
                                          <p:attrName>ppt_y</p:attrName>
                                        </p:attrNameLst>
                                      </p:cBhvr>
                                      <p:tavLst>
                                        <p:tav tm="100000">
                                          <p:val>
                                            <p:strVal val="0-#ppt_h/2"/>
                                          </p:val>
                                        </p:tav>
                                        <p:tav tm="100000">
                                          <p:val>
                                            <p:strVal val="#ppt_y"/>
                                          </p:val>
                                        </p:tav>
                                      </p:tavLst>
                                    </p:anim>
                                  </p:childTnLst>
                                </p:cTn>
                              </p:par>
                            </p:childTnLst>
                          </p:cTn>
                        </p:par>
                        <p:par>
                          <p:cTn id="65" fill="hold" nodeType="afterGroup">
                            <p:stCondLst>
                              <p:cond delay="1500"/>
                            </p:stCondLst>
                            <p:childTnLst>
                              <p:par>
                                <p:cTn id="66" presetID="22" presetClass="entr" presetSubtype="8" fill="hold"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left)">
                                      <p:cBhvr>
                                        <p:cTn id="68" dur="500"/>
                                        <p:tgtEl>
                                          <p:spTgt spid="3"/>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nodeType="clickEffect">
                                  <p:stCondLst>
                                    <p:cond delay="0"/>
                                  </p:stCondLst>
                                  <p:childTnLst>
                                    <p:set>
                                      <p:cBhvr>
                                        <p:cTn id="72" dur="1" fill="hold">
                                          <p:stCondLst>
                                            <p:cond delay="0"/>
                                          </p:stCondLst>
                                        </p:cTn>
                                        <p:tgtEl>
                                          <p:spTgt spid="4"/>
                                        </p:tgtEl>
                                        <p:attrNameLst>
                                          <p:attrName>style.visibility</p:attrName>
                                        </p:attrNameLst>
                                      </p:cBhvr>
                                      <p:to>
                                        <p:strVal val="visible"/>
                                      </p:to>
                                    </p:set>
                                    <p:animEffect transition="in" filter="wipe(left)">
                                      <p:cBhvr>
                                        <p:cTn id="73" dur="500"/>
                                        <p:tgtEl>
                                          <p:spTgt spid="4"/>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8" fill="hold" nodeType="clickEffect">
                                  <p:stCondLst>
                                    <p:cond delay="0"/>
                                  </p:stCondLst>
                                  <p:childTnLst>
                                    <p:set>
                                      <p:cBhvr>
                                        <p:cTn id="77" dur="1" fill="hold">
                                          <p:stCondLst>
                                            <p:cond delay="0"/>
                                          </p:stCondLst>
                                        </p:cTn>
                                        <p:tgtEl>
                                          <p:spTgt spid="2"/>
                                        </p:tgtEl>
                                        <p:attrNameLst>
                                          <p:attrName>style.visibility</p:attrName>
                                        </p:attrNameLst>
                                      </p:cBhvr>
                                      <p:to>
                                        <p:strVal val="visible"/>
                                      </p:to>
                                    </p:set>
                                    <p:animEffect transition="in" filter="wipe(left)">
                                      <p:cBhvr>
                                        <p:cTn id="78" dur="500"/>
                                        <p:tgtEl>
                                          <p:spTgt spid="2"/>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8" fill="hold" nodeType="click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wipe(left)">
                                      <p:cBhvr>
                                        <p:cTn id="83" dur="500"/>
                                        <p:tgtEl>
                                          <p:spTgt spid="5"/>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8" fill="hold" nodeType="clickEffect">
                                  <p:stCondLst>
                                    <p:cond delay="0"/>
                                  </p:stCondLst>
                                  <p:childTnLst>
                                    <p:set>
                                      <p:cBhvr>
                                        <p:cTn id="87" dur="1" fill="hold">
                                          <p:stCondLst>
                                            <p:cond delay="0"/>
                                          </p:stCondLst>
                                        </p:cTn>
                                        <p:tgtEl>
                                          <p:spTgt spid="6"/>
                                        </p:tgtEl>
                                        <p:attrNameLst>
                                          <p:attrName>style.visibility</p:attrName>
                                        </p:attrNameLst>
                                      </p:cBhvr>
                                      <p:to>
                                        <p:strVal val="visible"/>
                                      </p:to>
                                    </p:set>
                                    <p:animEffect transition="in" filter="wipe(left)">
                                      <p:cBhvr>
                                        <p:cTn id="88" dur="500"/>
                                        <p:tgtEl>
                                          <p:spTgt spid="6"/>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3" presetClass="entr" presetSubtype="528" fill="hold" grpId="0" nodeType="clickEffect">
                                  <p:stCondLst>
                                    <p:cond delay="0"/>
                                  </p:stCondLst>
                                  <p:childTnLst>
                                    <p:set>
                                      <p:cBhvr>
                                        <p:cTn id="92" dur="1" fill="hold">
                                          <p:stCondLst>
                                            <p:cond delay="0"/>
                                          </p:stCondLst>
                                        </p:cTn>
                                        <p:tgtEl>
                                          <p:spTgt spid="84"/>
                                        </p:tgtEl>
                                        <p:attrNameLst>
                                          <p:attrName>style.visibility</p:attrName>
                                        </p:attrNameLst>
                                      </p:cBhvr>
                                      <p:to>
                                        <p:strVal val="visible"/>
                                      </p:to>
                                    </p:set>
                                    <p:anim calcmode="lin" valueType="num">
                                      <p:cBhvr>
                                        <p:cTn id="93" dur="500" fill="hold"/>
                                        <p:tgtEl>
                                          <p:spTgt spid="84"/>
                                        </p:tgtEl>
                                        <p:attrNameLst>
                                          <p:attrName>ppt_w</p:attrName>
                                        </p:attrNameLst>
                                      </p:cBhvr>
                                      <p:tavLst>
                                        <p:tav tm="100000">
                                          <p:val>
                                            <p:fltVal val="0"/>
                                          </p:val>
                                        </p:tav>
                                        <p:tav tm="100000">
                                          <p:val>
                                            <p:strVal val="#ppt_w"/>
                                          </p:val>
                                        </p:tav>
                                      </p:tavLst>
                                    </p:anim>
                                    <p:anim calcmode="lin" valueType="num">
                                      <p:cBhvr>
                                        <p:cTn id="94" dur="500" fill="hold"/>
                                        <p:tgtEl>
                                          <p:spTgt spid="84"/>
                                        </p:tgtEl>
                                        <p:attrNameLst>
                                          <p:attrName>ppt_h</p:attrName>
                                        </p:attrNameLst>
                                      </p:cBhvr>
                                      <p:tavLst>
                                        <p:tav tm="100000">
                                          <p:val>
                                            <p:fltVal val="0"/>
                                          </p:val>
                                        </p:tav>
                                        <p:tav tm="100000">
                                          <p:val>
                                            <p:strVal val="#ppt_h"/>
                                          </p:val>
                                        </p:tav>
                                      </p:tavLst>
                                    </p:anim>
                                    <p:anim calcmode="lin" valueType="num">
                                      <p:cBhvr>
                                        <p:cTn id="95" dur="500" fill="hold"/>
                                        <p:tgtEl>
                                          <p:spTgt spid="84"/>
                                        </p:tgtEl>
                                        <p:attrNameLst>
                                          <p:attrName>ppt_x</p:attrName>
                                        </p:attrNameLst>
                                      </p:cBhvr>
                                      <p:tavLst>
                                        <p:tav tm="100000">
                                          <p:val>
                                            <p:fltVal val="0.5"/>
                                          </p:val>
                                        </p:tav>
                                        <p:tav tm="100000">
                                          <p:val>
                                            <p:strVal val="#ppt_x"/>
                                          </p:val>
                                        </p:tav>
                                      </p:tavLst>
                                    </p:anim>
                                    <p:anim calcmode="lin" valueType="num">
                                      <p:cBhvr>
                                        <p:cTn id="96" dur="500" fill="hold"/>
                                        <p:tgtEl>
                                          <p:spTgt spid="84"/>
                                        </p:tgtEl>
                                        <p:attrNameLst>
                                          <p:attrName>ppt_y</p:attrName>
                                        </p:attrNameLst>
                                      </p:cBhvr>
                                      <p:tavLst>
                                        <p:tav tm="100000">
                                          <p:val>
                                            <p:fltVal val="0.5"/>
                                          </p:val>
                                        </p:tav>
                                        <p:tav tm="100000">
                                          <p:val>
                                            <p:strVal val="#ppt_y"/>
                                          </p:val>
                                        </p:tav>
                                      </p:tavLst>
                                    </p:anim>
                                  </p:childTnLst>
                                </p:cTn>
                              </p:par>
                            </p:childTnLst>
                          </p:cTn>
                        </p:par>
                      </p:childTnLst>
                    </p:cTn>
                  </p:par>
                  <p:par>
                    <p:cTn id="97" fill="hold" nodeType="clickPar">
                      <p:stCondLst>
                        <p:cond delay="indefinite"/>
                      </p:stCondLst>
                      <p:childTnLst>
                        <p:par>
                          <p:cTn id="98" fill="hold" nodeType="withGroup">
                            <p:stCondLst>
                              <p:cond delay="0"/>
                            </p:stCondLst>
                            <p:childTnLst>
                              <p:par>
                                <p:cTn id="99" presetID="22" presetClass="entr" presetSubtype="1" fill="hold" grpId="0" nodeType="clickEffect">
                                  <p:stCondLst>
                                    <p:cond delay="0"/>
                                  </p:stCondLst>
                                  <p:childTnLst>
                                    <p:set>
                                      <p:cBhvr>
                                        <p:cTn id="100" dur="1" fill="hold">
                                          <p:stCondLst>
                                            <p:cond delay="0"/>
                                          </p:stCondLst>
                                        </p:cTn>
                                        <p:tgtEl>
                                          <p:spTgt spid="94"/>
                                        </p:tgtEl>
                                        <p:attrNameLst>
                                          <p:attrName>style.visibility</p:attrName>
                                        </p:attrNameLst>
                                      </p:cBhvr>
                                      <p:to>
                                        <p:strVal val="visible"/>
                                      </p:to>
                                    </p:set>
                                    <p:animEffect transition="in" filter="wipe(up)">
                                      <p:cBhvr>
                                        <p:cTn id="101" dur="500"/>
                                        <p:tgtEl>
                                          <p:spTgt spid="94"/>
                                        </p:tgtEl>
                                      </p:cBhvr>
                                    </p:animEffect>
                                  </p:childTnLst>
                                </p:cTn>
                              </p:par>
                              <p:par>
                                <p:cTn id="102" presetID="23" presetClass="entr" presetSubtype="528" fill="hold" nodeType="withEffect">
                                  <p:stCondLst>
                                    <p:cond delay="0"/>
                                  </p:stCondLst>
                                  <p:childTnLst>
                                    <p:set>
                                      <p:cBhvr>
                                        <p:cTn id="103" dur="1" fill="hold">
                                          <p:stCondLst>
                                            <p:cond delay="0"/>
                                          </p:stCondLst>
                                        </p:cTn>
                                        <p:tgtEl>
                                          <p:spTgt spid="7"/>
                                        </p:tgtEl>
                                        <p:attrNameLst>
                                          <p:attrName>style.visibility</p:attrName>
                                        </p:attrNameLst>
                                      </p:cBhvr>
                                      <p:to>
                                        <p:strVal val="visible"/>
                                      </p:to>
                                    </p:set>
                                    <p:anim calcmode="lin" valueType="num">
                                      <p:cBhvr>
                                        <p:cTn id="104" dur="500" fill="hold"/>
                                        <p:tgtEl>
                                          <p:spTgt spid="7"/>
                                        </p:tgtEl>
                                        <p:attrNameLst>
                                          <p:attrName>ppt_w</p:attrName>
                                        </p:attrNameLst>
                                      </p:cBhvr>
                                      <p:tavLst>
                                        <p:tav tm="100000">
                                          <p:val>
                                            <p:fltVal val="0"/>
                                          </p:val>
                                        </p:tav>
                                        <p:tav tm="100000">
                                          <p:val>
                                            <p:strVal val="#ppt_w"/>
                                          </p:val>
                                        </p:tav>
                                      </p:tavLst>
                                    </p:anim>
                                    <p:anim calcmode="lin" valueType="num">
                                      <p:cBhvr>
                                        <p:cTn id="105" dur="500" fill="hold"/>
                                        <p:tgtEl>
                                          <p:spTgt spid="7"/>
                                        </p:tgtEl>
                                        <p:attrNameLst>
                                          <p:attrName>ppt_h</p:attrName>
                                        </p:attrNameLst>
                                      </p:cBhvr>
                                      <p:tavLst>
                                        <p:tav tm="100000">
                                          <p:val>
                                            <p:fltVal val="0"/>
                                          </p:val>
                                        </p:tav>
                                        <p:tav tm="100000">
                                          <p:val>
                                            <p:strVal val="#ppt_h"/>
                                          </p:val>
                                        </p:tav>
                                      </p:tavLst>
                                    </p:anim>
                                    <p:anim calcmode="lin" valueType="num">
                                      <p:cBhvr>
                                        <p:cTn id="106" dur="500" fill="hold"/>
                                        <p:tgtEl>
                                          <p:spTgt spid="7"/>
                                        </p:tgtEl>
                                        <p:attrNameLst>
                                          <p:attrName>ppt_x</p:attrName>
                                        </p:attrNameLst>
                                      </p:cBhvr>
                                      <p:tavLst>
                                        <p:tav tm="100000">
                                          <p:val>
                                            <p:fltVal val="0.5"/>
                                          </p:val>
                                        </p:tav>
                                        <p:tav tm="100000">
                                          <p:val>
                                            <p:strVal val="#ppt_x"/>
                                          </p:val>
                                        </p:tav>
                                      </p:tavLst>
                                    </p:anim>
                                    <p:anim calcmode="lin" valueType="num">
                                      <p:cBhvr>
                                        <p:cTn id="107" dur="500" fill="hold"/>
                                        <p:tgtEl>
                                          <p:spTgt spid="7"/>
                                        </p:tgtEl>
                                        <p:attrNameLst>
                                          <p:attrName>ppt_y</p:attrName>
                                        </p:attrNameLst>
                                      </p:cBhvr>
                                      <p:tavLst>
                                        <p:tav tm="10000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9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533400" y="1241425"/>
            <a:ext cx="3005138" cy="1100138"/>
            <a:chOff x="336" y="782"/>
            <a:chExt cx="1893" cy="693"/>
          </a:xfrm>
        </p:grpSpPr>
        <p:sp>
          <p:nvSpPr>
            <p:cNvPr id="88101" name="Rectangle 2"/>
            <p:cNvSpPr>
              <a:spLocks noChangeArrowheads="1"/>
            </p:cNvSpPr>
            <p:nvPr/>
          </p:nvSpPr>
          <p:spPr bwMode="auto">
            <a:xfrm>
              <a:off x="336" y="782"/>
              <a:ext cx="1893" cy="693"/>
            </a:xfrm>
            <a:prstGeom prst="rect">
              <a:avLst/>
            </a:prstGeom>
            <a:gradFill rotWithShape="0">
              <a:gsLst>
                <a:gs pos="0">
                  <a:srgbClr val="2C4174"/>
                </a:gs>
                <a:gs pos="50000">
                  <a:srgbClr val="618FFD"/>
                </a:gs>
                <a:gs pos="100000">
                  <a:srgbClr val="2C4174"/>
                </a:gs>
              </a:gsLst>
              <a:lin ang="0" scaled="1"/>
            </a:gradFill>
            <a:ln w="76320">
              <a:solidFill>
                <a:srgbClr val="000099"/>
              </a:solidFill>
              <a:miter lim="800000"/>
              <a:headEnd/>
              <a:tailEnd/>
            </a:ln>
          </p:spPr>
          <p:txBody>
            <a:bodyPr wrap="none" anchor="ctr"/>
            <a:lstStyle/>
            <a:p>
              <a:pPr eaLnBrk="0" hangingPunct="0">
                <a:lnSpc>
                  <a:spcPct val="93000"/>
                </a:lnSpc>
                <a:buClr>
                  <a:srgbClr val="000000"/>
                </a:buClr>
                <a:buSzPct val="100000"/>
                <a:buFont typeface="Times New Roman" charset="0"/>
                <a:buNone/>
              </a:pPr>
              <a:endParaRPr lang="en-US"/>
            </a:p>
          </p:txBody>
        </p:sp>
        <p:sp>
          <p:nvSpPr>
            <p:cNvPr id="88102" name="Text Box 3"/>
            <p:cNvSpPr txBox="1">
              <a:spLocks noChangeArrowheads="1"/>
            </p:cNvSpPr>
            <p:nvPr/>
          </p:nvSpPr>
          <p:spPr bwMode="auto">
            <a:xfrm>
              <a:off x="427" y="792"/>
              <a:ext cx="1737" cy="6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500"/>
                </a:spcBef>
                <a:buClr>
                  <a:srgbClr val="FFFF00"/>
                </a:buClr>
                <a:buSzPct val="100000"/>
              </a:pPr>
              <a:r>
                <a:rPr lang="en-GB" sz="2400" b="1">
                  <a:solidFill>
                    <a:srgbClr val="FFFF00"/>
                  </a:solidFill>
                  <a:latin typeface="Helvetica" charset="0"/>
                </a:rPr>
                <a:t>NIÊN ĐẠI:</a:t>
              </a:r>
            </a:p>
            <a:p>
              <a:pPr algn="ctr">
                <a:spcBef>
                  <a:spcPts val="1500"/>
                </a:spcBef>
                <a:buClr>
                  <a:srgbClr val="FFFF00"/>
                </a:buClr>
                <a:buSzPct val="100000"/>
              </a:pPr>
              <a:r>
                <a:rPr lang="en-GB" sz="2400" b="1">
                  <a:solidFill>
                    <a:srgbClr val="FFFF00"/>
                  </a:solidFill>
                  <a:latin typeface="Helvetica" charset="0"/>
                </a:rPr>
                <a:t>50s - 90s S.C.</a:t>
              </a:r>
            </a:p>
          </p:txBody>
        </p:sp>
      </p:grpSp>
      <p:grpSp>
        <p:nvGrpSpPr>
          <p:cNvPr id="3" name="Group 4"/>
          <p:cNvGrpSpPr>
            <a:grpSpLocks/>
          </p:cNvGrpSpPr>
          <p:nvPr/>
        </p:nvGrpSpPr>
        <p:grpSpPr bwMode="auto">
          <a:xfrm>
            <a:off x="4003675" y="46038"/>
            <a:ext cx="1768475" cy="7605712"/>
            <a:chOff x="2522" y="29"/>
            <a:chExt cx="1114" cy="4791"/>
          </a:xfrm>
        </p:grpSpPr>
        <p:grpSp>
          <p:nvGrpSpPr>
            <p:cNvPr id="88080" name="Group 5"/>
            <p:cNvGrpSpPr>
              <a:grpSpLocks/>
            </p:cNvGrpSpPr>
            <p:nvPr/>
          </p:nvGrpSpPr>
          <p:grpSpPr bwMode="auto">
            <a:xfrm>
              <a:off x="2630" y="1218"/>
              <a:ext cx="944" cy="2410"/>
              <a:chOff x="2630" y="1218"/>
              <a:chExt cx="944" cy="2410"/>
            </a:xfrm>
          </p:grpSpPr>
          <p:sp>
            <p:nvSpPr>
              <p:cNvPr id="51206" name="Line 6"/>
              <p:cNvSpPr>
                <a:spLocks noChangeShapeType="1"/>
              </p:cNvSpPr>
              <p:nvPr/>
            </p:nvSpPr>
            <p:spPr bwMode="auto">
              <a:xfrm>
                <a:off x="2630" y="1218"/>
                <a:ext cx="934" cy="1"/>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1207" name="Line 7"/>
              <p:cNvSpPr>
                <a:spLocks noChangeShapeType="1"/>
              </p:cNvSpPr>
              <p:nvPr/>
            </p:nvSpPr>
            <p:spPr bwMode="auto">
              <a:xfrm>
                <a:off x="2630" y="2263"/>
                <a:ext cx="934" cy="1"/>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1208" name="Line 8"/>
              <p:cNvSpPr>
                <a:spLocks noChangeShapeType="1"/>
              </p:cNvSpPr>
              <p:nvPr/>
            </p:nvSpPr>
            <p:spPr bwMode="auto">
              <a:xfrm>
                <a:off x="2641" y="3629"/>
                <a:ext cx="934" cy="1"/>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1209" name="Line 9"/>
              <p:cNvSpPr>
                <a:spLocks noChangeShapeType="1"/>
              </p:cNvSpPr>
              <p:nvPr/>
            </p:nvSpPr>
            <p:spPr bwMode="auto">
              <a:xfrm>
                <a:off x="2649" y="3256"/>
                <a:ext cx="918" cy="1"/>
              </a:xfrm>
              <a:prstGeom prst="line">
                <a:avLst/>
              </a:prstGeom>
              <a:noFill/>
              <a:ln w="50760">
                <a:solidFill>
                  <a:srgbClr val="FFFFFF"/>
                </a:solidFill>
                <a:miter lim="800000"/>
                <a:headEnd/>
                <a:tailEnd/>
              </a:ln>
              <a:effectLst>
                <a:outerShdw dist="17819" dir="2700000" algn="ctr" rotWithShape="0">
                  <a:srgbClr val="808080"/>
                </a:outerShdw>
              </a:effectLst>
            </p:spPr>
            <p:txBody>
              <a:bodyP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grpSp>
        <p:sp>
          <p:nvSpPr>
            <p:cNvPr id="88081" name="Rectangle 10"/>
            <p:cNvSpPr>
              <a:spLocks noChangeArrowheads="1"/>
            </p:cNvSpPr>
            <p:nvPr/>
          </p:nvSpPr>
          <p:spPr bwMode="auto">
            <a:xfrm>
              <a:off x="2522" y="3214"/>
              <a:ext cx="1114" cy="5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520" tIns="50760" rIns="101520" bIns="50760">
              <a:spAutoFit/>
            </a:bodyPr>
            <a:lstStyle/>
            <a:p>
              <a:pPr algn="ctr" eaLnBrk="0" hangingPunct="0">
                <a:lnSpc>
                  <a:spcPct val="35000"/>
                </a:lnSpc>
                <a:spcBef>
                  <a:spcPts val="1063"/>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700" b="1">
                <a:solidFill>
                  <a:srgbClr val="FFFF00"/>
                </a:solidFill>
                <a:latin typeface="Helvetica" charset="0"/>
              </a:endParaRPr>
            </a:p>
            <a:p>
              <a:pPr algn="ctr" eaLnBrk="0" hangingPunct="0">
                <a:lnSpc>
                  <a:spcPct val="35000"/>
                </a:lnSpc>
                <a:spcBef>
                  <a:spcPts val="1063"/>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700" b="1" i="1">
                  <a:solidFill>
                    <a:srgbClr val="FFFF00"/>
                  </a:solidFill>
                  <a:latin typeface="Helvetica" charset="0"/>
                </a:rPr>
                <a:t>Letters from</a:t>
              </a:r>
            </a:p>
            <a:p>
              <a:pPr algn="ctr" eaLnBrk="0" hangingPunct="0">
                <a:lnSpc>
                  <a:spcPct val="35000"/>
                </a:lnSpc>
                <a:spcBef>
                  <a:spcPts val="1063"/>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700" b="1" i="1">
                  <a:solidFill>
                    <a:srgbClr val="FFFF00"/>
                  </a:solidFill>
                  <a:latin typeface="Helvetica" charset="0"/>
                </a:rPr>
                <a:t>The Others</a:t>
              </a:r>
            </a:p>
            <a:p>
              <a:pPr algn="ctr" eaLnBrk="0" hangingPunct="0">
                <a:lnSpc>
                  <a:spcPct val="35000"/>
                </a:lnSpc>
                <a:spcBef>
                  <a:spcPts val="1063"/>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700" b="1" i="1">
                <a:solidFill>
                  <a:srgbClr val="FFFF00"/>
                </a:solidFill>
                <a:latin typeface="Helvetica" charset="0"/>
              </a:endParaRPr>
            </a:p>
          </p:txBody>
        </p:sp>
        <p:grpSp>
          <p:nvGrpSpPr>
            <p:cNvPr id="88082" name="Group 11"/>
            <p:cNvGrpSpPr>
              <a:grpSpLocks/>
            </p:cNvGrpSpPr>
            <p:nvPr/>
          </p:nvGrpSpPr>
          <p:grpSpPr bwMode="auto">
            <a:xfrm>
              <a:off x="2576" y="29"/>
              <a:ext cx="1005" cy="4791"/>
              <a:chOff x="2576" y="29"/>
              <a:chExt cx="1005" cy="4791"/>
            </a:xfrm>
          </p:grpSpPr>
          <p:grpSp>
            <p:nvGrpSpPr>
              <p:cNvPr id="88083" name="Group 12"/>
              <p:cNvGrpSpPr>
                <a:grpSpLocks/>
              </p:cNvGrpSpPr>
              <p:nvPr/>
            </p:nvGrpSpPr>
            <p:grpSpPr bwMode="auto">
              <a:xfrm>
                <a:off x="2576" y="29"/>
                <a:ext cx="1005" cy="4791"/>
                <a:chOff x="2576" y="29"/>
                <a:chExt cx="1005" cy="4791"/>
              </a:xfrm>
            </p:grpSpPr>
            <p:sp>
              <p:nvSpPr>
                <p:cNvPr id="88092" name="Rectangle 13"/>
                <p:cNvSpPr>
                  <a:spLocks noChangeArrowheads="1"/>
                </p:cNvSpPr>
                <p:nvPr/>
              </p:nvSpPr>
              <p:spPr bwMode="auto">
                <a:xfrm>
                  <a:off x="2577" y="756"/>
                  <a:ext cx="1004" cy="4064"/>
                </a:xfrm>
                <a:prstGeom prst="rect">
                  <a:avLst/>
                </a:prstGeom>
                <a:gradFill rotWithShape="0">
                  <a:gsLst>
                    <a:gs pos="0">
                      <a:srgbClr val="2C4174"/>
                    </a:gs>
                    <a:gs pos="50000">
                      <a:srgbClr val="618FFD"/>
                    </a:gs>
                    <a:gs pos="100000">
                      <a:srgbClr val="2C4174"/>
                    </a:gs>
                  </a:gsLst>
                  <a:lin ang="0" scaled="1"/>
                </a:gradFill>
                <a:ln w="76320">
                  <a:solidFill>
                    <a:srgbClr val="000099"/>
                  </a:solidFill>
                  <a:miter lim="800000"/>
                  <a:headEnd/>
                  <a:tailEnd/>
                </a:ln>
              </p:spPr>
              <p:txBody>
                <a:bodyPr wrap="none" anchor="ctr"/>
                <a:lstStyle/>
                <a:p>
                  <a:pPr eaLnBrk="0" hangingPunct="0">
                    <a:lnSpc>
                      <a:spcPct val="93000"/>
                    </a:lnSpc>
                    <a:buClr>
                      <a:srgbClr val="000000"/>
                    </a:buClr>
                    <a:buSzPct val="100000"/>
                    <a:buFont typeface="Times New Roman" charset="0"/>
                    <a:buNone/>
                  </a:pPr>
                  <a:endParaRPr lang="en-US"/>
                </a:p>
              </p:txBody>
            </p:sp>
            <p:grpSp>
              <p:nvGrpSpPr>
                <p:cNvPr id="88093" name="Group 14"/>
                <p:cNvGrpSpPr>
                  <a:grpSpLocks/>
                </p:cNvGrpSpPr>
                <p:nvPr/>
              </p:nvGrpSpPr>
              <p:grpSpPr bwMode="auto">
                <a:xfrm>
                  <a:off x="2576" y="29"/>
                  <a:ext cx="1004" cy="665"/>
                  <a:chOff x="2576" y="29"/>
                  <a:chExt cx="1004" cy="665"/>
                </a:xfrm>
              </p:grpSpPr>
              <p:sp>
                <p:nvSpPr>
                  <p:cNvPr id="88094" name="Rectangle 15"/>
                  <p:cNvSpPr>
                    <a:spLocks noChangeArrowheads="1"/>
                  </p:cNvSpPr>
                  <p:nvPr/>
                </p:nvSpPr>
                <p:spPr bwMode="auto">
                  <a:xfrm>
                    <a:off x="2663" y="29"/>
                    <a:ext cx="862"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125"/>
                      </a:spcBef>
                      <a:buClr>
                        <a:srgbClr val="FC0128"/>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800" b="1">
                        <a:solidFill>
                          <a:srgbClr val="FC0128"/>
                        </a:solidFill>
                        <a:latin typeface="Helvetica" charset="0"/>
                      </a:rPr>
                      <a:t>(21 Sách)</a:t>
                    </a:r>
                    <a:r>
                      <a:rPr lang="ar-sa" sz="1800" b="1">
                        <a:solidFill>
                          <a:srgbClr val="FC0128"/>
                        </a:solidFill>
                        <a:latin typeface="Helvetica" charset="0"/>
                      </a:rPr>
                      <a:t>‏</a:t>
                    </a:r>
                    <a:endParaRPr lang="en-GB" sz="1800" b="1">
                      <a:solidFill>
                        <a:srgbClr val="FC0128"/>
                      </a:solidFill>
                      <a:latin typeface="Helvetica" charset="0"/>
                    </a:endParaRPr>
                  </a:p>
                </p:txBody>
              </p:sp>
              <p:sp>
                <p:nvSpPr>
                  <p:cNvPr id="88095" name="Rectangle 16"/>
                  <p:cNvSpPr>
                    <a:spLocks noChangeArrowheads="1"/>
                  </p:cNvSpPr>
                  <p:nvPr/>
                </p:nvSpPr>
                <p:spPr bwMode="auto">
                  <a:xfrm>
                    <a:off x="2576" y="254"/>
                    <a:ext cx="1004" cy="434"/>
                  </a:xfrm>
                  <a:prstGeom prst="rect">
                    <a:avLst/>
                  </a:prstGeom>
                  <a:gradFill rotWithShape="0">
                    <a:gsLst>
                      <a:gs pos="0">
                        <a:srgbClr val="2C4174"/>
                      </a:gs>
                      <a:gs pos="50000">
                        <a:srgbClr val="618FFD"/>
                      </a:gs>
                      <a:gs pos="100000">
                        <a:srgbClr val="2C4174"/>
                      </a:gs>
                    </a:gsLst>
                    <a:lin ang="0" scaled="1"/>
                  </a:gradFill>
                  <a:ln w="76320">
                    <a:solidFill>
                      <a:srgbClr val="000099"/>
                    </a:solidFill>
                    <a:miter lim="800000"/>
                    <a:headEnd/>
                    <a:tailEnd/>
                  </a:ln>
                </p:spPr>
                <p:txBody>
                  <a:bodyPr wrap="none" anchor="ctr"/>
                  <a:lstStyle/>
                  <a:p>
                    <a:pPr eaLnBrk="0" hangingPunct="0">
                      <a:lnSpc>
                        <a:spcPct val="93000"/>
                      </a:lnSpc>
                      <a:buClr>
                        <a:srgbClr val="000000"/>
                      </a:buClr>
                      <a:buSzPct val="100000"/>
                      <a:buFont typeface="Times New Roman" charset="0"/>
                      <a:buNone/>
                    </a:pPr>
                    <a:endParaRPr lang="en-US"/>
                  </a:p>
                </p:txBody>
              </p:sp>
              <p:sp>
                <p:nvSpPr>
                  <p:cNvPr id="88096" name="Rectangle 17"/>
                  <p:cNvSpPr>
                    <a:spLocks noChangeArrowheads="1"/>
                  </p:cNvSpPr>
                  <p:nvPr/>
                </p:nvSpPr>
                <p:spPr bwMode="auto">
                  <a:xfrm>
                    <a:off x="2629" y="310"/>
                    <a:ext cx="892" cy="3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520" tIns="50760" rIns="101520" bIns="50760">
                    <a:spAutoFit/>
                  </a:bodyPr>
                  <a:lstStyle/>
                  <a:p>
                    <a:pPr algn="ctr" eaLnBrk="0" hangingPunct="0">
                      <a:lnSpc>
                        <a:spcPct val="65000"/>
                      </a:lnSpc>
                      <a:spcBef>
                        <a:spcPts val="1063"/>
                      </a:spcBef>
                      <a:buClr>
                        <a:srgbClr val="99FF66"/>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700" b="1">
                        <a:solidFill>
                          <a:srgbClr val="99FF66"/>
                        </a:solidFill>
                        <a:latin typeface="Helvetica" charset="0"/>
                      </a:rPr>
                      <a:t>NAN ĐỀ </a:t>
                    </a:r>
                  </a:p>
                  <a:p>
                    <a:pPr algn="ctr" eaLnBrk="0" hangingPunct="0">
                      <a:lnSpc>
                        <a:spcPct val="65000"/>
                      </a:lnSpc>
                      <a:spcBef>
                        <a:spcPts val="1063"/>
                      </a:spcBef>
                      <a:buClr>
                        <a:srgbClr val="99FF66"/>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700" b="1">
                        <a:solidFill>
                          <a:srgbClr val="99FF66"/>
                        </a:solidFill>
                        <a:latin typeface="Helvetica" charset="0"/>
                      </a:rPr>
                      <a:t>HỘI THÁNH</a:t>
                    </a:r>
                  </a:p>
                </p:txBody>
              </p:sp>
            </p:grpSp>
          </p:grpSp>
          <p:grpSp>
            <p:nvGrpSpPr>
              <p:cNvPr id="88084" name="Group 18"/>
              <p:cNvGrpSpPr>
                <a:grpSpLocks/>
              </p:cNvGrpSpPr>
              <p:nvPr/>
            </p:nvGrpSpPr>
            <p:grpSpPr bwMode="auto">
              <a:xfrm>
                <a:off x="2610" y="1218"/>
                <a:ext cx="964" cy="2629"/>
                <a:chOff x="2610" y="1218"/>
                <a:chExt cx="964" cy="2629"/>
              </a:xfrm>
            </p:grpSpPr>
            <p:sp>
              <p:nvSpPr>
                <p:cNvPr id="51219" name="Line 19"/>
                <p:cNvSpPr>
                  <a:spLocks noChangeShapeType="1"/>
                </p:cNvSpPr>
                <p:nvPr/>
              </p:nvSpPr>
              <p:spPr bwMode="auto">
                <a:xfrm>
                  <a:off x="2630" y="1218"/>
                  <a:ext cx="934" cy="1"/>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1220" name="Line 20"/>
                <p:cNvSpPr>
                  <a:spLocks noChangeShapeType="1"/>
                </p:cNvSpPr>
                <p:nvPr/>
              </p:nvSpPr>
              <p:spPr bwMode="auto">
                <a:xfrm>
                  <a:off x="2630" y="2263"/>
                  <a:ext cx="934" cy="1"/>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1221" name="Line 21"/>
                <p:cNvSpPr>
                  <a:spLocks noChangeShapeType="1"/>
                </p:cNvSpPr>
                <p:nvPr/>
              </p:nvSpPr>
              <p:spPr bwMode="auto">
                <a:xfrm>
                  <a:off x="2641" y="3629"/>
                  <a:ext cx="934" cy="1"/>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1222" name="Line 22"/>
                <p:cNvSpPr>
                  <a:spLocks noChangeShapeType="1"/>
                </p:cNvSpPr>
                <p:nvPr/>
              </p:nvSpPr>
              <p:spPr bwMode="auto">
                <a:xfrm>
                  <a:off x="2627" y="3256"/>
                  <a:ext cx="918" cy="1"/>
                </a:xfrm>
                <a:prstGeom prst="line">
                  <a:avLst/>
                </a:prstGeom>
                <a:noFill/>
                <a:ln w="50760">
                  <a:solidFill>
                    <a:srgbClr val="FFFFFF"/>
                  </a:solidFill>
                  <a:miter lim="800000"/>
                  <a:headEnd/>
                  <a:tailEnd/>
                </a:ln>
                <a:effectLst>
                  <a:outerShdw dist="17819" dir="2700000" algn="ctr" rotWithShape="0">
                    <a:srgbClr val="808080"/>
                  </a:outerShdw>
                </a:effectLst>
              </p:spPr>
              <p:txBody>
                <a:bodyP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1223" name="Line 23"/>
                <p:cNvSpPr>
                  <a:spLocks noChangeShapeType="1"/>
                </p:cNvSpPr>
                <p:nvPr/>
              </p:nvSpPr>
              <p:spPr bwMode="auto">
                <a:xfrm>
                  <a:off x="2630" y="1657"/>
                  <a:ext cx="934" cy="1"/>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1224" name="Line 24"/>
                <p:cNvSpPr>
                  <a:spLocks noChangeShapeType="1"/>
                </p:cNvSpPr>
                <p:nvPr/>
              </p:nvSpPr>
              <p:spPr bwMode="auto">
                <a:xfrm>
                  <a:off x="2610" y="3002"/>
                  <a:ext cx="934" cy="1"/>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1225" name="Line 25"/>
                <p:cNvSpPr>
                  <a:spLocks noChangeShapeType="1"/>
                </p:cNvSpPr>
                <p:nvPr/>
              </p:nvSpPr>
              <p:spPr bwMode="auto">
                <a:xfrm>
                  <a:off x="2826" y="3848"/>
                  <a:ext cx="545" cy="1"/>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grpSp>
        </p:grpSp>
      </p:grpSp>
      <p:grpSp>
        <p:nvGrpSpPr>
          <p:cNvPr id="9" name="Group 26"/>
          <p:cNvGrpSpPr>
            <a:grpSpLocks/>
          </p:cNvGrpSpPr>
          <p:nvPr/>
        </p:nvGrpSpPr>
        <p:grpSpPr bwMode="auto">
          <a:xfrm>
            <a:off x="3967163" y="1030288"/>
            <a:ext cx="1784350" cy="4894262"/>
            <a:chOff x="2499" y="649"/>
            <a:chExt cx="1124" cy="3083"/>
          </a:xfrm>
        </p:grpSpPr>
        <p:sp>
          <p:nvSpPr>
            <p:cNvPr id="88078" name="Rectangle 27"/>
            <p:cNvSpPr>
              <a:spLocks noChangeArrowheads="1"/>
            </p:cNvSpPr>
            <p:nvPr/>
          </p:nvSpPr>
          <p:spPr bwMode="auto">
            <a:xfrm>
              <a:off x="2499" y="649"/>
              <a:ext cx="1114" cy="6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520" tIns="50760" rIns="101520" bIns="50760">
              <a:spAutoFit/>
            </a:bodyPr>
            <a:lstStyle/>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solidFill>
                  <a:srgbClr val="FFFF00"/>
                </a:solidFill>
                <a:latin typeface="Helvetica" charset="0"/>
              </a:endParaRPr>
            </a:p>
            <a:p>
              <a:pPr algn="ctr" eaLnBrk="0" hangingPunct="0">
                <a:lnSpc>
                  <a:spcPct val="9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i="1">
                  <a:solidFill>
                    <a:srgbClr val="FFFF00"/>
                  </a:solidFill>
                  <a:latin typeface="Helvetica" charset="0"/>
                </a:rPr>
                <a:t>CÁC THƯ TÍN: THƯ PHAO-LÔ</a:t>
              </a:r>
            </a:p>
            <a:p>
              <a:pPr algn="ctr" eaLnBrk="0" hangingPunct="0">
                <a:lnSpc>
                  <a:spcPct val="5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i="1">
                <a:solidFill>
                  <a:srgbClr val="FFFF00"/>
                </a:solidFill>
                <a:latin typeface="Helvetica" charset="0"/>
              </a:endParaRPr>
            </a:p>
          </p:txBody>
        </p:sp>
        <p:sp>
          <p:nvSpPr>
            <p:cNvPr id="88079" name="Rectangle 28"/>
            <p:cNvSpPr>
              <a:spLocks noChangeArrowheads="1"/>
            </p:cNvSpPr>
            <p:nvPr/>
          </p:nvSpPr>
          <p:spPr bwMode="auto">
            <a:xfrm>
              <a:off x="2509" y="3112"/>
              <a:ext cx="1114" cy="6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520" tIns="50760" rIns="101520" bIns="50760">
              <a:spAutoFit/>
            </a:bodyPr>
            <a:lstStyle/>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solidFill>
                  <a:srgbClr val="FFFF00"/>
                </a:solidFill>
                <a:latin typeface="Helvetica" charset="0"/>
              </a:endParaRP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solidFill>
                  <a:srgbClr val="FFFF00"/>
                </a:solidFill>
                <a:latin typeface="Helvetica" charset="0"/>
              </a:endParaRP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i="1">
                  <a:solidFill>
                    <a:srgbClr val="FFFF00"/>
                  </a:solidFill>
                  <a:latin typeface="Helvetica" charset="0"/>
                </a:rPr>
                <a:t>CÁC THƯ KHÁC</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solidFill>
                  <a:srgbClr val="FFFF00"/>
                </a:solidFill>
                <a:latin typeface="Helvetica" charset="0"/>
              </a:endParaRP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solidFill>
                  <a:srgbClr val="FFFF00"/>
                </a:solidFill>
                <a:latin typeface="Helvetica" charset="0"/>
              </a:endParaRPr>
            </a:p>
          </p:txBody>
        </p:sp>
      </p:grpSp>
      <p:grpSp>
        <p:nvGrpSpPr>
          <p:cNvPr id="10" name="Group 29"/>
          <p:cNvGrpSpPr>
            <a:grpSpLocks/>
          </p:cNvGrpSpPr>
          <p:nvPr/>
        </p:nvGrpSpPr>
        <p:grpSpPr bwMode="auto">
          <a:xfrm>
            <a:off x="5967413" y="1257300"/>
            <a:ext cx="3271837" cy="5792788"/>
            <a:chOff x="3759" y="792"/>
            <a:chExt cx="2061" cy="3649"/>
          </a:xfrm>
        </p:grpSpPr>
        <p:sp>
          <p:nvSpPr>
            <p:cNvPr id="88076" name="Rectangle 30"/>
            <p:cNvSpPr>
              <a:spLocks noChangeArrowheads="1"/>
            </p:cNvSpPr>
            <p:nvPr/>
          </p:nvSpPr>
          <p:spPr bwMode="auto">
            <a:xfrm>
              <a:off x="3759" y="792"/>
              <a:ext cx="2039" cy="3649"/>
            </a:xfrm>
            <a:prstGeom prst="rect">
              <a:avLst/>
            </a:prstGeom>
            <a:gradFill rotWithShape="0">
              <a:gsLst>
                <a:gs pos="0">
                  <a:srgbClr val="2C4174"/>
                </a:gs>
                <a:gs pos="50000">
                  <a:srgbClr val="618FFD"/>
                </a:gs>
                <a:gs pos="100000">
                  <a:srgbClr val="2C4174"/>
                </a:gs>
              </a:gsLst>
              <a:lin ang="0" scaled="1"/>
            </a:gradFill>
            <a:ln w="76320">
              <a:solidFill>
                <a:srgbClr val="000099"/>
              </a:solidFill>
              <a:miter lim="800000"/>
              <a:headEnd/>
              <a:tailEnd/>
            </a:ln>
          </p:spPr>
          <p:txBody>
            <a:bodyPr wrap="none" anchor="ctr"/>
            <a:lstStyle/>
            <a:p>
              <a:pPr eaLnBrk="0" hangingPunct="0">
                <a:lnSpc>
                  <a:spcPct val="93000"/>
                </a:lnSpc>
                <a:buClr>
                  <a:srgbClr val="000000"/>
                </a:buClr>
                <a:buSzPct val="100000"/>
                <a:buFont typeface="Times New Roman" charset="0"/>
                <a:buNone/>
              </a:pPr>
              <a:endParaRPr lang="en-US"/>
            </a:p>
          </p:txBody>
        </p:sp>
        <p:sp>
          <p:nvSpPr>
            <p:cNvPr id="88077" name="Rectangle 31"/>
            <p:cNvSpPr>
              <a:spLocks noChangeArrowheads="1"/>
            </p:cNvSpPr>
            <p:nvPr/>
          </p:nvSpPr>
          <p:spPr bwMode="auto">
            <a:xfrm>
              <a:off x="3843" y="876"/>
              <a:ext cx="1977" cy="35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520" tIns="50760" rIns="101520" bIns="50760">
              <a:spAutoFit/>
            </a:bodyPr>
            <a:lstStyle/>
            <a:p>
              <a:pPr algn="ctr" eaLnBrk="0" hangingPunct="0">
                <a:spcBef>
                  <a:spcPts val="2188"/>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3500" b="1" i="1">
                  <a:solidFill>
                    <a:srgbClr val="FFFFFF"/>
                  </a:solidFill>
                  <a:latin typeface="Helvetica" charset="0"/>
                </a:rPr>
                <a:t>CÁC THƯ TÍN</a:t>
              </a:r>
            </a:p>
            <a:p>
              <a:pPr eaLnBrk="0" hangingPunct="0">
                <a:spcBef>
                  <a:spcPts val="1250"/>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000" b="1">
                  <a:solidFill>
                    <a:srgbClr val="FFFF00"/>
                  </a:solidFill>
                  <a:latin typeface="Helvetica" charset="0"/>
                </a:rPr>
                <a:t>Liên quan đến những vấn đề chung chưa được khám phá trước đó, vấn đề đòi hỏi những hướng dẫn mới và quan trọng trong vai trò lãnh đạo của một tổ chức mới...</a:t>
              </a:r>
            </a:p>
            <a:p>
              <a:pPr eaLnBrk="0" hangingPunct="0">
                <a:spcBef>
                  <a:spcPts val="1500"/>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b="1" i="1">
                  <a:solidFill>
                    <a:srgbClr val="FFFF00"/>
                  </a:solidFill>
                  <a:latin typeface="Helvetica" charset="0"/>
                </a:rPr>
                <a:t>HỘI NGHỊ,</a:t>
              </a:r>
              <a:r>
                <a:rPr lang="en-GB" b="1">
                  <a:solidFill>
                    <a:srgbClr val="FFFF00"/>
                  </a:solidFill>
                  <a:latin typeface="Helvetica" charset="0"/>
                </a:rPr>
                <a:t> </a:t>
              </a:r>
            </a:p>
            <a:p>
              <a:pPr eaLnBrk="0" hangingPunct="0">
                <a:spcBef>
                  <a:spcPts val="1500"/>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b="1">
                  <a:solidFill>
                    <a:srgbClr val="FFFF00"/>
                  </a:solidFill>
                  <a:latin typeface="Helvetica" charset="0"/>
                </a:rPr>
                <a:t>        HỘI THÁNH.</a:t>
              </a:r>
            </a:p>
            <a:p>
              <a:pPr eaLnBrk="0" hangingPunct="0">
                <a:spcBef>
                  <a:spcPts val="1250"/>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000" b="1">
                  <a:solidFill>
                    <a:srgbClr val="FFFF00"/>
                  </a:solidFill>
                  <a:latin typeface="Helvetica" charset="0"/>
                </a:rPr>
                <a:t>Hầu hết là thư Phao-lô viết …một số ít là từ </a:t>
              </a:r>
              <a:r>
                <a:rPr lang="ja-JP" altLang="en-GB" sz="2000" b="1">
                  <a:solidFill>
                    <a:srgbClr val="FFFF00"/>
                  </a:solidFill>
                  <a:latin typeface="Helvetica" charset="0"/>
                </a:rPr>
                <a:t>“</a:t>
              </a:r>
              <a:r>
                <a:rPr lang="en-GB" altLang="ja-JP" sz="2000" b="1">
                  <a:solidFill>
                    <a:srgbClr val="FFFF00"/>
                  </a:solidFill>
                  <a:latin typeface="Helvetica" charset="0"/>
                </a:rPr>
                <a:t>những người khác</a:t>
              </a:r>
              <a:r>
                <a:rPr lang="ja-JP" altLang="en-GB" sz="2000" b="1">
                  <a:solidFill>
                    <a:srgbClr val="FFFF00"/>
                  </a:solidFill>
                  <a:latin typeface="Helvetica" charset="0"/>
                </a:rPr>
                <a:t>”</a:t>
              </a:r>
              <a:endParaRPr lang="en-GB" sz="2000" b="1">
                <a:solidFill>
                  <a:srgbClr val="FFFF00"/>
                </a:solidFill>
                <a:latin typeface="Helvetica" charset="0"/>
              </a:endParaRPr>
            </a:p>
          </p:txBody>
        </p:sp>
      </p:grpSp>
      <p:sp>
        <p:nvSpPr>
          <p:cNvPr id="51232" name="Oval 32"/>
          <p:cNvSpPr>
            <a:spLocks noChangeArrowheads="1"/>
          </p:cNvSpPr>
          <p:nvPr/>
        </p:nvSpPr>
        <p:spPr bwMode="auto">
          <a:xfrm>
            <a:off x="3735388" y="4930775"/>
            <a:ext cx="2192337" cy="1016000"/>
          </a:xfrm>
          <a:prstGeom prst="ellipse">
            <a:avLst/>
          </a:prstGeom>
          <a:noFill/>
          <a:ln w="76320">
            <a:solidFill>
              <a:srgbClr val="FC0128"/>
            </a:solidFill>
            <a:miter lim="800000"/>
            <a:headEnd/>
            <a:tailEnd/>
          </a:ln>
          <a:effectLst>
            <a:outerShdw dist="71785" dir="2700000" algn="ctr" rotWithShape="0">
              <a:srgbClr val="080808"/>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1233" name="Oval 33"/>
          <p:cNvSpPr>
            <a:spLocks noChangeArrowheads="1"/>
          </p:cNvSpPr>
          <p:nvPr/>
        </p:nvSpPr>
        <p:spPr bwMode="auto">
          <a:xfrm>
            <a:off x="3751263" y="1001713"/>
            <a:ext cx="2192337" cy="1016000"/>
          </a:xfrm>
          <a:prstGeom prst="ellipse">
            <a:avLst/>
          </a:prstGeom>
          <a:noFill/>
          <a:ln w="76320">
            <a:solidFill>
              <a:srgbClr val="FC0128"/>
            </a:solidFill>
            <a:miter lim="800000"/>
            <a:headEnd/>
            <a:tailEnd/>
          </a:ln>
          <a:effectLst>
            <a:outerShdw dist="71785" dir="2700000" algn="ctr" rotWithShape="0">
              <a:srgbClr val="080808"/>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88071" name="Text Box 34"/>
          <p:cNvSpPr txBox="1">
            <a:spLocks noChangeArrowheads="1"/>
          </p:cNvSpPr>
          <p:nvPr/>
        </p:nvSpPr>
        <p:spPr bwMode="auto">
          <a:xfrm>
            <a:off x="9696450" y="1588"/>
            <a:ext cx="18097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A27C"/>
              </a:buClr>
              <a:buSzPct val="100000"/>
            </a:pPr>
            <a:r>
              <a:rPr lang="en-GB" sz="2000">
                <a:solidFill>
                  <a:srgbClr val="FFA27C"/>
                </a:solidFill>
                <a:latin typeface="Comic Sans MS" charset="0"/>
              </a:rPr>
              <a:t> </a:t>
            </a:r>
          </a:p>
        </p:txBody>
      </p:sp>
      <p:sp>
        <p:nvSpPr>
          <p:cNvPr id="51235" name="Oval 35"/>
          <p:cNvSpPr>
            <a:spLocks noChangeArrowheads="1"/>
          </p:cNvSpPr>
          <p:nvPr/>
        </p:nvSpPr>
        <p:spPr bwMode="auto">
          <a:xfrm>
            <a:off x="5821363" y="4462463"/>
            <a:ext cx="3397250" cy="1358900"/>
          </a:xfrm>
          <a:prstGeom prst="ellipse">
            <a:avLst/>
          </a:prstGeom>
          <a:noFill/>
          <a:ln w="76320">
            <a:solidFill>
              <a:srgbClr val="FC0128"/>
            </a:solidFill>
            <a:miter lim="800000"/>
            <a:headEnd/>
            <a:tailEnd/>
          </a:ln>
          <a:effectLst>
            <a:outerShdw dist="71785" dir="2700000" algn="ctr" rotWithShape="0">
              <a:srgbClr val="080808"/>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88073" name="Text Box 36"/>
          <p:cNvSpPr txBox="1">
            <a:spLocks noChangeArrowheads="1"/>
          </p:cNvSpPr>
          <p:nvPr/>
        </p:nvSpPr>
        <p:spPr bwMode="auto">
          <a:xfrm>
            <a:off x="8821738" y="741045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88074" name="Text Box 37"/>
          <p:cNvSpPr txBox="1">
            <a:spLocks noChangeArrowheads="1"/>
          </p:cNvSpPr>
          <p:nvPr/>
        </p:nvSpPr>
        <p:spPr bwMode="auto">
          <a:xfrm>
            <a:off x="9190038" y="7410450"/>
            <a:ext cx="3397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48</a:t>
            </a:r>
          </a:p>
        </p:txBody>
      </p:sp>
      <p:sp>
        <p:nvSpPr>
          <p:cNvPr id="88075" name="Text Box 38"/>
          <p:cNvSpPr txBox="1">
            <a:spLocks noChangeArrowheads="1"/>
          </p:cNvSpPr>
          <p:nvPr/>
        </p:nvSpPr>
        <p:spPr bwMode="auto">
          <a:xfrm>
            <a:off x="9563100" y="7345363"/>
            <a:ext cx="307975"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000"/>
              </a:spcBef>
              <a:buClr>
                <a:srgbClr val="FFFFFF"/>
              </a:buClr>
              <a:buSzPct val="100000"/>
            </a:pPr>
            <a:r>
              <a:rPr lang="en-GB" sz="1600" b="1">
                <a:solidFill>
                  <a:srgbClr val="FFFFFF"/>
                </a:solidFill>
                <a:latin typeface="Comic Sans MS" charset="0"/>
              </a:rPr>
              <a:t>3</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100000">
                                          <p:val>
                                            <p:strVal val="#ppt_x"/>
                                          </p:val>
                                        </p:tav>
                                        <p:tav tm="100000">
                                          <p:val>
                                            <p:strVal val="#ppt_x"/>
                                          </p:val>
                                        </p:tav>
                                      </p:tavLst>
                                    </p:anim>
                                    <p:anim calcmode="lin" valueType="num">
                                      <p:cBhvr>
                                        <p:cTn id="8" dur="500" fill="hold"/>
                                        <p:tgtEl>
                                          <p:spTgt spid="3"/>
                                        </p:tgtEl>
                                        <p:attrNameLst>
                                          <p:attrName>ppt_y</p:attrName>
                                        </p:attrNameLst>
                                      </p:cBhvr>
                                      <p:tavLst>
                                        <p:tav tm="10000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childTnLst>
                                </p:cTn>
                              </p:par>
                            </p:childTnLst>
                          </p:cTn>
                        </p:par>
                        <p:par>
                          <p:cTn id="14" fill="hold" nodeType="afterGroup">
                            <p:stCondLst>
                              <p:cond delay="0"/>
                            </p:stCondLst>
                            <p:childTnLst>
                              <p:par>
                                <p:cTn id="15" presetID="2" presetClass="entr" presetSubtype="8" fill="hold" grpId="0" nodeType="afterEffect">
                                  <p:stCondLst>
                                    <p:cond delay="0"/>
                                  </p:stCondLst>
                                  <p:childTnLst>
                                    <p:set>
                                      <p:cBhvr>
                                        <p:cTn id="16" dur="1" fill="hold">
                                          <p:stCondLst>
                                            <p:cond delay="0"/>
                                          </p:stCondLst>
                                        </p:cTn>
                                        <p:tgtEl>
                                          <p:spTgt spid="51235"/>
                                        </p:tgtEl>
                                        <p:attrNameLst>
                                          <p:attrName>style.visibility</p:attrName>
                                        </p:attrNameLst>
                                      </p:cBhvr>
                                      <p:to>
                                        <p:strVal val="visible"/>
                                      </p:to>
                                    </p:set>
                                    <p:anim calcmode="lin" valueType="num">
                                      <p:cBhvr>
                                        <p:cTn id="17" dur="500" fill="hold"/>
                                        <p:tgtEl>
                                          <p:spTgt spid="51235"/>
                                        </p:tgtEl>
                                        <p:attrNameLst>
                                          <p:attrName>ppt_x</p:attrName>
                                        </p:attrNameLst>
                                      </p:cBhvr>
                                      <p:tavLst>
                                        <p:tav tm="100000">
                                          <p:val>
                                            <p:strVal val="0-#ppt_w/2"/>
                                          </p:val>
                                        </p:tav>
                                        <p:tav tm="100000">
                                          <p:val>
                                            <p:strVal val="#ppt_x"/>
                                          </p:val>
                                        </p:tav>
                                      </p:tavLst>
                                    </p:anim>
                                    <p:anim calcmode="lin" valueType="num">
                                      <p:cBhvr>
                                        <p:cTn id="18" dur="500" fill="hold"/>
                                        <p:tgtEl>
                                          <p:spTgt spid="51235"/>
                                        </p:tgtEl>
                                        <p:attrNameLst>
                                          <p:attrName>ppt_y</p:attrName>
                                        </p:attrNameLst>
                                      </p:cBhvr>
                                      <p:tavLst>
                                        <p:tav tm="100000">
                                          <p:val>
                                            <p:strVal val="#ppt_y"/>
                                          </p:val>
                                        </p:tav>
                                        <p:tav tm="100000">
                                          <p:val>
                                            <p:strVal val="#ppt_y"/>
                                          </p:val>
                                        </p:tav>
                                      </p:tavLst>
                                    </p:anim>
                                  </p:childTnLst>
                                  <p:subTnLst>
                                    <p:set>
                                      <p:cBhvr override="childStyle">
                                        <p:cTn dur="1" fill="hold" display="0" masterRel="nextClick" afterEffect="1"/>
                                        <p:tgtEl>
                                          <p:spTgt spid="51235"/>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288"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100000">
                                          <p:val>
                                            <p:strVal val="4/3*#ppt_w"/>
                                          </p:val>
                                        </p:tav>
                                        <p:tav tm="100000">
                                          <p:val>
                                            <p:strVal val="#ppt_w"/>
                                          </p:val>
                                        </p:tav>
                                      </p:tavLst>
                                    </p:anim>
                                    <p:anim calcmode="lin" valueType="num">
                                      <p:cBhvr>
                                        <p:cTn id="24" dur="500" fill="hold"/>
                                        <p:tgtEl>
                                          <p:spTgt spid="9"/>
                                        </p:tgtEl>
                                        <p:attrNameLst>
                                          <p:attrName>ppt_h</p:attrName>
                                        </p:attrNameLst>
                                      </p:cBhvr>
                                      <p:tavLst>
                                        <p:tav tm="100000">
                                          <p:val>
                                            <p:strVal val="4/3*#ppt_h"/>
                                          </p:val>
                                        </p:tav>
                                        <p:tav tm="100000">
                                          <p:val>
                                            <p:strVal val="#ppt_h"/>
                                          </p:val>
                                        </p:tav>
                                      </p:tavLst>
                                    </p:anim>
                                  </p:childTnLst>
                                </p:cTn>
                              </p:par>
                            </p:childTnLst>
                          </p:cTn>
                        </p:par>
                        <p:par>
                          <p:cTn id="25" fill="hold" nodeType="afterGroup">
                            <p:stCondLst>
                              <p:cond delay="0"/>
                            </p:stCondLst>
                            <p:childTnLst>
                              <p:par>
                                <p:cTn id="26" presetID="2" presetClass="entr" presetSubtype="8" fill="hold" grpId="0" nodeType="afterEffect">
                                  <p:stCondLst>
                                    <p:cond delay="0"/>
                                  </p:stCondLst>
                                  <p:childTnLst>
                                    <p:set>
                                      <p:cBhvr>
                                        <p:cTn id="27" dur="1" fill="hold">
                                          <p:stCondLst>
                                            <p:cond delay="0"/>
                                          </p:stCondLst>
                                        </p:cTn>
                                        <p:tgtEl>
                                          <p:spTgt spid="51233"/>
                                        </p:tgtEl>
                                        <p:attrNameLst>
                                          <p:attrName>style.visibility</p:attrName>
                                        </p:attrNameLst>
                                      </p:cBhvr>
                                      <p:to>
                                        <p:strVal val="visible"/>
                                      </p:to>
                                    </p:set>
                                    <p:anim calcmode="lin" valueType="num">
                                      <p:cBhvr>
                                        <p:cTn id="28" dur="500" fill="hold"/>
                                        <p:tgtEl>
                                          <p:spTgt spid="51233"/>
                                        </p:tgtEl>
                                        <p:attrNameLst>
                                          <p:attrName>ppt_x</p:attrName>
                                        </p:attrNameLst>
                                      </p:cBhvr>
                                      <p:tavLst>
                                        <p:tav tm="100000">
                                          <p:val>
                                            <p:strVal val="0-#ppt_w/2"/>
                                          </p:val>
                                        </p:tav>
                                        <p:tav tm="100000">
                                          <p:val>
                                            <p:strVal val="#ppt_x"/>
                                          </p:val>
                                        </p:tav>
                                      </p:tavLst>
                                    </p:anim>
                                    <p:anim calcmode="lin" valueType="num">
                                      <p:cBhvr>
                                        <p:cTn id="29" dur="500" fill="hold"/>
                                        <p:tgtEl>
                                          <p:spTgt spid="51233"/>
                                        </p:tgtEl>
                                        <p:attrNameLst>
                                          <p:attrName>ppt_y</p:attrName>
                                        </p:attrNameLst>
                                      </p:cBhvr>
                                      <p:tavLst>
                                        <p:tav tm="100000">
                                          <p:val>
                                            <p:strVal val="#ppt_y"/>
                                          </p:val>
                                        </p:tav>
                                        <p:tav tm="100000">
                                          <p:val>
                                            <p:strVal val="#ppt_y"/>
                                          </p:val>
                                        </p:tav>
                                      </p:tavLst>
                                    </p:anim>
                                  </p:childTnLst>
                                </p:cTn>
                              </p:par>
                            </p:childTnLst>
                          </p:cTn>
                        </p:par>
                        <p:par>
                          <p:cTn id="30" fill="hold" nodeType="afterGroup">
                            <p:stCondLst>
                              <p:cond delay="0"/>
                            </p:stCondLst>
                            <p:childTnLst>
                              <p:par>
                                <p:cTn id="31" presetID="2" presetClass="entr" presetSubtype="8" fill="hold" grpId="0" nodeType="afterEffect">
                                  <p:stCondLst>
                                    <p:cond delay="0"/>
                                  </p:stCondLst>
                                  <p:childTnLst>
                                    <p:set>
                                      <p:cBhvr>
                                        <p:cTn id="32" dur="1" fill="hold">
                                          <p:stCondLst>
                                            <p:cond delay="0"/>
                                          </p:stCondLst>
                                        </p:cTn>
                                        <p:tgtEl>
                                          <p:spTgt spid="51232"/>
                                        </p:tgtEl>
                                        <p:attrNameLst>
                                          <p:attrName>style.visibility</p:attrName>
                                        </p:attrNameLst>
                                      </p:cBhvr>
                                      <p:to>
                                        <p:strVal val="visible"/>
                                      </p:to>
                                    </p:set>
                                    <p:anim calcmode="lin" valueType="num">
                                      <p:cBhvr>
                                        <p:cTn id="33" dur="500" fill="hold"/>
                                        <p:tgtEl>
                                          <p:spTgt spid="51232"/>
                                        </p:tgtEl>
                                        <p:attrNameLst>
                                          <p:attrName>ppt_x</p:attrName>
                                        </p:attrNameLst>
                                      </p:cBhvr>
                                      <p:tavLst>
                                        <p:tav tm="100000">
                                          <p:val>
                                            <p:strVal val="0-#ppt_w/2"/>
                                          </p:val>
                                        </p:tav>
                                        <p:tav tm="100000">
                                          <p:val>
                                            <p:strVal val="#ppt_x"/>
                                          </p:val>
                                        </p:tav>
                                      </p:tavLst>
                                    </p:anim>
                                    <p:anim calcmode="lin" valueType="num">
                                      <p:cBhvr>
                                        <p:cTn id="34" dur="500" fill="hold"/>
                                        <p:tgtEl>
                                          <p:spTgt spid="51232"/>
                                        </p:tgtEl>
                                        <p:attrNameLst>
                                          <p:attrName>ppt_y</p:attrName>
                                        </p:attrNameLst>
                                      </p:cBhvr>
                                      <p:tavLst>
                                        <p:tav tm="10000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528"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100000">
                                          <p:val>
                                            <p:fltVal val="0"/>
                                          </p:val>
                                        </p:tav>
                                        <p:tav tm="100000">
                                          <p:val>
                                            <p:strVal val="#ppt_w"/>
                                          </p:val>
                                        </p:tav>
                                      </p:tavLst>
                                    </p:anim>
                                    <p:anim calcmode="lin" valueType="num">
                                      <p:cBhvr>
                                        <p:cTn id="40" dur="500" fill="hold"/>
                                        <p:tgtEl>
                                          <p:spTgt spid="2"/>
                                        </p:tgtEl>
                                        <p:attrNameLst>
                                          <p:attrName>ppt_h</p:attrName>
                                        </p:attrNameLst>
                                      </p:cBhvr>
                                      <p:tavLst>
                                        <p:tav tm="100000">
                                          <p:val>
                                            <p:fltVal val="0"/>
                                          </p:val>
                                        </p:tav>
                                        <p:tav tm="100000">
                                          <p:val>
                                            <p:strVal val="#ppt_h"/>
                                          </p:val>
                                        </p:tav>
                                      </p:tavLst>
                                    </p:anim>
                                    <p:anim calcmode="lin" valueType="num">
                                      <p:cBhvr>
                                        <p:cTn id="41" dur="500" fill="hold"/>
                                        <p:tgtEl>
                                          <p:spTgt spid="2"/>
                                        </p:tgtEl>
                                        <p:attrNameLst>
                                          <p:attrName>ppt_x</p:attrName>
                                        </p:attrNameLst>
                                      </p:cBhvr>
                                      <p:tavLst>
                                        <p:tav tm="100000">
                                          <p:val>
                                            <p:fltVal val="0.5"/>
                                          </p:val>
                                        </p:tav>
                                        <p:tav tm="100000">
                                          <p:val>
                                            <p:strVal val="#ppt_x"/>
                                          </p:val>
                                        </p:tav>
                                      </p:tavLst>
                                    </p:anim>
                                    <p:anim calcmode="lin" valueType="num">
                                      <p:cBhvr>
                                        <p:cTn id="42" dur="500" fill="hold"/>
                                        <p:tgtEl>
                                          <p:spTgt spid="2"/>
                                        </p:tgtEl>
                                        <p:attrNameLst>
                                          <p:attrName>ppt_y</p:attrName>
                                        </p:attrNameLst>
                                      </p:cBhvr>
                                      <p:tavLst>
                                        <p:tav tm="10000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2" grpId="0" animBg="1"/>
      <p:bldP spid="51233" grpId="0" animBg="1"/>
      <p:bldP spid="5123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534988" y="198438"/>
            <a:ext cx="9042400" cy="7413625"/>
            <a:chOff x="337" y="125"/>
            <a:chExt cx="5696" cy="4670"/>
          </a:xfrm>
        </p:grpSpPr>
        <p:pic>
          <p:nvPicPr>
            <p:cNvPr id="90151" name="Picture 2"/>
            <p:cNvPicPr>
              <a:picLocks noChangeAspect="1" noChangeArrowheads="1"/>
            </p:cNvPicPr>
            <p:nvPr/>
          </p:nvPicPr>
          <p:blipFill>
            <a:blip r:embed="rId3">
              <a:extLst>
                <a:ext uri="{28A0092B-C50C-407E-A947-70E740481C1C}">
                  <a14:useLocalDpi xmlns:a14="http://schemas.microsoft.com/office/drawing/2010/main" val="0"/>
                </a:ext>
              </a:extLst>
            </a:blip>
            <a:srcRect l="34023" t="18144" r="4735" b="10156"/>
            <a:stretch>
              <a:fillRect/>
            </a:stretch>
          </p:blipFill>
          <p:spPr bwMode="auto">
            <a:xfrm>
              <a:off x="337" y="125"/>
              <a:ext cx="5697" cy="4671"/>
            </a:xfrm>
            <a:prstGeom prst="rect">
              <a:avLst/>
            </a:prstGeom>
            <a:noFill/>
            <a:ln w="76320">
              <a:solidFill>
                <a:srgbClr val="0066FF"/>
              </a:solidFill>
              <a:miter lim="800000"/>
              <a:headEnd/>
              <a:tailEnd/>
            </a:ln>
            <a:extLst>
              <a:ext uri="{909E8E84-426E-40dd-AFC4-6F175D3DCCD1}">
                <a14:hiddenFill xmlns:a14="http://schemas.microsoft.com/office/drawing/2010/main" xmlns="">
                  <a:solidFill>
                    <a:srgbClr val="FFFFFF"/>
                  </a:solidFill>
                </a14:hiddenFill>
              </a:ext>
            </a:extLst>
          </p:spPr>
        </p:pic>
        <p:sp>
          <p:nvSpPr>
            <p:cNvPr id="90152" name="Rectangle 3"/>
            <p:cNvSpPr>
              <a:spLocks noChangeArrowheads="1"/>
            </p:cNvSpPr>
            <p:nvPr/>
          </p:nvSpPr>
          <p:spPr bwMode="auto">
            <a:xfrm>
              <a:off x="695" y="2054"/>
              <a:ext cx="281" cy="252"/>
            </a:xfrm>
            <a:prstGeom prst="rect">
              <a:avLst/>
            </a:prstGeom>
            <a:solidFill>
              <a:srgbClr val="3973D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hangingPunct="0">
                <a:lnSpc>
                  <a:spcPct val="93000"/>
                </a:lnSpc>
                <a:buClr>
                  <a:srgbClr val="000000"/>
                </a:buClr>
                <a:buSzPct val="100000"/>
                <a:buFont typeface="Times New Roman" charset="0"/>
                <a:buNone/>
              </a:pPr>
              <a:endParaRPr lang="en-US"/>
            </a:p>
          </p:txBody>
        </p:sp>
      </p:grpSp>
      <p:sp>
        <p:nvSpPr>
          <p:cNvPr id="90114" name="Text Box 4"/>
          <p:cNvSpPr txBox="1">
            <a:spLocks noChangeArrowheads="1"/>
          </p:cNvSpPr>
          <p:nvPr/>
        </p:nvSpPr>
        <p:spPr bwMode="auto">
          <a:xfrm>
            <a:off x="865188" y="7429500"/>
            <a:ext cx="922337"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563"/>
              </a:spcBef>
              <a:buClr>
                <a:srgbClr val="FFFFFF"/>
              </a:buClr>
              <a:buSzPct val="100000"/>
            </a:pPr>
            <a:r>
              <a:rPr lang="en-GB" sz="900" b="1">
                <a:solidFill>
                  <a:srgbClr val="FFFFFF"/>
                </a:solidFill>
                <a:latin typeface="Arial" charset="0"/>
              </a:rPr>
              <a:t>©2006 TBBMI</a:t>
            </a:r>
          </a:p>
        </p:txBody>
      </p:sp>
      <p:sp>
        <p:nvSpPr>
          <p:cNvPr id="90115" name="Rectangle 5"/>
          <p:cNvSpPr>
            <a:spLocks noChangeArrowheads="1"/>
          </p:cNvSpPr>
          <p:nvPr/>
        </p:nvSpPr>
        <p:spPr bwMode="auto">
          <a:xfrm>
            <a:off x="8748713" y="7407275"/>
            <a:ext cx="661987"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p>
            <a:pPr algn="ctr" eaLnBrk="0" hangingPunct="0">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000" b="1">
                <a:solidFill>
                  <a:srgbClr val="FFFFFF"/>
                </a:solidFill>
                <a:latin typeface="Comic Sans MS" charset="0"/>
              </a:rPr>
              <a:t>9.6.08.</a:t>
            </a:r>
          </a:p>
        </p:txBody>
      </p:sp>
      <p:sp>
        <p:nvSpPr>
          <p:cNvPr id="90116" name="Text Box 6"/>
          <p:cNvSpPr txBox="1">
            <a:spLocks noChangeArrowheads="1"/>
          </p:cNvSpPr>
          <p:nvPr/>
        </p:nvSpPr>
        <p:spPr bwMode="auto">
          <a:xfrm>
            <a:off x="9190038" y="7410450"/>
            <a:ext cx="3397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49</a:t>
            </a:r>
          </a:p>
        </p:txBody>
      </p:sp>
      <p:sp>
        <p:nvSpPr>
          <p:cNvPr id="52231" name="Oval 7"/>
          <p:cNvSpPr>
            <a:spLocks noChangeArrowheads="1"/>
          </p:cNvSpPr>
          <p:nvPr/>
        </p:nvSpPr>
        <p:spPr bwMode="auto">
          <a:xfrm>
            <a:off x="1373188" y="439738"/>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2232" name="Oval 8"/>
          <p:cNvSpPr>
            <a:spLocks noChangeArrowheads="1"/>
          </p:cNvSpPr>
          <p:nvPr/>
        </p:nvSpPr>
        <p:spPr bwMode="auto">
          <a:xfrm>
            <a:off x="1862138" y="825500"/>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2233" name="Oval 9"/>
          <p:cNvSpPr>
            <a:spLocks noChangeArrowheads="1"/>
          </p:cNvSpPr>
          <p:nvPr/>
        </p:nvSpPr>
        <p:spPr bwMode="auto">
          <a:xfrm>
            <a:off x="4140200" y="1963738"/>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2234" name="Oval 10"/>
          <p:cNvSpPr>
            <a:spLocks noChangeArrowheads="1"/>
          </p:cNvSpPr>
          <p:nvPr/>
        </p:nvSpPr>
        <p:spPr bwMode="auto">
          <a:xfrm>
            <a:off x="4033838" y="896938"/>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2235" name="Oval 11"/>
          <p:cNvSpPr>
            <a:spLocks noChangeArrowheads="1"/>
          </p:cNvSpPr>
          <p:nvPr/>
        </p:nvSpPr>
        <p:spPr bwMode="auto">
          <a:xfrm>
            <a:off x="4443413" y="920750"/>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2236" name="Oval 12"/>
          <p:cNvSpPr>
            <a:spLocks noChangeArrowheads="1"/>
          </p:cNvSpPr>
          <p:nvPr/>
        </p:nvSpPr>
        <p:spPr bwMode="auto">
          <a:xfrm>
            <a:off x="5556250" y="1176338"/>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2237" name="Oval 13"/>
          <p:cNvSpPr>
            <a:spLocks noChangeArrowheads="1"/>
          </p:cNvSpPr>
          <p:nvPr/>
        </p:nvSpPr>
        <p:spPr bwMode="auto">
          <a:xfrm>
            <a:off x="5837238" y="1563688"/>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2238" name="Oval 14"/>
          <p:cNvSpPr>
            <a:spLocks noChangeArrowheads="1"/>
          </p:cNvSpPr>
          <p:nvPr/>
        </p:nvSpPr>
        <p:spPr bwMode="auto">
          <a:xfrm>
            <a:off x="6300788" y="1662113"/>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2239" name="Oval 15"/>
          <p:cNvSpPr>
            <a:spLocks noChangeArrowheads="1"/>
          </p:cNvSpPr>
          <p:nvPr/>
        </p:nvSpPr>
        <p:spPr bwMode="auto">
          <a:xfrm>
            <a:off x="6064250" y="1970088"/>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2240" name="Oval 16"/>
          <p:cNvSpPr>
            <a:spLocks noChangeArrowheads="1"/>
          </p:cNvSpPr>
          <p:nvPr/>
        </p:nvSpPr>
        <p:spPr bwMode="auto">
          <a:xfrm>
            <a:off x="5724525" y="2122488"/>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2241" name="Oval 17"/>
          <p:cNvSpPr>
            <a:spLocks noChangeArrowheads="1"/>
          </p:cNvSpPr>
          <p:nvPr/>
        </p:nvSpPr>
        <p:spPr bwMode="auto">
          <a:xfrm>
            <a:off x="6032500" y="2354263"/>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2242" name="Oval 18"/>
          <p:cNvSpPr>
            <a:spLocks noChangeArrowheads="1"/>
          </p:cNvSpPr>
          <p:nvPr/>
        </p:nvSpPr>
        <p:spPr bwMode="auto">
          <a:xfrm>
            <a:off x="6418263" y="2324100"/>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2243" name="Oval 19"/>
          <p:cNvSpPr>
            <a:spLocks noChangeArrowheads="1"/>
          </p:cNvSpPr>
          <p:nvPr/>
        </p:nvSpPr>
        <p:spPr bwMode="auto">
          <a:xfrm>
            <a:off x="6388100" y="1931988"/>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2244" name="Oval 20"/>
          <p:cNvSpPr>
            <a:spLocks noChangeArrowheads="1"/>
          </p:cNvSpPr>
          <p:nvPr/>
        </p:nvSpPr>
        <p:spPr bwMode="auto">
          <a:xfrm>
            <a:off x="6670675" y="2085975"/>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2245" name="Oval 21"/>
          <p:cNvSpPr>
            <a:spLocks noChangeArrowheads="1"/>
          </p:cNvSpPr>
          <p:nvPr/>
        </p:nvSpPr>
        <p:spPr bwMode="auto">
          <a:xfrm>
            <a:off x="7005638" y="2185988"/>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2246" name="Oval 22"/>
          <p:cNvSpPr>
            <a:spLocks noChangeArrowheads="1"/>
          </p:cNvSpPr>
          <p:nvPr/>
        </p:nvSpPr>
        <p:spPr bwMode="auto">
          <a:xfrm>
            <a:off x="7080250" y="2493963"/>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2247" name="Oval 23"/>
          <p:cNvSpPr>
            <a:spLocks noChangeArrowheads="1"/>
          </p:cNvSpPr>
          <p:nvPr/>
        </p:nvSpPr>
        <p:spPr bwMode="auto">
          <a:xfrm>
            <a:off x="7310438" y="2671763"/>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2248" name="Oval 24"/>
          <p:cNvSpPr>
            <a:spLocks noChangeArrowheads="1"/>
          </p:cNvSpPr>
          <p:nvPr/>
        </p:nvSpPr>
        <p:spPr bwMode="auto">
          <a:xfrm>
            <a:off x="4375150" y="4841875"/>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2249" name="Oval 25"/>
          <p:cNvSpPr>
            <a:spLocks noChangeArrowheads="1"/>
          </p:cNvSpPr>
          <p:nvPr/>
        </p:nvSpPr>
        <p:spPr bwMode="auto">
          <a:xfrm>
            <a:off x="7532688" y="3698875"/>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2250" name="Oval 26"/>
          <p:cNvSpPr>
            <a:spLocks noChangeArrowheads="1"/>
          </p:cNvSpPr>
          <p:nvPr/>
        </p:nvSpPr>
        <p:spPr bwMode="auto">
          <a:xfrm>
            <a:off x="7842250" y="3487738"/>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2251" name="Oval 27"/>
          <p:cNvSpPr>
            <a:spLocks noChangeArrowheads="1"/>
          </p:cNvSpPr>
          <p:nvPr/>
        </p:nvSpPr>
        <p:spPr bwMode="auto">
          <a:xfrm>
            <a:off x="9136063" y="2371725"/>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2252" name="Oval 28"/>
          <p:cNvSpPr>
            <a:spLocks noChangeArrowheads="1"/>
          </p:cNvSpPr>
          <p:nvPr/>
        </p:nvSpPr>
        <p:spPr bwMode="auto">
          <a:xfrm>
            <a:off x="8561388" y="3171825"/>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2253" name="Oval 29"/>
          <p:cNvSpPr>
            <a:spLocks noChangeArrowheads="1"/>
          </p:cNvSpPr>
          <p:nvPr/>
        </p:nvSpPr>
        <p:spPr bwMode="auto">
          <a:xfrm>
            <a:off x="8429625" y="2651125"/>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2254" name="Oval 30"/>
          <p:cNvSpPr>
            <a:spLocks noChangeArrowheads="1"/>
          </p:cNvSpPr>
          <p:nvPr/>
        </p:nvSpPr>
        <p:spPr bwMode="auto">
          <a:xfrm>
            <a:off x="8270875" y="2206625"/>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2255" name="Oval 31"/>
          <p:cNvSpPr>
            <a:spLocks noChangeArrowheads="1"/>
          </p:cNvSpPr>
          <p:nvPr/>
        </p:nvSpPr>
        <p:spPr bwMode="auto">
          <a:xfrm>
            <a:off x="7593013" y="2281238"/>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2256" name="Oval 32"/>
          <p:cNvSpPr>
            <a:spLocks noChangeArrowheads="1"/>
          </p:cNvSpPr>
          <p:nvPr/>
        </p:nvSpPr>
        <p:spPr bwMode="auto">
          <a:xfrm>
            <a:off x="7770813" y="2070100"/>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2257" name="Oval 33"/>
          <p:cNvSpPr>
            <a:spLocks noChangeArrowheads="1"/>
          </p:cNvSpPr>
          <p:nvPr/>
        </p:nvSpPr>
        <p:spPr bwMode="auto">
          <a:xfrm>
            <a:off x="7431088" y="1627188"/>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2258" name="Oval 34"/>
          <p:cNvSpPr>
            <a:spLocks noChangeArrowheads="1"/>
          </p:cNvSpPr>
          <p:nvPr/>
        </p:nvSpPr>
        <p:spPr bwMode="auto">
          <a:xfrm>
            <a:off x="8305800" y="5248275"/>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2259" name="Oval 35"/>
          <p:cNvSpPr>
            <a:spLocks noChangeArrowheads="1"/>
          </p:cNvSpPr>
          <p:nvPr/>
        </p:nvSpPr>
        <p:spPr bwMode="auto">
          <a:xfrm>
            <a:off x="8250238" y="4725988"/>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2260" name="Oval 36"/>
          <p:cNvSpPr>
            <a:spLocks noChangeArrowheads="1"/>
          </p:cNvSpPr>
          <p:nvPr/>
        </p:nvSpPr>
        <p:spPr bwMode="auto">
          <a:xfrm>
            <a:off x="8713788" y="4335463"/>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2261" name="Oval 37"/>
          <p:cNvSpPr>
            <a:spLocks noChangeArrowheads="1"/>
          </p:cNvSpPr>
          <p:nvPr/>
        </p:nvSpPr>
        <p:spPr bwMode="auto">
          <a:xfrm>
            <a:off x="8399463" y="4279900"/>
            <a:ext cx="257175" cy="26352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grpSp>
        <p:nvGrpSpPr>
          <p:cNvPr id="3" name="Group 38"/>
          <p:cNvGrpSpPr>
            <a:grpSpLocks/>
          </p:cNvGrpSpPr>
          <p:nvPr/>
        </p:nvGrpSpPr>
        <p:grpSpPr bwMode="auto">
          <a:xfrm>
            <a:off x="611188" y="5541963"/>
            <a:ext cx="9026525" cy="2028825"/>
            <a:chOff x="385" y="3533"/>
            <a:chExt cx="5554" cy="1278"/>
          </a:xfrm>
        </p:grpSpPr>
        <p:sp>
          <p:nvSpPr>
            <p:cNvPr id="90149" name="Text Box 39"/>
            <p:cNvSpPr txBox="1">
              <a:spLocks noChangeArrowheads="1"/>
            </p:cNvSpPr>
            <p:nvPr/>
          </p:nvSpPr>
          <p:spPr bwMode="auto">
            <a:xfrm>
              <a:off x="385" y="3533"/>
              <a:ext cx="5012" cy="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2750"/>
                </a:spcBef>
                <a:buClr>
                  <a:srgbClr val="FFEA18"/>
                </a:buClr>
                <a:buSzPct val="100000"/>
              </a:pPr>
              <a:r>
                <a:rPr lang="en-GB" sz="3600" b="1">
                  <a:solidFill>
                    <a:srgbClr val="FFEA18"/>
                  </a:solidFill>
                  <a:latin typeface="Comic Sans MS" charset="0"/>
                </a:rPr>
                <a:t>HỘI THÁNH </a:t>
              </a:r>
              <a:r>
                <a:rPr lang="en-GB" sz="3600" b="1">
                  <a:solidFill>
                    <a:srgbClr val="FFEA18"/>
                  </a:solidFill>
                  <a:latin typeface="Apple Chancery" charset="0"/>
                </a:rPr>
                <a:t>Đ</a:t>
              </a:r>
              <a:r>
                <a:rPr lang="en-GB" sz="3600" b="1">
                  <a:solidFill>
                    <a:srgbClr val="FFEA18"/>
                  </a:solidFill>
                  <a:latin typeface="Comic Sans MS" charset="0"/>
                </a:rPr>
                <a:t>ẦU TIÊN PHÁT TRIỂN RỘNG</a:t>
              </a:r>
            </a:p>
          </p:txBody>
        </p:sp>
        <p:sp>
          <p:nvSpPr>
            <p:cNvPr id="90150" name="Text Box 40"/>
            <p:cNvSpPr txBox="1">
              <a:spLocks noChangeArrowheads="1"/>
            </p:cNvSpPr>
            <p:nvPr/>
          </p:nvSpPr>
          <p:spPr bwMode="auto">
            <a:xfrm>
              <a:off x="2618" y="4616"/>
              <a:ext cx="3321" cy="1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875"/>
                </a:spcBef>
                <a:buClr>
                  <a:srgbClr val="FFEA18"/>
                </a:buClr>
                <a:buSzPct val="100000"/>
              </a:pPr>
              <a:r>
                <a:rPr lang="en-GB" sz="1400" b="1">
                  <a:solidFill>
                    <a:srgbClr val="FFEA18"/>
                  </a:solidFill>
                  <a:latin typeface="Comic Sans MS" charset="0"/>
                </a:rPr>
                <a:t>CHỈ NHỮNG ĐỊA ĐiỂM ĐẠI DiỆN</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100000">
                                          <p:val>
                                            <p:fltVal val="0"/>
                                          </p:val>
                                        </p:tav>
                                        <p:tav tm="100000">
                                          <p:val>
                                            <p:strVal val="#ppt_w"/>
                                          </p:val>
                                        </p:tav>
                                      </p:tavLst>
                                    </p:anim>
                                    <p:anim calcmode="lin" valueType="num">
                                      <p:cBhvr>
                                        <p:cTn id="8" dur="500" fill="hold"/>
                                        <p:tgtEl>
                                          <p:spTgt spid="2"/>
                                        </p:tgtEl>
                                        <p:attrNameLst>
                                          <p:attrName>ppt_h</p:attrName>
                                        </p:attrNameLst>
                                      </p:cBhvr>
                                      <p:tavLst>
                                        <p:tav tm="100000">
                                          <p:val>
                                            <p:fltVal val="0"/>
                                          </p:val>
                                        </p:tav>
                                        <p:tav tm="100000">
                                          <p:val>
                                            <p:strVal val="#ppt_h"/>
                                          </p:val>
                                        </p:tav>
                                      </p:tavLst>
                                    </p:anim>
                                    <p:anim calcmode="lin" valueType="num">
                                      <p:cBhvr>
                                        <p:cTn id="9" dur="500" fill="hold"/>
                                        <p:tgtEl>
                                          <p:spTgt spid="2"/>
                                        </p:tgtEl>
                                        <p:attrNameLst>
                                          <p:attrName>ppt_x</p:attrName>
                                        </p:attrNameLst>
                                      </p:cBhvr>
                                      <p:tavLst>
                                        <p:tav tm="100000">
                                          <p:val>
                                            <p:fltVal val="0.5"/>
                                          </p:val>
                                        </p:tav>
                                        <p:tav tm="100000">
                                          <p:val>
                                            <p:strVal val="#ppt_x"/>
                                          </p:val>
                                        </p:tav>
                                      </p:tavLst>
                                    </p:anim>
                                    <p:anim calcmode="lin" valueType="num">
                                      <p:cBhvr>
                                        <p:cTn id="10" dur="500" fill="hold"/>
                                        <p:tgtEl>
                                          <p:spTgt spid="2"/>
                                        </p:tgtEl>
                                        <p:attrNameLst>
                                          <p:attrName>ppt_y</p:attrName>
                                        </p:attrNameLst>
                                      </p:cBhvr>
                                      <p:tavLst>
                                        <p:tav tm="100000">
                                          <p:val>
                                            <p:fltVal val="0.5"/>
                                          </p:val>
                                        </p:tav>
                                        <p:tav tm="100000">
                                          <p:val>
                                            <p:strVal val="#ppt_y"/>
                                          </p:val>
                                        </p:tav>
                                      </p:tavLst>
                                    </p:anim>
                                  </p:childTnLst>
                                </p:cTn>
                              </p:par>
                            </p:childTnLst>
                          </p:cTn>
                        </p:par>
                        <p:par>
                          <p:cTn id="11" fill="hold" nodeType="afterGroup">
                            <p:stCondLst>
                              <p:cond delay="0"/>
                            </p:stCondLst>
                            <p:childTnLst>
                              <p:par>
                                <p:cTn id="12" presetID="22" presetClass="entr" presetSubtype="8"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nodeType="afterGroup">
                            <p:stCondLst>
                              <p:cond delay="0"/>
                            </p:stCondLst>
                            <p:childTnLst>
                              <p:par>
                                <p:cTn id="16" presetID="23" presetClass="entr" presetSubtype="36" fill="hold" grpId="0" nodeType="afterEffect">
                                  <p:stCondLst>
                                    <p:cond delay="0"/>
                                  </p:stCondLst>
                                  <p:childTnLst>
                                    <p:set>
                                      <p:cBhvr>
                                        <p:cTn id="17" dur="1" fill="hold">
                                          <p:stCondLst>
                                            <p:cond delay="0"/>
                                          </p:stCondLst>
                                        </p:cTn>
                                        <p:tgtEl>
                                          <p:spTgt spid="52258"/>
                                        </p:tgtEl>
                                        <p:attrNameLst>
                                          <p:attrName>style.visibility</p:attrName>
                                        </p:attrNameLst>
                                      </p:cBhvr>
                                      <p:to>
                                        <p:strVal val="visible"/>
                                      </p:to>
                                    </p:set>
                                    <p:anim calcmode="lin" valueType="num">
                                      <p:cBhvr>
                                        <p:cTn id="18" dur="500" fill="hold"/>
                                        <p:tgtEl>
                                          <p:spTgt spid="52258"/>
                                        </p:tgtEl>
                                        <p:attrNameLst>
                                          <p:attrName>ppt_w</p:attrName>
                                        </p:attrNameLst>
                                      </p:cBhvr>
                                      <p:tavLst>
                                        <p:tav tm="100000">
                                          <p:val>
                                            <p:strVal val="(6*min(ma#ppt_x(#ppt_w*#ppt_h,.3),1)-7.4)/-.7*#ppt_w"/>
                                          </p:val>
                                        </p:tav>
                                        <p:tav tm="100000">
                                          <p:val>
                                            <p:strVal val="#ppt_w"/>
                                          </p:val>
                                        </p:tav>
                                      </p:tavLst>
                                    </p:anim>
                                    <p:anim calcmode="lin" valueType="num">
                                      <p:cBhvr>
                                        <p:cTn id="19" dur="500" fill="hold"/>
                                        <p:tgtEl>
                                          <p:spTgt spid="52258"/>
                                        </p:tgtEl>
                                        <p:attrNameLst>
                                          <p:attrName>ppt_h</p:attrName>
                                        </p:attrNameLst>
                                      </p:cBhvr>
                                      <p:tavLst>
                                        <p:tav tm="100000">
                                          <p:val>
                                            <p:strVal val="(6*min(ma#ppt_x(#ppt_w*#ppt_h,.3),1)-7.4)/-.7*#ppt_h"/>
                                          </p:val>
                                        </p:tav>
                                        <p:tav tm="100000">
                                          <p:val>
                                            <p:strVal val="#ppt_h"/>
                                          </p:val>
                                        </p:tav>
                                      </p:tavLst>
                                    </p:anim>
                                    <p:anim calcmode="lin" valueType="num">
                                      <p:cBhvr>
                                        <p:cTn id="20" dur="500" fill="hold"/>
                                        <p:tgtEl>
                                          <p:spTgt spid="52258"/>
                                        </p:tgtEl>
                                        <p:attrNameLst>
                                          <p:attrName>ppt_x</p:attrName>
                                        </p:attrNameLst>
                                      </p:cBhvr>
                                      <p:tavLst>
                                        <p:tav tm="100000">
                                          <p:val>
                                            <p:fltVal val="0.5"/>
                                          </p:val>
                                        </p:tav>
                                        <p:tav tm="100000">
                                          <p:val>
                                            <p:strVal val="#ppt_x"/>
                                          </p:val>
                                        </p:tav>
                                      </p:tavLst>
                                    </p:anim>
                                    <p:anim calcmode="lin" valueType="num">
                                      <p:cBhvr>
                                        <p:cTn id="21" dur="500" fill="hold"/>
                                        <p:tgtEl>
                                          <p:spTgt spid="52258"/>
                                        </p:tgtEl>
                                        <p:attrNameLst>
                                          <p:attrName>ppt_y</p:attrName>
                                        </p:attrNameLst>
                                      </p:cBhvr>
                                      <p:tavLst>
                                        <p:tav tm="100000">
                                          <p:val>
                                            <p:strVal val="1+(6*min(ma#ppt_x(#ppt_w*#ppt_h,.3),1)-7.4)/-.7*#ppt_h/2"/>
                                          </p:val>
                                        </p:tav>
                                        <p:tav tm="100000">
                                          <p:val>
                                            <p:strVal val="#ppt_y"/>
                                          </p:val>
                                        </p:tav>
                                      </p:tavLst>
                                    </p:anim>
                                  </p:childTnLst>
                                </p:cTn>
                              </p:par>
                            </p:childTnLst>
                          </p:cTn>
                        </p:par>
                        <p:par>
                          <p:cTn id="22" fill="hold" nodeType="afterGroup">
                            <p:stCondLst>
                              <p:cond delay="0"/>
                            </p:stCondLst>
                            <p:childTnLst>
                              <p:par>
                                <p:cTn id="23" presetID="23" presetClass="entr" presetSubtype="36" fill="hold" grpId="0" nodeType="afterEffect">
                                  <p:stCondLst>
                                    <p:cond delay="0"/>
                                  </p:stCondLst>
                                  <p:childTnLst>
                                    <p:set>
                                      <p:cBhvr>
                                        <p:cTn id="24" dur="1" fill="hold">
                                          <p:stCondLst>
                                            <p:cond delay="0"/>
                                          </p:stCondLst>
                                        </p:cTn>
                                        <p:tgtEl>
                                          <p:spTgt spid="52259"/>
                                        </p:tgtEl>
                                        <p:attrNameLst>
                                          <p:attrName>style.visibility</p:attrName>
                                        </p:attrNameLst>
                                      </p:cBhvr>
                                      <p:to>
                                        <p:strVal val="visible"/>
                                      </p:to>
                                    </p:set>
                                    <p:anim calcmode="lin" valueType="num">
                                      <p:cBhvr>
                                        <p:cTn id="25" dur="500" fill="hold"/>
                                        <p:tgtEl>
                                          <p:spTgt spid="52259"/>
                                        </p:tgtEl>
                                        <p:attrNameLst>
                                          <p:attrName>ppt_w</p:attrName>
                                        </p:attrNameLst>
                                      </p:cBhvr>
                                      <p:tavLst>
                                        <p:tav tm="100000">
                                          <p:val>
                                            <p:strVal val="(6*min(ma#ppt_x(#ppt_w*#ppt_h,.3),1)-7.4)/-.7*#ppt_w"/>
                                          </p:val>
                                        </p:tav>
                                        <p:tav tm="100000">
                                          <p:val>
                                            <p:strVal val="#ppt_w"/>
                                          </p:val>
                                        </p:tav>
                                      </p:tavLst>
                                    </p:anim>
                                    <p:anim calcmode="lin" valueType="num">
                                      <p:cBhvr>
                                        <p:cTn id="26" dur="500" fill="hold"/>
                                        <p:tgtEl>
                                          <p:spTgt spid="52259"/>
                                        </p:tgtEl>
                                        <p:attrNameLst>
                                          <p:attrName>ppt_h</p:attrName>
                                        </p:attrNameLst>
                                      </p:cBhvr>
                                      <p:tavLst>
                                        <p:tav tm="100000">
                                          <p:val>
                                            <p:strVal val="(6*min(ma#ppt_x(#ppt_w*#ppt_h,.3),1)-7.4)/-.7*#ppt_h"/>
                                          </p:val>
                                        </p:tav>
                                        <p:tav tm="100000">
                                          <p:val>
                                            <p:strVal val="#ppt_h"/>
                                          </p:val>
                                        </p:tav>
                                      </p:tavLst>
                                    </p:anim>
                                    <p:anim calcmode="lin" valueType="num">
                                      <p:cBhvr>
                                        <p:cTn id="27" dur="500" fill="hold"/>
                                        <p:tgtEl>
                                          <p:spTgt spid="52259"/>
                                        </p:tgtEl>
                                        <p:attrNameLst>
                                          <p:attrName>ppt_x</p:attrName>
                                        </p:attrNameLst>
                                      </p:cBhvr>
                                      <p:tavLst>
                                        <p:tav tm="100000">
                                          <p:val>
                                            <p:fltVal val="0.5"/>
                                          </p:val>
                                        </p:tav>
                                        <p:tav tm="100000">
                                          <p:val>
                                            <p:strVal val="#ppt_x"/>
                                          </p:val>
                                        </p:tav>
                                      </p:tavLst>
                                    </p:anim>
                                    <p:anim calcmode="lin" valueType="num">
                                      <p:cBhvr>
                                        <p:cTn id="28" dur="500" fill="hold"/>
                                        <p:tgtEl>
                                          <p:spTgt spid="52259"/>
                                        </p:tgtEl>
                                        <p:attrNameLst>
                                          <p:attrName>ppt_y</p:attrName>
                                        </p:attrNameLst>
                                      </p:cBhvr>
                                      <p:tavLst>
                                        <p:tav tm="100000">
                                          <p:val>
                                            <p:strVal val="1+(6*min(ma#ppt_x(#ppt_w*#ppt_h,.3),1)-7.4)/-.7*#ppt_h/2"/>
                                          </p:val>
                                        </p:tav>
                                        <p:tav tm="100000">
                                          <p:val>
                                            <p:strVal val="#ppt_y"/>
                                          </p:val>
                                        </p:tav>
                                      </p:tavLst>
                                    </p:anim>
                                  </p:childTnLst>
                                </p:cTn>
                              </p:par>
                            </p:childTnLst>
                          </p:cTn>
                        </p:par>
                        <p:par>
                          <p:cTn id="29" fill="hold" nodeType="afterGroup">
                            <p:stCondLst>
                              <p:cond delay="0"/>
                            </p:stCondLst>
                            <p:childTnLst>
                              <p:par>
                                <p:cTn id="30" presetID="23" presetClass="entr" presetSubtype="36" fill="hold" grpId="0" nodeType="afterEffect">
                                  <p:stCondLst>
                                    <p:cond delay="0"/>
                                  </p:stCondLst>
                                  <p:childTnLst>
                                    <p:set>
                                      <p:cBhvr>
                                        <p:cTn id="31" dur="1" fill="hold">
                                          <p:stCondLst>
                                            <p:cond delay="0"/>
                                          </p:stCondLst>
                                        </p:cTn>
                                        <p:tgtEl>
                                          <p:spTgt spid="52260"/>
                                        </p:tgtEl>
                                        <p:attrNameLst>
                                          <p:attrName>style.visibility</p:attrName>
                                        </p:attrNameLst>
                                      </p:cBhvr>
                                      <p:to>
                                        <p:strVal val="visible"/>
                                      </p:to>
                                    </p:set>
                                    <p:anim calcmode="lin" valueType="num">
                                      <p:cBhvr>
                                        <p:cTn id="32" dur="500" fill="hold"/>
                                        <p:tgtEl>
                                          <p:spTgt spid="52260"/>
                                        </p:tgtEl>
                                        <p:attrNameLst>
                                          <p:attrName>ppt_w</p:attrName>
                                        </p:attrNameLst>
                                      </p:cBhvr>
                                      <p:tavLst>
                                        <p:tav tm="100000">
                                          <p:val>
                                            <p:strVal val="(6*min(ma#ppt_x(#ppt_w*#ppt_h,.3),1)-7.4)/-.7*#ppt_w"/>
                                          </p:val>
                                        </p:tav>
                                        <p:tav tm="100000">
                                          <p:val>
                                            <p:strVal val="#ppt_w"/>
                                          </p:val>
                                        </p:tav>
                                      </p:tavLst>
                                    </p:anim>
                                    <p:anim calcmode="lin" valueType="num">
                                      <p:cBhvr>
                                        <p:cTn id="33" dur="500" fill="hold"/>
                                        <p:tgtEl>
                                          <p:spTgt spid="52260"/>
                                        </p:tgtEl>
                                        <p:attrNameLst>
                                          <p:attrName>ppt_h</p:attrName>
                                        </p:attrNameLst>
                                      </p:cBhvr>
                                      <p:tavLst>
                                        <p:tav tm="100000">
                                          <p:val>
                                            <p:strVal val="(6*min(ma#ppt_x(#ppt_w*#ppt_h,.3),1)-7.4)/-.7*#ppt_h"/>
                                          </p:val>
                                        </p:tav>
                                        <p:tav tm="100000">
                                          <p:val>
                                            <p:strVal val="#ppt_h"/>
                                          </p:val>
                                        </p:tav>
                                      </p:tavLst>
                                    </p:anim>
                                    <p:anim calcmode="lin" valueType="num">
                                      <p:cBhvr>
                                        <p:cTn id="34" dur="500" fill="hold"/>
                                        <p:tgtEl>
                                          <p:spTgt spid="52260"/>
                                        </p:tgtEl>
                                        <p:attrNameLst>
                                          <p:attrName>ppt_x</p:attrName>
                                        </p:attrNameLst>
                                      </p:cBhvr>
                                      <p:tavLst>
                                        <p:tav tm="100000">
                                          <p:val>
                                            <p:fltVal val="0.5"/>
                                          </p:val>
                                        </p:tav>
                                        <p:tav tm="100000">
                                          <p:val>
                                            <p:strVal val="#ppt_x"/>
                                          </p:val>
                                        </p:tav>
                                      </p:tavLst>
                                    </p:anim>
                                    <p:anim calcmode="lin" valueType="num">
                                      <p:cBhvr>
                                        <p:cTn id="35" dur="500" fill="hold"/>
                                        <p:tgtEl>
                                          <p:spTgt spid="52260"/>
                                        </p:tgtEl>
                                        <p:attrNameLst>
                                          <p:attrName>ppt_y</p:attrName>
                                        </p:attrNameLst>
                                      </p:cBhvr>
                                      <p:tavLst>
                                        <p:tav tm="100000">
                                          <p:val>
                                            <p:strVal val="1+(6*min(ma#ppt_x(#ppt_w*#ppt_h,.3),1)-7.4)/-.7*#ppt_h/2"/>
                                          </p:val>
                                        </p:tav>
                                        <p:tav tm="100000">
                                          <p:val>
                                            <p:strVal val="#ppt_y"/>
                                          </p:val>
                                        </p:tav>
                                      </p:tavLst>
                                    </p:anim>
                                  </p:childTnLst>
                                </p:cTn>
                              </p:par>
                            </p:childTnLst>
                          </p:cTn>
                        </p:par>
                        <p:par>
                          <p:cTn id="36" fill="hold" nodeType="afterGroup">
                            <p:stCondLst>
                              <p:cond delay="0"/>
                            </p:stCondLst>
                            <p:childTnLst>
                              <p:par>
                                <p:cTn id="37" presetID="23" presetClass="entr" presetSubtype="36" fill="hold" grpId="0" nodeType="afterEffect">
                                  <p:stCondLst>
                                    <p:cond delay="0"/>
                                  </p:stCondLst>
                                  <p:childTnLst>
                                    <p:set>
                                      <p:cBhvr>
                                        <p:cTn id="38" dur="1" fill="hold">
                                          <p:stCondLst>
                                            <p:cond delay="0"/>
                                          </p:stCondLst>
                                        </p:cTn>
                                        <p:tgtEl>
                                          <p:spTgt spid="52261"/>
                                        </p:tgtEl>
                                        <p:attrNameLst>
                                          <p:attrName>style.visibility</p:attrName>
                                        </p:attrNameLst>
                                      </p:cBhvr>
                                      <p:to>
                                        <p:strVal val="visible"/>
                                      </p:to>
                                    </p:set>
                                    <p:anim calcmode="lin" valueType="num">
                                      <p:cBhvr>
                                        <p:cTn id="39" dur="500" fill="hold"/>
                                        <p:tgtEl>
                                          <p:spTgt spid="52261"/>
                                        </p:tgtEl>
                                        <p:attrNameLst>
                                          <p:attrName>ppt_w</p:attrName>
                                        </p:attrNameLst>
                                      </p:cBhvr>
                                      <p:tavLst>
                                        <p:tav tm="100000">
                                          <p:val>
                                            <p:strVal val="(6*min(ma#ppt_x(#ppt_w*#ppt_h,.3),1)-7.4)/-.7*#ppt_w"/>
                                          </p:val>
                                        </p:tav>
                                        <p:tav tm="100000">
                                          <p:val>
                                            <p:strVal val="#ppt_w"/>
                                          </p:val>
                                        </p:tav>
                                      </p:tavLst>
                                    </p:anim>
                                    <p:anim calcmode="lin" valueType="num">
                                      <p:cBhvr>
                                        <p:cTn id="40" dur="500" fill="hold"/>
                                        <p:tgtEl>
                                          <p:spTgt spid="52261"/>
                                        </p:tgtEl>
                                        <p:attrNameLst>
                                          <p:attrName>ppt_h</p:attrName>
                                        </p:attrNameLst>
                                      </p:cBhvr>
                                      <p:tavLst>
                                        <p:tav tm="100000">
                                          <p:val>
                                            <p:strVal val="(6*min(ma#ppt_x(#ppt_w*#ppt_h,.3),1)-7.4)/-.7*#ppt_h"/>
                                          </p:val>
                                        </p:tav>
                                        <p:tav tm="100000">
                                          <p:val>
                                            <p:strVal val="#ppt_h"/>
                                          </p:val>
                                        </p:tav>
                                      </p:tavLst>
                                    </p:anim>
                                    <p:anim calcmode="lin" valueType="num">
                                      <p:cBhvr>
                                        <p:cTn id="41" dur="500" fill="hold"/>
                                        <p:tgtEl>
                                          <p:spTgt spid="52261"/>
                                        </p:tgtEl>
                                        <p:attrNameLst>
                                          <p:attrName>ppt_x</p:attrName>
                                        </p:attrNameLst>
                                      </p:cBhvr>
                                      <p:tavLst>
                                        <p:tav tm="100000">
                                          <p:val>
                                            <p:fltVal val="0.5"/>
                                          </p:val>
                                        </p:tav>
                                        <p:tav tm="100000">
                                          <p:val>
                                            <p:strVal val="#ppt_x"/>
                                          </p:val>
                                        </p:tav>
                                      </p:tavLst>
                                    </p:anim>
                                    <p:anim calcmode="lin" valueType="num">
                                      <p:cBhvr>
                                        <p:cTn id="42" dur="500" fill="hold"/>
                                        <p:tgtEl>
                                          <p:spTgt spid="52261"/>
                                        </p:tgtEl>
                                        <p:attrNameLst>
                                          <p:attrName>ppt_y</p:attrName>
                                        </p:attrNameLst>
                                      </p:cBhvr>
                                      <p:tavLst>
                                        <p:tav tm="100000">
                                          <p:val>
                                            <p:strVal val="1+(6*min(ma#ppt_x(#ppt_w*#ppt_h,.3),1)-7.4)/-.7*#ppt_h/2"/>
                                          </p:val>
                                        </p:tav>
                                        <p:tav tm="100000">
                                          <p:val>
                                            <p:strVal val="#ppt_y"/>
                                          </p:val>
                                        </p:tav>
                                      </p:tavLst>
                                    </p:anim>
                                  </p:childTnLst>
                                </p:cTn>
                              </p:par>
                            </p:childTnLst>
                          </p:cTn>
                        </p:par>
                        <p:par>
                          <p:cTn id="43" fill="hold" nodeType="afterGroup">
                            <p:stCondLst>
                              <p:cond delay="0"/>
                            </p:stCondLst>
                            <p:childTnLst>
                              <p:par>
                                <p:cTn id="44" presetID="23" presetClass="entr" presetSubtype="36" fill="hold" grpId="0" nodeType="afterEffect">
                                  <p:stCondLst>
                                    <p:cond delay="0"/>
                                  </p:stCondLst>
                                  <p:childTnLst>
                                    <p:set>
                                      <p:cBhvr>
                                        <p:cTn id="45" dur="1" fill="hold">
                                          <p:stCondLst>
                                            <p:cond delay="0"/>
                                          </p:stCondLst>
                                        </p:cTn>
                                        <p:tgtEl>
                                          <p:spTgt spid="52238"/>
                                        </p:tgtEl>
                                        <p:attrNameLst>
                                          <p:attrName>style.visibility</p:attrName>
                                        </p:attrNameLst>
                                      </p:cBhvr>
                                      <p:to>
                                        <p:strVal val="visible"/>
                                      </p:to>
                                    </p:set>
                                    <p:anim calcmode="lin" valueType="num">
                                      <p:cBhvr>
                                        <p:cTn id="46" dur="500" fill="hold"/>
                                        <p:tgtEl>
                                          <p:spTgt spid="52238"/>
                                        </p:tgtEl>
                                        <p:attrNameLst>
                                          <p:attrName>ppt_w</p:attrName>
                                        </p:attrNameLst>
                                      </p:cBhvr>
                                      <p:tavLst>
                                        <p:tav tm="100000">
                                          <p:val>
                                            <p:strVal val="(6*min(ma#ppt_x(#ppt_w*#ppt_h,.3),1)-7.4)/-.7*#ppt_w"/>
                                          </p:val>
                                        </p:tav>
                                        <p:tav tm="100000">
                                          <p:val>
                                            <p:strVal val="#ppt_w"/>
                                          </p:val>
                                        </p:tav>
                                      </p:tavLst>
                                    </p:anim>
                                    <p:anim calcmode="lin" valueType="num">
                                      <p:cBhvr>
                                        <p:cTn id="47" dur="500" fill="hold"/>
                                        <p:tgtEl>
                                          <p:spTgt spid="52238"/>
                                        </p:tgtEl>
                                        <p:attrNameLst>
                                          <p:attrName>ppt_h</p:attrName>
                                        </p:attrNameLst>
                                      </p:cBhvr>
                                      <p:tavLst>
                                        <p:tav tm="100000">
                                          <p:val>
                                            <p:strVal val="(6*min(ma#ppt_x(#ppt_w*#ppt_h,.3),1)-7.4)/-.7*#ppt_h"/>
                                          </p:val>
                                        </p:tav>
                                        <p:tav tm="100000">
                                          <p:val>
                                            <p:strVal val="#ppt_h"/>
                                          </p:val>
                                        </p:tav>
                                      </p:tavLst>
                                    </p:anim>
                                    <p:anim calcmode="lin" valueType="num">
                                      <p:cBhvr>
                                        <p:cTn id="48" dur="500" fill="hold"/>
                                        <p:tgtEl>
                                          <p:spTgt spid="52238"/>
                                        </p:tgtEl>
                                        <p:attrNameLst>
                                          <p:attrName>ppt_x</p:attrName>
                                        </p:attrNameLst>
                                      </p:cBhvr>
                                      <p:tavLst>
                                        <p:tav tm="100000">
                                          <p:val>
                                            <p:fltVal val="0.5"/>
                                          </p:val>
                                        </p:tav>
                                        <p:tav tm="100000">
                                          <p:val>
                                            <p:strVal val="#ppt_x"/>
                                          </p:val>
                                        </p:tav>
                                      </p:tavLst>
                                    </p:anim>
                                    <p:anim calcmode="lin" valueType="num">
                                      <p:cBhvr>
                                        <p:cTn id="49" dur="500" fill="hold"/>
                                        <p:tgtEl>
                                          <p:spTgt spid="52238"/>
                                        </p:tgtEl>
                                        <p:attrNameLst>
                                          <p:attrName>ppt_y</p:attrName>
                                        </p:attrNameLst>
                                      </p:cBhvr>
                                      <p:tavLst>
                                        <p:tav tm="100000">
                                          <p:val>
                                            <p:strVal val="1+(6*min(ma#ppt_x(#ppt_w*#ppt_h,.3),1)-7.4)/-.7*#ppt_h/2"/>
                                          </p:val>
                                        </p:tav>
                                        <p:tav tm="100000">
                                          <p:val>
                                            <p:strVal val="#ppt_y"/>
                                          </p:val>
                                        </p:tav>
                                      </p:tavLst>
                                    </p:anim>
                                  </p:childTnLst>
                                </p:cTn>
                              </p:par>
                            </p:childTnLst>
                          </p:cTn>
                        </p:par>
                        <p:par>
                          <p:cTn id="50" fill="hold" nodeType="afterGroup">
                            <p:stCondLst>
                              <p:cond delay="0"/>
                            </p:stCondLst>
                            <p:childTnLst>
                              <p:par>
                                <p:cTn id="51" presetID="23" presetClass="entr" presetSubtype="36" fill="hold" grpId="0" nodeType="afterEffect">
                                  <p:stCondLst>
                                    <p:cond delay="0"/>
                                  </p:stCondLst>
                                  <p:childTnLst>
                                    <p:set>
                                      <p:cBhvr>
                                        <p:cTn id="52" dur="1" fill="hold">
                                          <p:stCondLst>
                                            <p:cond delay="0"/>
                                          </p:stCondLst>
                                        </p:cTn>
                                        <p:tgtEl>
                                          <p:spTgt spid="52233"/>
                                        </p:tgtEl>
                                        <p:attrNameLst>
                                          <p:attrName>style.visibility</p:attrName>
                                        </p:attrNameLst>
                                      </p:cBhvr>
                                      <p:to>
                                        <p:strVal val="visible"/>
                                      </p:to>
                                    </p:set>
                                    <p:anim calcmode="lin" valueType="num">
                                      <p:cBhvr>
                                        <p:cTn id="53" dur="500" fill="hold"/>
                                        <p:tgtEl>
                                          <p:spTgt spid="52233"/>
                                        </p:tgtEl>
                                        <p:attrNameLst>
                                          <p:attrName>ppt_w</p:attrName>
                                        </p:attrNameLst>
                                      </p:cBhvr>
                                      <p:tavLst>
                                        <p:tav tm="100000">
                                          <p:val>
                                            <p:strVal val="(6*min(ma#ppt_x(#ppt_w*#ppt_h,.3),1)-7.4)/-.7*#ppt_w"/>
                                          </p:val>
                                        </p:tav>
                                        <p:tav tm="100000">
                                          <p:val>
                                            <p:strVal val="#ppt_w"/>
                                          </p:val>
                                        </p:tav>
                                      </p:tavLst>
                                    </p:anim>
                                    <p:anim calcmode="lin" valueType="num">
                                      <p:cBhvr>
                                        <p:cTn id="54" dur="500" fill="hold"/>
                                        <p:tgtEl>
                                          <p:spTgt spid="52233"/>
                                        </p:tgtEl>
                                        <p:attrNameLst>
                                          <p:attrName>ppt_h</p:attrName>
                                        </p:attrNameLst>
                                      </p:cBhvr>
                                      <p:tavLst>
                                        <p:tav tm="100000">
                                          <p:val>
                                            <p:strVal val="(6*min(ma#ppt_x(#ppt_w*#ppt_h,.3),1)-7.4)/-.7*#ppt_h"/>
                                          </p:val>
                                        </p:tav>
                                        <p:tav tm="100000">
                                          <p:val>
                                            <p:strVal val="#ppt_h"/>
                                          </p:val>
                                        </p:tav>
                                      </p:tavLst>
                                    </p:anim>
                                    <p:anim calcmode="lin" valueType="num">
                                      <p:cBhvr>
                                        <p:cTn id="55" dur="500" fill="hold"/>
                                        <p:tgtEl>
                                          <p:spTgt spid="52233"/>
                                        </p:tgtEl>
                                        <p:attrNameLst>
                                          <p:attrName>ppt_x</p:attrName>
                                        </p:attrNameLst>
                                      </p:cBhvr>
                                      <p:tavLst>
                                        <p:tav tm="100000">
                                          <p:val>
                                            <p:fltVal val="0.5"/>
                                          </p:val>
                                        </p:tav>
                                        <p:tav tm="100000">
                                          <p:val>
                                            <p:strVal val="#ppt_x"/>
                                          </p:val>
                                        </p:tav>
                                      </p:tavLst>
                                    </p:anim>
                                    <p:anim calcmode="lin" valueType="num">
                                      <p:cBhvr>
                                        <p:cTn id="56" dur="500" fill="hold"/>
                                        <p:tgtEl>
                                          <p:spTgt spid="52233"/>
                                        </p:tgtEl>
                                        <p:attrNameLst>
                                          <p:attrName>ppt_y</p:attrName>
                                        </p:attrNameLst>
                                      </p:cBhvr>
                                      <p:tavLst>
                                        <p:tav tm="100000">
                                          <p:val>
                                            <p:strVal val="1+(6*min(ma#ppt_x(#ppt_w*#ppt_h,.3),1)-7.4)/-.7*#ppt_h/2"/>
                                          </p:val>
                                        </p:tav>
                                        <p:tav tm="100000">
                                          <p:val>
                                            <p:strVal val="#ppt_y"/>
                                          </p:val>
                                        </p:tav>
                                      </p:tavLst>
                                    </p:anim>
                                  </p:childTnLst>
                                </p:cTn>
                              </p:par>
                            </p:childTnLst>
                          </p:cTn>
                        </p:par>
                        <p:par>
                          <p:cTn id="57" fill="hold" nodeType="afterGroup">
                            <p:stCondLst>
                              <p:cond delay="0"/>
                            </p:stCondLst>
                            <p:childTnLst>
                              <p:par>
                                <p:cTn id="58" presetID="23" presetClass="entr" presetSubtype="36" fill="hold" grpId="0" nodeType="afterEffect">
                                  <p:stCondLst>
                                    <p:cond delay="0"/>
                                  </p:stCondLst>
                                  <p:childTnLst>
                                    <p:set>
                                      <p:cBhvr>
                                        <p:cTn id="59" dur="1" fill="hold">
                                          <p:stCondLst>
                                            <p:cond delay="0"/>
                                          </p:stCondLst>
                                        </p:cTn>
                                        <p:tgtEl>
                                          <p:spTgt spid="52237"/>
                                        </p:tgtEl>
                                        <p:attrNameLst>
                                          <p:attrName>style.visibility</p:attrName>
                                        </p:attrNameLst>
                                      </p:cBhvr>
                                      <p:to>
                                        <p:strVal val="visible"/>
                                      </p:to>
                                    </p:set>
                                    <p:anim calcmode="lin" valueType="num">
                                      <p:cBhvr>
                                        <p:cTn id="60" dur="500" fill="hold"/>
                                        <p:tgtEl>
                                          <p:spTgt spid="52237"/>
                                        </p:tgtEl>
                                        <p:attrNameLst>
                                          <p:attrName>ppt_w</p:attrName>
                                        </p:attrNameLst>
                                      </p:cBhvr>
                                      <p:tavLst>
                                        <p:tav tm="100000">
                                          <p:val>
                                            <p:strVal val="(6*min(ma#ppt_x(#ppt_w*#ppt_h,.3),1)-7.4)/-.7*#ppt_w"/>
                                          </p:val>
                                        </p:tav>
                                        <p:tav tm="100000">
                                          <p:val>
                                            <p:strVal val="#ppt_w"/>
                                          </p:val>
                                        </p:tav>
                                      </p:tavLst>
                                    </p:anim>
                                    <p:anim calcmode="lin" valueType="num">
                                      <p:cBhvr>
                                        <p:cTn id="61" dur="500" fill="hold"/>
                                        <p:tgtEl>
                                          <p:spTgt spid="52237"/>
                                        </p:tgtEl>
                                        <p:attrNameLst>
                                          <p:attrName>ppt_h</p:attrName>
                                        </p:attrNameLst>
                                      </p:cBhvr>
                                      <p:tavLst>
                                        <p:tav tm="100000">
                                          <p:val>
                                            <p:strVal val="(6*min(ma#ppt_x(#ppt_w*#ppt_h,.3),1)-7.4)/-.7*#ppt_h"/>
                                          </p:val>
                                        </p:tav>
                                        <p:tav tm="100000">
                                          <p:val>
                                            <p:strVal val="#ppt_h"/>
                                          </p:val>
                                        </p:tav>
                                      </p:tavLst>
                                    </p:anim>
                                    <p:anim calcmode="lin" valueType="num">
                                      <p:cBhvr>
                                        <p:cTn id="62" dur="500" fill="hold"/>
                                        <p:tgtEl>
                                          <p:spTgt spid="52237"/>
                                        </p:tgtEl>
                                        <p:attrNameLst>
                                          <p:attrName>ppt_x</p:attrName>
                                        </p:attrNameLst>
                                      </p:cBhvr>
                                      <p:tavLst>
                                        <p:tav tm="100000">
                                          <p:val>
                                            <p:fltVal val="0.5"/>
                                          </p:val>
                                        </p:tav>
                                        <p:tav tm="100000">
                                          <p:val>
                                            <p:strVal val="#ppt_x"/>
                                          </p:val>
                                        </p:tav>
                                      </p:tavLst>
                                    </p:anim>
                                    <p:anim calcmode="lin" valueType="num">
                                      <p:cBhvr>
                                        <p:cTn id="63" dur="500" fill="hold"/>
                                        <p:tgtEl>
                                          <p:spTgt spid="52237"/>
                                        </p:tgtEl>
                                        <p:attrNameLst>
                                          <p:attrName>ppt_y</p:attrName>
                                        </p:attrNameLst>
                                      </p:cBhvr>
                                      <p:tavLst>
                                        <p:tav tm="100000">
                                          <p:val>
                                            <p:strVal val="1+(6*min(ma#ppt_x(#ppt_w*#ppt_h,.3),1)-7.4)/-.7*#ppt_h/2"/>
                                          </p:val>
                                        </p:tav>
                                        <p:tav tm="100000">
                                          <p:val>
                                            <p:strVal val="#ppt_y"/>
                                          </p:val>
                                        </p:tav>
                                      </p:tavLst>
                                    </p:anim>
                                  </p:childTnLst>
                                </p:cTn>
                              </p:par>
                            </p:childTnLst>
                          </p:cTn>
                        </p:par>
                        <p:par>
                          <p:cTn id="64" fill="hold" nodeType="afterGroup">
                            <p:stCondLst>
                              <p:cond delay="0"/>
                            </p:stCondLst>
                            <p:childTnLst>
                              <p:par>
                                <p:cTn id="65" presetID="23" presetClass="entr" presetSubtype="36" fill="hold" grpId="0" nodeType="afterEffect">
                                  <p:stCondLst>
                                    <p:cond delay="0"/>
                                  </p:stCondLst>
                                  <p:childTnLst>
                                    <p:set>
                                      <p:cBhvr>
                                        <p:cTn id="66" dur="1" fill="hold">
                                          <p:stCondLst>
                                            <p:cond delay="0"/>
                                          </p:stCondLst>
                                        </p:cTn>
                                        <p:tgtEl>
                                          <p:spTgt spid="52232"/>
                                        </p:tgtEl>
                                        <p:attrNameLst>
                                          <p:attrName>style.visibility</p:attrName>
                                        </p:attrNameLst>
                                      </p:cBhvr>
                                      <p:to>
                                        <p:strVal val="visible"/>
                                      </p:to>
                                    </p:set>
                                    <p:anim calcmode="lin" valueType="num">
                                      <p:cBhvr>
                                        <p:cTn id="67" dur="500" fill="hold"/>
                                        <p:tgtEl>
                                          <p:spTgt spid="52232"/>
                                        </p:tgtEl>
                                        <p:attrNameLst>
                                          <p:attrName>ppt_w</p:attrName>
                                        </p:attrNameLst>
                                      </p:cBhvr>
                                      <p:tavLst>
                                        <p:tav tm="100000">
                                          <p:val>
                                            <p:strVal val="(6*min(ma#ppt_x(#ppt_w*#ppt_h,.3),1)-7.4)/-.7*#ppt_w"/>
                                          </p:val>
                                        </p:tav>
                                        <p:tav tm="100000">
                                          <p:val>
                                            <p:strVal val="#ppt_w"/>
                                          </p:val>
                                        </p:tav>
                                      </p:tavLst>
                                    </p:anim>
                                    <p:anim calcmode="lin" valueType="num">
                                      <p:cBhvr>
                                        <p:cTn id="68" dur="500" fill="hold"/>
                                        <p:tgtEl>
                                          <p:spTgt spid="52232"/>
                                        </p:tgtEl>
                                        <p:attrNameLst>
                                          <p:attrName>ppt_h</p:attrName>
                                        </p:attrNameLst>
                                      </p:cBhvr>
                                      <p:tavLst>
                                        <p:tav tm="100000">
                                          <p:val>
                                            <p:strVal val="(6*min(ma#ppt_x(#ppt_w*#ppt_h,.3),1)-7.4)/-.7*#ppt_h"/>
                                          </p:val>
                                        </p:tav>
                                        <p:tav tm="100000">
                                          <p:val>
                                            <p:strVal val="#ppt_h"/>
                                          </p:val>
                                        </p:tav>
                                      </p:tavLst>
                                    </p:anim>
                                    <p:anim calcmode="lin" valueType="num">
                                      <p:cBhvr>
                                        <p:cTn id="69" dur="500" fill="hold"/>
                                        <p:tgtEl>
                                          <p:spTgt spid="52232"/>
                                        </p:tgtEl>
                                        <p:attrNameLst>
                                          <p:attrName>ppt_x</p:attrName>
                                        </p:attrNameLst>
                                      </p:cBhvr>
                                      <p:tavLst>
                                        <p:tav tm="100000">
                                          <p:val>
                                            <p:fltVal val="0.5"/>
                                          </p:val>
                                        </p:tav>
                                        <p:tav tm="100000">
                                          <p:val>
                                            <p:strVal val="#ppt_x"/>
                                          </p:val>
                                        </p:tav>
                                      </p:tavLst>
                                    </p:anim>
                                    <p:anim calcmode="lin" valueType="num">
                                      <p:cBhvr>
                                        <p:cTn id="70" dur="500" fill="hold"/>
                                        <p:tgtEl>
                                          <p:spTgt spid="52232"/>
                                        </p:tgtEl>
                                        <p:attrNameLst>
                                          <p:attrName>ppt_y</p:attrName>
                                        </p:attrNameLst>
                                      </p:cBhvr>
                                      <p:tavLst>
                                        <p:tav tm="100000">
                                          <p:val>
                                            <p:strVal val="1+(6*min(ma#ppt_x(#ppt_w*#ppt_h,.3),1)-7.4)/-.7*#ppt_h/2"/>
                                          </p:val>
                                        </p:tav>
                                        <p:tav tm="100000">
                                          <p:val>
                                            <p:strVal val="#ppt_y"/>
                                          </p:val>
                                        </p:tav>
                                      </p:tavLst>
                                    </p:anim>
                                  </p:childTnLst>
                                </p:cTn>
                              </p:par>
                            </p:childTnLst>
                          </p:cTn>
                        </p:par>
                        <p:par>
                          <p:cTn id="71" fill="hold" nodeType="afterGroup">
                            <p:stCondLst>
                              <p:cond delay="0"/>
                            </p:stCondLst>
                            <p:childTnLst>
                              <p:par>
                                <p:cTn id="72" presetID="23" presetClass="entr" presetSubtype="36" fill="hold" grpId="0" nodeType="afterEffect">
                                  <p:stCondLst>
                                    <p:cond delay="0"/>
                                  </p:stCondLst>
                                  <p:childTnLst>
                                    <p:set>
                                      <p:cBhvr>
                                        <p:cTn id="73" dur="1" fill="hold">
                                          <p:stCondLst>
                                            <p:cond delay="0"/>
                                          </p:stCondLst>
                                        </p:cTn>
                                        <p:tgtEl>
                                          <p:spTgt spid="52242"/>
                                        </p:tgtEl>
                                        <p:attrNameLst>
                                          <p:attrName>style.visibility</p:attrName>
                                        </p:attrNameLst>
                                      </p:cBhvr>
                                      <p:to>
                                        <p:strVal val="visible"/>
                                      </p:to>
                                    </p:set>
                                    <p:anim calcmode="lin" valueType="num">
                                      <p:cBhvr>
                                        <p:cTn id="74" dur="500" fill="hold"/>
                                        <p:tgtEl>
                                          <p:spTgt spid="52242"/>
                                        </p:tgtEl>
                                        <p:attrNameLst>
                                          <p:attrName>ppt_w</p:attrName>
                                        </p:attrNameLst>
                                      </p:cBhvr>
                                      <p:tavLst>
                                        <p:tav tm="100000">
                                          <p:val>
                                            <p:strVal val="(6*min(ma#ppt_x(#ppt_w*#ppt_h,.3),1)-7.4)/-.7*#ppt_w"/>
                                          </p:val>
                                        </p:tav>
                                        <p:tav tm="100000">
                                          <p:val>
                                            <p:strVal val="#ppt_w"/>
                                          </p:val>
                                        </p:tav>
                                      </p:tavLst>
                                    </p:anim>
                                    <p:anim calcmode="lin" valueType="num">
                                      <p:cBhvr>
                                        <p:cTn id="75" dur="500" fill="hold"/>
                                        <p:tgtEl>
                                          <p:spTgt spid="52242"/>
                                        </p:tgtEl>
                                        <p:attrNameLst>
                                          <p:attrName>ppt_h</p:attrName>
                                        </p:attrNameLst>
                                      </p:cBhvr>
                                      <p:tavLst>
                                        <p:tav tm="100000">
                                          <p:val>
                                            <p:strVal val="(6*min(ma#ppt_x(#ppt_w*#ppt_h,.3),1)-7.4)/-.7*#ppt_h"/>
                                          </p:val>
                                        </p:tav>
                                        <p:tav tm="100000">
                                          <p:val>
                                            <p:strVal val="#ppt_h"/>
                                          </p:val>
                                        </p:tav>
                                      </p:tavLst>
                                    </p:anim>
                                    <p:anim calcmode="lin" valueType="num">
                                      <p:cBhvr>
                                        <p:cTn id="76" dur="500" fill="hold"/>
                                        <p:tgtEl>
                                          <p:spTgt spid="52242"/>
                                        </p:tgtEl>
                                        <p:attrNameLst>
                                          <p:attrName>ppt_x</p:attrName>
                                        </p:attrNameLst>
                                      </p:cBhvr>
                                      <p:tavLst>
                                        <p:tav tm="100000">
                                          <p:val>
                                            <p:fltVal val="0.5"/>
                                          </p:val>
                                        </p:tav>
                                        <p:tav tm="100000">
                                          <p:val>
                                            <p:strVal val="#ppt_x"/>
                                          </p:val>
                                        </p:tav>
                                      </p:tavLst>
                                    </p:anim>
                                    <p:anim calcmode="lin" valueType="num">
                                      <p:cBhvr>
                                        <p:cTn id="77" dur="500" fill="hold"/>
                                        <p:tgtEl>
                                          <p:spTgt spid="52242"/>
                                        </p:tgtEl>
                                        <p:attrNameLst>
                                          <p:attrName>ppt_y</p:attrName>
                                        </p:attrNameLst>
                                      </p:cBhvr>
                                      <p:tavLst>
                                        <p:tav tm="100000">
                                          <p:val>
                                            <p:strVal val="1+(6*min(ma#ppt_x(#ppt_w*#ppt_h,.3),1)-7.4)/-.7*#ppt_h/2"/>
                                          </p:val>
                                        </p:tav>
                                        <p:tav tm="100000">
                                          <p:val>
                                            <p:strVal val="#ppt_y"/>
                                          </p:val>
                                        </p:tav>
                                      </p:tavLst>
                                    </p:anim>
                                  </p:childTnLst>
                                </p:cTn>
                              </p:par>
                            </p:childTnLst>
                          </p:cTn>
                        </p:par>
                        <p:par>
                          <p:cTn id="78" fill="hold" nodeType="afterGroup">
                            <p:stCondLst>
                              <p:cond delay="0"/>
                            </p:stCondLst>
                            <p:childTnLst>
                              <p:par>
                                <p:cTn id="79" presetID="23" presetClass="entr" presetSubtype="36" fill="hold" grpId="0" nodeType="afterEffect">
                                  <p:stCondLst>
                                    <p:cond delay="0"/>
                                  </p:stCondLst>
                                  <p:childTnLst>
                                    <p:set>
                                      <p:cBhvr>
                                        <p:cTn id="80" dur="1" fill="hold">
                                          <p:stCondLst>
                                            <p:cond delay="0"/>
                                          </p:stCondLst>
                                        </p:cTn>
                                        <p:tgtEl>
                                          <p:spTgt spid="52231"/>
                                        </p:tgtEl>
                                        <p:attrNameLst>
                                          <p:attrName>style.visibility</p:attrName>
                                        </p:attrNameLst>
                                      </p:cBhvr>
                                      <p:to>
                                        <p:strVal val="visible"/>
                                      </p:to>
                                    </p:set>
                                    <p:anim calcmode="lin" valueType="num">
                                      <p:cBhvr>
                                        <p:cTn id="81" dur="500" fill="hold"/>
                                        <p:tgtEl>
                                          <p:spTgt spid="52231"/>
                                        </p:tgtEl>
                                        <p:attrNameLst>
                                          <p:attrName>ppt_w</p:attrName>
                                        </p:attrNameLst>
                                      </p:cBhvr>
                                      <p:tavLst>
                                        <p:tav tm="100000">
                                          <p:val>
                                            <p:strVal val="(6*min(ma#ppt_x(#ppt_w*#ppt_h,.3),1)-7.4)/-.7*#ppt_w"/>
                                          </p:val>
                                        </p:tav>
                                        <p:tav tm="100000">
                                          <p:val>
                                            <p:strVal val="#ppt_w"/>
                                          </p:val>
                                        </p:tav>
                                      </p:tavLst>
                                    </p:anim>
                                    <p:anim calcmode="lin" valueType="num">
                                      <p:cBhvr>
                                        <p:cTn id="82" dur="500" fill="hold"/>
                                        <p:tgtEl>
                                          <p:spTgt spid="52231"/>
                                        </p:tgtEl>
                                        <p:attrNameLst>
                                          <p:attrName>ppt_h</p:attrName>
                                        </p:attrNameLst>
                                      </p:cBhvr>
                                      <p:tavLst>
                                        <p:tav tm="100000">
                                          <p:val>
                                            <p:strVal val="(6*min(ma#ppt_x(#ppt_w*#ppt_h,.3),1)-7.4)/-.7*#ppt_h"/>
                                          </p:val>
                                        </p:tav>
                                        <p:tav tm="100000">
                                          <p:val>
                                            <p:strVal val="#ppt_h"/>
                                          </p:val>
                                        </p:tav>
                                      </p:tavLst>
                                    </p:anim>
                                    <p:anim calcmode="lin" valueType="num">
                                      <p:cBhvr>
                                        <p:cTn id="83" dur="500" fill="hold"/>
                                        <p:tgtEl>
                                          <p:spTgt spid="52231"/>
                                        </p:tgtEl>
                                        <p:attrNameLst>
                                          <p:attrName>ppt_x</p:attrName>
                                        </p:attrNameLst>
                                      </p:cBhvr>
                                      <p:tavLst>
                                        <p:tav tm="100000">
                                          <p:val>
                                            <p:fltVal val="0.5"/>
                                          </p:val>
                                        </p:tav>
                                        <p:tav tm="100000">
                                          <p:val>
                                            <p:strVal val="#ppt_x"/>
                                          </p:val>
                                        </p:tav>
                                      </p:tavLst>
                                    </p:anim>
                                    <p:anim calcmode="lin" valueType="num">
                                      <p:cBhvr>
                                        <p:cTn id="84" dur="500" fill="hold"/>
                                        <p:tgtEl>
                                          <p:spTgt spid="52231"/>
                                        </p:tgtEl>
                                        <p:attrNameLst>
                                          <p:attrName>ppt_y</p:attrName>
                                        </p:attrNameLst>
                                      </p:cBhvr>
                                      <p:tavLst>
                                        <p:tav tm="100000">
                                          <p:val>
                                            <p:strVal val="1+(6*min(ma#ppt_x(#ppt_w*#ppt_h,.3),1)-7.4)/-.7*#ppt_h/2"/>
                                          </p:val>
                                        </p:tav>
                                        <p:tav tm="100000">
                                          <p:val>
                                            <p:strVal val="#ppt_y"/>
                                          </p:val>
                                        </p:tav>
                                      </p:tavLst>
                                    </p:anim>
                                  </p:childTnLst>
                                </p:cTn>
                              </p:par>
                            </p:childTnLst>
                          </p:cTn>
                        </p:par>
                        <p:par>
                          <p:cTn id="85" fill="hold" nodeType="afterGroup">
                            <p:stCondLst>
                              <p:cond delay="0"/>
                            </p:stCondLst>
                            <p:childTnLst>
                              <p:par>
                                <p:cTn id="86" presetID="23" presetClass="entr" presetSubtype="36" fill="hold" grpId="0" nodeType="afterEffect">
                                  <p:stCondLst>
                                    <p:cond delay="0"/>
                                  </p:stCondLst>
                                  <p:childTnLst>
                                    <p:set>
                                      <p:cBhvr>
                                        <p:cTn id="87" dur="1" fill="hold">
                                          <p:stCondLst>
                                            <p:cond delay="0"/>
                                          </p:stCondLst>
                                        </p:cTn>
                                        <p:tgtEl>
                                          <p:spTgt spid="52240"/>
                                        </p:tgtEl>
                                        <p:attrNameLst>
                                          <p:attrName>style.visibility</p:attrName>
                                        </p:attrNameLst>
                                      </p:cBhvr>
                                      <p:to>
                                        <p:strVal val="visible"/>
                                      </p:to>
                                    </p:set>
                                    <p:anim calcmode="lin" valueType="num">
                                      <p:cBhvr>
                                        <p:cTn id="88" dur="500" fill="hold"/>
                                        <p:tgtEl>
                                          <p:spTgt spid="52240"/>
                                        </p:tgtEl>
                                        <p:attrNameLst>
                                          <p:attrName>ppt_w</p:attrName>
                                        </p:attrNameLst>
                                      </p:cBhvr>
                                      <p:tavLst>
                                        <p:tav tm="100000">
                                          <p:val>
                                            <p:strVal val="(6*min(ma#ppt_x(#ppt_w*#ppt_h,.3),1)-7.4)/-.7*#ppt_w"/>
                                          </p:val>
                                        </p:tav>
                                        <p:tav tm="100000">
                                          <p:val>
                                            <p:strVal val="#ppt_w"/>
                                          </p:val>
                                        </p:tav>
                                      </p:tavLst>
                                    </p:anim>
                                    <p:anim calcmode="lin" valueType="num">
                                      <p:cBhvr>
                                        <p:cTn id="89" dur="500" fill="hold"/>
                                        <p:tgtEl>
                                          <p:spTgt spid="52240"/>
                                        </p:tgtEl>
                                        <p:attrNameLst>
                                          <p:attrName>ppt_h</p:attrName>
                                        </p:attrNameLst>
                                      </p:cBhvr>
                                      <p:tavLst>
                                        <p:tav tm="100000">
                                          <p:val>
                                            <p:strVal val="(6*min(ma#ppt_x(#ppt_w*#ppt_h,.3),1)-7.4)/-.7*#ppt_h"/>
                                          </p:val>
                                        </p:tav>
                                        <p:tav tm="100000">
                                          <p:val>
                                            <p:strVal val="#ppt_h"/>
                                          </p:val>
                                        </p:tav>
                                      </p:tavLst>
                                    </p:anim>
                                    <p:anim calcmode="lin" valueType="num">
                                      <p:cBhvr>
                                        <p:cTn id="90" dur="500" fill="hold"/>
                                        <p:tgtEl>
                                          <p:spTgt spid="52240"/>
                                        </p:tgtEl>
                                        <p:attrNameLst>
                                          <p:attrName>ppt_x</p:attrName>
                                        </p:attrNameLst>
                                      </p:cBhvr>
                                      <p:tavLst>
                                        <p:tav tm="100000">
                                          <p:val>
                                            <p:fltVal val="0.5"/>
                                          </p:val>
                                        </p:tav>
                                        <p:tav tm="100000">
                                          <p:val>
                                            <p:strVal val="#ppt_x"/>
                                          </p:val>
                                        </p:tav>
                                      </p:tavLst>
                                    </p:anim>
                                    <p:anim calcmode="lin" valueType="num">
                                      <p:cBhvr>
                                        <p:cTn id="91" dur="500" fill="hold"/>
                                        <p:tgtEl>
                                          <p:spTgt spid="52240"/>
                                        </p:tgtEl>
                                        <p:attrNameLst>
                                          <p:attrName>ppt_y</p:attrName>
                                        </p:attrNameLst>
                                      </p:cBhvr>
                                      <p:tavLst>
                                        <p:tav tm="100000">
                                          <p:val>
                                            <p:strVal val="1+(6*min(ma#ppt_x(#ppt_w*#ppt_h,.3),1)-7.4)/-.7*#ppt_h/2"/>
                                          </p:val>
                                        </p:tav>
                                        <p:tav tm="100000">
                                          <p:val>
                                            <p:strVal val="#ppt_y"/>
                                          </p:val>
                                        </p:tav>
                                      </p:tavLst>
                                    </p:anim>
                                  </p:childTnLst>
                                </p:cTn>
                              </p:par>
                            </p:childTnLst>
                          </p:cTn>
                        </p:par>
                        <p:par>
                          <p:cTn id="92" fill="hold" nodeType="afterGroup">
                            <p:stCondLst>
                              <p:cond delay="0"/>
                            </p:stCondLst>
                            <p:childTnLst>
                              <p:par>
                                <p:cTn id="93" presetID="23" presetClass="entr" presetSubtype="36" fill="hold" grpId="0" nodeType="afterEffect">
                                  <p:stCondLst>
                                    <p:cond delay="0"/>
                                  </p:stCondLst>
                                  <p:childTnLst>
                                    <p:set>
                                      <p:cBhvr>
                                        <p:cTn id="94" dur="1" fill="hold">
                                          <p:stCondLst>
                                            <p:cond delay="0"/>
                                          </p:stCondLst>
                                        </p:cTn>
                                        <p:tgtEl>
                                          <p:spTgt spid="52236"/>
                                        </p:tgtEl>
                                        <p:attrNameLst>
                                          <p:attrName>style.visibility</p:attrName>
                                        </p:attrNameLst>
                                      </p:cBhvr>
                                      <p:to>
                                        <p:strVal val="visible"/>
                                      </p:to>
                                    </p:set>
                                    <p:anim calcmode="lin" valueType="num">
                                      <p:cBhvr>
                                        <p:cTn id="95" dur="500" fill="hold"/>
                                        <p:tgtEl>
                                          <p:spTgt spid="52236"/>
                                        </p:tgtEl>
                                        <p:attrNameLst>
                                          <p:attrName>ppt_w</p:attrName>
                                        </p:attrNameLst>
                                      </p:cBhvr>
                                      <p:tavLst>
                                        <p:tav tm="100000">
                                          <p:val>
                                            <p:strVal val="(6*min(ma#ppt_x(#ppt_w*#ppt_h,.3),1)-7.4)/-.7*#ppt_w"/>
                                          </p:val>
                                        </p:tav>
                                        <p:tav tm="100000">
                                          <p:val>
                                            <p:strVal val="#ppt_w"/>
                                          </p:val>
                                        </p:tav>
                                      </p:tavLst>
                                    </p:anim>
                                    <p:anim calcmode="lin" valueType="num">
                                      <p:cBhvr>
                                        <p:cTn id="96" dur="500" fill="hold"/>
                                        <p:tgtEl>
                                          <p:spTgt spid="52236"/>
                                        </p:tgtEl>
                                        <p:attrNameLst>
                                          <p:attrName>ppt_h</p:attrName>
                                        </p:attrNameLst>
                                      </p:cBhvr>
                                      <p:tavLst>
                                        <p:tav tm="100000">
                                          <p:val>
                                            <p:strVal val="(6*min(ma#ppt_x(#ppt_w*#ppt_h,.3),1)-7.4)/-.7*#ppt_h"/>
                                          </p:val>
                                        </p:tav>
                                        <p:tav tm="100000">
                                          <p:val>
                                            <p:strVal val="#ppt_h"/>
                                          </p:val>
                                        </p:tav>
                                      </p:tavLst>
                                    </p:anim>
                                    <p:anim calcmode="lin" valueType="num">
                                      <p:cBhvr>
                                        <p:cTn id="97" dur="500" fill="hold"/>
                                        <p:tgtEl>
                                          <p:spTgt spid="52236"/>
                                        </p:tgtEl>
                                        <p:attrNameLst>
                                          <p:attrName>ppt_x</p:attrName>
                                        </p:attrNameLst>
                                      </p:cBhvr>
                                      <p:tavLst>
                                        <p:tav tm="100000">
                                          <p:val>
                                            <p:fltVal val="0.5"/>
                                          </p:val>
                                        </p:tav>
                                        <p:tav tm="100000">
                                          <p:val>
                                            <p:strVal val="#ppt_x"/>
                                          </p:val>
                                        </p:tav>
                                      </p:tavLst>
                                    </p:anim>
                                    <p:anim calcmode="lin" valueType="num">
                                      <p:cBhvr>
                                        <p:cTn id="98" dur="500" fill="hold"/>
                                        <p:tgtEl>
                                          <p:spTgt spid="52236"/>
                                        </p:tgtEl>
                                        <p:attrNameLst>
                                          <p:attrName>ppt_y</p:attrName>
                                        </p:attrNameLst>
                                      </p:cBhvr>
                                      <p:tavLst>
                                        <p:tav tm="100000">
                                          <p:val>
                                            <p:strVal val="1+(6*min(ma#ppt_x(#ppt_w*#ppt_h,.3),1)-7.4)/-.7*#ppt_h/2"/>
                                          </p:val>
                                        </p:tav>
                                        <p:tav tm="100000">
                                          <p:val>
                                            <p:strVal val="#ppt_y"/>
                                          </p:val>
                                        </p:tav>
                                      </p:tavLst>
                                    </p:anim>
                                  </p:childTnLst>
                                </p:cTn>
                              </p:par>
                            </p:childTnLst>
                          </p:cTn>
                        </p:par>
                        <p:par>
                          <p:cTn id="99" fill="hold" nodeType="afterGroup">
                            <p:stCondLst>
                              <p:cond delay="0"/>
                            </p:stCondLst>
                            <p:childTnLst>
                              <p:par>
                                <p:cTn id="100" presetID="23" presetClass="entr" presetSubtype="36" fill="hold" grpId="0" nodeType="afterEffect">
                                  <p:stCondLst>
                                    <p:cond delay="0"/>
                                  </p:stCondLst>
                                  <p:childTnLst>
                                    <p:set>
                                      <p:cBhvr>
                                        <p:cTn id="101" dur="1" fill="hold">
                                          <p:stCondLst>
                                            <p:cond delay="0"/>
                                          </p:stCondLst>
                                        </p:cTn>
                                        <p:tgtEl>
                                          <p:spTgt spid="52245"/>
                                        </p:tgtEl>
                                        <p:attrNameLst>
                                          <p:attrName>style.visibility</p:attrName>
                                        </p:attrNameLst>
                                      </p:cBhvr>
                                      <p:to>
                                        <p:strVal val="visible"/>
                                      </p:to>
                                    </p:set>
                                    <p:anim calcmode="lin" valueType="num">
                                      <p:cBhvr>
                                        <p:cTn id="102" dur="500" fill="hold"/>
                                        <p:tgtEl>
                                          <p:spTgt spid="52245"/>
                                        </p:tgtEl>
                                        <p:attrNameLst>
                                          <p:attrName>ppt_w</p:attrName>
                                        </p:attrNameLst>
                                      </p:cBhvr>
                                      <p:tavLst>
                                        <p:tav tm="100000">
                                          <p:val>
                                            <p:strVal val="(6*min(ma#ppt_x(#ppt_w*#ppt_h,.3),1)-7.4)/-.7*#ppt_w"/>
                                          </p:val>
                                        </p:tav>
                                        <p:tav tm="100000">
                                          <p:val>
                                            <p:strVal val="#ppt_w"/>
                                          </p:val>
                                        </p:tav>
                                      </p:tavLst>
                                    </p:anim>
                                    <p:anim calcmode="lin" valueType="num">
                                      <p:cBhvr>
                                        <p:cTn id="103" dur="500" fill="hold"/>
                                        <p:tgtEl>
                                          <p:spTgt spid="52245"/>
                                        </p:tgtEl>
                                        <p:attrNameLst>
                                          <p:attrName>ppt_h</p:attrName>
                                        </p:attrNameLst>
                                      </p:cBhvr>
                                      <p:tavLst>
                                        <p:tav tm="100000">
                                          <p:val>
                                            <p:strVal val="(6*min(ma#ppt_x(#ppt_w*#ppt_h,.3),1)-7.4)/-.7*#ppt_h"/>
                                          </p:val>
                                        </p:tav>
                                        <p:tav tm="100000">
                                          <p:val>
                                            <p:strVal val="#ppt_h"/>
                                          </p:val>
                                        </p:tav>
                                      </p:tavLst>
                                    </p:anim>
                                    <p:anim calcmode="lin" valueType="num">
                                      <p:cBhvr>
                                        <p:cTn id="104" dur="500" fill="hold"/>
                                        <p:tgtEl>
                                          <p:spTgt spid="52245"/>
                                        </p:tgtEl>
                                        <p:attrNameLst>
                                          <p:attrName>ppt_x</p:attrName>
                                        </p:attrNameLst>
                                      </p:cBhvr>
                                      <p:tavLst>
                                        <p:tav tm="100000">
                                          <p:val>
                                            <p:fltVal val="0.5"/>
                                          </p:val>
                                        </p:tav>
                                        <p:tav tm="100000">
                                          <p:val>
                                            <p:strVal val="#ppt_x"/>
                                          </p:val>
                                        </p:tav>
                                      </p:tavLst>
                                    </p:anim>
                                    <p:anim calcmode="lin" valueType="num">
                                      <p:cBhvr>
                                        <p:cTn id="105" dur="500" fill="hold"/>
                                        <p:tgtEl>
                                          <p:spTgt spid="52245"/>
                                        </p:tgtEl>
                                        <p:attrNameLst>
                                          <p:attrName>ppt_y</p:attrName>
                                        </p:attrNameLst>
                                      </p:cBhvr>
                                      <p:tavLst>
                                        <p:tav tm="100000">
                                          <p:val>
                                            <p:strVal val="1+(6*min(ma#ppt_x(#ppt_w*#ppt_h,.3),1)-7.4)/-.7*#ppt_h/2"/>
                                          </p:val>
                                        </p:tav>
                                        <p:tav tm="100000">
                                          <p:val>
                                            <p:strVal val="#ppt_y"/>
                                          </p:val>
                                        </p:tav>
                                      </p:tavLst>
                                    </p:anim>
                                  </p:childTnLst>
                                </p:cTn>
                              </p:par>
                            </p:childTnLst>
                          </p:cTn>
                        </p:par>
                        <p:par>
                          <p:cTn id="106" fill="hold" nodeType="afterGroup">
                            <p:stCondLst>
                              <p:cond delay="0"/>
                            </p:stCondLst>
                            <p:childTnLst>
                              <p:par>
                                <p:cTn id="107" presetID="23" presetClass="entr" presetSubtype="36" fill="hold" grpId="0" nodeType="afterEffect">
                                  <p:stCondLst>
                                    <p:cond delay="0"/>
                                  </p:stCondLst>
                                  <p:childTnLst>
                                    <p:set>
                                      <p:cBhvr>
                                        <p:cTn id="108" dur="1" fill="hold">
                                          <p:stCondLst>
                                            <p:cond delay="0"/>
                                          </p:stCondLst>
                                        </p:cTn>
                                        <p:tgtEl>
                                          <p:spTgt spid="52243"/>
                                        </p:tgtEl>
                                        <p:attrNameLst>
                                          <p:attrName>style.visibility</p:attrName>
                                        </p:attrNameLst>
                                      </p:cBhvr>
                                      <p:to>
                                        <p:strVal val="visible"/>
                                      </p:to>
                                    </p:set>
                                    <p:anim calcmode="lin" valueType="num">
                                      <p:cBhvr>
                                        <p:cTn id="109" dur="500" fill="hold"/>
                                        <p:tgtEl>
                                          <p:spTgt spid="52243"/>
                                        </p:tgtEl>
                                        <p:attrNameLst>
                                          <p:attrName>ppt_w</p:attrName>
                                        </p:attrNameLst>
                                      </p:cBhvr>
                                      <p:tavLst>
                                        <p:tav tm="100000">
                                          <p:val>
                                            <p:strVal val="(6*min(ma#ppt_x(#ppt_w*#ppt_h,.3),1)-7.4)/-.7*#ppt_w"/>
                                          </p:val>
                                        </p:tav>
                                        <p:tav tm="100000">
                                          <p:val>
                                            <p:strVal val="#ppt_w"/>
                                          </p:val>
                                        </p:tav>
                                      </p:tavLst>
                                    </p:anim>
                                    <p:anim calcmode="lin" valueType="num">
                                      <p:cBhvr>
                                        <p:cTn id="110" dur="500" fill="hold"/>
                                        <p:tgtEl>
                                          <p:spTgt spid="52243"/>
                                        </p:tgtEl>
                                        <p:attrNameLst>
                                          <p:attrName>ppt_h</p:attrName>
                                        </p:attrNameLst>
                                      </p:cBhvr>
                                      <p:tavLst>
                                        <p:tav tm="100000">
                                          <p:val>
                                            <p:strVal val="(6*min(ma#ppt_x(#ppt_w*#ppt_h,.3),1)-7.4)/-.7*#ppt_h"/>
                                          </p:val>
                                        </p:tav>
                                        <p:tav tm="100000">
                                          <p:val>
                                            <p:strVal val="#ppt_h"/>
                                          </p:val>
                                        </p:tav>
                                      </p:tavLst>
                                    </p:anim>
                                    <p:anim calcmode="lin" valueType="num">
                                      <p:cBhvr>
                                        <p:cTn id="111" dur="500" fill="hold"/>
                                        <p:tgtEl>
                                          <p:spTgt spid="52243"/>
                                        </p:tgtEl>
                                        <p:attrNameLst>
                                          <p:attrName>ppt_x</p:attrName>
                                        </p:attrNameLst>
                                      </p:cBhvr>
                                      <p:tavLst>
                                        <p:tav tm="100000">
                                          <p:val>
                                            <p:fltVal val="0.5"/>
                                          </p:val>
                                        </p:tav>
                                        <p:tav tm="100000">
                                          <p:val>
                                            <p:strVal val="#ppt_x"/>
                                          </p:val>
                                        </p:tav>
                                      </p:tavLst>
                                    </p:anim>
                                    <p:anim calcmode="lin" valueType="num">
                                      <p:cBhvr>
                                        <p:cTn id="112" dur="500" fill="hold"/>
                                        <p:tgtEl>
                                          <p:spTgt spid="52243"/>
                                        </p:tgtEl>
                                        <p:attrNameLst>
                                          <p:attrName>ppt_y</p:attrName>
                                        </p:attrNameLst>
                                      </p:cBhvr>
                                      <p:tavLst>
                                        <p:tav tm="100000">
                                          <p:val>
                                            <p:strVal val="1+(6*min(ma#ppt_x(#ppt_w*#ppt_h,.3),1)-7.4)/-.7*#ppt_h/2"/>
                                          </p:val>
                                        </p:tav>
                                        <p:tav tm="100000">
                                          <p:val>
                                            <p:strVal val="#ppt_y"/>
                                          </p:val>
                                        </p:tav>
                                      </p:tavLst>
                                    </p:anim>
                                  </p:childTnLst>
                                </p:cTn>
                              </p:par>
                            </p:childTnLst>
                          </p:cTn>
                        </p:par>
                        <p:par>
                          <p:cTn id="113" fill="hold" nodeType="afterGroup">
                            <p:stCondLst>
                              <p:cond delay="0"/>
                            </p:stCondLst>
                            <p:childTnLst>
                              <p:par>
                                <p:cTn id="114" presetID="23" presetClass="entr" presetSubtype="36" fill="hold" grpId="0" nodeType="afterEffect">
                                  <p:stCondLst>
                                    <p:cond delay="0"/>
                                  </p:stCondLst>
                                  <p:childTnLst>
                                    <p:set>
                                      <p:cBhvr>
                                        <p:cTn id="115" dur="1" fill="hold">
                                          <p:stCondLst>
                                            <p:cond delay="0"/>
                                          </p:stCondLst>
                                        </p:cTn>
                                        <p:tgtEl>
                                          <p:spTgt spid="52247"/>
                                        </p:tgtEl>
                                        <p:attrNameLst>
                                          <p:attrName>style.visibility</p:attrName>
                                        </p:attrNameLst>
                                      </p:cBhvr>
                                      <p:to>
                                        <p:strVal val="visible"/>
                                      </p:to>
                                    </p:set>
                                    <p:anim calcmode="lin" valueType="num">
                                      <p:cBhvr>
                                        <p:cTn id="116" dur="500" fill="hold"/>
                                        <p:tgtEl>
                                          <p:spTgt spid="52247"/>
                                        </p:tgtEl>
                                        <p:attrNameLst>
                                          <p:attrName>ppt_w</p:attrName>
                                        </p:attrNameLst>
                                      </p:cBhvr>
                                      <p:tavLst>
                                        <p:tav tm="100000">
                                          <p:val>
                                            <p:strVal val="(6*min(ma#ppt_x(#ppt_w*#ppt_h,.3),1)-7.4)/-.7*#ppt_w"/>
                                          </p:val>
                                        </p:tav>
                                        <p:tav tm="100000">
                                          <p:val>
                                            <p:strVal val="#ppt_w"/>
                                          </p:val>
                                        </p:tav>
                                      </p:tavLst>
                                    </p:anim>
                                    <p:anim calcmode="lin" valueType="num">
                                      <p:cBhvr>
                                        <p:cTn id="117" dur="500" fill="hold"/>
                                        <p:tgtEl>
                                          <p:spTgt spid="52247"/>
                                        </p:tgtEl>
                                        <p:attrNameLst>
                                          <p:attrName>ppt_h</p:attrName>
                                        </p:attrNameLst>
                                      </p:cBhvr>
                                      <p:tavLst>
                                        <p:tav tm="100000">
                                          <p:val>
                                            <p:strVal val="(6*min(ma#ppt_x(#ppt_w*#ppt_h,.3),1)-7.4)/-.7*#ppt_h"/>
                                          </p:val>
                                        </p:tav>
                                        <p:tav tm="100000">
                                          <p:val>
                                            <p:strVal val="#ppt_h"/>
                                          </p:val>
                                        </p:tav>
                                      </p:tavLst>
                                    </p:anim>
                                    <p:anim calcmode="lin" valueType="num">
                                      <p:cBhvr>
                                        <p:cTn id="118" dur="500" fill="hold"/>
                                        <p:tgtEl>
                                          <p:spTgt spid="52247"/>
                                        </p:tgtEl>
                                        <p:attrNameLst>
                                          <p:attrName>ppt_x</p:attrName>
                                        </p:attrNameLst>
                                      </p:cBhvr>
                                      <p:tavLst>
                                        <p:tav tm="100000">
                                          <p:val>
                                            <p:fltVal val="0.5"/>
                                          </p:val>
                                        </p:tav>
                                        <p:tav tm="100000">
                                          <p:val>
                                            <p:strVal val="#ppt_x"/>
                                          </p:val>
                                        </p:tav>
                                      </p:tavLst>
                                    </p:anim>
                                    <p:anim calcmode="lin" valueType="num">
                                      <p:cBhvr>
                                        <p:cTn id="119" dur="500" fill="hold"/>
                                        <p:tgtEl>
                                          <p:spTgt spid="52247"/>
                                        </p:tgtEl>
                                        <p:attrNameLst>
                                          <p:attrName>ppt_y</p:attrName>
                                        </p:attrNameLst>
                                      </p:cBhvr>
                                      <p:tavLst>
                                        <p:tav tm="100000">
                                          <p:val>
                                            <p:strVal val="1+(6*min(ma#ppt_x(#ppt_w*#ppt_h,.3),1)-7.4)/-.7*#ppt_h/2"/>
                                          </p:val>
                                        </p:tav>
                                        <p:tav tm="100000">
                                          <p:val>
                                            <p:strVal val="#ppt_y"/>
                                          </p:val>
                                        </p:tav>
                                      </p:tavLst>
                                    </p:anim>
                                  </p:childTnLst>
                                </p:cTn>
                              </p:par>
                            </p:childTnLst>
                          </p:cTn>
                        </p:par>
                        <p:par>
                          <p:cTn id="120" fill="hold" nodeType="afterGroup">
                            <p:stCondLst>
                              <p:cond delay="0"/>
                            </p:stCondLst>
                            <p:childTnLst>
                              <p:par>
                                <p:cTn id="121" presetID="23" presetClass="entr" presetSubtype="36" fill="hold" grpId="0" nodeType="afterEffect">
                                  <p:stCondLst>
                                    <p:cond delay="0"/>
                                  </p:stCondLst>
                                  <p:childTnLst>
                                    <p:set>
                                      <p:cBhvr>
                                        <p:cTn id="122" dur="1" fill="hold">
                                          <p:stCondLst>
                                            <p:cond delay="0"/>
                                          </p:stCondLst>
                                        </p:cTn>
                                        <p:tgtEl>
                                          <p:spTgt spid="52239"/>
                                        </p:tgtEl>
                                        <p:attrNameLst>
                                          <p:attrName>style.visibility</p:attrName>
                                        </p:attrNameLst>
                                      </p:cBhvr>
                                      <p:to>
                                        <p:strVal val="visible"/>
                                      </p:to>
                                    </p:set>
                                    <p:anim calcmode="lin" valueType="num">
                                      <p:cBhvr>
                                        <p:cTn id="123" dur="500" fill="hold"/>
                                        <p:tgtEl>
                                          <p:spTgt spid="52239"/>
                                        </p:tgtEl>
                                        <p:attrNameLst>
                                          <p:attrName>ppt_w</p:attrName>
                                        </p:attrNameLst>
                                      </p:cBhvr>
                                      <p:tavLst>
                                        <p:tav tm="100000">
                                          <p:val>
                                            <p:strVal val="(6*min(ma#ppt_x(#ppt_w*#ppt_h,.3),1)-7.4)/-.7*#ppt_w"/>
                                          </p:val>
                                        </p:tav>
                                        <p:tav tm="100000">
                                          <p:val>
                                            <p:strVal val="#ppt_w"/>
                                          </p:val>
                                        </p:tav>
                                      </p:tavLst>
                                    </p:anim>
                                    <p:anim calcmode="lin" valueType="num">
                                      <p:cBhvr>
                                        <p:cTn id="124" dur="500" fill="hold"/>
                                        <p:tgtEl>
                                          <p:spTgt spid="52239"/>
                                        </p:tgtEl>
                                        <p:attrNameLst>
                                          <p:attrName>ppt_h</p:attrName>
                                        </p:attrNameLst>
                                      </p:cBhvr>
                                      <p:tavLst>
                                        <p:tav tm="100000">
                                          <p:val>
                                            <p:strVal val="(6*min(ma#ppt_x(#ppt_w*#ppt_h,.3),1)-7.4)/-.7*#ppt_h"/>
                                          </p:val>
                                        </p:tav>
                                        <p:tav tm="100000">
                                          <p:val>
                                            <p:strVal val="#ppt_h"/>
                                          </p:val>
                                        </p:tav>
                                      </p:tavLst>
                                    </p:anim>
                                    <p:anim calcmode="lin" valueType="num">
                                      <p:cBhvr>
                                        <p:cTn id="125" dur="500" fill="hold"/>
                                        <p:tgtEl>
                                          <p:spTgt spid="52239"/>
                                        </p:tgtEl>
                                        <p:attrNameLst>
                                          <p:attrName>ppt_x</p:attrName>
                                        </p:attrNameLst>
                                      </p:cBhvr>
                                      <p:tavLst>
                                        <p:tav tm="100000">
                                          <p:val>
                                            <p:fltVal val="0.5"/>
                                          </p:val>
                                        </p:tav>
                                        <p:tav tm="100000">
                                          <p:val>
                                            <p:strVal val="#ppt_x"/>
                                          </p:val>
                                        </p:tav>
                                      </p:tavLst>
                                    </p:anim>
                                    <p:anim calcmode="lin" valueType="num">
                                      <p:cBhvr>
                                        <p:cTn id="126" dur="500" fill="hold"/>
                                        <p:tgtEl>
                                          <p:spTgt spid="52239"/>
                                        </p:tgtEl>
                                        <p:attrNameLst>
                                          <p:attrName>ppt_y</p:attrName>
                                        </p:attrNameLst>
                                      </p:cBhvr>
                                      <p:tavLst>
                                        <p:tav tm="100000">
                                          <p:val>
                                            <p:strVal val="1+(6*min(ma#ppt_x(#ppt_w*#ppt_h,.3),1)-7.4)/-.7*#ppt_h/2"/>
                                          </p:val>
                                        </p:tav>
                                        <p:tav tm="100000">
                                          <p:val>
                                            <p:strVal val="#ppt_y"/>
                                          </p:val>
                                        </p:tav>
                                      </p:tavLst>
                                    </p:anim>
                                  </p:childTnLst>
                                </p:cTn>
                              </p:par>
                            </p:childTnLst>
                          </p:cTn>
                        </p:par>
                        <p:par>
                          <p:cTn id="127" fill="hold" nodeType="afterGroup">
                            <p:stCondLst>
                              <p:cond delay="0"/>
                            </p:stCondLst>
                            <p:childTnLst>
                              <p:par>
                                <p:cTn id="128" presetID="23" presetClass="entr" presetSubtype="36" fill="hold" grpId="0" nodeType="afterEffect">
                                  <p:stCondLst>
                                    <p:cond delay="0"/>
                                  </p:stCondLst>
                                  <p:childTnLst>
                                    <p:set>
                                      <p:cBhvr>
                                        <p:cTn id="129" dur="1" fill="hold">
                                          <p:stCondLst>
                                            <p:cond delay="0"/>
                                          </p:stCondLst>
                                        </p:cTn>
                                        <p:tgtEl>
                                          <p:spTgt spid="52248"/>
                                        </p:tgtEl>
                                        <p:attrNameLst>
                                          <p:attrName>style.visibility</p:attrName>
                                        </p:attrNameLst>
                                      </p:cBhvr>
                                      <p:to>
                                        <p:strVal val="visible"/>
                                      </p:to>
                                    </p:set>
                                    <p:anim calcmode="lin" valueType="num">
                                      <p:cBhvr>
                                        <p:cTn id="130" dur="500" fill="hold"/>
                                        <p:tgtEl>
                                          <p:spTgt spid="52248"/>
                                        </p:tgtEl>
                                        <p:attrNameLst>
                                          <p:attrName>ppt_w</p:attrName>
                                        </p:attrNameLst>
                                      </p:cBhvr>
                                      <p:tavLst>
                                        <p:tav tm="100000">
                                          <p:val>
                                            <p:strVal val="(6*min(ma#ppt_x(#ppt_w*#ppt_h,.3),1)-7.4)/-.7*#ppt_w"/>
                                          </p:val>
                                        </p:tav>
                                        <p:tav tm="100000">
                                          <p:val>
                                            <p:strVal val="#ppt_w"/>
                                          </p:val>
                                        </p:tav>
                                      </p:tavLst>
                                    </p:anim>
                                    <p:anim calcmode="lin" valueType="num">
                                      <p:cBhvr>
                                        <p:cTn id="131" dur="500" fill="hold"/>
                                        <p:tgtEl>
                                          <p:spTgt spid="52248"/>
                                        </p:tgtEl>
                                        <p:attrNameLst>
                                          <p:attrName>ppt_h</p:attrName>
                                        </p:attrNameLst>
                                      </p:cBhvr>
                                      <p:tavLst>
                                        <p:tav tm="100000">
                                          <p:val>
                                            <p:strVal val="(6*min(ma#ppt_x(#ppt_w*#ppt_h,.3),1)-7.4)/-.7*#ppt_h"/>
                                          </p:val>
                                        </p:tav>
                                        <p:tav tm="100000">
                                          <p:val>
                                            <p:strVal val="#ppt_h"/>
                                          </p:val>
                                        </p:tav>
                                      </p:tavLst>
                                    </p:anim>
                                    <p:anim calcmode="lin" valueType="num">
                                      <p:cBhvr>
                                        <p:cTn id="132" dur="500" fill="hold"/>
                                        <p:tgtEl>
                                          <p:spTgt spid="52248"/>
                                        </p:tgtEl>
                                        <p:attrNameLst>
                                          <p:attrName>ppt_x</p:attrName>
                                        </p:attrNameLst>
                                      </p:cBhvr>
                                      <p:tavLst>
                                        <p:tav tm="100000">
                                          <p:val>
                                            <p:fltVal val="0.5"/>
                                          </p:val>
                                        </p:tav>
                                        <p:tav tm="100000">
                                          <p:val>
                                            <p:strVal val="#ppt_x"/>
                                          </p:val>
                                        </p:tav>
                                      </p:tavLst>
                                    </p:anim>
                                    <p:anim calcmode="lin" valueType="num">
                                      <p:cBhvr>
                                        <p:cTn id="133" dur="500" fill="hold"/>
                                        <p:tgtEl>
                                          <p:spTgt spid="52248"/>
                                        </p:tgtEl>
                                        <p:attrNameLst>
                                          <p:attrName>ppt_y</p:attrName>
                                        </p:attrNameLst>
                                      </p:cBhvr>
                                      <p:tavLst>
                                        <p:tav tm="100000">
                                          <p:val>
                                            <p:strVal val="1+(6*min(ma#ppt_x(#ppt_w*#ppt_h,.3),1)-7.4)/-.7*#ppt_h/2"/>
                                          </p:val>
                                        </p:tav>
                                        <p:tav tm="100000">
                                          <p:val>
                                            <p:strVal val="#ppt_y"/>
                                          </p:val>
                                        </p:tav>
                                      </p:tavLst>
                                    </p:anim>
                                  </p:childTnLst>
                                </p:cTn>
                              </p:par>
                            </p:childTnLst>
                          </p:cTn>
                        </p:par>
                        <p:par>
                          <p:cTn id="134" fill="hold" nodeType="afterGroup">
                            <p:stCondLst>
                              <p:cond delay="0"/>
                            </p:stCondLst>
                            <p:childTnLst>
                              <p:par>
                                <p:cTn id="135" presetID="23" presetClass="entr" presetSubtype="36" fill="hold" grpId="0" nodeType="afterEffect">
                                  <p:stCondLst>
                                    <p:cond delay="0"/>
                                  </p:stCondLst>
                                  <p:childTnLst>
                                    <p:set>
                                      <p:cBhvr>
                                        <p:cTn id="136" dur="1" fill="hold">
                                          <p:stCondLst>
                                            <p:cond delay="0"/>
                                          </p:stCondLst>
                                        </p:cTn>
                                        <p:tgtEl>
                                          <p:spTgt spid="52241"/>
                                        </p:tgtEl>
                                        <p:attrNameLst>
                                          <p:attrName>style.visibility</p:attrName>
                                        </p:attrNameLst>
                                      </p:cBhvr>
                                      <p:to>
                                        <p:strVal val="visible"/>
                                      </p:to>
                                    </p:set>
                                    <p:anim calcmode="lin" valueType="num">
                                      <p:cBhvr>
                                        <p:cTn id="137" dur="500" fill="hold"/>
                                        <p:tgtEl>
                                          <p:spTgt spid="52241"/>
                                        </p:tgtEl>
                                        <p:attrNameLst>
                                          <p:attrName>ppt_w</p:attrName>
                                        </p:attrNameLst>
                                      </p:cBhvr>
                                      <p:tavLst>
                                        <p:tav tm="100000">
                                          <p:val>
                                            <p:strVal val="(6*min(ma#ppt_x(#ppt_w*#ppt_h,.3),1)-7.4)/-.7*#ppt_w"/>
                                          </p:val>
                                        </p:tav>
                                        <p:tav tm="100000">
                                          <p:val>
                                            <p:strVal val="#ppt_w"/>
                                          </p:val>
                                        </p:tav>
                                      </p:tavLst>
                                    </p:anim>
                                    <p:anim calcmode="lin" valueType="num">
                                      <p:cBhvr>
                                        <p:cTn id="138" dur="500" fill="hold"/>
                                        <p:tgtEl>
                                          <p:spTgt spid="52241"/>
                                        </p:tgtEl>
                                        <p:attrNameLst>
                                          <p:attrName>ppt_h</p:attrName>
                                        </p:attrNameLst>
                                      </p:cBhvr>
                                      <p:tavLst>
                                        <p:tav tm="100000">
                                          <p:val>
                                            <p:strVal val="(6*min(ma#ppt_x(#ppt_w*#ppt_h,.3),1)-7.4)/-.7*#ppt_h"/>
                                          </p:val>
                                        </p:tav>
                                        <p:tav tm="100000">
                                          <p:val>
                                            <p:strVal val="#ppt_h"/>
                                          </p:val>
                                        </p:tav>
                                      </p:tavLst>
                                    </p:anim>
                                    <p:anim calcmode="lin" valueType="num">
                                      <p:cBhvr>
                                        <p:cTn id="139" dur="500" fill="hold"/>
                                        <p:tgtEl>
                                          <p:spTgt spid="52241"/>
                                        </p:tgtEl>
                                        <p:attrNameLst>
                                          <p:attrName>ppt_x</p:attrName>
                                        </p:attrNameLst>
                                      </p:cBhvr>
                                      <p:tavLst>
                                        <p:tav tm="100000">
                                          <p:val>
                                            <p:fltVal val="0.5"/>
                                          </p:val>
                                        </p:tav>
                                        <p:tav tm="100000">
                                          <p:val>
                                            <p:strVal val="#ppt_x"/>
                                          </p:val>
                                        </p:tav>
                                      </p:tavLst>
                                    </p:anim>
                                    <p:anim calcmode="lin" valueType="num">
                                      <p:cBhvr>
                                        <p:cTn id="140" dur="500" fill="hold"/>
                                        <p:tgtEl>
                                          <p:spTgt spid="52241"/>
                                        </p:tgtEl>
                                        <p:attrNameLst>
                                          <p:attrName>ppt_y</p:attrName>
                                        </p:attrNameLst>
                                      </p:cBhvr>
                                      <p:tavLst>
                                        <p:tav tm="100000">
                                          <p:val>
                                            <p:strVal val="1+(6*min(ma#ppt_x(#ppt_w*#ppt_h,.3),1)-7.4)/-.7*#ppt_h/2"/>
                                          </p:val>
                                        </p:tav>
                                        <p:tav tm="100000">
                                          <p:val>
                                            <p:strVal val="#ppt_y"/>
                                          </p:val>
                                        </p:tav>
                                      </p:tavLst>
                                    </p:anim>
                                  </p:childTnLst>
                                </p:cTn>
                              </p:par>
                            </p:childTnLst>
                          </p:cTn>
                        </p:par>
                        <p:par>
                          <p:cTn id="141" fill="hold" nodeType="afterGroup">
                            <p:stCondLst>
                              <p:cond delay="0"/>
                            </p:stCondLst>
                            <p:childTnLst>
                              <p:par>
                                <p:cTn id="142" presetID="23" presetClass="entr" presetSubtype="36" fill="hold" grpId="0" nodeType="afterEffect">
                                  <p:stCondLst>
                                    <p:cond delay="0"/>
                                  </p:stCondLst>
                                  <p:childTnLst>
                                    <p:set>
                                      <p:cBhvr>
                                        <p:cTn id="143" dur="1" fill="hold">
                                          <p:stCondLst>
                                            <p:cond delay="0"/>
                                          </p:stCondLst>
                                        </p:cTn>
                                        <p:tgtEl>
                                          <p:spTgt spid="52249"/>
                                        </p:tgtEl>
                                        <p:attrNameLst>
                                          <p:attrName>style.visibility</p:attrName>
                                        </p:attrNameLst>
                                      </p:cBhvr>
                                      <p:to>
                                        <p:strVal val="visible"/>
                                      </p:to>
                                    </p:set>
                                    <p:anim calcmode="lin" valueType="num">
                                      <p:cBhvr>
                                        <p:cTn id="144" dur="500" fill="hold"/>
                                        <p:tgtEl>
                                          <p:spTgt spid="52249"/>
                                        </p:tgtEl>
                                        <p:attrNameLst>
                                          <p:attrName>ppt_w</p:attrName>
                                        </p:attrNameLst>
                                      </p:cBhvr>
                                      <p:tavLst>
                                        <p:tav tm="100000">
                                          <p:val>
                                            <p:strVal val="(6*min(ma#ppt_x(#ppt_w*#ppt_h,.3),1)-7.4)/-.7*#ppt_w"/>
                                          </p:val>
                                        </p:tav>
                                        <p:tav tm="100000">
                                          <p:val>
                                            <p:strVal val="#ppt_w"/>
                                          </p:val>
                                        </p:tav>
                                      </p:tavLst>
                                    </p:anim>
                                    <p:anim calcmode="lin" valueType="num">
                                      <p:cBhvr>
                                        <p:cTn id="145" dur="500" fill="hold"/>
                                        <p:tgtEl>
                                          <p:spTgt spid="52249"/>
                                        </p:tgtEl>
                                        <p:attrNameLst>
                                          <p:attrName>ppt_h</p:attrName>
                                        </p:attrNameLst>
                                      </p:cBhvr>
                                      <p:tavLst>
                                        <p:tav tm="100000">
                                          <p:val>
                                            <p:strVal val="(6*min(ma#ppt_x(#ppt_w*#ppt_h,.3),1)-7.4)/-.7*#ppt_h"/>
                                          </p:val>
                                        </p:tav>
                                        <p:tav tm="100000">
                                          <p:val>
                                            <p:strVal val="#ppt_h"/>
                                          </p:val>
                                        </p:tav>
                                      </p:tavLst>
                                    </p:anim>
                                    <p:anim calcmode="lin" valueType="num">
                                      <p:cBhvr>
                                        <p:cTn id="146" dur="500" fill="hold"/>
                                        <p:tgtEl>
                                          <p:spTgt spid="52249"/>
                                        </p:tgtEl>
                                        <p:attrNameLst>
                                          <p:attrName>ppt_x</p:attrName>
                                        </p:attrNameLst>
                                      </p:cBhvr>
                                      <p:tavLst>
                                        <p:tav tm="100000">
                                          <p:val>
                                            <p:fltVal val="0.5"/>
                                          </p:val>
                                        </p:tav>
                                        <p:tav tm="100000">
                                          <p:val>
                                            <p:strVal val="#ppt_x"/>
                                          </p:val>
                                        </p:tav>
                                      </p:tavLst>
                                    </p:anim>
                                    <p:anim calcmode="lin" valueType="num">
                                      <p:cBhvr>
                                        <p:cTn id="147" dur="500" fill="hold"/>
                                        <p:tgtEl>
                                          <p:spTgt spid="52249"/>
                                        </p:tgtEl>
                                        <p:attrNameLst>
                                          <p:attrName>ppt_y</p:attrName>
                                        </p:attrNameLst>
                                      </p:cBhvr>
                                      <p:tavLst>
                                        <p:tav tm="100000">
                                          <p:val>
                                            <p:strVal val="1+(6*min(ma#ppt_x(#ppt_w*#ppt_h,.3),1)-7.4)/-.7*#ppt_h/2"/>
                                          </p:val>
                                        </p:tav>
                                        <p:tav tm="100000">
                                          <p:val>
                                            <p:strVal val="#ppt_y"/>
                                          </p:val>
                                        </p:tav>
                                      </p:tavLst>
                                    </p:anim>
                                  </p:childTnLst>
                                </p:cTn>
                              </p:par>
                            </p:childTnLst>
                          </p:cTn>
                        </p:par>
                        <p:par>
                          <p:cTn id="148" fill="hold" nodeType="afterGroup">
                            <p:stCondLst>
                              <p:cond delay="0"/>
                            </p:stCondLst>
                            <p:childTnLst>
                              <p:par>
                                <p:cTn id="149" presetID="23" presetClass="entr" presetSubtype="36" fill="hold" grpId="0" nodeType="afterEffect">
                                  <p:stCondLst>
                                    <p:cond delay="0"/>
                                  </p:stCondLst>
                                  <p:childTnLst>
                                    <p:set>
                                      <p:cBhvr>
                                        <p:cTn id="150" dur="1" fill="hold">
                                          <p:stCondLst>
                                            <p:cond delay="0"/>
                                          </p:stCondLst>
                                        </p:cTn>
                                        <p:tgtEl>
                                          <p:spTgt spid="52253"/>
                                        </p:tgtEl>
                                        <p:attrNameLst>
                                          <p:attrName>style.visibility</p:attrName>
                                        </p:attrNameLst>
                                      </p:cBhvr>
                                      <p:to>
                                        <p:strVal val="visible"/>
                                      </p:to>
                                    </p:set>
                                    <p:anim calcmode="lin" valueType="num">
                                      <p:cBhvr>
                                        <p:cTn id="151" dur="500" fill="hold"/>
                                        <p:tgtEl>
                                          <p:spTgt spid="52253"/>
                                        </p:tgtEl>
                                        <p:attrNameLst>
                                          <p:attrName>ppt_w</p:attrName>
                                        </p:attrNameLst>
                                      </p:cBhvr>
                                      <p:tavLst>
                                        <p:tav tm="100000">
                                          <p:val>
                                            <p:strVal val="(6*min(ma#ppt_x(#ppt_w*#ppt_h,.3),1)-7.4)/-.7*#ppt_w"/>
                                          </p:val>
                                        </p:tav>
                                        <p:tav tm="100000">
                                          <p:val>
                                            <p:strVal val="#ppt_w"/>
                                          </p:val>
                                        </p:tav>
                                      </p:tavLst>
                                    </p:anim>
                                    <p:anim calcmode="lin" valueType="num">
                                      <p:cBhvr>
                                        <p:cTn id="152" dur="500" fill="hold"/>
                                        <p:tgtEl>
                                          <p:spTgt spid="52253"/>
                                        </p:tgtEl>
                                        <p:attrNameLst>
                                          <p:attrName>ppt_h</p:attrName>
                                        </p:attrNameLst>
                                      </p:cBhvr>
                                      <p:tavLst>
                                        <p:tav tm="100000">
                                          <p:val>
                                            <p:strVal val="(6*min(ma#ppt_x(#ppt_w*#ppt_h,.3),1)-7.4)/-.7*#ppt_h"/>
                                          </p:val>
                                        </p:tav>
                                        <p:tav tm="100000">
                                          <p:val>
                                            <p:strVal val="#ppt_h"/>
                                          </p:val>
                                        </p:tav>
                                      </p:tavLst>
                                    </p:anim>
                                    <p:anim calcmode="lin" valueType="num">
                                      <p:cBhvr>
                                        <p:cTn id="153" dur="500" fill="hold"/>
                                        <p:tgtEl>
                                          <p:spTgt spid="52253"/>
                                        </p:tgtEl>
                                        <p:attrNameLst>
                                          <p:attrName>ppt_x</p:attrName>
                                        </p:attrNameLst>
                                      </p:cBhvr>
                                      <p:tavLst>
                                        <p:tav tm="100000">
                                          <p:val>
                                            <p:fltVal val="0.5"/>
                                          </p:val>
                                        </p:tav>
                                        <p:tav tm="100000">
                                          <p:val>
                                            <p:strVal val="#ppt_x"/>
                                          </p:val>
                                        </p:tav>
                                      </p:tavLst>
                                    </p:anim>
                                    <p:anim calcmode="lin" valueType="num">
                                      <p:cBhvr>
                                        <p:cTn id="154" dur="500" fill="hold"/>
                                        <p:tgtEl>
                                          <p:spTgt spid="52253"/>
                                        </p:tgtEl>
                                        <p:attrNameLst>
                                          <p:attrName>ppt_y</p:attrName>
                                        </p:attrNameLst>
                                      </p:cBhvr>
                                      <p:tavLst>
                                        <p:tav tm="100000">
                                          <p:val>
                                            <p:strVal val="1+(6*min(ma#ppt_x(#ppt_w*#ppt_h,.3),1)-7.4)/-.7*#ppt_h/2"/>
                                          </p:val>
                                        </p:tav>
                                        <p:tav tm="100000">
                                          <p:val>
                                            <p:strVal val="#ppt_y"/>
                                          </p:val>
                                        </p:tav>
                                      </p:tavLst>
                                    </p:anim>
                                  </p:childTnLst>
                                </p:cTn>
                              </p:par>
                            </p:childTnLst>
                          </p:cTn>
                        </p:par>
                        <p:par>
                          <p:cTn id="155" fill="hold" nodeType="afterGroup">
                            <p:stCondLst>
                              <p:cond delay="0"/>
                            </p:stCondLst>
                            <p:childTnLst>
                              <p:par>
                                <p:cTn id="156" presetID="23" presetClass="entr" presetSubtype="36" fill="hold" grpId="0" nodeType="afterEffect">
                                  <p:stCondLst>
                                    <p:cond delay="0"/>
                                  </p:stCondLst>
                                  <p:childTnLst>
                                    <p:set>
                                      <p:cBhvr>
                                        <p:cTn id="157" dur="1" fill="hold">
                                          <p:stCondLst>
                                            <p:cond delay="0"/>
                                          </p:stCondLst>
                                        </p:cTn>
                                        <p:tgtEl>
                                          <p:spTgt spid="52244"/>
                                        </p:tgtEl>
                                        <p:attrNameLst>
                                          <p:attrName>style.visibility</p:attrName>
                                        </p:attrNameLst>
                                      </p:cBhvr>
                                      <p:to>
                                        <p:strVal val="visible"/>
                                      </p:to>
                                    </p:set>
                                    <p:anim calcmode="lin" valueType="num">
                                      <p:cBhvr>
                                        <p:cTn id="158" dur="500" fill="hold"/>
                                        <p:tgtEl>
                                          <p:spTgt spid="52244"/>
                                        </p:tgtEl>
                                        <p:attrNameLst>
                                          <p:attrName>ppt_w</p:attrName>
                                        </p:attrNameLst>
                                      </p:cBhvr>
                                      <p:tavLst>
                                        <p:tav tm="100000">
                                          <p:val>
                                            <p:strVal val="(6*min(ma#ppt_x(#ppt_w*#ppt_h,.3),1)-7.4)/-.7*#ppt_w"/>
                                          </p:val>
                                        </p:tav>
                                        <p:tav tm="100000">
                                          <p:val>
                                            <p:strVal val="#ppt_w"/>
                                          </p:val>
                                        </p:tav>
                                      </p:tavLst>
                                    </p:anim>
                                    <p:anim calcmode="lin" valueType="num">
                                      <p:cBhvr>
                                        <p:cTn id="159" dur="500" fill="hold"/>
                                        <p:tgtEl>
                                          <p:spTgt spid="52244"/>
                                        </p:tgtEl>
                                        <p:attrNameLst>
                                          <p:attrName>ppt_h</p:attrName>
                                        </p:attrNameLst>
                                      </p:cBhvr>
                                      <p:tavLst>
                                        <p:tav tm="100000">
                                          <p:val>
                                            <p:strVal val="(6*min(ma#ppt_x(#ppt_w*#ppt_h,.3),1)-7.4)/-.7*#ppt_h"/>
                                          </p:val>
                                        </p:tav>
                                        <p:tav tm="100000">
                                          <p:val>
                                            <p:strVal val="#ppt_h"/>
                                          </p:val>
                                        </p:tav>
                                      </p:tavLst>
                                    </p:anim>
                                    <p:anim calcmode="lin" valueType="num">
                                      <p:cBhvr>
                                        <p:cTn id="160" dur="500" fill="hold"/>
                                        <p:tgtEl>
                                          <p:spTgt spid="52244"/>
                                        </p:tgtEl>
                                        <p:attrNameLst>
                                          <p:attrName>ppt_x</p:attrName>
                                        </p:attrNameLst>
                                      </p:cBhvr>
                                      <p:tavLst>
                                        <p:tav tm="100000">
                                          <p:val>
                                            <p:fltVal val="0.5"/>
                                          </p:val>
                                        </p:tav>
                                        <p:tav tm="100000">
                                          <p:val>
                                            <p:strVal val="#ppt_x"/>
                                          </p:val>
                                        </p:tav>
                                      </p:tavLst>
                                    </p:anim>
                                    <p:anim calcmode="lin" valueType="num">
                                      <p:cBhvr>
                                        <p:cTn id="161" dur="500" fill="hold"/>
                                        <p:tgtEl>
                                          <p:spTgt spid="52244"/>
                                        </p:tgtEl>
                                        <p:attrNameLst>
                                          <p:attrName>ppt_y</p:attrName>
                                        </p:attrNameLst>
                                      </p:cBhvr>
                                      <p:tavLst>
                                        <p:tav tm="100000">
                                          <p:val>
                                            <p:strVal val="1+(6*min(ma#ppt_x(#ppt_w*#ppt_h,.3),1)-7.4)/-.7*#ppt_h/2"/>
                                          </p:val>
                                        </p:tav>
                                        <p:tav tm="100000">
                                          <p:val>
                                            <p:strVal val="#ppt_y"/>
                                          </p:val>
                                        </p:tav>
                                      </p:tavLst>
                                    </p:anim>
                                  </p:childTnLst>
                                </p:cTn>
                              </p:par>
                            </p:childTnLst>
                          </p:cTn>
                        </p:par>
                        <p:par>
                          <p:cTn id="162" fill="hold" nodeType="afterGroup">
                            <p:stCondLst>
                              <p:cond delay="0"/>
                            </p:stCondLst>
                            <p:childTnLst>
                              <p:par>
                                <p:cTn id="163" presetID="23" presetClass="entr" presetSubtype="36" fill="hold" grpId="0" nodeType="afterEffect">
                                  <p:stCondLst>
                                    <p:cond delay="0"/>
                                  </p:stCondLst>
                                  <p:childTnLst>
                                    <p:set>
                                      <p:cBhvr>
                                        <p:cTn id="164" dur="1" fill="hold">
                                          <p:stCondLst>
                                            <p:cond delay="0"/>
                                          </p:stCondLst>
                                        </p:cTn>
                                        <p:tgtEl>
                                          <p:spTgt spid="52234"/>
                                        </p:tgtEl>
                                        <p:attrNameLst>
                                          <p:attrName>style.visibility</p:attrName>
                                        </p:attrNameLst>
                                      </p:cBhvr>
                                      <p:to>
                                        <p:strVal val="visible"/>
                                      </p:to>
                                    </p:set>
                                    <p:anim calcmode="lin" valueType="num">
                                      <p:cBhvr>
                                        <p:cTn id="165" dur="500" fill="hold"/>
                                        <p:tgtEl>
                                          <p:spTgt spid="52234"/>
                                        </p:tgtEl>
                                        <p:attrNameLst>
                                          <p:attrName>ppt_w</p:attrName>
                                        </p:attrNameLst>
                                      </p:cBhvr>
                                      <p:tavLst>
                                        <p:tav tm="100000">
                                          <p:val>
                                            <p:strVal val="(6*min(ma#ppt_x(#ppt_w*#ppt_h,.3),1)-7.4)/-.7*#ppt_w"/>
                                          </p:val>
                                        </p:tav>
                                        <p:tav tm="100000">
                                          <p:val>
                                            <p:strVal val="#ppt_w"/>
                                          </p:val>
                                        </p:tav>
                                      </p:tavLst>
                                    </p:anim>
                                    <p:anim calcmode="lin" valueType="num">
                                      <p:cBhvr>
                                        <p:cTn id="166" dur="500" fill="hold"/>
                                        <p:tgtEl>
                                          <p:spTgt spid="52234"/>
                                        </p:tgtEl>
                                        <p:attrNameLst>
                                          <p:attrName>ppt_h</p:attrName>
                                        </p:attrNameLst>
                                      </p:cBhvr>
                                      <p:tavLst>
                                        <p:tav tm="100000">
                                          <p:val>
                                            <p:strVal val="(6*min(ma#ppt_x(#ppt_w*#ppt_h,.3),1)-7.4)/-.7*#ppt_h"/>
                                          </p:val>
                                        </p:tav>
                                        <p:tav tm="100000">
                                          <p:val>
                                            <p:strVal val="#ppt_h"/>
                                          </p:val>
                                        </p:tav>
                                      </p:tavLst>
                                    </p:anim>
                                    <p:anim calcmode="lin" valueType="num">
                                      <p:cBhvr>
                                        <p:cTn id="167" dur="500" fill="hold"/>
                                        <p:tgtEl>
                                          <p:spTgt spid="52234"/>
                                        </p:tgtEl>
                                        <p:attrNameLst>
                                          <p:attrName>ppt_x</p:attrName>
                                        </p:attrNameLst>
                                      </p:cBhvr>
                                      <p:tavLst>
                                        <p:tav tm="100000">
                                          <p:val>
                                            <p:fltVal val="0.5"/>
                                          </p:val>
                                        </p:tav>
                                        <p:tav tm="100000">
                                          <p:val>
                                            <p:strVal val="#ppt_x"/>
                                          </p:val>
                                        </p:tav>
                                      </p:tavLst>
                                    </p:anim>
                                    <p:anim calcmode="lin" valueType="num">
                                      <p:cBhvr>
                                        <p:cTn id="168" dur="500" fill="hold"/>
                                        <p:tgtEl>
                                          <p:spTgt spid="52234"/>
                                        </p:tgtEl>
                                        <p:attrNameLst>
                                          <p:attrName>ppt_y</p:attrName>
                                        </p:attrNameLst>
                                      </p:cBhvr>
                                      <p:tavLst>
                                        <p:tav tm="100000">
                                          <p:val>
                                            <p:strVal val="1+(6*min(ma#ppt_x(#ppt_w*#ppt_h,.3),1)-7.4)/-.7*#ppt_h/2"/>
                                          </p:val>
                                        </p:tav>
                                        <p:tav tm="100000">
                                          <p:val>
                                            <p:strVal val="#ppt_y"/>
                                          </p:val>
                                        </p:tav>
                                      </p:tavLst>
                                    </p:anim>
                                  </p:childTnLst>
                                </p:cTn>
                              </p:par>
                            </p:childTnLst>
                          </p:cTn>
                        </p:par>
                        <p:par>
                          <p:cTn id="169" fill="hold" nodeType="afterGroup">
                            <p:stCondLst>
                              <p:cond delay="0"/>
                            </p:stCondLst>
                            <p:childTnLst>
                              <p:par>
                                <p:cTn id="170" presetID="23" presetClass="entr" presetSubtype="36" fill="hold" grpId="0" nodeType="afterEffect">
                                  <p:stCondLst>
                                    <p:cond delay="0"/>
                                  </p:stCondLst>
                                  <p:childTnLst>
                                    <p:set>
                                      <p:cBhvr>
                                        <p:cTn id="171" dur="1" fill="hold">
                                          <p:stCondLst>
                                            <p:cond delay="0"/>
                                          </p:stCondLst>
                                        </p:cTn>
                                        <p:tgtEl>
                                          <p:spTgt spid="52251"/>
                                        </p:tgtEl>
                                        <p:attrNameLst>
                                          <p:attrName>style.visibility</p:attrName>
                                        </p:attrNameLst>
                                      </p:cBhvr>
                                      <p:to>
                                        <p:strVal val="visible"/>
                                      </p:to>
                                    </p:set>
                                    <p:anim calcmode="lin" valueType="num">
                                      <p:cBhvr>
                                        <p:cTn id="172" dur="500" fill="hold"/>
                                        <p:tgtEl>
                                          <p:spTgt spid="52251"/>
                                        </p:tgtEl>
                                        <p:attrNameLst>
                                          <p:attrName>ppt_w</p:attrName>
                                        </p:attrNameLst>
                                      </p:cBhvr>
                                      <p:tavLst>
                                        <p:tav tm="100000">
                                          <p:val>
                                            <p:strVal val="(6*min(ma#ppt_x(#ppt_w*#ppt_h,.3),1)-7.4)/-.7*#ppt_w"/>
                                          </p:val>
                                        </p:tav>
                                        <p:tav tm="100000">
                                          <p:val>
                                            <p:strVal val="#ppt_w"/>
                                          </p:val>
                                        </p:tav>
                                      </p:tavLst>
                                    </p:anim>
                                    <p:anim calcmode="lin" valueType="num">
                                      <p:cBhvr>
                                        <p:cTn id="173" dur="500" fill="hold"/>
                                        <p:tgtEl>
                                          <p:spTgt spid="52251"/>
                                        </p:tgtEl>
                                        <p:attrNameLst>
                                          <p:attrName>ppt_h</p:attrName>
                                        </p:attrNameLst>
                                      </p:cBhvr>
                                      <p:tavLst>
                                        <p:tav tm="100000">
                                          <p:val>
                                            <p:strVal val="(6*min(ma#ppt_x(#ppt_w*#ppt_h,.3),1)-7.4)/-.7*#ppt_h"/>
                                          </p:val>
                                        </p:tav>
                                        <p:tav tm="100000">
                                          <p:val>
                                            <p:strVal val="#ppt_h"/>
                                          </p:val>
                                        </p:tav>
                                      </p:tavLst>
                                    </p:anim>
                                    <p:anim calcmode="lin" valueType="num">
                                      <p:cBhvr>
                                        <p:cTn id="174" dur="500" fill="hold"/>
                                        <p:tgtEl>
                                          <p:spTgt spid="52251"/>
                                        </p:tgtEl>
                                        <p:attrNameLst>
                                          <p:attrName>ppt_x</p:attrName>
                                        </p:attrNameLst>
                                      </p:cBhvr>
                                      <p:tavLst>
                                        <p:tav tm="100000">
                                          <p:val>
                                            <p:fltVal val="0.5"/>
                                          </p:val>
                                        </p:tav>
                                        <p:tav tm="100000">
                                          <p:val>
                                            <p:strVal val="#ppt_x"/>
                                          </p:val>
                                        </p:tav>
                                      </p:tavLst>
                                    </p:anim>
                                    <p:anim calcmode="lin" valueType="num">
                                      <p:cBhvr>
                                        <p:cTn id="175" dur="500" fill="hold"/>
                                        <p:tgtEl>
                                          <p:spTgt spid="52251"/>
                                        </p:tgtEl>
                                        <p:attrNameLst>
                                          <p:attrName>ppt_y</p:attrName>
                                        </p:attrNameLst>
                                      </p:cBhvr>
                                      <p:tavLst>
                                        <p:tav tm="100000">
                                          <p:val>
                                            <p:strVal val="1+(6*min(ma#ppt_x(#ppt_w*#ppt_h,.3),1)-7.4)/-.7*#ppt_h/2"/>
                                          </p:val>
                                        </p:tav>
                                        <p:tav tm="100000">
                                          <p:val>
                                            <p:strVal val="#ppt_y"/>
                                          </p:val>
                                        </p:tav>
                                      </p:tavLst>
                                    </p:anim>
                                  </p:childTnLst>
                                </p:cTn>
                              </p:par>
                            </p:childTnLst>
                          </p:cTn>
                        </p:par>
                        <p:par>
                          <p:cTn id="176" fill="hold" nodeType="afterGroup">
                            <p:stCondLst>
                              <p:cond delay="0"/>
                            </p:stCondLst>
                            <p:childTnLst>
                              <p:par>
                                <p:cTn id="177" presetID="23" presetClass="entr" presetSubtype="36" fill="hold" grpId="0" nodeType="afterEffect">
                                  <p:stCondLst>
                                    <p:cond delay="0"/>
                                  </p:stCondLst>
                                  <p:childTnLst>
                                    <p:set>
                                      <p:cBhvr>
                                        <p:cTn id="178" dur="1" fill="hold">
                                          <p:stCondLst>
                                            <p:cond delay="0"/>
                                          </p:stCondLst>
                                        </p:cTn>
                                        <p:tgtEl>
                                          <p:spTgt spid="52250"/>
                                        </p:tgtEl>
                                        <p:attrNameLst>
                                          <p:attrName>style.visibility</p:attrName>
                                        </p:attrNameLst>
                                      </p:cBhvr>
                                      <p:to>
                                        <p:strVal val="visible"/>
                                      </p:to>
                                    </p:set>
                                    <p:anim calcmode="lin" valueType="num">
                                      <p:cBhvr>
                                        <p:cTn id="179" dur="500" fill="hold"/>
                                        <p:tgtEl>
                                          <p:spTgt spid="52250"/>
                                        </p:tgtEl>
                                        <p:attrNameLst>
                                          <p:attrName>ppt_w</p:attrName>
                                        </p:attrNameLst>
                                      </p:cBhvr>
                                      <p:tavLst>
                                        <p:tav tm="100000">
                                          <p:val>
                                            <p:strVal val="(6*min(ma#ppt_x(#ppt_w*#ppt_h,.3),1)-7.4)/-.7*#ppt_w"/>
                                          </p:val>
                                        </p:tav>
                                        <p:tav tm="100000">
                                          <p:val>
                                            <p:strVal val="#ppt_w"/>
                                          </p:val>
                                        </p:tav>
                                      </p:tavLst>
                                    </p:anim>
                                    <p:anim calcmode="lin" valueType="num">
                                      <p:cBhvr>
                                        <p:cTn id="180" dur="500" fill="hold"/>
                                        <p:tgtEl>
                                          <p:spTgt spid="52250"/>
                                        </p:tgtEl>
                                        <p:attrNameLst>
                                          <p:attrName>ppt_h</p:attrName>
                                        </p:attrNameLst>
                                      </p:cBhvr>
                                      <p:tavLst>
                                        <p:tav tm="100000">
                                          <p:val>
                                            <p:strVal val="(6*min(ma#ppt_x(#ppt_w*#ppt_h,.3),1)-7.4)/-.7*#ppt_h"/>
                                          </p:val>
                                        </p:tav>
                                        <p:tav tm="100000">
                                          <p:val>
                                            <p:strVal val="#ppt_h"/>
                                          </p:val>
                                        </p:tav>
                                      </p:tavLst>
                                    </p:anim>
                                    <p:anim calcmode="lin" valueType="num">
                                      <p:cBhvr>
                                        <p:cTn id="181" dur="500" fill="hold"/>
                                        <p:tgtEl>
                                          <p:spTgt spid="52250"/>
                                        </p:tgtEl>
                                        <p:attrNameLst>
                                          <p:attrName>ppt_x</p:attrName>
                                        </p:attrNameLst>
                                      </p:cBhvr>
                                      <p:tavLst>
                                        <p:tav tm="100000">
                                          <p:val>
                                            <p:fltVal val="0.5"/>
                                          </p:val>
                                        </p:tav>
                                        <p:tav tm="100000">
                                          <p:val>
                                            <p:strVal val="#ppt_x"/>
                                          </p:val>
                                        </p:tav>
                                      </p:tavLst>
                                    </p:anim>
                                    <p:anim calcmode="lin" valueType="num">
                                      <p:cBhvr>
                                        <p:cTn id="182" dur="500" fill="hold"/>
                                        <p:tgtEl>
                                          <p:spTgt spid="52250"/>
                                        </p:tgtEl>
                                        <p:attrNameLst>
                                          <p:attrName>ppt_y</p:attrName>
                                        </p:attrNameLst>
                                      </p:cBhvr>
                                      <p:tavLst>
                                        <p:tav tm="100000">
                                          <p:val>
                                            <p:strVal val="1+(6*min(ma#ppt_x(#ppt_w*#ppt_h,.3),1)-7.4)/-.7*#ppt_h/2"/>
                                          </p:val>
                                        </p:tav>
                                        <p:tav tm="100000">
                                          <p:val>
                                            <p:strVal val="#ppt_y"/>
                                          </p:val>
                                        </p:tav>
                                      </p:tavLst>
                                    </p:anim>
                                  </p:childTnLst>
                                </p:cTn>
                              </p:par>
                            </p:childTnLst>
                          </p:cTn>
                        </p:par>
                        <p:par>
                          <p:cTn id="183" fill="hold" nodeType="afterGroup">
                            <p:stCondLst>
                              <p:cond delay="0"/>
                            </p:stCondLst>
                            <p:childTnLst>
                              <p:par>
                                <p:cTn id="184" presetID="23" presetClass="entr" presetSubtype="36" fill="hold" grpId="0" nodeType="afterEffect">
                                  <p:stCondLst>
                                    <p:cond delay="0"/>
                                  </p:stCondLst>
                                  <p:childTnLst>
                                    <p:set>
                                      <p:cBhvr>
                                        <p:cTn id="185" dur="1" fill="hold">
                                          <p:stCondLst>
                                            <p:cond delay="0"/>
                                          </p:stCondLst>
                                        </p:cTn>
                                        <p:tgtEl>
                                          <p:spTgt spid="52256"/>
                                        </p:tgtEl>
                                        <p:attrNameLst>
                                          <p:attrName>style.visibility</p:attrName>
                                        </p:attrNameLst>
                                      </p:cBhvr>
                                      <p:to>
                                        <p:strVal val="visible"/>
                                      </p:to>
                                    </p:set>
                                    <p:anim calcmode="lin" valueType="num">
                                      <p:cBhvr>
                                        <p:cTn id="186" dur="500" fill="hold"/>
                                        <p:tgtEl>
                                          <p:spTgt spid="52256"/>
                                        </p:tgtEl>
                                        <p:attrNameLst>
                                          <p:attrName>ppt_w</p:attrName>
                                        </p:attrNameLst>
                                      </p:cBhvr>
                                      <p:tavLst>
                                        <p:tav tm="100000">
                                          <p:val>
                                            <p:strVal val="(6*min(ma#ppt_x(#ppt_w*#ppt_h,.3),1)-7.4)/-.7*#ppt_w"/>
                                          </p:val>
                                        </p:tav>
                                        <p:tav tm="100000">
                                          <p:val>
                                            <p:strVal val="#ppt_w"/>
                                          </p:val>
                                        </p:tav>
                                      </p:tavLst>
                                    </p:anim>
                                    <p:anim calcmode="lin" valueType="num">
                                      <p:cBhvr>
                                        <p:cTn id="187" dur="500" fill="hold"/>
                                        <p:tgtEl>
                                          <p:spTgt spid="52256"/>
                                        </p:tgtEl>
                                        <p:attrNameLst>
                                          <p:attrName>ppt_h</p:attrName>
                                        </p:attrNameLst>
                                      </p:cBhvr>
                                      <p:tavLst>
                                        <p:tav tm="100000">
                                          <p:val>
                                            <p:strVal val="(6*min(ma#ppt_x(#ppt_w*#ppt_h,.3),1)-7.4)/-.7*#ppt_h"/>
                                          </p:val>
                                        </p:tav>
                                        <p:tav tm="100000">
                                          <p:val>
                                            <p:strVal val="#ppt_h"/>
                                          </p:val>
                                        </p:tav>
                                      </p:tavLst>
                                    </p:anim>
                                    <p:anim calcmode="lin" valueType="num">
                                      <p:cBhvr>
                                        <p:cTn id="188" dur="500" fill="hold"/>
                                        <p:tgtEl>
                                          <p:spTgt spid="52256"/>
                                        </p:tgtEl>
                                        <p:attrNameLst>
                                          <p:attrName>ppt_x</p:attrName>
                                        </p:attrNameLst>
                                      </p:cBhvr>
                                      <p:tavLst>
                                        <p:tav tm="100000">
                                          <p:val>
                                            <p:fltVal val="0.5"/>
                                          </p:val>
                                        </p:tav>
                                        <p:tav tm="100000">
                                          <p:val>
                                            <p:strVal val="#ppt_x"/>
                                          </p:val>
                                        </p:tav>
                                      </p:tavLst>
                                    </p:anim>
                                    <p:anim calcmode="lin" valueType="num">
                                      <p:cBhvr>
                                        <p:cTn id="189" dur="500" fill="hold"/>
                                        <p:tgtEl>
                                          <p:spTgt spid="52256"/>
                                        </p:tgtEl>
                                        <p:attrNameLst>
                                          <p:attrName>ppt_y</p:attrName>
                                        </p:attrNameLst>
                                      </p:cBhvr>
                                      <p:tavLst>
                                        <p:tav tm="100000">
                                          <p:val>
                                            <p:strVal val="1+(6*min(ma#ppt_x(#ppt_w*#ppt_h,.3),1)-7.4)/-.7*#ppt_h/2"/>
                                          </p:val>
                                        </p:tav>
                                        <p:tav tm="100000">
                                          <p:val>
                                            <p:strVal val="#ppt_y"/>
                                          </p:val>
                                        </p:tav>
                                      </p:tavLst>
                                    </p:anim>
                                  </p:childTnLst>
                                </p:cTn>
                              </p:par>
                            </p:childTnLst>
                          </p:cTn>
                        </p:par>
                        <p:par>
                          <p:cTn id="190" fill="hold" nodeType="afterGroup">
                            <p:stCondLst>
                              <p:cond delay="0"/>
                            </p:stCondLst>
                            <p:childTnLst>
                              <p:par>
                                <p:cTn id="191" presetID="23" presetClass="entr" presetSubtype="36" fill="hold" grpId="0" nodeType="afterEffect">
                                  <p:stCondLst>
                                    <p:cond delay="0"/>
                                  </p:stCondLst>
                                  <p:childTnLst>
                                    <p:set>
                                      <p:cBhvr>
                                        <p:cTn id="192" dur="1" fill="hold">
                                          <p:stCondLst>
                                            <p:cond delay="0"/>
                                          </p:stCondLst>
                                        </p:cTn>
                                        <p:tgtEl>
                                          <p:spTgt spid="52254"/>
                                        </p:tgtEl>
                                        <p:attrNameLst>
                                          <p:attrName>style.visibility</p:attrName>
                                        </p:attrNameLst>
                                      </p:cBhvr>
                                      <p:to>
                                        <p:strVal val="visible"/>
                                      </p:to>
                                    </p:set>
                                    <p:anim calcmode="lin" valueType="num">
                                      <p:cBhvr>
                                        <p:cTn id="193" dur="500" fill="hold"/>
                                        <p:tgtEl>
                                          <p:spTgt spid="52254"/>
                                        </p:tgtEl>
                                        <p:attrNameLst>
                                          <p:attrName>ppt_w</p:attrName>
                                        </p:attrNameLst>
                                      </p:cBhvr>
                                      <p:tavLst>
                                        <p:tav tm="100000">
                                          <p:val>
                                            <p:strVal val="(6*min(ma#ppt_x(#ppt_w*#ppt_h,.3),1)-7.4)/-.7*#ppt_w"/>
                                          </p:val>
                                        </p:tav>
                                        <p:tav tm="100000">
                                          <p:val>
                                            <p:strVal val="#ppt_w"/>
                                          </p:val>
                                        </p:tav>
                                      </p:tavLst>
                                    </p:anim>
                                    <p:anim calcmode="lin" valueType="num">
                                      <p:cBhvr>
                                        <p:cTn id="194" dur="500" fill="hold"/>
                                        <p:tgtEl>
                                          <p:spTgt spid="52254"/>
                                        </p:tgtEl>
                                        <p:attrNameLst>
                                          <p:attrName>ppt_h</p:attrName>
                                        </p:attrNameLst>
                                      </p:cBhvr>
                                      <p:tavLst>
                                        <p:tav tm="100000">
                                          <p:val>
                                            <p:strVal val="(6*min(ma#ppt_x(#ppt_w*#ppt_h,.3),1)-7.4)/-.7*#ppt_h"/>
                                          </p:val>
                                        </p:tav>
                                        <p:tav tm="100000">
                                          <p:val>
                                            <p:strVal val="#ppt_h"/>
                                          </p:val>
                                        </p:tav>
                                      </p:tavLst>
                                    </p:anim>
                                    <p:anim calcmode="lin" valueType="num">
                                      <p:cBhvr>
                                        <p:cTn id="195" dur="500" fill="hold"/>
                                        <p:tgtEl>
                                          <p:spTgt spid="52254"/>
                                        </p:tgtEl>
                                        <p:attrNameLst>
                                          <p:attrName>ppt_x</p:attrName>
                                        </p:attrNameLst>
                                      </p:cBhvr>
                                      <p:tavLst>
                                        <p:tav tm="100000">
                                          <p:val>
                                            <p:fltVal val="0.5"/>
                                          </p:val>
                                        </p:tav>
                                        <p:tav tm="100000">
                                          <p:val>
                                            <p:strVal val="#ppt_x"/>
                                          </p:val>
                                        </p:tav>
                                      </p:tavLst>
                                    </p:anim>
                                    <p:anim calcmode="lin" valueType="num">
                                      <p:cBhvr>
                                        <p:cTn id="196" dur="500" fill="hold"/>
                                        <p:tgtEl>
                                          <p:spTgt spid="52254"/>
                                        </p:tgtEl>
                                        <p:attrNameLst>
                                          <p:attrName>ppt_y</p:attrName>
                                        </p:attrNameLst>
                                      </p:cBhvr>
                                      <p:tavLst>
                                        <p:tav tm="100000">
                                          <p:val>
                                            <p:strVal val="1+(6*min(ma#ppt_x(#ppt_w*#ppt_h,.3),1)-7.4)/-.7*#ppt_h/2"/>
                                          </p:val>
                                        </p:tav>
                                        <p:tav tm="100000">
                                          <p:val>
                                            <p:strVal val="#ppt_y"/>
                                          </p:val>
                                        </p:tav>
                                      </p:tavLst>
                                    </p:anim>
                                  </p:childTnLst>
                                </p:cTn>
                              </p:par>
                            </p:childTnLst>
                          </p:cTn>
                        </p:par>
                        <p:par>
                          <p:cTn id="197" fill="hold" nodeType="afterGroup">
                            <p:stCondLst>
                              <p:cond delay="0"/>
                            </p:stCondLst>
                            <p:childTnLst>
                              <p:par>
                                <p:cTn id="198" presetID="23" presetClass="entr" presetSubtype="36" fill="hold" grpId="0" nodeType="afterEffect">
                                  <p:stCondLst>
                                    <p:cond delay="0"/>
                                  </p:stCondLst>
                                  <p:childTnLst>
                                    <p:set>
                                      <p:cBhvr>
                                        <p:cTn id="199" dur="1" fill="hold">
                                          <p:stCondLst>
                                            <p:cond delay="0"/>
                                          </p:stCondLst>
                                        </p:cTn>
                                        <p:tgtEl>
                                          <p:spTgt spid="52246"/>
                                        </p:tgtEl>
                                        <p:attrNameLst>
                                          <p:attrName>style.visibility</p:attrName>
                                        </p:attrNameLst>
                                      </p:cBhvr>
                                      <p:to>
                                        <p:strVal val="visible"/>
                                      </p:to>
                                    </p:set>
                                    <p:anim calcmode="lin" valueType="num">
                                      <p:cBhvr>
                                        <p:cTn id="200" dur="500" fill="hold"/>
                                        <p:tgtEl>
                                          <p:spTgt spid="52246"/>
                                        </p:tgtEl>
                                        <p:attrNameLst>
                                          <p:attrName>ppt_w</p:attrName>
                                        </p:attrNameLst>
                                      </p:cBhvr>
                                      <p:tavLst>
                                        <p:tav tm="100000">
                                          <p:val>
                                            <p:strVal val="(6*min(ma#ppt_x(#ppt_w*#ppt_h,.3),1)-7.4)/-.7*#ppt_w"/>
                                          </p:val>
                                        </p:tav>
                                        <p:tav tm="100000">
                                          <p:val>
                                            <p:strVal val="#ppt_w"/>
                                          </p:val>
                                        </p:tav>
                                      </p:tavLst>
                                    </p:anim>
                                    <p:anim calcmode="lin" valueType="num">
                                      <p:cBhvr>
                                        <p:cTn id="201" dur="500" fill="hold"/>
                                        <p:tgtEl>
                                          <p:spTgt spid="52246"/>
                                        </p:tgtEl>
                                        <p:attrNameLst>
                                          <p:attrName>ppt_h</p:attrName>
                                        </p:attrNameLst>
                                      </p:cBhvr>
                                      <p:tavLst>
                                        <p:tav tm="100000">
                                          <p:val>
                                            <p:strVal val="(6*min(ma#ppt_x(#ppt_w*#ppt_h,.3),1)-7.4)/-.7*#ppt_h"/>
                                          </p:val>
                                        </p:tav>
                                        <p:tav tm="100000">
                                          <p:val>
                                            <p:strVal val="#ppt_h"/>
                                          </p:val>
                                        </p:tav>
                                      </p:tavLst>
                                    </p:anim>
                                    <p:anim calcmode="lin" valueType="num">
                                      <p:cBhvr>
                                        <p:cTn id="202" dur="500" fill="hold"/>
                                        <p:tgtEl>
                                          <p:spTgt spid="52246"/>
                                        </p:tgtEl>
                                        <p:attrNameLst>
                                          <p:attrName>ppt_x</p:attrName>
                                        </p:attrNameLst>
                                      </p:cBhvr>
                                      <p:tavLst>
                                        <p:tav tm="100000">
                                          <p:val>
                                            <p:fltVal val="0.5"/>
                                          </p:val>
                                        </p:tav>
                                        <p:tav tm="100000">
                                          <p:val>
                                            <p:strVal val="#ppt_x"/>
                                          </p:val>
                                        </p:tav>
                                      </p:tavLst>
                                    </p:anim>
                                    <p:anim calcmode="lin" valueType="num">
                                      <p:cBhvr>
                                        <p:cTn id="203" dur="500" fill="hold"/>
                                        <p:tgtEl>
                                          <p:spTgt spid="52246"/>
                                        </p:tgtEl>
                                        <p:attrNameLst>
                                          <p:attrName>ppt_y</p:attrName>
                                        </p:attrNameLst>
                                      </p:cBhvr>
                                      <p:tavLst>
                                        <p:tav tm="100000">
                                          <p:val>
                                            <p:strVal val="1+(6*min(ma#ppt_x(#ppt_w*#ppt_h,.3),1)-7.4)/-.7*#ppt_h/2"/>
                                          </p:val>
                                        </p:tav>
                                        <p:tav tm="100000">
                                          <p:val>
                                            <p:strVal val="#ppt_y"/>
                                          </p:val>
                                        </p:tav>
                                      </p:tavLst>
                                    </p:anim>
                                  </p:childTnLst>
                                </p:cTn>
                              </p:par>
                            </p:childTnLst>
                          </p:cTn>
                        </p:par>
                        <p:par>
                          <p:cTn id="204" fill="hold" nodeType="afterGroup">
                            <p:stCondLst>
                              <p:cond delay="0"/>
                            </p:stCondLst>
                            <p:childTnLst>
                              <p:par>
                                <p:cTn id="205" presetID="23" presetClass="entr" presetSubtype="36" fill="hold" grpId="0" nodeType="afterEffect">
                                  <p:stCondLst>
                                    <p:cond delay="0"/>
                                  </p:stCondLst>
                                  <p:childTnLst>
                                    <p:set>
                                      <p:cBhvr>
                                        <p:cTn id="206" dur="1" fill="hold">
                                          <p:stCondLst>
                                            <p:cond delay="0"/>
                                          </p:stCondLst>
                                        </p:cTn>
                                        <p:tgtEl>
                                          <p:spTgt spid="52257"/>
                                        </p:tgtEl>
                                        <p:attrNameLst>
                                          <p:attrName>style.visibility</p:attrName>
                                        </p:attrNameLst>
                                      </p:cBhvr>
                                      <p:to>
                                        <p:strVal val="visible"/>
                                      </p:to>
                                    </p:set>
                                    <p:anim calcmode="lin" valueType="num">
                                      <p:cBhvr>
                                        <p:cTn id="207" dur="500" fill="hold"/>
                                        <p:tgtEl>
                                          <p:spTgt spid="52257"/>
                                        </p:tgtEl>
                                        <p:attrNameLst>
                                          <p:attrName>ppt_w</p:attrName>
                                        </p:attrNameLst>
                                      </p:cBhvr>
                                      <p:tavLst>
                                        <p:tav tm="100000">
                                          <p:val>
                                            <p:strVal val="(6*min(ma#ppt_x(#ppt_w*#ppt_h,.3),1)-7.4)/-.7*#ppt_w"/>
                                          </p:val>
                                        </p:tav>
                                        <p:tav tm="100000">
                                          <p:val>
                                            <p:strVal val="#ppt_w"/>
                                          </p:val>
                                        </p:tav>
                                      </p:tavLst>
                                    </p:anim>
                                    <p:anim calcmode="lin" valueType="num">
                                      <p:cBhvr>
                                        <p:cTn id="208" dur="500" fill="hold"/>
                                        <p:tgtEl>
                                          <p:spTgt spid="52257"/>
                                        </p:tgtEl>
                                        <p:attrNameLst>
                                          <p:attrName>ppt_h</p:attrName>
                                        </p:attrNameLst>
                                      </p:cBhvr>
                                      <p:tavLst>
                                        <p:tav tm="100000">
                                          <p:val>
                                            <p:strVal val="(6*min(ma#ppt_x(#ppt_w*#ppt_h,.3),1)-7.4)/-.7*#ppt_h"/>
                                          </p:val>
                                        </p:tav>
                                        <p:tav tm="100000">
                                          <p:val>
                                            <p:strVal val="#ppt_h"/>
                                          </p:val>
                                        </p:tav>
                                      </p:tavLst>
                                    </p:anim>
                                    <p:anim calcmode="lin" valueType="num">
                                      <p:cBhvr>
                                        <p:cTn id="209" dur="500" fill="hold"/>
                                        <p:tgtEl>
                                          <p:spTgt spid="52257"/>
                                        </p:tgtEl>
                                        <p:attrNameLst>
                                          <p:attrName>ppt_x</p:attrName>
                                        </p:attrNameLst>
                                      </p:cBhvr>
                                      <p:tavLst>
                                        <p:tav tm="100000">
                                          <p:val>
                                            <p:fltVal val="0.5"/>
                                          </p:val>
                                        </p:tav>
                                        <p:tav tm="100000">
                                          <p:val>
                                            <p:strVal val="#ppt_x"/>
                                          </p:val>
                                        </p:tav>
                                      </p:tavLst>
                                    </p:anim>
                                    <p:anim calcmode="lin" valueType="num">
                                      <p:cBhvr>
                                        <p:cTn id="210" dur="500" fill="hold"/>
                                        <p:tgtEl>
                                          <p:spTgt spid="52257"/>
                                        </p:tgtEl>
                                        <p:attrNameLst>
                                          <p:attrName>ppt_y</p:attrName>
                                        </p:attrNameLst>
                                      </p:cBhvr>
                                      <p:tavLst>
                                        <p:tav tm="100000">
                                          <p:val>
                                            <p:strVal val="1+(6*min(ma#ppt_x(#ppt_w*#ppt_h,.3),1)-7.4)/-.7*#ppt_h/2"/>
                                          </p:val>
                                        </p:tav>
                                        <p:tav tm="100000">
                                          <p:val>
                                            <p:strVal val="#ppt_y"/>
                                          </p:val>
                                        </p:tav>
                                      </p:tavLst>
                                    </p:anim>
                                  </p:childTnLst>
                                </p:cTn>
                              </p:par>
                            </p:childTnLst>
                          </p:cTn>
                        </p:par>
                        <p:par>
                          <p:cTn id="211" fill="hold" nodeType="afterGroup">
                            <p:stCondLst>
                              <p:cond delay="0"/>
                            </p:stCondLst>
                            <p:childTnLst>
                              <p:par>
                                <p:cTn id="212" presetID="23" presetClass="entr" presetSubtype="36" fill="hold" grpId="0" nodeType="afterEffect">
                                  <p:stCondLst>
                                    <p:cond delay="0"/>
                                  </p:stCondLst>
                                  <p:childTnLst>
                                    <p:set>
                                      <p:cBhvr>
                                        <p:cTn id="213" dur="1" fill="hold">
                                          <p:stCondLst>
                                            <p:cond delay="0"/>
                                          </p:stCondLst>
                                        </p:cTn>
                                        <p:tgtEl>
                                          <p:spTgt spid="52235"/>
                                        </p:tgtEl>
                                        <p:attrNameLst>
                                          <p:attrName>style.visibility</p:attrName>
                                        </p:attrNameLst>
                                      </p:cBhvr>
                                      <p:to>
                                        <p:strVal val="visible"/>
                                      </p:to>
                                    </p:set>
                                    <p:anim calcmode="lin" valueType="num">
                                      <p:cBhvr>
                                        <p:cTn id="214" dur="500" fill="hold"/>
                                        <p:tgtEl>
                                          <p:spTgt spid="52235"/>
                                        </p:tgtEl>
                                        <p:attrNameLst>
                                          <p:attrName>ppt_w</p:attrName>
                                        </p:attrNameLst>
                                      </p:cBhvr>
                                      <p:tavLst>
                                        <p:tav tm="100000">
                                          <p:val>
                                            <p:strVal val="(6*min(ma#ppt_x(#ppt_w*#ppt_h,.3),1)-7.4)/-.7*#ppt_w"/>
                                          </p:val>
                                        </p:tav>
                                        <p:tav tm="100000">
                                          <p:val>
                                            <p:strVal val="#ppt_w"/>
                                          </p:val>
                                        </p:tav>
                                      </p:tavLst>
                                    </p:anim>
                                    <p:anim calcmode="lin" valueType="num">
                                      <p:cBhvr>
                                        <p:cTn id="215" dur="500" fill="hold"/>
                                        <p:tgtEl>
                                          <p:spTgt spid="52235"/>
                                        </p:tgtEl>
                                        <p:attrNameLst>
                                          <p:attrName>ppt_h</p:attrName>
                                        </p:attrNameLst>
                                      </p:cBhvr>
                                      <p:tavLst>
                                        <p:tav tm="100000">
                                          <p:val>
                                            <p:strVal val="(6*min(ma#ppt_x(#ppt_w*#ppt_h,.3),1)-7.4)/-.7*#ppt_h"/>
                                          </p:val>
                                        </p:tav>
                                        <p:tav tm="100000">
                                          <p:val>
                                            <p:strVal val="#ppt_h"/>
                                          </p:val>
                                        </p:tav>
                                      </p:tavLst>
                                    </p:anim>
                                    <p:anim calcmode="lin" valueType="num">
                                      <p:cBhvr>
                                        <p:cTn id="216" dur="500" fill="hold"/>
                                        <p:tgtEl>
                                          <p:spTgt spid="52235"/>
                                        </p:tgtEl>
                                        <p:attrNameLst>
                                          <p:attrName>ppt_x</p:attrName>
                                        </p:attrNameLst>
                                      </p:cBhvr>
                                      <p:tavLst>
                                        <p:tav tm="100000">
                                          <p:val>
                                            <p:fltVal val="0.5"/>
                                          </p:val>
                                        </p:tav>
                                        <p:tav tm="100000">
                                          <p:val>
                                            <p:strVal val="#ppt_x"/>
                                          </p:val>
                                        </p:tav>
                                      </p:tavLst>
                                    </p:anim>
                                    <p:anim calcmode="lin" valueType="num">
                                      <p:cBhvr>
                                        <p:cTn id="217" dur="500" fill="hold"/>
                                        <p:tgtEl>
                                          <p:spTgt spid="52235"/>
                                        </p:tgtEl>
                                        <p:attrNameLst>
                                          <p:attrName>ppt_y</p:attrName>
                                        </p:attrNameLst>
                                      </p:cBhvr>
                                      <p:tavLst>
                                        <p:tav tm="100000">
                                          <p:val>
                                            <p:strVal val="1+(6*min(ma#ppt_x(#ppt_w*#ppt_h,.3),1)-7.4)/-.7*#ppt_h/2"/>
                                          </p:val>
                                        </p:tav>
                                        <p:tav tm="100000">
                                          <p:val>
                                            <p:strVal val="#ppt_y"/>
                                          </p:val>
                                        </p:tav>
                                      </p:tavLst>
                                    </p:anim>
                                  </p:childTnLst>
                                </p:cTn>
                              </p:par>
                            </p:childTnLst>
                          </p:cTn>
                        </p:par>
                        <p:par>
                          <p:cTn id="218" fill="hold" nodeType="afterGroup">
                            <p:stCondLst>
                              <p:cond delay="0"/>
                            </p:stCondLst>
                            <p:childTnLst>
                              <p:par>
                                <p:cTn id="219" presetID="23" presetClass="entr" presetSubtype="36" fill="hold" grpId="0" nodeType="afterEffect">
                                  <p:stCondLst>
                                    <p:cond delay="0"/>
                                  </p:stCondLst>
                                  <p:childTnLst>
                                    <p:set>
                                      <p:cBhvr>
                                        <p:cTn id="220" dur="1" fill="hold">
                                          <p:stCondLst>
                                            <p:cond delay="0"/>
                                          </p:stCondLst>
                                        </p:cTn>
                                        <p:tgtEl>
                                          <p:spTgt spid="52255"/>
                                        </p:tgtEl>
                                        <p:attrNameLst>
                                          <p:attrName>style.visibility</p:attrName>
                                        </p:attrNameLst>
                                      </p:cBhvr>
                                      <p:to>
                                        <p:strVal val="visible"/>
                                      </p:to>
                                    </p:set>
                                    <p:anim calcmode="lin" valueType="num">
                                      <p:cBhvr>
                                        <p:cTn id="221" dur="500" fill="hold"/>
                                        <p:tgtEl>
                                          <p:spTgt spid="52255"/>
                                        </p:tgtEl>
                                        <p:attrNameLst>
                                          <p:attrName>ppt_w</p:attrName>
                                        </p:attrNameLst>
                                      </p:cBhvr>
                                      <p:tavLst>
                                        <p:tav tm="100000">
                                          <p:val>
                                            <p:strVal val="(6*min(ma#ppt_x(#ppt_w*#ppt_h,.3),1)-7.4)/-.7*#ppt_w"/>
                                          </p:val>
                                        </p:tav>
                                        <p:tav tm="100000">
                                          <p:val>
                                            <p:strVal val="#ppt_w"/>
                                          </p:val>
                                        </p:tav>
                                      </p:tavLst>
                                    </p:anim>
                                    <p:anim calcmode="lin" valueType="num">
                                      <p:cBhvr>
                                        <p:cTn id="222" dur="500" fill="hold"/>
                                        <p:tgtEl>
                                          <p:spTgt spid="52255"/>
                                        </p:tgtEl>
                                        <p:attrNameLst>
                                          <p:attrName>ppt_h</p:attrName>
                                        </p:attrNameLst>
                                      </p:cBhvr>
                                      <p:tavLst>
                                        <p:tav tm="100000">
                                          <p:val>
                                            <p:strVal val="(6*min(ma#ppt_x(#ppt_w*#ppt_h,.3),1)-7.4)/-.7*#ppt_h"/>
                                          </p:val>
                                        </p:tav>
                                        <p:tav tm="100000">
                                          <p:val>
                                            <p:strVal val="#ppt_h"/>
                                          </p:val>
                                        </p:tav>
                                      </p:tavLst>
                                    </p:anim>
                                    <p:anim calcmode="lin" valueType="num">
                                      <p:cBhvr>
                                        <p:cTn id="223" dur="500" fill="hold"/>
                                        <p:tgtEl>
                                          <p:spTgt spid="52255"/>
                                        </p:tgtEl>
                                        <p:attrNameLst>
                                          <p:attrName>ppt_x</p:attrName>
                                        </p:attrNameLst>
                                      </p:cBhvr>
                                      <p:tavLst>
                                        <p:tav tm="100000">
                                          <p:val>
                                            <p:fltVal val="0.5"/>
                                          </p:val>
                                        </p:tav>
                                        <p:tav tm="100000">
                                          <p:val>
                                            <p:strVal val="#ppt_x"/>
                                          </p:val>
                                        </p:tav>
                                      </p:tavLst>
                                    </p:anim>
                                    <p:anim calcmode="lin" valueType="num">
                                      <p:cBhvr>
                                        <p:cTn id="224" dur="500" fill="hold"/>
                                        <p:tgtEl>
                                          <p:spTgt spid="52255"/>
                                        </p:tgtEl>
                                        <p:attrNameLst>
                                          <p:attrName>ppt_y</p:attrName>
                                        </p:attrNameLst>
                                      </p:cBhvr>
                                      <p:tavLst>
                                        <p:tav tm="100000">
                                          <p:val>
                                            <p:strVal val="1+(6*min(ma#ppt_x(#ppt_w*#ppt_h,.3),1)-7.4)/-.7*#ppt_h/2"/>
                                          </p:val>
                                        </p:tav>
                                        <p:tav tm="100000">
                                          <p:val>
                                            <p:strVal val="#ppt_y"/>
                                          </p:val>
                                        </p:tav>
                                      </p:tavLst>
                                    </p:anim>
                                  </p:childTnLst>
                                </p:cTn>
                              </p:par>
                            </p:childTnLst>
                          </p:cTn>
                        </p:par>
                        <p:par>
                          <p:cTn id="225" fill="hold" nodeType="afterGroup">
                            <p:stCondLst>
                              <p:cond delay="0"/>
                            </p:stCondLst>
                            <p:childTnLst>
                              <p:par>
                                <p:cTn id="226" presetID="23" presetClass="entr" presetSubtype="36" fill="hold" grpId="0" nodeType="afterEffect">
                                  <p:stCondLst>
                                    <p:cond delay="0"/>
                                  </p:stCondLst>
                                  <p:childTnLst>
                                    <p:set>
                                      <p:cBhvr>
                                        <p:cTn id="227" dur="1" fill="hold">
                                          <p:stCondLst>
                                            <p:cond delay="0"/>
                                          </p:stCondLst>
                                        </p:cTn>
                                        <p:tgtEl>
                                          <p:spTgt spid="52252"/>
                                        </p:tgtEl>
                                        <p:attrNameLst>
                                          <p:attrName>style.visibility</p:attrName>
                                        </p:attrNameLst>
                                      </p:cBhvr>
                                      <p:to>
                                        <p:strVal val="visible"/>
                                      </p:to>
                                    </p:set>
                                    <p:anim calcmode="lin" valueType="num">
                                      <p:cBhvr>
                                        <p:cTn id="228" dur="500" fill="hold"/>
                                        <p:tgtEl>
                                          <p:spTgt spid="52252"/>
                                        </p:tgtEl>
                                        <p:attrNameLst>
                                          <p:attrName>ppt_w</p:attrName>
                                        </p:attrNameLst>
                                      </p:cBhvr>
                                      <p:tavLst>
                                        <p:tav tm="100000">
                                          <p:val>
                                            <p:strVal val="(6*min(ma#ppt_x(#ppt_w*#ppt_h,.3),1)-7.4)/-.7*#ppt_w"/>
                                          </p:val>
                                        </p:tav>
                                        <p:tav tm="100000">
                                          <p:val>
                                            <p:strVal val="#ppt_w"/>
                                          </p:val>
                                        </p:tav>
                                      </p:tavLst>
                                    </p:anim>
                                    <p:anim calcmode="lin" valueType="num">
                                      <p:cBhvr>
                                        <p:cTn id="229" dur="500" fill="hold"/>
                                        <p:tgtEl>
                                          <p:spTgt spid="52252"/>
                                        </p:tgtEl>
                                        <p:attrNameLst>
                                          <p:attrName>ppt_h</p:attrName>
                                        </p:attrNameLst>
                                      </p:cBhvr>
                                      <p:tavLst>
                                        <p:tav tm="100000">
                                          <p:val>
                                            <p:strVal val="(6*min(ma#ppt_x(#ppt_w*#ppt_h,.3),1)-7.4)/-.7*#ppt_h"/>
                                          </p:val>
                                        </p:tav>
                                        <p:tav tm="100000">
                                          <p:val>
                                            <p:strVal val="#ppt_h"/>
                                          </p:val>
                                        </p:tav>
                                      </p:tavLst>
                                    </p:anim>
                                    <p:anim calcmode="lin" valueType="num">
                                      <p:cBhvr>
                                        <p:cTn id="230" dur="500" fill="hold"/>
                                        <p:tgtEl>
                                          <p:spTgt spid="52252"/>
                                        </p:tgtEl>
                                        <p:attrNameLst>
                                          <p:attrName>ppt_x</p:attrName>
                                        </p:attrNameLst>
                                      </p:cBhvr>
                                      <p:tavLst>
                                        <p:tav tm="100000">
                                          <p:val>
                                            <p:fltVal val="0.5"/>
                                          </p:val>
                                        </p:tav>
                                        <p:tav tm="100000">
                                          <p:val>
                                            <p:strVal val="#ppt_x"/>
                                          </p:val>
                                        </p:tav>
                                      </p:tavLst>
                                    </p:anim>
                                    <p:anim calcmode="lin" valueType="num">
                                      <p:cBhvr>
                                        <p:cTn id="231" dur="500" fill="hold"/>
                                        <p:tgtEl>
                                          <p:spTgt spid="52252"/>
                                        </p:tgtEl>
                                        <p:attrNameLst>
                                          <p:attrName>ppt_y</p:attrName>
                                        </p:attrNameLst>
                                      </p:cBhvr>
                                      <p:tavLst>
                                        <p:tav tm="100000">
                                          <p:val>
                                            <p:strVal val="1+(6*min(ma#ppt_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1" grpId="0" animBg="1"/>
      <p:bldP spid="52232" grpId="0" animBg="1"/>
      <p:bldP spid="52233" grpId="0" animBg="1"/>
      <p:bldP spid="52234" grpId="0" animBg="1"/>
      <p:bldP spid="52235" grpId="0" animBg="1"/>
      <p:bldP spid="52236" grpId="0" animBg="1"/>
      <p:bldP spid="52237" grpId="0" animBg="1"/>
      <p:bldP spid="52238" grpId="0" animBg="1"/>
      <p:bldP spid="52239" grpId="0" animBg="1"/>
      <p:bldP spid="52240" grpId="0" animBg="1"/>
      <p:bldP spid="52241" grpId="0" animBg="1"/>
      <p:bldP spid="52242" grpId="0" animBg="1"/>
      <p:bldP spid="52243" grpId="0" animBg="1"/>
      <p:bldP spid="52244" grpId="0" animBg="1"/>
      <p:bldP spid="52245" grpId="0" animBg="1"/>
      <p:bldP spid="52246" grpId="0" animBg="1"/>
      <p:bldP spid="52247" grpId="0" animBg="1"/>
      <p:bldP spid="52248" grpId="0" animBg="1"/>
      <p:bldP spid="52249" grpId="0" animBg="1"/>
      <p:bldP spid="52250" grpId="0" animBg="1"/>
      <p:bldP spid="52251" grpId="0" animBg="1"/>
      <p:bldP spid="52252" grpId="0" animBg="1"/>
      <p:bldP spid="52253" grpId="0" animBg="1"/>
      <p:bldP spid="52254" grpId="0" animBg="1"/>
      <p:bldP spid="52255" grpId="0" animBg="1"/>
      <p:bldP spid="52256" grpId="0" animBg="1"/>
      <p:bldP spid="52257" grpId="0" animBg="1"/>
      <p:bldP spid="52258" grpId="0" animBg="1"/>
      <p:bldP spid="52259" grpId="0" animBg="1"/>
      <p:bldP spid="52260" grpId="0" animBg="1"/>
      <p:bldP spid="5226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8"/>
          <p:cNvSpPr txBox="1">
            <a:spLocks noChangeArrowheads="1"/>
          </p:cNvSpPr>
          <p:nvPr/>
        </p:nvSpPr>
        <p:spPr bwMode="auto">
          <a:xfrm>
            <a:off x="9694863" y="4763"/>
            <a:ext cx="182562" cy="401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EA18"/>
              </a:buClr>
              <a:buSzPct val="100000"/>
            </a:pPr>
            <a:r>
              <a:rPr lang="en-GB" sz="2000">
                <a:solidFill>
                  <a:srgbClr val="FFEA18"/>
                </a:solidFill>
                <a:latin typeface="Comic Sans MS" charset="0"/>
              </a:rPr>
              <a:t> </a:t>
            </a:r>
          </a:p>
        </p:txBody>
      </p:sp>
      <p:sp>
        <p:nvSpPr>
          <p:cNvPr id="17410" name="Rectangle 9"/>
          <p:cNvSpPr>
            <a:spLocks noChangeArrowheads="1"/>
          </p:cNvSpPr>
          <p:nvPr/>
        </p:nvSpPr>
        <p:spPr bwMode="auto">
          <a:xfrm>
            <a:off x="8805863" y="7397750"/>
            <a:ext cx="184150" cy="268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17411" name="Text Box 10"/>
          <p:cNvSpPr txBox="1">
            <a:spLocks noChangeArrowheads="1"/>
          </p:cNvSpPr>
          <p:nvPr/>
        </p:nvSpPr>
        <p:spPr bwMode="auto">
          <a:xfrm>
            <a:off x="9264650" y="7389813"/>
            <a:ext cx="338138" cy="249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05</a:t>
            </a:r>
          </a:p>
        </p:txBody>
      </p:sp>
      <p:sp>
        <p:nvSpPr>
          <p:cNvPr id="7180" name="Oval 12"/>
          <p:cNvSpPr>
            <a:spLocks noChangeArrowheads="1"/>
          </p:cNvSpPr>
          <p:nvPr/>
        </p:nvSpPr>
        <p:spPr bwMode="auto">
          <a:xfrm>
            <a:off x="5476875" y="1293813"/>
            <a:ext cx="4152900" cy="1300162"/>
          </a:xfrm>
          <a:prstGeom prst="ellipse">
            <a:avLst/>
          </a:prstGeom>
          <a:noFill/>
          <a:ln w="76320">
            <a:solidFill>
              <a:srgbClr val="FF0000"/>
            </a:solidFill>
            <a:miter lim="800000"/>
            <a:headEnd/>
            <a:tailEnd/>
          </a:ln>
          <a:effectLst>
            <a:outerShdw dist="17819"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7413" name="Text Box 33"/>
          <p:cNvSpPr txBox="1">
            <a:spLocks noChangeArrowheads="1"/>
          </p:cNvSpPr>
          <p:nvPr/>
        </p:nvSpPr>
        <p:spPr bwMode="auto">
          <a:xfrm>
            <a:off x="3429000" y="3962400"/>
            <a:ext cx="787400"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lIns="91418" tIns="45710" rIns="91418" bIns="45710">
            <a:spAutoFit/>
          </a:bodyP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gn="ctr">
              <a:lnSpc>
                <a:spcPct val="80000"/>
              </a:lnSpc>
              <a:buClr>
                <a:srgbClr val="000000"/>
              </a:buClr>
              <a:buSzPct val="100000"/>
              <a:buFont typeface="Times New Roman" charset="0"/>
              <a:buNone/>
            </a:pPr>
            <a:endParaRPr lang="en-US" sz="1000" b="1">
              <a:solidFill>
                <a:schemeClr val="tx1"/>
              </a:solidFill>
            </a:endParaRPr>
          </a:p>
        </p:txBody>
      </p:sp>
      <p:sp>
        <p:nvSpPr>
          <p:cNvPr id="17414" name="Text Box 35"/>
          <p:cNvSpPr txBox="1">
            <a:spLocks noChangeArrowheads="1"/>
          </p:cNvSpPr>
          <p:nvPr/>
        </p:nvSpPr>
        <p:spPr bwMode="auto">
          <a:xfrm>
            <a:off x="3276600" y="4495800"/>
            <a:ext cx="990600"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lIns="91418" tIns="45710" rIns="91418" bIns="45710">
            <a:spAutoFit/>
          </a:bodyP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gn="ctr">
              <a:lnSpc>
                <a:spcPct val="80000"/>
              </a:lnSpc>
              <a:buClr>
                <a:srgbClr val="000000"/>
              </a:buClr>
              <a:buSzPct val="100000"/>
              <a:buFont typeface="Times New Roman" charset="0"/>
              <a:buNone/>
            </a:pPr>
            <a:endParaRPr lang="en-US" sz="1000" b="1">
              <a:solidFill>
                <a:schemeClr val="tx1"/>
              </a:solidFill>
            </a:endParaRPr>
          </a:p>
        </p:txBody>
      </p:sp>
      <p:sp>
        <p:nvSpPr>
          <p:cNvPr id="17415" name="Text Box 1"/>
          <p:cNvSpPr txBox="1">
            <a:spLocks noChangeArrowheads="1"/>
          </p:cNvSpPr>
          <p:nvPr/>
        </p:nvSpPr>
        <p:spPr bwMode="auto">
          <a:xfrm>
            <a:off x="5969000" y="1711325"/>
            <a:ext cx="3022600" cy="601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2250"/>
              </a:spcBef>
              <a:buClr>
                <a:srgbClr val="FFEA18"/>
              </a:buClr>
              <a:buSzPct val="100000"/>
            </a:pPr>
            <a:r>
              <a:rPr lang="en-GB" sz="3200" b="1">
                <a:solidFill>
                  <a:srgbClr val="FFEA18"/>
                </a:solidFill>
                <a:latin typeface="Helvetica" charset="0"/>
              </a:rPr>
              <a:t>PHÚC ÂM</a:t>
            </a:r>
          </a:p>
        </p:txBody>
      </p:sp>
      <p:sp>
        <p:nvSpPr>
          <p:cNvPr id="17416" name="Text Box 2"/>
          <p:cNvSpPr txBox="1">
            <a:spLocks noChangeArrowheads="1"/>
          </p:cNvSpPr>
          <p:nvPr/>
        </p:nvSpPr>
        <p:spPr bwMode="auto">
          <a:xfrm>
            <a:off x="6464300" y="3252788"/>
            <a:ext cx="2146300" cy="601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2250"/>
              </a:spcBef>
              <a:buClr>
                <a:srgbClr val="FFEA18"/>
              </a:buClr>
              <a:buSzPct val="100000"/>
            </a:pPr>
            <a:r>
              <a:rPr lang="en-GB" sz="3200" b="1">
                <a:solidFill>
                  <a:srgbClr val="FFEA18"/>
                </a:solidFill>
                <a:latin typeface="Helvetica" charset="0"/>
              </a:rPr>
              <a:t>CÔNG VỤ</a:t>
            </a:r>
          </a:p>
        </p:txBody>
      </p:sp>
      <p:sp>
        <p:nvSpPr>
          <p:cNvPr id="17417" name="Text Box 3"/>
          <p:cNvSpPr txBox="1">
            <a:spLocks noChangeArrowheads="1"/>
          </p:cNvSpPr>
          <p:nvPr/>
        </p:nvSpPr>
        <p:spPr bwMode="auto">
          <a:xfrm>
            <a:off x="6032500" y="4702175"/>
            <a:ext cx="3035300" cy="601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2250"/>
              </a:spcBef>
              <a:buClr>
                <a:srgbClr val="FFEA18"/>
              </a:buClr>
              <a:buSzPct val="100000"/>
            </a:pPr>
            <a:r>
              <a:rPr lang="en-GB" sz="3200" b="1">
                <a:solidFill>
                  <a:srgbClr val="FFEA18"/>
                </a:solidFill>
                <a:latin typeface="Helvetica" charset="0"/>
              </a:rPr>
              <a:t>THƯ TÍN</a:t>
            </a:r>
          </a:p>
        </p:txBody>
      </p:sp>
      <p:sp>
        <p:nvSpPr>
          <p:cNvPr id="17418" name="Text Box 4"/>
          <p:cNvSpPr txBox="1">
            <a:spLocks noChangeArrowheads="1"/>
          </p:cNvSpPr>
          <p:nvPr/>
        </p:nvSpPr>
        <p:spPr bwMode="auto">
          <a:xfrm>
            <a:off x="5867400" y="6149975"/>
            <a:ext cx="3378200" cy="601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2250"/>
              </a:spcBef>
              <a:buClr>
                <a:srgbClr val="FFEA18"/>
              </a:buClr>
              <a:buSzPct val="100000"/>
            </a:pPr>
            <a:r>
              <a:rPr lang="en-GB" sz="3200" b="1">
                <a:solidFill>
                  <a:srgbClr val="FFEA18"/>
                </a:solidFill>
                <a:latin typeface="Helvetica" charset="0"/>
              </a:rPr>
              <a:t>KHẢI HUYỀN</a:t>
            </a:r>
          </a:p>
        </p:txBody>
      </p:sp>
      <p:pic>
        <p:nvPicPr>
          <p:cNvPr id="17419" name="Picture 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47800"/>
            <a:ext cx="4572000" cy="586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 name="AutoShape 13"/>
          <p:cNvSpPr>
            <a:spLocks noChangeArrowheads="1"/>
          </p:cNvSpPr>
          <p:nvPr/>
        </p:nvSpPr>
        <p:spPr bwMode="auto">
          <a:xfrm>
            <a:off x="838200" y="2590800"/>
            <a:ext cx="1098550" cy="542925"/>
          </a:xfrm>
          <a:prstGeom prst="roundRect">
            <a:avLst>
              <a:gd name="adj" fmla="val 16667"/>
            </a:avLst>
          </a:prstGeom>
          <a:noFill/>
          <a:ln w="76320">
            <a:solidFill>
              <a:srgbClr val="FC0128"/>
            </a:solidFill>
            <a:miter lim="800000"/>
            <a:headEnd/>
            <a:tailEnd/>
          </a:ln>
          <a:effectLst>
            <a:outerShdw dist="17819"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8" charset="0"/>
              <a:buNone/>
              <a:defRPr/>
            </a:pPr>
            <a:endParaRPr lang="en-US">
              <a:latin typeface="Times New Roman" pitchFamily="18" charset="0"/>
              <a:ea typeface="MS Gothic" pitchFamily="49" charset="-128"/>
              <a:cs typeface="+mn-cs"/>
            </a:endParaRPr>
          </a:p>
        </p:txBody>
      </p:sp>
      <p:sp>
        <p:nvSpPr>
          <p:cNvPr id="59" name="Text Box 15"/>
          <p:cNvSpPr txBox="1">
            <a:spLocks noChangeArrowheads="1"/>
          </p:cNvSpPr>
          <p:nvPr/>
        </p:nvSpPr>
        <p:spPr bwMode="auto">
          <a:xfrm>
            <a:off x="5140325" y="214313"/>
            <a:ext cx="4537075" cy="463550"/>
          </a:xfrm>
          <a:prstGeom prst="rect">
            <a:avLst/>
          </a:prstGeom>
          <a:solidFill>
            <a:srgbClr val="1822CD"/>
          </a:solidFill>
          <a:ln w="38160">
            <a:solidFill>
              <a:srgbClr val="FFFF00"/>
            </a:solidFill>
            <a:miter lim="800000"/>
            <a:headEnd/>
            <a:tailEnd/>
          </a:ln>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750"/>
              </a:spcBef>
              <a:buClr>
                <a:srgbClr val="FFFF00"/>
              </a:buClr>
              <a:buSzPct val="100000"/>
            </a:pPr>
            <a:r>
              <a:rPr lang="en-GB" sz="2400" b="1">
                <a:solidFill>
                  <a:srgbClr val="FFFF00"/>
                </a:solidFill>
                <a:latin typeface="Comic Sans MS" charset="0"/>
              </a:rPr>
              <a:t>TRỢ GIÚP HỌC TẬP #20</a:t>
            </a:r>
          </a:p>
        </p:txBody>
      </p:sp>
      <p:sp>
        <p:nvSpPr>
          <p:cNvPr id="60" name="Line 14"/>
          <p:cNvSpPr>
            <a:spLocks noChangeShapeType="1"/>
          </p:cNvSpPr>
          <p:nvPr/>
        </p:nvSpPr>
        <p:spPr bwMode="auto">
          <a:xfrm flipH="1">
            <a:off x="1981200" y="2133600"/>
            <a:ext cx="3629025" cy="806450"/>
          </a:xfrm>
          <a:prstGeom prst="line">
            <a:avLst/>
          </a:prstGeom>
          <a:noFill/>
          <a:ln w="76320">
            <a:solidFill>
              <a:srgbClr val="FF0000"/>
            </a:solidFill>
            <a:miter lim="800000"/>
            <a:headEnd/>
            <a:tailEnd type="triangle" w="med" len="med"/>
          </a:ln>
          <a:effectLst>
            <a:outerShdw dist="17819" dir="2700000"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8" charset="0"/>
              <a:buNone/>
              <a:defRPr/>
            </a:pPr>
            <a:endParaRPr lang="en-US">
              <a:latin typeface="Times New Roman" pitchFamily="18" charset="0"/>
              <a:ea typeface="MS Gothic" pitchFamily="49" charset="-128"/>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1000" fill="hold"/>
                                        <p:tgtEl>
                                          <p:spTgt spid="57"/>
                                        </p:tgtEl>
                                        <p:attrNameLst>
                                          <p:attrName>ppt_x</p:attrName>
                                        </p:attrNameLst>
                                      </p:cBhvr>
                                      <p:tavLst>
                                        <p:tav tm="0">
                                          <p:val>
                                            <p:strVal val="0-#ppt_w/2"/>
                                          </p:val>
                                        </p:tav>
                                        <p:tav tm="100000">
                                          <p:val>
                                            <p:strVal val="#ppt_x"/>
                                          </p:val>
                                        </p:tav>
                                      </p:tavLst>
                                    </p:anim>
                                    <p:anim calcmode="lin" valueType="num">
                                      <p:cBhvr additive="base">
                                        <p:cTn id="8" dur="1000" fill="hold"/>
                                        <p:tgtEl>
                                          <p:spTgt spid="57"/>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7180"/>
                                        </p:tgtEl>
                                        <p:attrNameLst>
                                          <p:attrName>style.visibility</p:attrName>
                                        </p:attrNameLst>
                                      </p:cBhvr>
                                      <p:to>
                                        <p:strVal val="visible"/>
                                      </p:to>
                                    </p:set>
                                    <p:anim calcmode="lin" valueType="num">
                                      <p:cBhvr additive="base">
                                        <p:cTn id="11" dur="1000" fill="hold"/>
                                        <p:tgtEl>
                                          <p:spTgt spid="7180"/>
                                        </p:tgtEl>
                                        <p:attrNameLst>
                                          <p:attrName>ppt_x</p:attrName>
                                        </p:attrNameLst>
                                      </p:cBhvr>
                                      <p:tavLst>
                                        <p:tav tm="0">
                                          <p:val>
                                            <p:strVal val="0-#ppt_w/2"/>
                                          </p:val>
                                        </p:tav>
                                        <p:tav tm="100000">
                                          <p:val>
                                            <p:strVal val="#ppt_x"/>
                                          </p:val>
                                        </p:tav>
                                      </p:tavLst>
                                    </p:anim>
                                    <p:anim calcmode="lin" valueType="num">
                                      <p:cBhvr additive="base">
                                        <p:cTn id="12" dur="1000" fill="hold"/>
                                        <p:tgtEl>
                                          <p:spTgt spid="7180"/>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59"/>
                                        </p:tgtEl>
                                        <p:attrNameLst>
                                          <p:attrName>style.visibility</p:attrName>
                                        </p:attrNameLst>
                                      </p:cBhvr>
                                      <p:to>
                                        <p:strVal val="visible"/>
                                      </p:to>
                                    </p:set>
                                    <p:anim calcmode="lin" valueType="num">
                                      <p:cBhvr additive="base">
                                        <p:cTn id="15" dur="1000" fill="hold"/>
                                        <p:tgtEl>
                                          <p:spTgt spid="59"/>
                                        </p:tgtEl>
                                        <p:attrNameLst>
                                          <p:attrName>ppt_x</p:attrName>
                                        </p:attrNameLst>
                                      </p:cBhvr>
                                      <p:tavLst>
                                        <p:tav tm="0">
                                          <p:val>
                                            <p:strVal val="0-#ppt_w/2"/>
                                          </p:val>
                                        </p:tav>
                                        <p:tav tm="100000">
                                          <p:val>
                                            <p:strVal val="#ppt_x"/>
                                          </p:val>
                                        </p:tav>
                                      </p:tavLst>
                                    </p:anim>
                                    <p:anim calcmode="lin" valueType="num">
                                      <p:cBhvr additive="base">
                                        <p:cTn id="16" dur="1000" fill="hold"/>
                                        <p:tgtEl>
                                          <p:spTgt spid="59"/>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additive="base">
                                        <p:cTn id="19" dur="1000" fill="hold"/>
                                        <p:tgtEl>
                                          <p:spTgt spid="60"/>
                                        </p:tgtEl>
                                        <p:attrNameLst>
                                          <p:attrName>ppt_x</p:attrName>
                                        </p:attrNameLst>
                                      </p:cBhvr>
                                      <p:tavLst>
                                        <p:tav tm="0">
                                          <p:val>
                                            <p:strVal val="0-#ppt_w/2"/>
                                          </p:val>
                                        </p:tav>
                                        <p:tav tm="100000">
                                          <p:val>
                                            <p:strVal val="#ppt_x"/>
                                          </p:val>
                                        </p:tav>
                                      </p:tavLst>
                                    </p:anim>
                                    <p:anim calcmode="lin" valueType="num">
                                      <p:cBhvr additive="base">
                                        <p:cTn id="20" dur="1000" fill="hold"/>
                                        <p:tgtEl>
                                          <p:spTgt spid="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0" grpId="0" animBg="1"/>
      <p:bldP spid="57" grpId="0" animBg="1"/>
      <p:bldP spid="5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61" name="Group 1"/>
          <p:cNvGrpSpPr>
            <a:grpSpLocks/>
          </p:cNvGrpSpPr>
          <p:nvPr/>
        </p:nvGrpSpPr>
        <p:grpSpPr bwMode="auto">
          <a:xfrm>
            <a:off x="534988" y="198438"/>
            <a:ext cx="9042400" cy="7413625"/>
            <a:chOff x="337" y="125"/>
            <a:chExt cx="5696" cy="4670"/>
          </a:xfrm>
        </p:grpSpPr>
        <p:pic>
          <p:nvPicPr>
            <p:cNvPr id="92237" name="Picture 2"/>
            <p:cNvPicPr>
              <a:picLocks noChangeAspect="1" noChangeArrowheads="1"/>
            </p:cNvPicPr>
            <p:nvPr/>
          </p:nvPicPr>
          <p:blipFill>
            <a:blip r:embed="rId3">
              <a:extLst>
                <a:ext uri="{28A0092B-C50C-407E-A947-70E740481C1C}">
                  <a14:useLocalDpi xmlns:a14="http://schemas.microsoft.com/office/drawing/2010/main" val="0"/>
                </a:ext>
              </a:extLst>
            </a:blip>
            <a:srcRect l="34023" t="18144" r="4735" b="10156"/>
            <a:stretch>
              <a:fillRect/>
            </a:stretch>
          </p:blipFill>
          <p:spPr bwMode="auto">
            <a:xfrm>
              <a:off x="337" y="125"/>
              <a:ext cx="5697" cy="4671"/>
            </a:xfrm>
            <a:prstGeom prst="rect">
              <a:avLst/>
            </a:prstGeom>
            <a:noFill/>
            <a:ln w="76320">
              <a:solidFill>
                <a:srgbClr val="0066FF"/>
              </a:solidFill>
              <a:miter lim="800000"/>
              <a:headEnd/>
              <a:tailEnd/>
            </a:ln>
            <a:extLst>
              <a:ext uri="{909E8E84-426E-40dd-AFC4-6F175D3DCCD1}">
                <a14:hiddenFill xmlns:a14="http://schemas.microsoft.com/office/drawing/2010/main" xmlns="">
                  <a:solidFill>
                    <a:srgbClr val="FFFFFF"/>
                  </a:solidFill>
                </a14:hiddenFill>
              </a:ext>
            </a:extLst>
          </p:spPr>
        </p:pic>
        <p:sp>
          <p:nvSpPr>
            <p:cNvPr id="92238" name="Rectangle 3"/>
            <p:cNvSpPr>
              <a:spLocks noChangeArrowheads="1"/>
            </p:cNvSpPr>
            <p:nvPr/>
          </p:nvSpPr>
          <p:spPr bwMode="auto">
            <a:xfrm>
              <a:off x="695" y="2054"/>
              <a:ext cx="281" cy="252"/>
            </a:xfrm>
            <a:prstGeom prst="rect">
              <a:avLst/>
            </a:prstGeom>
            <a:solidFill>
              <a:srgbClr val="3973D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hangingPunct="0">
                <a:lnSpc>
                  <a:spcPct val="93000"/>
                </a:lnSpc>
                <a:buClr>
                  <a:srgbClr val="000000"/>
                </a:buClr>
                <a:buSzPct val="100000"/>
                <a:buFont typeface="Times New Roman" charset="0"/>
                <a:buNone/>
              </a:pPr>
              <a:endParaRPr lang="en-US"/>
            </a:p>
          </p:txBody>
        </p:sp>
      </p:grpSp>
      <p:sp>
        <p:nvSpPr>
          <p:cNvPr id="92162" name="Text Box 4"/>
          <p:cNvSpPr txBox="1">
            <a:spLocks noChangeArrowheads="1"/>
          </p:cNvSpPr>
          <p:nvPr/>
        </p:nvSpPr>
        <p:spPr bwMode="auto">
          <a:xfrm>
            <a:off x="865188" y="7429500"/>
            <a:ext cx="922337"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563"/>
              </a:spcBef>
              <a:buClr>
                <a:srgbClr val="FFFFFF"/>
              </a:buClr>
              <a:buSzPct val="100000"/>
            </a:pPr>
            <a:r>
              <a:rPr lang="en-GB" sz="900" b="1">
                <a:solidFill>
                  <a:srgbClr val="FFFFFF"/>
                </a:solidFill>
                <a:latin typeface="Arial" charset="0"/>
              </a:rPr>
              <a:t>©2006 TBBMI</a:t>
            </a:r>
          </a:p>
        </p:txBody>
      </p:sp>
      <p:sp>
        <p:nvSpPr>
          <p:cNvPr id="53253" name="Oval 5"/>
          <p:cNvSpPr>
            <a:spLocks noChangeArrowheads="1"/>
          </p:cNvSpPr>
          <p:nvPr/>
        </p:nvSpPr>
        <p:spPr bwMode="auto">
          <a:xfrm>
            <a:off x="1373188" y="439738"/>
            <a:ext cx="257175"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3254" name="Oval 6"/>
          <p:cNvSpPr>
            <a:spLocks noChangeArrowheads="1"/>
          </p:cNvSpPr>
          <p:nvPr/>
        </p:nvSpPr>
        <p:spPr bwMode="auto">
          <a:xfrm>
            <a:off x="1862138" y="825500"/>
            <a:ext cx="257175"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3255" name="Oval 7"/>
          <p:cNvSpPr>
            <a:spLocks noChangeArrowheads="1"/>
          </p:cNvSpPr>
          <p:nvPr/>
        </p:nvSpPr>
        <p:spPr bwMode="auto">
          <a:xfrm>
            <a:off x="4140200" y="1963738"/>
            <a:ext cx="257175"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3256" name="Oval 8"/>
          <p:cNvSpPr>
            <a:spLocks noChangeArrowheads="1"/>
          </p:cNvSpPr>
          <p:nvPr/>
        </p:nvSpPr>
        <p:spPr bwMode="auto">
          <a:xfrm>
            <a:off x="4033838" y="896938"/>
            <a:ext cx="257175"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3257" name="Oval 9"/>
          <p:cNvSpPr>
            <a:spLocks noChangeArrowheads="1"/>
          </p:cNvSpPr>
          <p:nvPr/>
        </p:nvSpPr>
        <p:spPr bwMode="auto">
          <a:xfrm>
            <a:off x="4443413" y="920750"/>
            <a:ext cx="257175"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3258" name="Oval 10"/>
          <p:cNvSpPr>
            <a:spLocks noChangeArrowheads="1"/>
          </p:cNvSpPr>
          <p:nvPr/>
        </p:nvSpPr>
        <p:spPr bwMode="auto">
          <a:xfrm>
            <a:off x="5556250" y="1176338"/>
            <a:ext cx="257175"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3259" name="Oval 11"/>
          <p:cNvSpPr>
            <a:spLocks noChangeArrowheads="1"/>
          </p:cNvSpPr>
          <p:nvPr/>
        </p:nvSpPr>
        <p:spPr bwMode="auto">
          <a:xfrm>
            <a:off x="5837238" y="1563688"/>
            <a:ext cx="257175"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3260" name="Oval 12"/>
          <p:cNvSpPr>
            <a:spLocks noChangeArrowheads="1"/>
          </p:cNvSpPr>
          <p:nvPr/>
        </p:nvSpPr>
        <p:spPr bwMode="auto">
          <a:xfrm>
            <a:off x="6300788" y="1662113"/>
            <a:ext cx="257175"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3261" name="Oval 13"/>
          <p:cNvSpPr>
            <a:spLocks noChangeArrowheads="1"/>
          </p:cNvSpPr>
          <p:nvPr/>
        </p:nvSpPr>
        <p:spPr bwMode="auto">
          <a:xfrm>
            <a:off x="6064250" y="1970088"/>
            <a:ext cx="257175"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3262" name="Oval 14"/>
          <p:cNvSpPr>
            <a:spLocks noChangeArrowheads="1"/>
          </p:cNvSpPr>
          <p:nvPr/>
        </p:nvSpPr>
        <p:spPr bwMode="auto">
          <a:xfrm>
            <a:off x="5724525" y="2122488"/>
            <a:ext cx="257175"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3263" name="Oval 15"/>
          <p:cNvSpPr>
            <a:spLocks noChangeArrowheads="1"/>
          </p:cNvSpPr>
          <p:nvPr/>
        </p:nvSpPr>
        <p:spPr bwMode="auto">
          <a:xfrm>
            <a:off x="6032500" y="2354263"/>
            <a:ext cx="257175"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3264" name="Oval 16"/>
          <p:cNvSpPr>
            <a:spLocks noChangeArrowheads="1"/>
          </p:cNvSpPr>
          <p:nvPr/>
        </p:nvSpPr>
        <p:spPr bwMode="auto">
          <a:xfrm>
            <a:off x="6418263" y="2324100"/>
            <a:ext cx="257175"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3265" name="Oval 17"/>
          <p:cNvSpPr>
            <a:spLocks noChangeArrowheads="1"/>
          </p:cNvSpPr>
          <p:nvPr/>
        </p:nvSpPr>
        <p:spPr bwMode="auto">
          <a:xfrm>
            <a:off x="6388100" y="1931988"/>
            <a:ext cx="257175"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3266" name="Oval 18"/>
          <p:cNvSpPr>
            <a:spLocks noChangeArrowheads="1"/>
          </p:cNvSpPr>
          <p:nvPr/>
        </p:nvSpPr>
        <p:spPr bwMode="auto">
          <a:xfrm>
            <a:off x="6670675" y="2085975"/>
            <a:ext cx="257175"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3267" name="Oval 19"/>
          <p:cNvSpPr>
            <a:spLocks noChangeArrowheads="1"/>
          </p:cNvSpPr>
          <p:nvPr/>
        </p:nvSpPr>
        <p:spPr bwMode="auto">
          <a:xfrm>
            <a:off x="7005638" y="2185988"/>
            <a:ext cx="257175"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3268" name="Oval 20"/>
          <p:cNvSpPr>
            <a:spLocks noChangeArrowheads="1"/>
          </p:cNvSpPr>
          <p:nvPr/>
        </p:nvSpPr>
        <p:spPr bwMode="auto">
          <a:xfrm>
            <a:off x="7080250" y="2493963"/>
            <a:ext cx="257175"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3269" name="Oval 21"/>
          <p:cNvSpPr>
            <a:spLocks noChangeArrowheads="1"/>
          </p:cNvSpPr>
          <p:nvPr/>
        </p:nvSpPr>
        <p:spPr bwMode="auto">
          <a:xfrm>
            <a:off x="7310438" y="2671763"/>
            <a:ext cx="257175"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3270" name="Oval 22"/>
          <p:cNvSpPr>
            <a:spLocks noChangeArrowheads="1"/>
          </p:cNvSpPr>
          <p:nvPr/>
        </p:nvSpPr>
        <p:spPr bwMode="auto">
          <a:xfrm>
            <a:off x="4375150" y="4841875"/>
            <a:ext cx="257175"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3271" name="Oval 23"/>
          <p:cNvSpPr>
            <a:spLocks noChangeArrowheads="1"/>
          </p:cNvSpPr>
          <p:nvPr/>
        </p:nvSpPr>
        <p:spPr bwMode="auto">
          <a:xfrm>
            <a:off x="7532688" y="3698875"/>
            <a:ext cx="257175"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3272" name="Oval 24"/>
          <p:cNvSpPr>
            <a:spLocks noChangeArrowheads="1"/>
          </p:cNvSpPr>
          <p:nvPr/>
        </p:nvSpPr>
        <p:spPr bwMode="auto">
          <a:xfrm>
            <a:off x="7842250" y="3487738"/>
            <a:ext cx="257175"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3273" name="Oval 25"/>
          <p:cNvSpPr>
            <a:spLocks noChangeArrowheads="1"/>
          </p:cNvSpPr>
          <p:nvPr/>
        </p:nvSpPr>
        <p:spPr bwMode="auto">
          <a:xfrm>
            <a:off x="9136063" y="2371725"/>
            <a:ext cx="257175"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3274" name="Oval 26"/>
          <p:cNvSpPr>
            <a:spLocks noChangeArrowheads="1"/>
          </p:cNvSpPr>
          <p:nvPr/>
        </p:nvSpPr>
        <p:spPr bwMode="auto">
          <a:xfrm>
            <a:off x="8561388" y="3171825"/>
            <a:ext cx="257175"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3275" name="Oval 27"/>
          <p:cNvSpPr>
            <a:spLocks noChangeArrowheads="1"/>
          </p:cNvSpPr>
          <p:nvPr/>
        </p:nvSpPr>
        <p:spPr bwMode="auto">
          <a:xfrm>
            <a:off x="8429625" y="2651125"/>
            <a:ext cx="257175"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3276" name="Oval 28"/>
          <p:cNvSpPr>
            <a:spLocks noChangeArrowheads="1"/>
          </p:cNvSpPr>
          <p:nvPr/>
        </p:nvSpPr>
        <p:spPr bwMode="auto">
          <a:xfrm>
            <a:off x="8270875" y="2206625"/>
            <a:ext cx="257175"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3277" name="Oval 29"/>
          <p:cNvSpPr>
            <a:spLocks noChangeArrowheads="1"/>
          </p:cNvSpPr>
          <p:nvPr/>
        </p:nvSpPr>
        <p:spPr bwMode="auto">
          <a:xfrm>
            <a:off x="7593013" y="2281238"/>
            <a:ext cx="257175"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3278" name="Oval 30"/>
          <p:cNvSpPr>
            <a:spLocks noChangeArrowheads="1"/>
          </p:cNvSpPr>
          <p:nvPr/>
        </p:nvSpPr>
        <p:spPr bwMode="auto">
          <a:xfrm>
            <a:off x="7770813" y="2070100"/>
            <a:ext cx="257175"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3279" name="Oval 31"/>
          <p:cNvSpPr>
            <a:spLocks noChangeArrowheads="1"/>
          </p:cNvSpPr>
          <p:nvPr/>
        </p:nvSpPr>
        <p:spPr bwMode="auto">
          <a:xfrm>
            <a:off x="7431088" y="1627188"/>
            <a:ext cx="257175"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3280" name="Oval 32"/>
          <p:cNvSpPr>
            <a:spLocks noChangeArrowheads="1"/>
          </p:cNvSpPr>
          <p:nvPr/>
        </p:nvSpPr>
        <p:spPr bwMode="auto">
          <a:xfrm>
            <a:off x="8305800" y="5248275"/>
            <a:ext cx="257175"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3281" name="Oval 33"/>
          <p:cNvSpPr>
            <a:spLocks noChangeArrowheads="1"/>
          </p:cNvSpPr>
          <p:nvPr/>
        </p:nvSpPr>
        <p:spPr bwMode="auto">
          <a:xfrm>
            <a:off x="8250238" y="4725988"/>
            <a:ext cx="257175"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3282" name="Oval 34"/>
          <p:cNvSpPr>
            <a:spLocks noChangeArrowheads="1"/>
          </p:cNvSpPr>
          <p:nvPr/>
        </p:nvSpPr>
        <p:spPr bwMode="auto">
          <a:xfrm>
            <a:off x="8713788" y="4335463"/>
            <a:ext cx="257175"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3283" name="Oval 35"/>
          <p:cNvSpPr>
            <a:spLocks noChangeArrowheads="1"/>
          </p:cNvSpPr>
          <p:nvPr/>
        </p:nvSpPr>
        <p:spPr bwMode="auto">
          <a:xfrm>
            <a:off x="8399463" y="4279900"/>
            <a:ext cx="257175" cy="263525"/>
          </a:xfrm>
          <a:prstGeom prst="ellipse">
            <a:avLst/>
          </a:prstGeom>
          <a:solidFill>
            <a:srgbClr val="003399"/>
          </a:solidFill>
          <a:ln w="38160">
            <a:solidFill>
              <a:srgbClr val="005DC0"/>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92194" name="Rectangle 36"/>
          <p:cNvSpPr>
            <a:spLocks noChangeArrowheads="1"/>
          </p:cNvSpPr>
          <p:nvPr/>
        </p:nvSpPr>
        <p:spPr bwMode="auto">
          <a:xfrm>
            <a:off x="0" y="0"/>
            <a:ext cx="9845675" cy="293688"/>
          </a:xfrm>
          <a:prstGeom prst="rect">
            <a:avLst/>
          </a:prstGeom>
          <a:solidFill>
            <a:srgbClr val="000000">
              <a:alpha val="50195"/>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92195" name="Rectangle 37"/>
          <p:cNvSpPr>
            <a:spLocks noChangeArrowheads="1"/>
          </p:cNvSpPr>
          <p:nvPr/>
        </p:nvSpPr>
        <p:spPr bwMode="auto">
          <a:xfrm>
            <a:off x="0" y="0"/>
            <a:ext cx="10058400" cy="7772400"/>
          </a:xfrm>
          <a:prstGeom prst="rect">
            <a:avLst/>
          </a:prstGeom>
          <a:solidFill>
            <a:srgbClr val="000000">
              <a:alpha val="50195"/>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53286" name="Oval 38"/>
          <p:cNvSpPr>
            <a:spLocks noChangeArrowheads="1"/>
          </p:cNvSpPr>
          <p:nvPr/>
        </p:nvSpPr>
        <p:spPr bwMode="auto">
          <a:xfrm>
            <a:off x="1373188" y="439738"/>
            <a:ext cx="257175"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3287" name="Oval 39"/>
          <p:cNvSpPr>
            <a:spLocks noChangeArrowheads="1"/>
          </p:cNvSpPr>
          <p:nvPr/>
        </p:nvSpPr>
        <p:spPr bwMode="auto">
          <a:xfrm>
            <a:off x="1862138" y="825500"/>
            <a:ext cx="257175"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3288" name="Oval 40"/>
          <p:cNvSpPr>
            <a:spLocks noChangeArrowheads="1"/>
          </p:cNvSpPr>
          <p:nvPr/>
        </p:nvSpPr>
        <p:spPr bwMode="auto">
          <a:xfrm>
            <a:off x="4140200" y="1963738"/>
            <a:ext cx="257175"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3289" name="Oval 41"/>
          <p:cNvSpPr>
            <a:spLocks noChangeArrowheads="1"/>
          </p:cNvSpPr>
          <p:nvPr/>
        </p:nvSpPr>
        <p:spPr bwMode="auto">
          <a:xfrm>
            <a:off x="4033838" y="896938"/>
            <a:ext cx="257175"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3290" name="Oval 42"/>
          <p:cNvSpPr>
            <a:spLocks noChangeArrowheads="1"/>
          </p:cNvSpPr>
          <p:nvPr/>
        </p:nvSpPr>
        <p:spPr bwMode="auto">
          <a:xfrm>
            <a:off x="4443413" y="920750"/>
            <a:ext cx="257175"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3291" name="Oval 43"/>
          <p:cNvSpPr>
            <a:spLocks noChangeArrowheads="1"/>
          </p:cNvSpPr>
          <p:nvPr/>
        </p:nvSpPr>
        <p:spPr bwMode="auto">
          <a:xfrm>
            <a:off x="5556250" y="1176338"/>
            <a:ext cx="257175"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3292" name="Oval 44"/>
          <p:cNvSpPr>
            <a:spLocks noChangeArrowheads="1"/>
          </p:cNvSpPr>
          <p:nvPr/>
        </p:nvSpPr>
        <p:spPr bwMode="auto">
          <a:xfrm>
            <a:off x="5837238" y="1563688"/>
            <a:ext cx="257175"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3293" name="Oval 45"/>
          <p:cNvSpPr>
            <a:spLocks noChangeArrowheads="1"/>
          </p:cNvSpPr>
          <p:nvPr/>
        </p:nvSpPr>
        <p:spPr bwMode="auto">
          <a:xfrm>
            <a:off x="6300788" y="1662113"/>
            <a:ext cx="257175"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3294" name="Oval 46"/>
          <p:cNvSpPr>
            <a:spLocks noChangeArrowheads="1"/>
          </p:cNvSpPr>
          <p:nvPr/>
        </p:nvSpPr>
        <p:spPr bwMode="auto">
          <a:xfrm>
            <a:off x="6064250" y="1970088"/>
            <a:ext cx="257175"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3295" name="Oval 47"/>
          <p:cNvSpPr>
            <a:spLocks noChangeArrowheads="1"/>
          </p:cNvSpPr>
          <p:nvPr/>
        </p:nvSpPr>
        <p:spPr bwMode="auto">
          <a:xfrm>
            <a:off x="5724525" y="2122488"/>
            <a:ext cx="257175"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3296" name="Oval 48"/>
          <p:cNvSpPr>
            <a:spLocks noChangeArrowheads="1"/>
          </p:cNvSpPr>
          <p:nvPr/>
        </p:nvSpPr>
        <p:spPr bwMode="auto">
          <a:xfrm>
            <a:off x="6032500" y="2354263"/>
            <a:ext cx="257175"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3297" name="Oval 49"/>
          <p:cNvSpPr>
            <a:spLocks noChangeArrowheads="1"/>
          </p:cNvSpPr>
          <p:nvPr/>
        </p:nvSpPr>
        <p:spPr bwMode="auto">
          <a:xfrm>
            <a:off x="6418263" y="2324100"/>
            <a:ext cx="257175"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3298" name="Oval 50"/>
          <p:cNvSpPr>
            <a:spLocks noChangeArrowheads="1"/>
          </p:cNvSpPr>
          <p:nvPr/>
        </p:nvSpPr>
        <p:spPr bwMode="auto">
          <a:xfrm>
            <a:off x="6388100" y="1931988"/>
            <a:ext cx="257175"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3299" name="Oval 51"/>
          <p:cNvSpPr>
            <a:spLocks noChangeArrowheads="1"/>
          </p:cNvSpPr>
          <p:nvPr/>
        </p:nvSpPr>
        <p:spPr bwMode="auto">
          <a:xfrm>
            <a:off x="6670675" y="2085975"/>
            <a:ext cx="257175"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3300" name="Oval 52"/>
          <p:cNvSpPr>
            <a:spLocks noChangeArrowheads="1"/>
          </p:cNvSpPr>
          <p:nvPr/>
        </p:nvSpPr>
        <p:spPr bwMode="auto">
          <a:xfrm>
            <a:off x="7005638" y="2185988"/>
            <a:ext cx="257175"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3301" name="Oval 53"/>
          <p:cNvSpPr>
            <a:spLocks noChangeArrowheads="1"/>
          </p:cNvSpPr>
          <p:nvPr/>
        </p:nvSpPr>
        <p:spPr bwMode="auto">
          <a:xfrm>
            <a:off x="7080250" y="2493963"/>
            <a:ext cx="257175"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3302" name="Oval 54"/>
          <p:cNvSpPr>
            <a:spLocks noChangeArrowheads="1"/>
          </p:cNvSpPr>
          <p:nvPr/>
        </p:nvSpPr>
        <p:spPr bwMode="auto">
          <a:xfrm>
            <a:off x="7310438" y="2671763"/>
            <a:ext cx="257175"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3303" name="Oval 55"/>
          <p:cNvSpPr>
            <a:spLocks noChangeArrowheads="1"/>
          </p:cNvSpPr>
          <p:nvPr/>
        </p:nvSpPr>
        <p:spPr bwMode="auto">
          <a:xfrm>
            <a:off x="4375150" y="4841875"/>
            <a:ext cx="257175"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3304" name="Oval 56"/>
          <p:cNvSpPr>
            <a:spLocks noChangeArrowheads="1"/>
          </p:cNvSpPr>
          <p:nvPr/>
        </p:nvSpPr>
        <p:spPr bwMode="auto">
          <a:xfrm>
            <a:off x="7532688" y="3698875"/>
            <a:ext cx="257175"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3305" name="Oval 57"/>
          <p:cNvSpPr>
            <a:spLocks noChangeArrowheads="1"/>
          </p:cNvSpPr>
          <p:nvPr/>
        </p:nvSpPr>
        <p:spPr bwMode="auto">
          <a:xfrm>
            <a:off x="7842250" y="3487738"/>
            <a:ext cx="257175"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3306" name="Oval 58"/>
          <p:cNvSpPr>
            <a:spLocks noChangeArrowheads="1"/>
          </p:cNvSpPr>
          <p:nvPr/>
        </p:nvSpPr>
        <p:spPr bwMode="auto">
          <a:xfrm>
            <a:off x="9136063" y="2371725"/>
            <a:ext cx="257175"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3307" name="Oval 59"/>
          <p:cNvSpPr>
            <a:spLocks noChangeArrowheads="1"/>
          </p:cNvSpPr>
          <p:nvPr/>
        </p:nvSpPr>
        <p:spPr bwMode="auto">
          <a:xfrm>
            <a:off x="8561388" y="3171825"/>
            <a:ext cx="257175"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3308" name="Oval 60"/>
          <p:cNvSpPr>
            <a:spLocks noChangeArrowheads="1"/>
          </p:cNvSpPr>
          <p:nvPr/>
        </p:nvSpPr>
        <p:spPr bwMode="auto">
          <a:xfrm>
            <a:off x="8429625" y="2651125"/>
            <a:ext cx="257175"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3309" name="Oval 61"/>
          <p:cNvSpPr>
            <a:spLocks noChangeArrowheads="1"/>
          </p:cNvSpPr>
          <p:nvPr/>
        </p:nvSpPr>
        <p:spPr bwMode="auto">
          <a:xfrm>
            <a:off x="8270875" y="2206625"/>
            <a:ext cx="257175"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3310" name="Oval 62"/>
          <p:cNvSpPr>
            <a:spLocks noChangeArrowheads="1"/>
          </p:cNvSpPr>
          <p:nvPr/>
        </p:nvSpPr>
        <p:spPr bwMode="auto">
          <a:xfrm>
            <a:off x="7593013" y="2281238"/>
            <a:ext cx="257175"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3311" name="Oval 63"/>
          <p:cNvSpPr>
            <a:spLocks noChangeArrowheads="1"/>
          </p:cNvSpPr>
          <p:nvPr/>
        </p:nvSpPr>
        <p:spPr bwMode="auto">
          <a:xfrm>
            <a:off x="7770813" y="2070100"/>
            <a:ext cx="257175"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3312" name="Oval 64"/>
          <p:cNvSpPr>
            <a:spLocks noChangeArrowheads="1"/>
          </p:cNvSpPr>
          <p:nvPr/>
        </p:nvSpPr>
        <p:spPr bwMode="auto">
          <a:xfrm>
            <a:off x="7431088" y="1627188"/>
            <a:ext cx="257175"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3313" name="Oval 65"/>
          <p:cNvSpPr>
            <a:spLocks noChangeArrowheads="1"/>
          </p:cNvSpPr>
          <p:nvPr/>
        </p:nvSpPr>
        <p:spPr bwMode="auto">
          <a:xfrm>
            <a:off x="8305800" y="5248275"/>
            <a:ext cx="257175"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3314" name="Oval 66"/>
          <p:cNvSpPr>
            <a:spLocks noChangeArrowheads="1"/>
          </p:cNvSpPr>
          <p:nvPr/>
        </p:nvSpPr>
        <p:spPr bwMode="auto">
          <a:xfrm>
            <a:off x="8250238" y="4725988"/>
            <a:ext cx="257175"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3315" name="Oval 67"/>
          <p:cNvSpPr>
            <a:spLocks noChangeArrowheads="1"/>
          </p:cNvSpPr>
          <p:nvPr/>
        </p:nvSpPr>
        <p:spPr bwMode="auto">
          <a:xfrm>
            <a:off x="8713788" y="4335463"/>
            <a:ext cx="257175"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3316" name="Oval 68"/>
          <p:cNvSpPr>
            <a:spLocks noChangeArrowheads="1"/>
          </p:cNvSpPr>
          <p:nvPr/>
        </p:nvSpPr>
        <p:spPr bwMode="auto">
          <a:xfrm>
            <a:off x="8399463" y="4279900"/>
            <a:ext cx="257175" cy="263525"/>
          </a:xfrm>
          <a:prstGeom prst="ellipse">
            <a:avLst/>
          </a:prstGeom>
          <a:solidFill>
            <a:srgbClr val="003399"/>
          </a:solidFill>
          <a:ln w="38160">
            <a:solidFill>
              <a:srgbClr val="2828FF"/>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3317" name="Text Box 69"/>
          <p:cNvSpPr txBox="1">
            <a:spLocks noChangeArrowheads="1"/>
          </p:cNvSpPr>
          <p:nvPr/>
        </p:nvSpPr>
        <p:spPr bwMode="auto">
          <a:xfrm>
            <a:off x="544513" y="500063"/>
            <a:ext cx="8956675" cy="1177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2188"/>
              </a:spcBef>
              <a:buClr>
                <a:srgbClr val="FFFFFF"/>
              </a:buClr>
              <a:buSzPct val="100000"/>
            </a:pPr>
            <a:r>
              <a:rPr lang="en-GB" sz="3500" b="1" i="1">
                <a:solidFill>
                  <a:srgbClr val="FFFFFF"/>
                </a:solidFill>
                <a:latin typeface="Arial" charset="0"/>
              </a:rPr>
              <a:t>Các thư tín cung ứng cho các hội thánh đầu tiên những nguyên tắc nền tảng…</a:t>
            </a:r>
          </a:p>
        </p:txBody>
      </p:sp>
      <p:sp>
        <p:nvSpPr>
          <p:cNvPr id="53318" name="Text Box 70"/>
          <p:cNvSpPr txBox="1">
            <a:spLocks noChangeArrowheads="1"/>
          </p:cNvSpPr>
          <p:nvPr/>
        </p:nvSpPr>
        <p:spPr bwMode="auto">
          <a:xfrm>
            <a:off x="573088" y="1909763"/>
            <a:ext cx="8956675" cy="636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2188"/>
              </a:spcBef>
              <a:buClr>
                <a:srgbClr val="FFEA18"/>
              </a:buClr>
              <a:buSzPct val="100000"/>
            </a:pPr>
            <a:r>
              <a:rPr lang="en-GB" sz="3500" b="1">
                <a:solidFill>
                  <a:srgbClr val="FFEA18"/>
                </a:solidFill>
                <a:latin typeface="Arial" charset="0"/>
              </a:rPr>
              <a:t>• Tổ chức, hoạt động, và phát triển</a:t>
            </a:r>
          </a:p>
        </p:txBody>
      </p:sp>
      <p:sp>
        <p:nvSpPr>
          <p:cNvPr id="53319" name="Text Box 71"/>
          <p:cNvSpPr txBox="1">
            <a:spLocks noChangeArrowheads="1"/>
          </p:cNvSpPr>
          <p:nvPr/>
        </p:nvSpPr>
        <p:spPr bwMode="auto">
          <a:xfrm>
            <a:off x="555625" y="2794000"/>
            <a:ext cx="8956675" cy="636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2188"/>
              </a:spcBef>
              <a:buClr>
                <a:srgbClr val="FFEA18"/>
              </a:buClr>
              <a:buSzPct val="100000"/>
            </a:pPr>
            <a:r>
              <a:rPr lang="en-GB" sz="3500" b="1">
                <a:solidFill>
                  <a:srgbClr val="FFEA18"/>
                </a:solidFill>
                <a:latin typeface="Arial" charset="0"/>
              </a:rPr>
              <a:t>• Đời sống trong Hội Thánh</a:t>
            </a:r>
          </a:p>
        </p:txBody>
      </p:sp>
      <p:sp>
        <p:nvSpPr>
          <p:cNvPr id="53320" name="Text Box 72"/>
          <p:cNvSpPr txBox="1">
            <a:spLocks noChangeArrowheads="1"/>
          </p:cNvSpPr>
          <p:nvPr/>
        </p:nvSpPr>
        <p:spPr bwMode="auto">
          <a:xfrm>
            <a:off x="544513" y="3676650"/>
            <a:ext cx="8956675" cy="636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2188"/>
              </a:spcBef>
              <a:buClr>
                <a:srgbClr val="FFEA18"/>
              </a:buClr>
              <a:buSzPct val="100000"/>
            </a:pPr>
            <a:r>
              <a:rPr lang="en-GB" sz="3500" b="1">
                <a:solidFill>
                  <a:srgbClr val="FFEA18"/>
                </a:solidFill>
                <a:latin typeface="Arial" charset="0"/>
              </a:rPr>
              <a:t>• Đời sống trong gia đình</a:t>
            </a:r>
          </a:p>
        </p:txBody>
      </p:sp>
      <p:sp>
        <p:nvSpPr>
          <p:cNvPr id="53321" name="Text Box 73"/>
          <p:cNvSpPr txBox="1">
            <a:spLocks noChangeArrowheads="1"/>
          </p:cNvSpPr>
          <p:nvPr/>
        </p:nvSpPr>
        <p:spPr bwMode="auto">
          <a:xfrm>
            <a:off x="525463" y="5435600"/>
            <a:ext cx="8956675" cy="633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2188"/>
              </a:spcBef>
              <a:buClr>
                <a:srgbClr val="FFEA18"/>
              </a:buClr>
              <a:buSzPct val="100000"/>
            </a:pPr>
            <a:r>
              <a:rPr lang="en-GB" sz="3500" b="1">
                <a:solidFill>
                  <a:srgbClr val="FFEA18"/>
                </a:solidFill>
                <a:latin typeface="Arial" charset="0"/>
              </a:rPr>
              <a:t>• Đời sống thuộc linh</a:t>
            </a:r>
          </a:p>
        </p:txBody>
      </p:sp>
      <p:sp>
        <p:nvSpPr>
          <p:cNvPr id="53322" name="Text Box 74"/>
          <p:cNvSpPr txBox="1">
            <a:spLocks noChangeArrowheads="1"/>
          </p:cNvSpPr>
          <p:nvPr/>
        </p:nvSpPr>
        <p:spPr bwMode="auto">
          <a:xfrm>
            <a:off x="246063" y="6338888"/>
            <a:ext cx="9540875" cy="636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2188"/>
              </a:spcBef>
              <a:buClr>
                <a:srgbClr val="FFEA18"/>
              </a:buClr>
              <a:buSzPct val="100000"/>
            </a:pPr>
            <a:r>
              <a:rPr lang="en-GB" sz="3500" b="1">
                <a:solidFill>
                  <a:srgbClr val="FFEA18"/>
                </a:solidFill>
                <a:latin typeface="Arial" charset="0"/>
              </a:rPr>
              <a:t>• Thực hiện Đại mạng lệnh</a:t>
            </a:r>
          </a:p>
        </p:txBody>
      </p:sp>
      <p:sp>
        <p:nvSpPr>
          <p:cNvPr id="53323" name="Text Box 75"/>
          <p:cNvSpPr txBox="1">
            <a:spLocks noChangeArrowheads="1"/>
          </p:cNvSpPr>
          <p:nvPr/>
        </p:nvSpPr>
        <p:spPr bwMode="auto">
          <a:xfrm>
            <a:off x="157163" y="4535488"/>
            <a:ext cx="9729787" cy="633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2188"/>
              </a:spcBef>
              <a:buClr>
                <a:srgbClr val="FFEA18"/>
              </a:buClr>
              <a:buSzPct val="100000"/>
            </a:pPr>
            <a:r>
              <a:rPr lang="en-GB" sz="3500" b="1">
                <a:solidFill>
                  <a:srgbClr val="FFEA18"/>
                </a:solidFill>
                <a:latin typeface="Arial" charset="0"/>
              </a:rPr>
              <a:t>• Đời sống giữa nam và nữ trong Hội Thánh</a:t>
            </a:r>
          </a:p>
        </p:txBody>
      </p:sp>
      <p:sp>
        <p:nvSpPr>
          <p:cNvPr id="92234" name="Text Box 76"/>
          <p:cNvSpPr txBox="1">
            <a:spLocks noChangeArrowheads="1"/>
          </p:cNvSpPr>
          <p:nvPr/>
        </p:nvSpPr>
        <p:spPr bwMode="auto">
          <a:xfrm>
            <a:off x="9569450" y="7348538"/>
            <a:ext cx="307975"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000"/>
              </a:spcBef>
              <a:buClr>
                <a:srgbClr val="FFFFFF"/>
              </a:buClr>
              <a:buSzPct val="100000"/>
            </a:pPr>
            <a:r>
              <a:rPr lang="en-GB" sz="1600" b="1">
                <a:solidFill>
                  <a:srgbClr val="FFFFFF"/>
                </a:solidFill>
                <a:latin typeface="Comic Sans MS" charset="0"/>
              </a:rPr>
              <a:t>6</a:t>
            </a:r>
          </a:p>
        </p:txBody>
      </p:sp>
      <p:sp>
        <p:nvSpPr>
          <p:cNvPr id="92235" name="Rectangle 77"/>
          <p:cNvSpPr>
            <a:spLocks noChangeArrowheads="1"/>
          </p:cNvSpPr>
          <p:nvPr/>
        </p:nvSpPr>
        <p:spPr bwMode="auto">
          <a:xfrm>
            <a:off x="8748713" y="7407275"/>
            <a:ext cx="661987"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p>
            <a:pPr algn="ctr" eaLnBrk="0" hangingPunct="0">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000" b="1">
                <a:solidFill>
                  <a:srgbClr val="FFFFFF"/>
                </a:solidFill>
                <a:latin typeface="Comic Sans MS" charset="0"/>
              </a:rPr>
              <a:t>9.6.08.</a:t>
            </a:r>
          </a:p>
        </p:txBody>
      </p:sp>
      <p:sp>
        <p:nvSpPr>
          <p:cNvPr id="92236" name="Text Box 78"/>
          <p:cNvSpPr txBox="1">
            <a:spLocks noChangeArrowheads="1"/>
          </p:cNvSpPr>
          <p:nvPr/>
        </p:nvSpPr>
        <p:spPr bwMode="auto">
          <a:xfrm>
            <a:off x="9223375" y="7410450"/>
            <a:ext cx="3397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50</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53317"/>
                                        </p:tgtEl>
                                        <p:attrNameLst>
                                          <p:attrName>style.visibility</p:attrName>
                                        </p:attrNameLst>
                                      </p:cBhvr>
                                      <p:to>
                                        <p:strVal val="visible"/>
                                      </p:to>
                                    </p:set>
                                    <p:animEffect transition="in" filter="box(out)">
                                      <p:cBhvr>
                                        <p:cTn id="7" dur="500"/>
                                        <p:tgtEl>
                                          <p:spTgt spid="533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53318"/>
                                        </p:tgtEl>
                                        <p:attrNameLst>
                                          <p:attrName>style.visibility</p:attrName>
                                        </p:attrNameLst>
                                      </p:cBhvr>
                                      <p:to>
                                        <p:strVal val="visible"/>
                                      </p:to>
                                    </p:set>
                                    <p:animEffect transition="in" filter="box(out)">
                                      <p:cBhvr>
                                        <p:cTn id="12" dur="500"/>
                                        <p:tgtEl>
                                          <p:spTgt spid="533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53319"/>
                                        </p:tgtEl>
                                        <p:attrNameLst>
                                          <p:attrName>style.visibility</p:attrName>
                                        </p:attrNameLst>
                                      </p:cBhvr>
                                      <p:to>
                                        <p:strVal val="visible"/>
                                      </p:to>
                                    </p:set>
                                    <p:animEffect transition="in" filter="box(out)">
                                      <p:cBhvr>
                                        <p:cTn id="17" dur="500"/>
                                        <p:tgtEl>
                                          <p:spTgt spid="5331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53320"/>
                                        </p:tgtEl>
                                        <p:attrNameLst>
                                          <p:attrName>style.visibility</p:attrName>
                                        </p:attrNameLst>
                                      </p:cBhvr>
                                      <p:to>
                                        <p:strVal val="visible"/>
                                      </p:to>
                                    </p:set>
                                    <p:animEffect transition="in" filter="box(out)">
                                      <p:cBhvr>
                                        <p:cTn id="22" dur="500"/>
                                        <p:tgtEl>
                                          <p:spTgt spid="5332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nodeType="clickEffect">
                                  <p:stCondLst>
                                    <p:cond delay="0"/>
                                  </p:stCondLst>
                                  <p:childTnLst>
                                    <p:set>
                                      <p:cBhvr>
                                        <p:cTn id="26" dur="1" fill="hold">
                                          <p:stCondLst>
                                            <p:cond delay="0"/>
                                          </p:stCondLst>
                                        </p:cTn>
                                        <p:tgtEl>
                                          <p:spTgt spid="53323"/>
                                        </p:tgtEl>
                                        <p:attrNameLst>
                                          <p:attrName>style.visibility</p:attrName>
                                        </p:attrNameLst>
                                      </p:cBhvr>
                                      <p:to>
                                        <p:strVal val="visible"/>
                                      </p:to>
                                    </p:set>
                                    <p:animEffect transition="in" filter="box(out)">
                                      <p:cBhvr>
                                        <p:cTn id="27" dur="500"/>
                                        <p:tgtEl>
                                          <p:spTgt spid="5332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nodeType="clickEffect">
                                  <p:stCondLst>
                                    <p:cond delay="0"/>
                                  </p:stCondLst>
                                  <p:childTnLst>
                                    <p:set>
                                      <p:cBhvr>
                                        <p:cTn id="31" dur="1" fill="hold">
                                          <p:stCondLst>
                                            <p:cond delay="0"/>
                                          </p:stCondLst>
                                        </p:cTn>
                                        <p:tgtEl>
                                          <p:spTgt spid="53321"/>
                                        </p:tgtEl>
                                        <p:attrNameLst>
                                          <p:attrName>style.visibility</p:attrName>
                                        </p:attrNameLst>
                                      </p:cBhvr>
                                      <p:to>
                                        <p:strVal val="visible"/>
                                      </p:to>
                                    </p:set>
                                    <p:animEffect transition="in" filter="box(out)">
                                      <p:cBhvr>
                                        <p:cTn id="32" dur="500"/>
                                        <p:tgtEl>
                                          <p:spTgt spid="5332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nodeType="clickEffect">
                                  <p:stCondLst>
                                    <p:cond delay="0"/>
                                  </p:stCondLst>
                                  <p:childTnLst>
                                    <p:set>
                                      <p:cBhvr>
                                        <p:cTn id="36" dur="1" fill="hold">
                                          <p:stCondLst>
                                            <p:cond delay="0"/>
                                          </p:stCondLst>
                                        </p:cTn>
                                        <p:tgtEl>
                                          <p:spTgt spid="53322"/>
                                        </p:tgtEl>
                                        <p:attrNameLst>
                                          <p:attrName>style.visibility</p:attrName>
                                        </p:attrNameLst>
                                      </p:cBhvr>
                                      <p:to>
                                        <p:strVal val="visible"/>
                                      </p:to>
                                    </p:set>
                                    <p:animEffect transition="in" filter="box(out)">
                                      <p:cBhvr>
                                        <p:cTn id="37" dur="500"/>
                                        <p:tgtEl>
                                          <p:spTgt spid="53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Line 1"/>
          <p:cNvSpPr>
            <a:spLocks noChangeShapeType="1"/>
          </p:cNvSpPr>
          <p:nvPr/>
        </p:nvSpPr>
        <p:spPr bwMode="auto">
          <a:xfrm flipH="1" flipV="1">
            <a:off x="4676775" y="2036763"/>
            <a:ext cx="546100" cy="342900"/>
          </a:xfrm>
          <a:prstGeom prst="line">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txBody>
          <a:bodyPr lIns="91418" tIns="45710" rIns="91418" bIns="45710"/>
          <a:lstStyle/>
          <a:p>
            <a:endParaRPr lang="en-US"/>
          </a:p>
        </p:txBody>
      </p:sp>
      <p:sp>
        <p:nvSpPr>
          <p:cNvPr id="94210" name="Rectangle 2"/>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94211" name="Text Box 3"/>
          <p:cNvSpPr txBox="1">
            <a:spLocks noChangeArrowheads="1"/>
          </p:cNvSpPr>
          <p:nvPr/>
        </p:nvSpPr>
        <p:spPr bwMode="auto">
          <a:xfrm>
            <a:off x="5734050" y="3373438"/>
            <a:ext cx="35655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94212" name="Rectangle 4"/>
          <p:cNvSpPr>
            <a:spLocks noChangeArrowheads="1"/>
          </p:cNvSpPr>
          <p:nvPr/>
        </p:nvSpPr>
        <p:spPr bwMode="auto">
          <a:xfrm>
            <a:off x="4068763" y="1154113"/>
            <a:ext cx="1593850" cy="6451600"/>
          </a:xfrm>
          <a:prstGeom prst="rect">
            <a:avLst/>
          </a:prstGeom>
          <a:gradFill rotWithShape="0">
            <a:gsLst>
              <a:gs pos="0">
                <a:srgbClr val="2C4174"/>
              </a:gs>
              <a:gs pos="50000">
                <a:srgbClr val="618FFD"/>
              </a:gs>
              <a:gs pos="100000">
                <a:srgbClr val="2C4174"/>
              </a:gs>
            </a:gsLst>
            <a:lin ang="0" scaled="1"/>
          </a:gradFill>
          <a:ln w="76320">
            <a:solidFill>
              <a:srgbClr val="000099"/>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54277" name="Line 5"/>
          <p:cNvSpPr>
            <a:spLocks noChangeShapeType="1"/>
          </p:cNvSpPr>
          <p:nvPr/>
        </p:nvSpPr>
        <p:spPr bwMode="auto">
          <a:xfrm>
            <a:off x="4152900" y="1887538"/>
            <a:ext cx="1482725" cy="1587"/>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4278" name="Line 6"/>
          <p:cNvSpPr>
            <a:spLocks noChangeShapeType="1"/>
          </p:cNvSpPr>
          <p:nvPr/>
        </p:nvSpPr>
        <p:spPr bwMode="auto">
          <a:xfrm>
            <a:off x="4152900" y="3546475"/>
            <a:ext cx="1482725" cy="1588"/>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4279" name="Line 7"/>
          <p:cNvSpPr>
            <a:spLocks noChangeShapeType="1"/>
          </p:cNvSpPr>
          <p:nvPr/>
        </p:nvSpPr>
        <p:spPr bwMode="auto">
          <a:xfrm>
            <a:off x="4170363" y="5715000"/>
            <a:ext cx="1482725" cy="1588"/>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4280" name="Line 8"/>
          <p:cNvSpPr>
            <a:spLocks noChangeShapeType="1"/>
          </p:cNvSpPr>
          <p:nvPr/>
        </p:nvSpPr>
        <p:spPr bwMode="auto">
          <a:xfrm>
            <a:off x="4148138" y="5122863"/>
            <a:ext cx="1457325" cy="1587"/>
          </a:xfrm>
          <a:prstGeom prst="line">
            <a:avLst/>
          </a:prstGeom>
          <a:noFill/>
          <a:ln w="50760">
            <a:solidFill>
              <a:srgbClr val="FFFFFF"/>
            </a:solidFill>
            <a:miter lim="800000"/>
            <a:headEnd/>
            <a:tailEnd/>
          </a:ln>
          <a:effectLst>
            <a:outerShdw dist="17819" dir="2700000"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grpSp>
        <p:nvGrpSpPr>
          <p:cNvPr id="94217" name="Group 9"/>
          <p:cNvGrpSpPr>
            <a:grpSpLocks/>
          </p:cNvGrpSpPr>
          <p:nvPr/>
        </p:nvGrpSpPr>
        <p:grpSpPr bwMode="auto">
          <a:xfrm>
            <a:off x="4067175" y="0"/>
            <a:ext cx="1593850" cy="1055688"/>
            <a:chOff x="2562" y="0"/>
            <a:chExt cx="1004" cy="665"/>
          </a:xfrm>
        </p:grpSpPr>
        <p:sp>
          <p:nvSpPr>
            <p:cNvPr id="94231" name="Rectangle 10"/>
            <p:cNvSpPr>
              <a:spLocks noChangeArrowheads="1"/>
            </p:cNvSpPr>
            <p:nvPr/>
          </p:nvSpPr>
          <p:spPr bwMode="auto">
            <a:xfrm>
              <a:off x="2649" y="0"/>
              <a:ext cx="862"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125"/>
                </a:spcBef>
                <a:buClr>
                  <a:srgbClr val="FC0128"/>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800" b="1">
                  <a:solidFill>
                    <a:srgbClr val="FC0128"/>
                  </a:solidFill>
                  <a:latin typeface="Helvetica" charset="0"/>
                </a:rPr>
                <a:t>(21 Sách)</a:t>
              </a:r>
              <a:r>
                <a:rPr lang="ar-sa" sz="1800" b="1">
                  <a:solidFill>
                    <a:srgbClr val="FC0128"/>
                  </a:solidFill>
                  <a:latin typeface="Helvetica" charset="0"/>
                </a:rPr>
                <a:t>‏</a:t>
              </a:r>
              <a:endParaRPr lang="en-GB" sz="1800" b="1">
                <a:solidFill>
                  <a:srgbClr val="FC0128"/>
                </a:solidFill>
                <a:latin typeface="Helvetica" charset="0"/>
              </a:endParaRPr>
            </a:p>
          </p:txBody>
        </p:sp>
        <p:sp>
          <p:nvSpPr>
            <p:cNvPr id="94232" name="Rectangle 11"/>
            <p:cNvSpPr>
              <a:spLocks noChangeArrowheads="1"/>
            </p:cNvSpPr>
            <p:nvPr/>
          </p:nvSpPr>
          <p:spPr bwMode="auto">
            <a:xfrm>
              <a:off x="2562" y="225"/>
              <a:ext cx="1004" cy="434"/>
            </a:xfrm>
            <a:prstGeom prst="rect">
              <a:avLst/>
            </a:prstGeom>
            <a:gradFill rotWithShape="0">
              <a:gsLst>
                <a:gs pos="0">
                  <a:srgbClr val="2C4174"/>
                </a:gs>
                <a:gs pos="50000">
                  <a:srgbClr val="618FFD"/>
                </a:gs>
                <a:gs pos="100000">
                  <a:srgbClr val="2C4174"/>
                </a:gs>
              </a:gsLst>
              <a:lin ang="0" scaled="1"/>
            </a:gradFill>
            <a:ln w="76320">
              <a:solidFill>
                <a:srgbClr val="000099"/>
              </a:solidFill>
              <a:miter lim="800000"/>
              <a:headEnd/>
              <a:tailEnd/>
            </a:ln>
          </p:spPr>
          <p:txBody>
            <a:bodyPr wrap="none" anchor="ctr"/>
            <a:lstStyle/>
            <a:p>
              <a:pPr eaLnBrk="0" hangingPunct="0">
                <a:lnSpc>
                  <a:spcPct val="93000"/>
                </a:lnSpc>
                <a:buClr>
                  <a:srgbClr val="000000"/>
                </a:buClr>
                <a:buSzPct val="100000"/>
                <a:buFont typeface="Times New Roman" charset="0"/>
                <a:buNone/>
              </a:pPr>
              <a:endParaRPr lang="en-US"/>
            </a:p>
          </p:txBody>
        </p:sp>
        <p:sp>
          <p:nvSpPr>
            <p:cNvPr id="94233" name="Rectangle 12"/>
            <p:cNvSpPr>
              <a:spLocks noChangeArrowheads="1"/>
            </p:cNvSpPr>
            <p:nvPr/>
          </p:nvSpPr>
          <p:spPr bwMode="auto">
            <a:xfrm>
              <a:off x="2615" y="281"/>
              <a:ext cx="892" cy="3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520" tIns="50760" rIns="101520" bIns="50760">
              <a:spAutoFit/>
            </a:bodyPr>
            <a:lstStyle/>
            <a:p>
              <a:pPr algn="ctr" eaLnBrk="0" hangingPunct="0">
                <a:lnSpc>
                  <a:spcPct val="65000"/>
                </a:lnSpc>
                <a:spcBef>
                  <a:spcPts val="1063"/>
                </a:spcBef>
                <a:buClr>
                  <a:srgbClr val="99FF66"/>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700" b="1">
                  <a:solidFill>
                    <a:srgbClr val="99FF66"/>
                  </a:solidFill>
                  <a:latin typeface="Helvetica" charset="0"/>
                </a:rPr>
                <a:t>NAN ĐỀ</a:t>
              </a:r>
            </a:p>
            <a:p>
              <a:pPr algn="ctr" eaLnBrk="0" hangingPunct="0">
                <a:lnSpc>
                  <a:spcPct val="65000"/>
                </a:lnSpc>
                <a:spcBef>
                  <a:spcPts val="1063"/>
                </a:spcBef>
                <a:buClr>
                  <a:srgbClr val="99FF66"/>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700" b="1">
                  <a:solidFill>
                    <a:srgbClr val="99FF66"/>
                  </a:solidFill>
                  <a:latin typeface="Helvetica" charset="0"/>
                </a:rPr>
                <a:t>HỘI THÁNH</a:t>
              </a:r>
            </a:p>
          </p:txBody>
        </p:sp>
      </p:grpSp>
      <p:sp>
        <p:nvSpPr>
          <p:cNvPr id="54285" name="Line 13"/>
          <p:cNvSpPr>
            <a:spLocks noChangeShapeType="1"/>
          </p:cNvSpPr>
          <p:nvPr/>
        </p:nvSpPr>
        <p:spPr bwMode="auto">
          <a:xfrm>
            <a:off x="4152900" y="2584450"/>
            <a:ext cx="1482725" cy="1588"/>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4286" name="Line 14"/>
          <p:cNvSpPr>
            <a:spLocks noChangeShapeType="1"/>
          </p:cNvSpPr>
          <p:nvPr/>
        </p:nvSpPr>
        <p:spPr bwMode="auto">
          <a:xfrm>
            <a:off x="4121150" y="4719638"/>
            <a:ext cx="1482725" cy="1587"/>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4287" name="Line 15"/>
          <p:cNvSpPr>
            <a:spLocks noChangeShapeType="1"/>
          </p:cNvSpPr>
          <p:nvPr/>
        </p:nvSpPr>
        <p:spPr bwMode="auto">
          <a:xfrm>
            <a:off x="4464050" y="6062663"/>
            <a:ext cx="865188" cy="1587"/>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94221" name="Text Box 16"/>
          <p:cNvSpPr txBox="1">
            <a:spLocks noChangeArrowheads="1"/>
          </p:cNvSpPr>
          <p:nvPr/>
        </p:nvSpPr>
        <p:spPr bwMode="auto">
          <a:xfrm>
            <a:off x="852488" y="2881313"/>
            <a:ext cx="28638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94222" name="Rectangle 17"/>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94223" name="Text Box 18"/>
          <p:cNvSpPr txBox="1">
            <a:spLocks noChangeArrowheads="1"/>
          </p:cNvSpPr>
          <p:nvPr/>
        </p:nvSpPr>
        <p:spPr bwMode="auto">
          <a:xfrm>
            <a:off x="5734050" y="3373438"/>
            <a:ext cx="35655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grpSp>
        <p:nvGrpSpPr>
          <p:cNvPr id="94224" name="Group 19"/>
          <p:cNvGrpSpPr>
            <a:grpSpLocks/>
          </p:cNvGrpSpPr>
          <p:nvPr/>
        </p:nvGrpSpPr>
        <p:grpSpPr bwMode="auto">
          <a:xfrm>
            <a:off x="3967163" y="973138"/>
            <a:ext cx="1784350" cy="4894262"/>
            <a:chOff x="2499" y="613"/>
            <a:chExt cx="1124" cy="3083"/>
          </a:xfrm>
        </p:grpSpPr>
        <p:sp>
          <p:nvSpPr>
            <p:cNvPr id="94229" name="Rectangle 20"/>
            <p:cNvSpPr>
              <a:spLocks noChangeArrowheads="1"/>
            </p:cNvSpPr>
            <p:nvPr/>
          </p:nvSpPr>
          <p:spPr bwMode="auto">
            <a:xfrm>
              <a:off x="2499" y="613"/>
              <a:ext cx="1114" cy="6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520" tIns="50760" rIns="101520" bIns="50760">
              <a:spAutoFit/>
            </a:bodyPr>
            <a:lstStyle/>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solidFill>
                  <a:srgbClr val="FFFF00"/>
                </a:solidFill>
                <a:latin typeface="Helvetica" charset="0"/>
              </a:endParaRPr>
            </a:p>
            <a:p>
              <a:pPr algn="ctr" eaLnBrk="0" hangingPunct="0">
                <a:lnSpc>
                  <a:spcPct val="9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i="1">
                  <a:solidFill>
                    <a:srgbClr val="FFFF00"/>
                  </a:solidFill>
                  <a:latin typeface="Helvetica" charset="0"/>
                </a:rPr>
                <a:t>CÁC THƯ TÍNH: Thư tín Phao-lô</a:t>
              </a:r>
            </a:p>
            <a:p>
              <a:pPr algn="ctr" eaLnBrk="0" hangingPunct="0">
                <a:lnSpc>
                  <a:spcPct val="5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i="1">
                <a:solidFill>
                  <a:srgbClr val="FFFF00"/>
                </a:solidFill>
                <a:latin typeface="Helvetica" charset="0"/>
              </a:endParaRPr>
            </a:p>
          </p:txBody>
        </p:sp>
        <p:sp>
          <p:nvSpPr>
            <p:cNvPr id="94230" name="Rectangle 21"/>
            <p:cNvSpPr>
              <a:spLocks noChangeArrowheads="1"/>
            </p:cNvSpPr>
            <p:nvPr/>
          </p:nvSpPr>
          <p:spPr bwMode="auto">
            <a:xfrm>
              <a:off x="2509" y="3076"/>
              <a:ext cx="1114" cy="6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520" tIns="50760" rIns="101520" bIns="50760">
              <a:spAutoFit/>
            </a:bodyPr>
            <a:lstStyle/>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solidFill>
                  <a:srgbClr val="FFFF00"/>
                </a:solidFill>
                <a:latin typeface="Helvetica" charset="0"/>
              </a:endParaRP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solidFill>
                  <a:srgbClr val="FFFF00"/>
                </a:solidFill>
                <a:latin typeface="Helvetica" charset="0"/>
              </a:endParaRP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i="1">
                  <a:solidFill>
                    <a:srgbClr val="FFFF00"/>
                  </a:solidFill>
                  <a:latin typeface="Helvetica" charset="0"/>
                </a:rPr>
                <a:t>Các thư khác</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solidFill>
                  <a:srgbClr val="FFFF00"/>
                </a:solidFill>
                <a:latin typeface="Helvetica" charset="0"/>
              </a:endParaRP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solidFill>
                  <a:srgbClr val="FFFF00"/>
                </a:solidFill>
                <a:latin typeface="Helvetica" charset="0"/>
              </a:endParaRPr>
            </a:p>
          </p:txBody>
        </p:sp>
      </p:grpSp>
      <p:sp>
        <p:nvSpPr>
          <p:cNvPr id="94225" name="Text Box 22"/>
          <p:cNvSpPr txBox="1">
            <a:spLocks noChangeArrowheads="1"/>
          </p:cNvSpPr>
          <p:nvPr/>
        </p:nvSpPr>
        <p:spPr bwMode="auto">
          <a:xfrm>
            <a:off x="9696450" y="1588"/>
            <a:ext cx="18097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A27C"/>
              </a:buClr>
              <a:buSzPct val="100000"/>
            </a:pPr>
            <a:r>
              <a:rPr lang="en-GB" sz="2000">
                <a:solidFill>
                  <a:srgbClr val="FFA27C"/>
                </a:solidFill>
                <a:latin typeface="Comic Sans MS" charset="0"/>
              </a:rPr>
              <a:t> </a:t>
            </a:r>
          </a:p>
        </p:txBody>
      </p:sp>
      <p:sp>
        <p:nvSpPr>
          <p:cNvPr id="54295" name="Text Box 23"/>
          <p:cNvSpPr txBox="1">
            <a:spLocks noChangeArrowheads="1"/>
          </p:cNvSpPr>
          <p:nvPr/>
        </p:nvSpPr>
        <p:spPr bwMode="auto">
          <a:xfrm>
            <a:off x="2667000" y="6394450"/>
            <a:ext cx="4495800" cy="463550"/>
          </a:xfrm>
          <a:prstGeom prst="rect">
            <a:avLst/>
          </a:prstGeom>
          <a:solidFill>
            <a:srgbClr val="1822CD"/>
          </a:solidFill>
          <a:ln w="38160">
            <a:solidFill>
              <a:srgbClr val="FFFF00"/>
            </a:solidFill>
            <a:miter lim="800000"/>
            <a:headEnd/>
            <a:tailEnd/>
          </a:ln>
          <a:effectLst>
            <a:outerShdw dist="71785" dir="2700000" algn="ctr" rotWithShape="0">
              <a:srgbClr val="808080"/>
            </a:outerShdw>
          </a:effec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750"/>
              </a:spcBef>
              <a:buClr>
                <a:srgbClr val="FFFF00"/>
              </a:buClr>
              <a:buSzPct val="100000"/>
            </a:pPr>
            <a:r>
              <a:rPr lang="en-GB" sz="2400" b="1">
                <a:solidFill>
                  <a:srgbClr val="FFFF00"/>
                </a:solidFill>
                <a:latin typeface="Comic Sans MS" charset="0"/>
              </a:rPr>
              <a:t>TRỢ GIÚP HỌC TẬP #20</a:t>
            </a:r>
          </a:p>
        </p:txBody>
      </p:sp>
      <p:sp>
        <p:nvSpPr>
          <p:cNvPr id="94227" name="Text Box 24"/>
          <p:cNvSpPr txBox="1">
            <a:spLocks noChangeArrowheads="1"/>
          </p:cNvSpPr>
          <p:nvPr/>
        </p:nvSpPr>
        <p:spPr bwMode="auto">
          <a:xfrm>
            <a:off x="990600" y="1676400"/>
            <a:ext cx="8020050" cy="372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4125"/>
              </a:spcBef>
              <a:buClr>
                <a:srgbClr val="FFFFFF"/>
              </a:buClr>
              <a:buSzPct val="100000"/>
            </a:pPr>
            <a:r>
              <a:rPr lang="en-GB" sz="6600" b="1">
                <a:solidFill>
                  <a:srgbClr val="FFFFFF"/>
                </a:solidFill>
                <a:latin typeface="Comic Sans MS" charset="0"/>
              </a:rPr>
              <a:t>Vì vậy, câu hỏi quan trọng là:</a:t>
            </a:r>
          </a:p>
          <a:p>
            <a:pPr algn="ctr">
              <a:spcBef>
                <a:spcPts val="4125"/>
              </a:spcBef>
              <a:buClr>
                <a:srgbClr val="FC0128"/>
              </a:buClr>
              <a:buSzPct val="100000"/>
            </a:pPr>
            <a:r>
              <a:rPr lang="en-GB" sz="6600" b="1" i="1">
                <a:solidFill>
                  <a:srgbClr val="FC0128"/>
                </a:solidFill>
                <a:latin typeface="Comic Sans MS" charset="0"/>
              </a:rPr>
              <a:t>CÁI GÌ Ở </a:t>
            </a:r>
            <a:r>
              <a:rPr lang="en-GB" sz="6600" b="1" i="1">
                <a:solidFill>
                  <a:srgbClr val="FC0128"/>
                </a:solidFill>
                <a:latin typeface="Apple Chancery" charset="0"/>
              </a:rPr>
              <a:t>Đ</a:t>
            </a:r>
            <a:r>
              <a:rPr lang="en-GB" sz="6600" b="1" i="1">
                <a:solidFill>
                  <a:srgbClr val="FC0128"/>
                </a:solidFill>
                <a:latin typeface="Comic Sans MS" charset="0"/>
              </a:rPr>
              <a:t>ÂU?</a:t>
            </a:r>
          </a:p>
        </p:txBody>
      </p:sp>
      <p:sp>
        <p:nvSpPr>
          <p:cNvPr id="94228" name="Text Box 25"/>
          <p:cNvSpPr txBox="1">
            <a:spLocks noChangeArrowheads="1"/>
          </p:cNvSpPr>
          <p:nvPr/>
        </p:nvSpPr>
        <p:spPr bwMode="auto">
          <a:xfrm>
            <a:off x="9263063" y="7389813"/>
            <a:ext cx="3397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51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afterEffect">
                                  <p:stCondLst>
                                    <p:cond delay="0"/>
                                  </p:stCondLst>
                                  <p:childTnLst>
                                    <p:set>
                                      <p:cBhvr>
                                        <p:cTn id="6" dur="1" fill="hold">
                                          <p:stCondLst>
                                            <p:cond delay="0"/>
                                          </p:stCondLst>
                                        </p:cTn>
                                        <p:tgtEl>
                                          <p:spTgt spid="54295"/>
                                        </p:tgtEl>
                                        <p:attrNameLst>
                                          <p:attrName>style.visibility</p:attrName>
                                        </p:attrNameLst>
                                      </p:cBhvr>
                                      <p:to>
                                        <p:strVal val="visible"/>
                                      </p:to>
                                    </p:set>
                                    <p:anim calcmode="lin" valueType="num">
                                      <p:cBhvr>
                                        <p:cTn id="7" dur="500" fill="hold"/>
                                        <p:tgtEl>
                                          <p:spTgt spid="54295"/>
                                        </p:tgtEl>
                                        <p:attrNameLst>
                                          <p:attrName>ppt_x</p:attrName>
                                        </p:attrNameLst>
                                      </p:cBhvr>
                                      <p:tavLst>
                                        <p:tav tm="100000">
                                          <p:val>
                                            <p:strVal val="#ppt_x"/>
                                          </p:val>
                                        </p:tav>
                                        <p:tav tm="100000">
                                          <p:val>
                                            <p:strVal val="#ppt_x"/>
                                          </p:val>
                                        </p:tav>
                                      </p:tavLst>
                                    </p:anim>
                                    <p:anim calcmode="lin" valueType="num">
                                      <p:cBhvr>
                                        <p:cTn id="8" dur="500" fill="hold"/>
                                        <p:tgtEl>
                                          <p:spTgt spid="54295"/>
                                        </p:tgtEl>
                                        <p:attrNameLst>
                                          <p:attrName>ppt_y</p:attrName>
                                        </p:attrNameLst>
                                      </p:cBhvr>
                                      <p:tavLst>
                                        <p:tav tm="10000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Line 1"/>
          <p:cNvSpPr>
            <a:spLocks noChangeShapeType="1"/>
          </p:cNvSpPr>
          <p:nvPr/>
        </p:nvSpPr>
        <p:spPr bwMode="auto">
          <a:xfrm flipH="1" flipV="1">
            <a:off x="4676775" y="2036763"/>
            <a:ext cx="546100" cy="342900"/>
          </a:xfrm>
          <a:prstGeom prst="line">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txBody>
          <a:bodyPr lIns="91418" tIns="45710" rIns="91418" bIns="45710"/>
          <a:lstStyle/>
          <a:p>
            <a:endParaRPr lang="en-US"/>
          </a:p>
        </p:txBody>
      </p:sp>
      <p:sp>
        <p:nvSpPr>
          <p:cNvPr id="96258" name="Rectangle 2"/>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96259" name="Text Box 3"/>
          <p:cNvSpPr txBox="1">
            <a:spLocks noChangeArrowheads="1"/>
          </p:cNvSpPr>
          <p:nvPr/>
        </p:nvSpPr>
        <p:spPr bwMode="auto">
          <a:xfrm>
            <a:off x="5734050" y="3373438"/>
            <a:ext cx="35655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96260" name="Rectangle 4"/>
          <p:cNvSpPr>
            <a:spLocks noChangeArrowheads="1"/>
          </p:cNvSpPr>
          <p:nvPr/>
        </p:nvSpPr>
        <p:spPr bwMode="auto">
          <a:xfrm>
            <a:off x="5921375" y="2224088"/>
            <a:ext cx="3200400" cy="4964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eaLnBrk="0" hangingPunct="0">
              <a:lnSpc>
                <a:spcPct val="125000"/>
              </a:lnSpc>
              <a:spcBef>
                <a:spcPts val="2250"/>
              </a:spcBef>
              <a:buClr>
                <a:srgbClr val="99FF99"/>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3600" b="1">
                <a:solidFill>
                  <a:srgbClr val="99FF99"/>
                </a:solidFill>
                <a:latin typeface="Arial" charset="0"/>
              </a:rPr>
              <a:t>SỰ DẠY DỖ QUAN TRỌNG CỦA ÔNG CHO CÁC HỘI THÁNH ĐẦU TIÊN</a:t>
            </a:r>
          </a:p>
        </p:txBody>
      </p:sp>
      <p:sp>
        <p:nvSpPr>
          <p:cNvPr id="96261" name="Rectangle 5"/>
          <p:cNvSpPr>
            <a:spLocks noChangeArrowheads="1"/>
          </p:cNvSpPr>
          <p:nvPr/>
        </p:nvSpPr>
        <p:spPr bwMode="auto">
          <a:xfrm>
            <a:off x="4068763" y="1154113"/>
            <a:ext cx="1593850" cy="6451600"/>
          </a:xfrm>
          <a:prstGeom prst="rect">
            <a:avLst/>
          </a:prstGeom>
          <a:gradFill rotWithShape="0">
            <a:gsLst>
              <a:gs pos="0">
                <a:srgbClr val="2C4174"/>
              </a:gs>
              <a:gs pos="50000">
                <a:srgbClr val="618FFD"/>
              </a:gs>
              <a:gs pos="100000">
                <a:srgbClr val="2C4174"/>
              </a:gs>
            </a:gsLst>
            <a:lin ang="0" scaled="1"/>
          </a:gradFill>
          <a:ln w="76320">
            <a:solidFill>
              <a:srgbClr val="000099"/>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55302" name="Line 6"/>
          <p:cNvSpPr>
            <a:spLocks noChangeShapeType="1"/>
          </p:cNvSpPr>
          <p:nvPr/>
        </p:nvSpPr>
        <p:spPr bwMode="auto">
          <a:xfrm>
            <a:off x="4152900" y="1887538"/>
            <a:ext cx="1482725" cy="1587"/>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5303" name="Line 7"/>
          <p:cNvSpPr>
            <a:spLocks noChangeShapeType="1"/>
          </p:cNvSpPr>
          <p:nvPr/>
        </p:nvSpPr>
        <p:spPr bwMode="auto">
          <a:xfrm>
            <a:off x="4152900" y="3546475"/>
            <a:ext cx="1482725" cy="1588"/>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5304" name="Line 8"/>
          <p:cNvSpPr>
            <a:spLocks noChangeShapeType="1"/>
          </p:cNvSpPr>
          <p:nvPr/>
        </p:nvSpPr>
        <p:spPr bwMode="auto">
          <a:xfrm>
            <a:off x="4170363" y="5715000"/>
            <a:ext cx="1482725" cy="1588"/>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5305" name="Line 9"/>
          <p:cNvSpPr>
            <a:spLocks noChangeShapeType="1"/>
          </p:cNvSpPr>
          <p:nvPr/>
        </p:nvSpPr>
        <p:spPr bwMode="auto">
          <a:xfrm>
            <a:off x="4148138" y="5122863"/>
            <a:ext cx="1457325" cy="1587"/>
          </a:xfrm>
          <a:prstGeom prst="line">
            <a:avLst/>
          </a:prstGeom>
          <a:noFill/>
          <a:ln w="50760">
            <a:solidFill>
              <a:srgbClr val="FFFFFF"/>
            </a:solidFill>
            <a:miter lim="800000"/>
            <a:headEnd/>
            <a:tailEnd/>
          </a:ln>
          <a:effectLst>
            <a:outerShdw dist="17819" dir="2700000"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grpSp>
        <p:nvGrpSpPr>
          <p:cNvPr id="96266" name="Group 10"/>
          <p:cNvGrpSpPr>
            <a:grpSpLocks/>
          </p:cNvGrpSpPr>
          <p:nvPr/>
        </p:nvGrpSpPr>
        <p:grpSpPr bwMode="auto">
          <a:xfrm>
            <a:off x="4067175" y="0"/>
            <a:ext cx="1593850" cy="1055688"/>
            <a:chOff x="2562" y="0"/>
            <a:chExt cx="1004" cy="665"/>
          </a:xfrm>
        </p:grpSpPr>
        <p:sp>
          <p:nvSpPr>
            <p:cNvPr id="96287" name="Rectangle 11"/>
            <p:cNvSpPr>
              <a:spLocks noChangeArrowheads="1"/>
            </p:cNvSpPr>
            <p:nvPr/>
          </p:nvSpPr>
          <p:spPr bwMode="auto">
            <a:xfrm>
              <a:off x="2649" y="0"/>
              <a:ext cx="862"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125"/>
                </a:spcBef>
                <a:buClr>
                  <a:srgbClr val="FC0128"/>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800" b="1">
                  <a:solidFill>
                    <a:srgbClr val="FC0128"/>
                  </a:solidFill>
                  <a:latin typeface="Helvetica" charset="0"/>
                </a:rPr>
                <a:t>(21 Sách)</a:t>
              </a:r>
              <a:r>
                <a:rPr lang="ar-sa" sz="1800" b="1">
                  <a:solidFill>
                    <a:srgbClr val="FC0128"/>
                  </a:solidFill>
                  <a:latin typeface="Helvetica" charset="0"/>
                </a:rPr>
                <a:t>‏</a:t>
              </a:r>
              <a:endParaRPr lang="en-GB" sz="1800" b="1">
                <a:solidFill>
                  <a:srgbClr val="FC0128"/>
                </a:solidFill>
                <a:latin typeface="Helvetica" charset="0"/>
              </a:endParaRPr>
            </a:p>
          </p:txBody>
        </p:sp>
        <p:sp>
          <p:nvSpPr>
            <p:cNvPr id="96288" name="Rectangle 12"/>
            <p:cNvSpPr>
              <a:spLocks noChangeArrowheads="1"/>
            </p:cNvSpPr>
            <p:nvPr/>
          </p:nvSpPr>
          <p:spPr bwMode="auto">
            <a:xfrm>
              <a:off x="2562" y="225"/>
              <a:ext cx="1004" cy="434"/>
            </a:xfrm>
            <a:prstGeom prst="rect">
              <a:avLst/>
            </a:prstGeom>
            <a:gradFill rotWithShape="0">
              <a:gsLst>
                <a:gs pos="0">
                  <a:srgbClr val="2C4174"/>
                </a:gs>
                <a:gs pos="50000">
                  <a:srgbClr val="618FFD"/>
                </a:gs>
                <a:gs pos="100000">
                  <a:srgbClr val="2C4174"/>
                </a:gs>
              </a:gsLst>
              <a:lin ang="0" scaled="1"/>
            </a:gradFill>
            <a:ln w="76320">
              <a:solidFill>
                <a:srgbClr val="000099"/>
              </a:solidFill>
              <a:miter lim="800000"/>
              <a:headEnd/>
              <a:tailEnd/>
            </a:ln>
          </p:spPr>
          <p:txBody>
            <a:bodyPr wrap="none" anchor="ctr"/>
            <a:lstStyle/>
            <a:p>
              <a:pPr eaLnBrk="0" hangingPunct="0">
                <a:lnSpc>
                  <a:spcPct val="93000"/>
                </a:lnSpc>
                <a:buClr>
                  <a:srgbClr val="000000"/>
                </a:buClr>
                <a:buSzPct val="100000"/>
                <a:buFont typeface="Times New Roman" charset="0"/>
                <a:buNone/>
              </a:pPr>
              <a:endParaRPr lang="en-US"/>
            </a:p>
          </p:txBody>
        </p:sp>
        <p:sp>
          <p:nvSpPr>
            <p:cNvPr id="96289" name="Rectangle 13"/>
            <p:cNvSpPr>
              <a:spLocks noChangeArrowheads="1"/>
            </p:cNvSpPr>
            <p:nvPr/>
          </p:nvSpPr>
          <p:spPr bwMode="auto">
            <a:xfrm>
              <a:off x="2615" y="281"/>
              <a:ext cx="892" cy="3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520" tIns="50760" rIns="101520" bIns="50760">
              <a:spAutoFit/>
            </a:bodyPr>
            <a:lstStyle/>
            <a:p>
              <a:pPr algn="ctr" eaLnBrk="0" hangingPunct="0">
                <a:lnSpc>
                  <a:spcPct val="65000"/>
                </a:lnSpc>
                <a:spcBef>
                  <a:spcPts val="1063"/>
                </a:spcBef>
                <a:buClr>
                  <a:srgbClr val="99FF66"/>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700" b="1">
                  <a:solidFill>
                    <a:srgbClr val="99FF66"/>
                  </a:solidFill>
                  <a:latin typeface="Helvetica" charset="0"/>
                </a:rPr>
                <a:t>NAN ĐỀ</a:t>
              </a:r>
            </a:p>
            <a:p>
              <a:pPr algn="ctr" eaLnBrk="0" hangingPunct="0">
                <a:lnSpc>
                  <a:spcPct val="65000"/>
                </a:lnSpc>
                <a:spcBef>
                  <a:spcPts val="1063"/>
                </a:spcBef>
                <a:buClr>
                  <a:srgbClr val="99FF66"/>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700" b="1">
                  <a:solidFill>
                    <a:srgbClr val="99FF66"/>
                  </a:solidFill>
                  <a:latin typeface="Helvetica" charset="0"/>
                </a:rPr>
                <a:t>HỘI THÁNH</a:t>
              </a:r>
            </a:p>
          </p:txBody>
        </p:sp>
      </p:grpSp>
      <p:sp>
        <p:nvSpPr>
          <p:cNvPr id="55310" name="Line 14"/>
          <p:cNvSpPr>
            <a:spLocks noChangeShapeType="1"/>
          </p:cNvSpPr>
          <p:nvPr/>
        </p:nvSpPr>
        <p:spPr bwMode="auto">
          <a:xfrm>
            <a:off x="4152900" y="2584450"/>
            <a:ext cx="1482725" cy="1588"/>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5311" name="Line 15"/>
          <p:cNvSpPr>
            <a:spLocks noChangeShapeType="1"/>
          </p:cNvSpPr>
          <p:nvPr/>
        </p:nvSpPr>
        <p:spPr bwMode="auto">
          <a:xfrm>
            <a:off x="4121150" y="4719638"/>
            <a:ext cx="1482725" cy="1587"/>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55312" name="Line 16"/>
          <p:cNvSpPr>
            <a:spLocks noChangeShapeType="1"/>
          </p:cNvSpPr>
          <p:nvPr/>
        </p:nvSpPr>
        <p:spPr bwMode="auto">
          <a:xfrm>
            <a:off x="4464050" y="6062663"/>
            <a:ext cx="865188" cy="1587"/>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96270" name="Rectangle 17"/>
          <p:cNvSpPr>
            <a:spLocks noChangeArrowheads="1"/>
          </p:cNvSpPr>
          <p:nvPr/>
        </p:nvSpPr>
        <p:spPr bwMode="auto">
          <a:xfrm>
            <a:off x="5903913" y="-434975"/>
            <a:ext cx="3163887" cy="2238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eaLnBrk="0" hangingPunct="0">
              <a:lnSpc>
                <a:spcPct val="60000"/>
              </a:lnSpc>
              <a:spcBef>
                <a:spcPts val="2938"/>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4700" b="1" i="1">
              <a:solidFill>
                <a:srgbClr val="FFFFFF"/>
              </a:solidFill>
              <a:latin typeface="Helvetica" charset="0"/>
            </a:endParaRPr>
          </a:p>
          <a:p>
            <a:pPr eaLnBrk="0" hangingPunct="0">
              <a:lnSpc>
                <a:spcPct val="60000"/>
              </a:lnSpc>
              <a:spcBef>
                <a:spcPts val="2938"/>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4700" b="1" i="1">
                <a:solidFill>
                  <a:srgbClr val="FFFFFF"/>
                </a:solidFill>
                <a:latin typeface="Helvetica" charset="0"/>
              </a:rPr>
              <a:t>THƯ TÍN</a:t>
            </a:r>
          </a:p>
          <a:p>
            <a:pPr eaLnBrk="0" hangingPunct="0">
              <a:lnSpc>
                <a:spcPct val="60000"/>
              </a:lnSpc>
              <a:spcBef>
                <a:spcPts val="2938"/>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4700" b="1" i="1">
                <a:solidFill>
                  <a:srgbClr val="FFFFFF"/>
                </a:solidFill>
                <a:latin typeface="Helvetica" charset="0"/>
              </a:rPr>
              <a:t>PHAO-LÔ</a:t>
            </a:r>
          </a:p>
        </p:txBody>
      </p:sp>
      <p:sp>
        <p:nvSpPr>
          <p:cNvPr id="96271" name="Text Box 18"/>
          <p:cNvSpPr txBox="1">
            <a:spLocks noChangeArrowheads="1"/>
          </p:cNvSpPr>
          <p:nvPr/>
        </p:nvSpPr>
        <p:spPr bwMode="auto">
          <a:xfrm>
            <a:off x="852488" y="2881313"/>
            <a:ext cx="28638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96272" name="Rectangle 19"/>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96273" name="Text Box 20"/>
          <p:cNvSpPr txBox="1">
            <a:spLocks noChangeArrowheads="1"/>
          </p:cNvSpPr>
          <p:nvPr/>
        </p:nvSpPr>
        <p:spPr bwMode="auto">
          <a:xfrm>
            <a:off x="5734050" y="3373438"/>
            <a:ext cx="35655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55317" name="Rectangle 21"/>
          <p:cNvSpPr>
            <a:spLocks noChangeArrowheads="1"/>
          </p:cNvSpPr>
          <p:nvPr/>
        </p:nvSpPr>
        <p:spPr bwMode="auto">
          <a:xfrm>
            <a:off x="3983038" y="1744663"/>
            <a:ext cx="1768475" cy="1060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solidFill>
                <a:srgbClr val="FFFF00"/>
              </a:solidFill>
              <a:latin typeface="Helvetica" charset="0"/>
            </a:endParaRPr>
          </a:p>
          <a:p>
            <a:pPr algn="ctr" eaLnBrk="0" hangingPunct="0">
              <a:lnSpc>
                <a:spcPct val="5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solidFill>
                  <a:srgbClr val="FFFF00"/>
                </a:solidFill>
                <a:latin typeface="Helvetica" charset="0"/>
              </a:rPr>
              <a:t>Rô-ma</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solidFill>
                  <a:srgbClr val="FFFF00"/>
                </a:solidFill>
                <a:latin typeface="Helvetica" charset="0"/>
              </a:rPr>
              <a:t>I Cô-rinh-tô</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solidFill>
                  <a:srgbClr val="FFFF00"/>
                </a:solidFill>
                <a:latin typeface="Helvetica" charset="0"/>
              </a:rPr>
              <a:t>II Cô-rinh-tô</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solidFill>
                <a:srgbClr val="FFFF00"/>
              </a:solidFill>
              <a:latin typeface="Helvetica" charset="0"/>
            </a:endParaRPr>
          </a:p>
        </p:txBody>
      </p:sp>
      <p:sp>
        <p:nvSpPr>
          <p:cNvPr id="96275" name="Rectangle 22"/>
          <p:cNvSpPr>
            <a:spLocks noChangeArrowheads="1"/>
          </p:cNvSpPr>
          <p:nvPr/>
        </p:nvSpPr>
        <p:spPr bwMode="auto">
          <a:xfrm>
            <a:off x="3967163" y="1066800"/>
            <a:ext cx="1768475" cy="850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ctr" eaLnBrk="0" hangingPunct="0">
              <a:lnSpc>
                <a:spcPct val="35000"/>
              </a:lnSpc>
              <a:spcBef>
                <a:spcPts val="938"/>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u="sng">
              <a:solidFill>
                <a:srgbClr val="FFFFFF"/>
              </a:solidFill>
              <a:latin typeface="Helvetica" charset="0"/>
            </a:endParaRPr>
          </a:p>
          <a:p>
            <a:pPr algn="ctr" eaLnBrk="0" hangingPunct="0">
              <a:lnSpc>
                <a:spcPct val="35000"/>
              </a:lnSpc>
              <a:spcBef>
                <a:spcPts val="938"/>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u="sng">
                <a:solidFill>
                  <a:srgbClr val="FFFFFF"/>
                </a:solidFill>
                <a:latin typeface="Helvetica" charset="0"/>
              </a:rPr>
              <a:t>Các thư tín</a:t>
            </a:r>
          </a:p>
          <a:p>
            <a:pPr algn="ctr" eaLnBrk="0" hangingPunct="0">
              <a:lnSpc>
                <a:spcPct val="35000"/>
              </a:lnSpc>
              <a:spcBef>
                <a:spcPts val="938"/>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i="1">
                <a:solidFill>
                  <a:srgbClr val="FFFFFF"/>
                </a:solidFill>
                <a:latin typeface="Helvetica" charset="0"/>
              </a:rPr>
              <a:t>Thư tín Phao-lô</a:t>
            </a:r>
            <a:r>
              <a:rPr lang="en-GB" sz="1400" b="1">
                <a:solidFill>
                  <a:srgbClr val="FFFFFF"/>
                </a:solidFill>
                <a:latin typeface="Helvetica" charset="0"/>
              </a:rPr>
              <a:t>:</a:t>
            </a:r>
          </a:p>
          <a:p>
            <a:pPr algn="ctr" eaLnBrk="0" hangingPunct="0">
              <a:lnSpc>
                <a:spcPct val="55000"/>
              </a:lnSpc>
              <a:spcBef>
                <a:spcPts val="938"/>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solidFill>
                <a:srgbClr val="FFFFFF"/>
              </a:solidFill>
              <a:latin typeface="Helvetica" charset="0"/>
            </a:endParaRPr>
          </a:p>
        </p:txBody>
      </p:sp>
      <p:grpSp>
        <p:nvGrpSpPr>
          <p:cNvPr id="3" name="Group 23"/>
          <p:cNvGrpSpPr>
            <a:grpSpLocks/>
          </p:cNvGrpSpPr>
          <p:nvPr/>
        </p:nvGrpSpPr>
        <p:grpSpPr bwMode="auto">
          <a:xfrm>
            <a:off x="977900" y="1655763"/>
            <a:ext cx="3192463" cy="1147762"/>
            <a:chOff x="616" y="1043"/>
            <a:chExt cx="2011" cy="723"/>
          </a:xfrm>
        </p:grpSpPr>
        <p:grpSp>
          <p:nvGrpSpPr>
            <p:cNvPr id="96283" name="Group 24"/>
            <p:cNvGrpSpPr>
              <a:grpSpLocks/>
            </p:cNvGrpSpPr>
            <p:nvPr/>
          </p:nvGrpSpPr>
          <p:grpSpPr bwMode="auto">
            <a:xfrm>
              <a:off x="616" y="1043"/>
              <a:ext cx="1822" cy="723"/>
              <a:chOff x="616" y="1043"/>
              <a:chExt cx="1822" cy="723"/>
            </a:xfrm>
          </p:grpSpPr>
          <p:sp>
            <p:nvSpPr>
              <p:cNvPr id="96285" name="AutoShape 25"/>
              <p:cNvSpPr>
                <a:spLocks noChangeArrowheads="1"/>
              </p:cNvSpPr>
              <p:nvPr/>
            </p:nvSpPr>
            <p:spPr bwMode="auto">
              <a:xfrm>
                <a:off x="715" y="1085"/>
                <a:ext cx="1658" cy="586"/>
              </a:xfrm>
              <a:prstGeom prst="roundRect">
                <a:avLst>
                  <a:gd name="adj" fmla="val 12495"/>
                </a:avLst>
              </a:prstGeom>
              <a:gradFill rotWithShape="0">
                <a:gsLst>
                  <a:gs pos="0">
                    <a:srgbClr val="2C4174"/>
                  </a:gs>
                  <a:gs pos="50000">
                    <a:srgbClr val="618FFD"/>
                  </a:gs>
                  <a:gs pos="100000">
                    <a:srgbClr val="2C4174"/>
                  </a:gs>
                </a:gsLst>
                <a:lin ang="5400000" scaled="1"/>
              </a:gradFill>
              <a:ln w="25560">
                <a:solidFill>
                  <a:srgbClr val="000000"/>
                </a:solidFill>
                <a:miter lim="800000"/>
                <a:headEnd/>
                <a:tailEnd/>
              </a:ln>
            </p:spPr>
            <p:txBody>
              <a:bodyPr wrap="none" anchor="ctr"/>
              <a:lstStyle/>
              <a:p>
                <a:pPr eaLnBrk="0" hangingPunct="0">
                  <a:lnSpc>
                    <a:spcPct val="93000"/>
                  </a:lnSpc>
                  <a:buClr>
                    <a:srgbClr val="000000"/>
                  </a:buClr>
                  <a:buSzPct val="100000"/>
                  <a:buFont typeface="Times New Roman" charset="0"/>
                  <a:buNone/>
                </a:pPr>
                <a:endParaRPr lang="en-US"/>
              </a:p>
            </p:txBody>
          </p:sp>
          <p:sp>
            <p:nvSpPr>
              <p:cNvPr id="96286" name="Rectangle 26"/>
              <p:cNvSpPr>
                <a:spLocks noChangeArrowheads="1"/>
              </p:cNvSpPr>
              <p:nvPr/>
            </p:nvSpPr>
            <p:spPr bwMode="auto">
              <a:xfrm>
                <a:off x="616" y="1043"/>
                <a:ext cx="1822" cy="7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lgn="ctr" eaLnBrk="0" hangingPunct="0">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700" b="1">
                  <a:solidFill>
                    <a:srgbClr val="FFFF00"/>
                  </a:solidFill>
                  <a:latin typeface="Helvetica" charset="0"/>
                </a:endParaRPr>
              </a:p>
              <a:p>
                <a:pPr algn="ctr" eaLnBrk="0" hangingPunct="0">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ja-JP" altLang="en-GB" sz="1700" b="1">
                    <a:solidFill>
                      <a:srgbClr val="FFFF00"/>
                    </a:solidFill>
                    <a:latin typeface="Helvetica" charset="0"/>
                  </a:rPr>
                  <a:t>“</a:t>
                </a:r>
                <a:r>
                  <a:rPr lang="en-GB" altLang="ja-JP" sz="1700" b="1">
                    <a:solidFill>
                      <a:srgbClr val="FFFF00"/>
                    </a:solidFill>
                    <a:latin typeface="Helvetica" charset="0"/>
                  </a:rPr>
                  <a:t>một số trong Rô-ma có trong II Cô-rinh-tô</a:t>
                </a:r>
                <a:r>
                  <a:rPr lang="ja-JP" altLang="en-GB" sz="1700" b="1">
                    <a:solidFill>
                      <a:srgbClr val="FFFF00"/>
                    </a:solidFill>
                    <a:latin typeface="Helvetica" charset="0"/>
                  </a:rPr>
                  <a:t>”</a:t>
                </a:r>
                <a:endParaRPr lang="en-GB" altLang="ja-JP" sz="1700" b="1">
                  <a:solidFill>
                    <a:srgbClr val="FFFF00"/>
                  </a:solidFill>
                  <a:latin typeface="Helvetica" charset="0"/>
                </a:endParaRPr>
              </a:p>
              <a:p>
                <a:pPr algn="ctr" eaLnBrk="0" hangingPunct="0">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700" b="1">
                  <a:solidFill>
                    <a:srgbClr val="FFFF00"/>
                  </a:solidFill>
                  <a:latin typeface="Helvetica" charset="0"/>
                </a:endParaRPr>
              </a:p>
            </p:txBody>
          </p:sp>
        </p:grpSp>
        <p:sp>
          <p:nvSpPr>
            <p:cNvPr id="55323" name="Line 27"/>
            <p:cNvSpPr>
              <a:spLocks noChangeShapeType="1"/>
            </p:cNvSpPr>
            <p:nvPr/>
          </p:nvSpPr>
          <p:spPr bwMode="auto">
            <a:xfrm flipV="1">
              <a:off x="2149" y="1373"/>
              <a:ext cx="478" cy="6"/>
            </a:xfrm>
            <a:prstGeom prst="line">
              <a:avLst/>
            </a:prstGeom>
            <a:noFill/>
            <a:ln w="57240">
              <a:solidFill>
                <a:srgbClr val="FFFF00"/>
              </a:solidFill>
              <a:miter lim="800000"/>
              <a:headEnd/>
              <a:tailEnd type="triangle" w="med" len="med"/>
            </a:ln>
            <a:effectLst>
              <a:outerShdw dist="71785" dir="2700000" algn="ctr" rotWithShape="0">
                <a:srgbClr val="808080"/>
              </a:outerShdw>
            </a:effectLst>
          </p:spPr>
          <p:txBody>
            <a:bodyP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grpSp>
      <p:sp>
        <p:nvSpPr>
          <p:cNvPr id="96277" name="Rectangle 28"/>
          <p:cNvSpPr>
            <a:spLocks noChangeArrowheads="1"/>
          </p:cNvSpPr>
          <p:nvPr/>
        </p:nvSpPr>
        <p:spPr bwMode="auto">
          <a:xfrm>
            <a:off x="5597525" y="1550988"/>
            <a:ext cx="571500" cy="1223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38" tIns="44269" rIns="90338" bIns="44269">
            <a:spAutoFit/>
          </a:bodyPr>
          <a:lstStyle/>
          <a:p>
            <a:pPr eaLnBrk="0" hangingPunct="0">
              <a:spcBef>
                <a:spcPts val="4500"/>
              </a:spcBef>
              <a:buClr>
                <a:srgbClr val="FC0128"/>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7200">
                <a:solidFill>
                  <a:srgbClr val="FC0128"/>
                </a:solidFill>
                <a:latin typeface="Krone" charset="0"/>
              </a:rPr>
              <a:t>}</a:t>
            </a:r>
          </a:p>
        </p:txBody>
      </p:sp>
      <p:sp>
        <p:nvSpPr>
          <p:cNvPr id="55325" name="Rectangle 29"/>
          <p:cNvSpPr>
            <a:spLocks noChangeArrowheads="1"/>
          </p:cNvSpPr>
          <p:nvPr/>
        </p:nvSpPr>
        <p:spPr bwMode="auto">
          <a:xfrm>
            <a:off x="885825" y="2741613"/>
            <a:ext cx="2886075" cy="2657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r" eaLnBrk="0" hangingPunct="0">
              <a:lnSpc>
                <a:spcPct val="130000"/>
              </a:lnSpc>
              <a:spcBef>
                <a:spcPts val="2063"/>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3300" b="1">
                <a:solidFill>
                  <a:srgbClr val="FFFFFF"/>
                </a:solidFill>
                <a:latin typeface="Helvetica" charset="0"/>
              </a:rPr>
              <a:t>Rô-ma</a:t>
            </a:r>
          </a:p>
          <a:p>
            <a:pPr algn="r" eaLnBrk="0" hangingPunct="0">
              <a:lnSpc>
                <a:spcPct val="130000"/>
              </a:lnSpc>
              <a:spcBef>
                <a:spcPts val="2063"/>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3300" b="1">
                <a:solidFill>
                  <a:srgbClr val="FFFFFF"/>
                </a:solidFill>
                <a:latin typeface="Helvetica" charset="0"/>
              </a:rPr>
              <a:t>I Cô-rinh-tô</a:t>
            </a:r>
          </a:p>
          <a:p>
            <a:pPr algn="r" eaLnBrk="0" hangingPunct="0">
              <a:lnSpc>
                <a:spcPct val="130000"/>
              </a:lnSpc>
              <a:spcBef>
                <a:spcPts val="2063"/>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3300" b="1">
                <a:solidFill>
                  <a:srgbClr val="FFFFFF"/>
                </a:solidFill>
                <a:latin typeface="Helvetica" charset="0"/>
              </a:rPr>
              <a:t>II Cô-rinh-tô</a:t>
            </a:r>
          </a:p>
        </p:txBody>
      </p:sp>
      <p:sp>
        <p:nvSpPr>
          <p:cNvPr id="96279" name="Text Box 30"/>
          <p:cNvSpPr txBox="1">
            <a:spLocks noChangeArrowheads="1"/>
          </p:cNvSpPr>
          <p:nvPr/>
        </p:nvSpPr>
        <p:spPr bwMode="auto">
          <a:xfrm>
            <a:off x="9696450" y="1588"/>
            <a:ext cx="18097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A27C"/>
              </a:buClr>
              <a:buSzPct val="100000"/>
            </a:pPr>
            <a:r>
              <a:rPr lang="en-GB" sz="2000">
                <a:solidFill>
                  <a:srgbClr val="FFA27C"/>
                </a:solidFill>
                <a:latin typeface="Comic Sans MS" charset="0"/>
              </a:rPr>
              <a:t> </a:t>
            </a:r>
          </a:p>
        </p:txBody>
      </p:sp>
      <p:sp>
        <p:nvSpPr>
          <p:cNvPr id="96280" name="Text Box 31"/>
          <p:cNvSpPr txBox="1">
            <a:spLocks noChangeArrowheads="1"/>
          </p:cNvSpPr>
          <p:nvPr/>
        </p:nvSpPr>
        <p:spPr bwMode="auto">
          <a:xfrm>
            <a:off x="8821738" y="741045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96281" name="Text Box 32"/>
          <p:cNvSpPr txBox="1">
            <a:spLocks noChangeArrowheads="1"/>
          </p:cNvSpPr>
          <p:nvPr/>
        </p:nvSpPr>
        <p:spPr bwMode="auto">
          <a:xfrm>
            <a:off x="9263063" y="7389813"/>
            <a:ext cx="3397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52</a:t>
            </a:r>
          </a:p>
        </p:txBody>
      </p:sp>
      <p:sp>
        <p:nvSpPr>
          <p:cNvPr id="96282" name="Text Box 33"/>
          <p:cNvSpPr txBox="1">
            <a:spLocks noChangeArrowheads="1"/>
          </p:cNvSpPr>
          <p:nvPr/>
        </p:nvSpPr>
        <p:spPr bwMode="auto">
          <a:xfrm>
            <a:off x="9569450" y="7345363"/>
            <a:ext cx="307975"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000"/>
              </a:spcBef>
              <a:buClr>
                <a:srgbClr val="FFFFFF"/>
              </a:buClr>
              <a:buSzPct val="100000"/>
            </a:pPr>
            <a:r>
              <a:rPr lang="en-GB" sz="1600" b="1">
                <a:solidFill>
                  <a:srgbClr val="FFFFFF"/>
                </a:solidFill>
                <a:latin typeface="Comic Sans MS" charset="0"/>
              </a:rPr>
              <a:t>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nodeType="afterEffect">
                                  <p:stCondLst>
                                    <p:cond delay="0"/>
                                  </p:stCondLst>
                                  <p:childTnLst>
                                    <p:set>
                                      <p:cBhvr>
                                        <p:cTn id="6" dur="1" fill="hold">
                                          <p:stCondLst>
                                            <p:cond delay="0"/>
                                          </p:stCondLst>
                                        </p:cTn>
                                        <p:tgtEl>
                                          <p:spTgt spid="55317"/>
                                        </p:tgtEl>
                                        <p:attrNameLst>
                                          <p:attrName>style.visibility</p:attrName>
                                        </p:attrNameLst>
                                      </p:cBhvr>
                                      <p:to>
                                        <p:strVal val="visible"/>
                                      </p:to>
                                    </p:set>
                                    <p:anim calcmode="lin" valueType="num">
                                      <p:cBhvr>
                                        <p:cTn id="7" dur="500" fill="hold"/>
                                        <p:tgtEl>
                                          <p:spTgt spid="55317"/>
                                        </p:tgtEl>
                                        <p:attrNameLst>
                                          <p:attrName>ppt_w</p:attrName>
                                        </p:attrNameLst>
                                      </p:cBhvr>
                                      <p:tavLst>
                                        <p:tav tm="100000">
                                          <p:val>
                                            <p:strVal val="(6*min(ma#ppt_x(#ppt_w*#ppt_h,.3),1)-7.4)/-.7*#ppt_w"/>
                                          </p:val>
                                        </p:tav>
                                        <p:tav tm="100000">
                                          <p:val>
                                            <p:strVal val="#ppt_w"/>
                                          </p:val>
                                        </p:tav>
                                      </p:tavLst>
                                    </p:anim>
                                    <p:anim calcmode="lin" valueType="num">
                                      <p:cBhvr>
                                        <p:cTn id="8" dur="500" fill="hold"/>
                                        <p:tgtEl>
                                          <p:spTgt spid="55317"/>
                                        </p:tgtEl>
                                        <p:attrNameLst>
                                          <p:attrName>ppt_h</p:attrName>
                                        </p:attrNameLst>
                                      </p:cBhvr>
                                      <p:tavLst>
                                        <p:tav tm="100000">
                                          <p:val>
                                            <p:strVal val="(6*min(ma#ppt_x(#ppt_w*#ppt_h,.3),1)-7.4)/-.7*#ppt_h"/>
                                          </p:val>
                                        </p:tav>
                                        <p:tav tm="100000">
                                          <p:val>
                                            <p:strVal val="#ppt_h"/>
                                          </p:val>
                                        </p:tav>
                                      </p:tavLst>
                                    </p:anim>
                                    <p:anim calcmode="lin" valueType="num">
                                      <p:cBhvr>
                                        <p:cTn id="9" dur="500" fill="hold"/>
                                        <p:tgtEl>
                                          <p:spTgt spid="55317"/>
                                        </p:tgtEl>
                                        <p:attrNameLst>
                                          <p:attrName>ppt_x</p:attrName>
                                        </p:attrNameLst>
                                      </p:cBhvr>
                                      <p:tavLst>
                                        <p:tav tm="100000">
                                          <p:val>
                                            <p:fltVal val="0.5"/>
                                          </p:val>
                                        </p:tav>
                                        <p:tav tm="100000">
                                          <p:val>
                                            <p:strVal val="#ppt_x"/>
                                          </p:val>
                                        </p:tav>
                                      </p:tavLst>
                                    </p:anim>
                                    <p:anim calcmode="lin" valueType="num">
                                      <p:cBhvr>
                                        <p:cTn id="10" dur="500" fill="hold"/>
                                        <p:tgtEl>
                                          <p:spTgt spid="55317"/>
                                        </p:tgtEl>
                                        <p:attrNameLst>
                                          <p:attrName>ppt_y</p:attrName>
                                        </p:attrNameLst>
                                      </p:cBhvr>
                                      <p:tavLst>
                                        <p:tav tm="100000">
                                          <p:val>
                                            <p:strVal val="1+(6*min(ma#ppt_x(#ppt_w*#ppt_h,.3),1)-7.4)/-.7*#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3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100000">
                                          <p:val>
                                            <p:strVal val="(6*min(ma#ppt_x(#ppt_w*#ppt_h,.3),1)-7.4)/-.7*#ppt_w"/>
                                          </p:val>
                                        </p:tav>
                                        <p:tav tm="100000">
                                          <p:val>
                                            <p:strVal val="#ppt_w"/>
                                          </p:val>
                                        </p:tav>
                                      </p:tavLst>
                                    </p:anim>
                                    <p:anim calcmode="lin" valueType="num">
                                      <p:cBhvr>
                                        <p:cTn id="16" dur="500" fill="hold"/>
                                        <p:tgtEl>
                                          <p:spTgt spid="3"/>
                                        </p:tgtEl>
                                        <p:attrNameLst>
                                          <p:attrName>ppt_h</p:attrName>
                                        </p:attrNameLst>
                                      </p:cBhvr>
                                      <p:tavLst>
                                        <p:tav tm="100000">
                                          <p:val>
                                            <p:strVal val="(6*min(ma#ppt_x(#ppt_w*#ppt_h,.3),1)-7.4)/-.7*#ppt_h"/>
                                          </p:val>
                                        </p:tav>
                                        <p:tav tm="100000">
                                          <p:val>
                                            <p:strVal val="#ppt_h"/>
                                          </p:val>
                                        </p:tav>
                                      </p:tavLst>
                                    </p:anim>
                                    <p:anim calcmode="lin" valueType="num">
                                      <p:cBhvr>
                                        <p:cTn id="17" dur="500" fill="hold"/>
                                        <p:tgtEl>
                                          <p:spTgt spid="3"/>
                                        </p:tgtEl>
                                        <p:attrNameLst>
                                          <p:attrName>ppt_x</p:attrName>
                                        </p:attrNameLst>
                                      </p:cBhvr>
                                      <p:tavLst>
                                        <p:tav tm="100000">
                                          <p:val>
                                            <p:fltVal val="0.5"/>
                                          </p:val>
                                        </p:tav>
                                        <p:tav tm="100000">
                                          <p:val>
                                            <p:strVal val="#ppt_x"/>
                                          </p:val>
                                        </p:tav>
                                      </p:tavLst>
                                    </p:anim>
                                    <p:anim calcmode="lin" valueType="num">
                                      <p:cBhvr>
                                        <p:cTn id="18" dur="500" fill="hold"/>
                                        <p:tgtEl>
                                          <p:spTgt spid="3"/>
                                        </p:tgtEl>
                                        <p:attrNameLst>
                                          <p:attrName>ppt_y</p:attrName>
                                        </p:attrNameLst>
                                      </p:cBhvr>
                                      <p:tavLst>
                                        <p:tav tm="100000">
                                          <p:val>
                                            <p:strVal val="1+(6*min(ma#ppt_x(#ppt_w*#ppt_h,.3),1)-7.4)/-.7*#ppt_h/2"/>
                                          </p:val>
                                        </p:tav>
                                        <p:tav tm="100000">
                                          <p:val>
                                            <p:strVal val="#ppt_y"/>
                                          </p:val>
                                        </p:tav>
                                      </p:tavLst>
                                    </p:anim>
                                  </p:childTnLst>
                                </p:cTn>
                              </p:par>
                            </p:childTnLst>
                          </p:cTn>
                        </p:par>
                        <p:par>
                          <p:cTn id="19" fill="hold" nodeType="afterGroup">
                            <p:stCondLst>
                              <p:cond delay="0"/>
                            </p:stCondLst>
                            <p:childTnLst>
                              <p:par>
                                <p:cTn id="20" presetID="4" presetClass="entr" presetSubtype="32" fill="hold" nodeType="afterEffect">
                                  <p:stCondLst>
                                    <p:cond delay="0"/>
                                  </p:stCondLst>
                                  <p:childTnLst>
                                    <p:set>
                                      <p:cBhvr>
                                        <p:cTn id="21" dur="1" fill="hold">
                                          <p:stCondLst>
                                            <p:cond delay="0"/>
                                          </p:stCondLst>
                                        </p:cTn>
                                        <p:tgtEl>
                                          <p:spTgt spid="55325">
                                            <p:txEl>
                                              <p:pRg st="0" end="0"/>
                                            </p:txEl>
                                          </p:spTgt>
                                        </p:tgtEl>
                                        <p:attrNameLst>
                                          <p:attrName>style.visibility</p:attrName>
                                        </p:attrNameLst>
                                      </p:cBhvr>
                                      <p:to>
                                        <p:strVal val="visible"/>
                                      </p:to>
                                    </p:set>
                                    <p:animEffect transition="in" filter="box(out)">
                                      <p:cBhvr>
                                        <p:cTn id="22" dur="500"/>
                                        <p:tgtEl>
                                          <p:spTgt spid="55325">
                                            <p:txEl>
                                              <p:pRg st="0" end="0"/>
                                            </p:txEl>
                                          </p:spTgt>
                                        </p:tgtEl>
                                      </p:cBhvr>
                                    </p:animEffect>
                                  </p:childTnLst>
                                </p:cTn>
                              </p:par>
                            </p:childTnLst>
                          </p:cTn>
                        </p:par>
                        <p:par>
                          <p:cTn id="23" fill="hold" nodeType="afterGroup">
                            <p:stCondLst>
                              <p:cond delay="0"/>
                            </p:stCondLst>
                            <p:childTnLst>
                              <p:par>
                                <p:cTn id="24" presetID="4" presetClass="entr" presetSubtype="32" fill="hold" nodeType="afterEffect">
                                  <p:stCondLst>
                                    <p:cond delay="0"/>
                                  </p:stCondLst>
                                  <p:childTnLst>
                                    <p:set>
                                      <p:cBhvr>
                                        <p:cTn id="25" dur="1" fill="hold">
                                          <p:stCondLst>
                                            <p:cond delay="0"/>
                                          </p:stCondLst>
                                        </p:cTn>
                                        <p:tgtEl>
                                          <p:spTgt spid="55325">
                                            <p:txEl>
                                              <p:pRg st="1" end="1"/>
                                            </p:txEl>
                                          </p:spTgt>
                                        </p:tgtEl>
                                        <p:attrNameLst>
                                          <p:attrName>style.visibility</p:attrName>
                                        </p:attrNameLst>
                                      </p:cBhvr>
                                      <p:to>
                                        <p:strVal val="visible"/>
                                      </p:to>
                                    </p:set>
                                    <p:animEffect transition="in" filter="box(out)">
                                      <p:cBhvr>
                                        <p:cTn id="26" dur="500"/>
                                        <p:tgtEl>
                                          <p:spTgt spid="55325">
                                            <p:txEl>
                                              <p:pRg st="1" end="1"/>
                                            </p:txEl>
                                          </p:spTgt>
                                        </p:tgtEl>
                                      </p:cBhvr>
                                    </p:animEffect>
                                  </p:childTnLst>
                                </p:cTn>
                              </p:par>
                            </p:childTnLst>
                          </p:cTn>
                        </p:par>
                        <p:par>
                          <p:cTn id="27" fill="hold" nodeType="afterGroup">
                            <p:stCondLst>
                              <p:cond delay="0"/>
                            </p:stCondLst>
                            <p:childTnLst>
                              <p:par>
                                <p:cTn id="28" presetID="4" presetClass="entr" presetSubtype="32" fill="hold" nodeType="afterEffect">
                                  <p:stCondLst>
                                    <p:cond delay="0"/>
                                  </p:stCondLst>
                                  <p:childTnLst>
                                    <p:set>
                                      <p:cBhvr>
                                        <p:cTn id="29" dur="1" fill="hold">
                                          <p:stCondLst>
                                            <p:cond delay="0"/>
                                          </p:stCondLst>
                                        </p:cTn>
                                        <p:tgtEl>
                                          <p:spTgt spid="55325">
                                            <p:txEl>
                                              <p:pRg st="2" end="2"/>
                                            </p:txEl>
                                          </p:spTgt>
                                        </p:tgtEl>
                                        <p:attrNameLst>
                                          <p:attrName>style.visibility</p:attrName>
                                        </p:attrNameLst>
                                      </p:cBhvr>
                                      <p:to>
                                        <p:strVal val="visible"/>
                                      </p:to>
                                    </p:set>
                                    <p:animEffect transition="in" filter="box(out)">
                                      <p:cBhvr>
                                        <p:cTn id="30" dur="500"/>
                                        <p:tgtEl>
                                          <p:spTgt spid="553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Line 2"/>
          <p:cNvSpPr>
            <a:spLocks noChangeShapeType="1"/>
          </p:cNvSpPr>
          <p:nvPr/>
        </p:nvSpPr>
        <p:spPr bwMode="auto">
          <a:xfrm flipH="1" flipV="1">
            <a:off x="4676775" y="2036763"/>
            <a:ext cx="546100" cy="342900"/>
          </a:xfrm>
          <a:prstGeom prst="line">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txBody>
          <a:bodyPr lIns="91418" tIns="45710" rIns="91418" bIns="45710"/>
          <a:lstStyle/>
          <a:p>
            <a:endParaRPr lang="en-US"/>
          </a:p>
        </p:txBody>
      </p:sp>
      <p:sp>
        <p:nvSpPr>
          <p:cNvPr id="98306" name="Rectangle 3"/>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98307" name="Text Box 4"/>
          <p:cNvSpPr txBox="1">
            <a:spLocks noChangeArrowheads="1"/>
          </p:cNvSpPr>
          <p:nvPr/>
        </p:nvSpPr>
        <p:spPr bwMode="auto">
          <a:xfrm>
            <a:off x="5734050" y="3373438"/>
            <a:ext cx="35655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98308" name="Rectangle 5"/>
          <p:cNvSpPr>
            <a:spLocks noChangeArrowheads="1"/>
          </p:cNvSpPr>
          <p:nvPr/>
        </p:nvSpPr>
        <p:spPr bwMode="auto">
          <a:xfrm>
            <a:off x="5921375" y="2224088"/>
            <a:ext cx="3200400" cy="4964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eaLnBrk="0" hangingPunct="0">
              <a:lnSpc>
                <a:spcPct val="125000"/>
              </a:lnSpc>
              <a:spcBef>
                <a:spcPts val="2250"/>
              </a:spcBef>
              <a:buClr>
                <a:srgbClr val="99FF99"/>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3600" b="1">
                <a:solidFill>
                  <a:srgbClr val="99FF99"/>
                </a:solidFill>
                <a:latin typeface="Arial" charset="0"/>
              </a:rPr>
              <a:t>SỰ DẠY DỖ QUAN TRỌNG CỦA ÔNG CHO CÁC HỘI THÁNH ĐẦU TIÊN</a:t>
            </a:r>
          </a:p>
        </p:txBody>
      </p:sp>
      <p:sp>
        <p:nvSpPr>
          <p:cNvPr id="98309" name="Rectangle 6"/>
          <p:cNvSpPr>
            <a:spLocks noChangeArrowheads="1"/>
          </p:cNvSpPr>
          <p:nvPr/>
        </p:nvSpPr>
        <p:spPr bwMode="auto">
          <a:xfrm>
            <a:off x="4068763" y="1154113"/>
            <a:ext cx="1593850" cy="6451600"/>
          </a:xfrm>
          <a:prstGeom prst="rect">
            <a:avLst/>
          </a:prstGeom>
          <a:gradFill rotWithShape="0">
            <a:gsLst>
              <a:gs pos="0">
                <a:srgbClr val="2C4174"/>
              </a:gs>
              <a:gs pos="50000">
                <a:srgbClr val="618FFD"/>
              </a:gs>
              <a:gs pos="100000">
                <a:srgbClr val="2C4174"/>
              </a:gs>
            </a:gsLst>
            <a:lin ang="0" scaled="1"/>
          </a:gradFill>
          <a:ln w="76320">
            <a:solidFill>
              <a:srgbClr val="000099"/>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206855" name="Line 7"/>
          <p:cNvSpPr>
            <a:spLocks noChangeShapeType="1"/>
          </p:cNvSpPr>
          <p:nvPr/>
        </p:nvSpPr>
        <p:spPr bwMode="auto">
          <a:xfrm>
            <a:off x="4152900" y="1887538"/>
            <a:ext cx="1482725" cy="1587"/>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06856" name="Line 8"/>
          <p:cNvSpPr>
            <a:spLocks noChangeShapeType="1"/>
          </p:cNvSpPr>
          <p:nvPr/>
        </p:nvSpPr>
        <p:spPr bwMode="auto">
          <a:xfrm>
            <a:off x="4152900" y="3546475"/>
            <a:ext cx="1482725" cy="1588"/>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06857" name="Line 9"/>
          <p:cNvSpPr>
            <a:spLocks noChangeShapeType="1"/>
          </p:cNvSpPr>
          <p:nvPr/>
        </p:nvSpPr>
        <p:spPr bwMode="auto">
          <a:xfrm>
            <a:off x="4170363" y="5715000"/>
            <a:ext cx="1482725" cy="1588"/>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06858" name="Line 10"/>
          <p:cNvSpPr>
            <a:spLocks noChangeShapeType="1"/>
          </p:cNvSpPr>
          <p:nvPr/>
        </p:nvSpPr>
        <p:spPr bwMode="auto">
          <a:xfrm>
            <a:off x="4148138" y="5122863"/>
            <a:ext cx="1457325" cy="1587"/>
          </a:xfrm>
          <a:prstGeom prst="line">
            <a:avLst/>
          </a:prstGeom>
          <a:noFill/>
          <a:ln w="50760">
            <a:solidFill>
              <a:srgbClr val="FFFFFF"/>
            </a:solidFill>
            <a:miter lim="800000"/>
            <a:headEnd/>
            <a:tailEnd/>
          </a:ln>
          <a:effectLst>
            <a:outerShdw dist="17819" dir="2700000"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grpSp>
        <p:nvGrpSpPr>
          <p:cNvPr id="98314" name="Group 11"/>
          <p:cNvGrpSpPr>
            <a:grpSpLocks/>
          </p:cNvGrpSpPr>
          <p:nvPr/>
        </p:nvGrpSpPr>
        <p:grpSpPr bwMode="auto">
          <a:xfrm>
            <a:off x="4067175" y="0"/>
            <a:ext cx="1593850" cy="1055688"/>
            <a:chOff x="2562" y="0"/>
            <a:chExt cx="1004" cy="665"/>
          </a:xfrm>
        </p:grpSpPr>
        <p:sp>
          <p:nvSpPr>
            <p:cNvPr id="98344" name="Rectangle 12"/>
            <p:cNvSpPr>
              <a:spLocks noChangeArrowheads="1"/>
            </p:cNvSpPr>
            <p:nvPr/>
          </p:nvSpPr>
          <p:spPr bwMode="auto">
            <a:xfrm>
              <a:off x="2649" y="0"/>
              <a:ext cx="862"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125"/>
                </a:spcBef>
                <a:buClr>
                  <a:srgbClr val="FC0128"/>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800" b="1">
                  <a:solidFill>
                    <a:srgbClr val="FC0128"/>
                  </a:solidFill>
                  <a:latin typeface="Helvetica" charset="0"/>
                </a:rPr>
                <a:t>(21 Sách)</a:t>
              </a:r>
              <a:r>
                <a:rPr lang="ar-sa" sz="1800" b="1">
                  <a:solidFill>
                    <a:srgbClr val="FC0128"/>
                  </a:solidFill>
                  <a:latin typeface="Helvetica" charset="0"/>
                </a:rPr>
                <a:t>‏</a:t>
              </a:r>
              <a:endParaRPr lang="en-GB" sz="1800" b="1">
                <a:solidFill>
                  <a:srgbClr val="FC0128"/>
                </a:solidFill>
                <a:latin typeface="Helvetica" charset="0"/>
              </a:endParaRPr>
            </a:p>
          </p:txBody>
        </p:sp>
        <p:sp>
          <p:nvSpPr>
            <p:cNvPr id="98345" name="Rectangle 13"/>
            <p:cNvSpPr>
              <a:spLocks noChangeArrowheads="1"/>
            </p:cNvSpPr>
            <p:nvPr/>
          </p:nvSpPr>
          <p:spPr bwMode="auto">
            <a:xfrm>
              <a:off x="2562" y="225"/>
              <a:ext cx="1004" cy="434"/>
            </a:xfrm>
            <a:prstGeom prst="rect">
              <a:avLst/>
            </a:prstGeom>
            <a:gradFill rotWithShape="0">
              <a:gsLst>
                <a:gs pos="0">
                  <a:srgbClr val="2C4174"/>
                </a:gs>
                <a:gs pos="50000">
                  <a:srgbClr val="618FFD"/>
                </a:gs>
                <a:gs pos="100000">
                  <a:srgbClr val="2C4174"/>
                </a:gs>
              </a:gsLst>
              <a:lin ang="0" scaled="1"/>
            </a:gradFill>
            <a:ln w="76320">
              <a:solidFill>
                <a:srgbClr val="000099"/>
              </a:solidFill>
              <a:miter lim="800000"/>
              <a:headEnd/>
              <a:tailEnd/>
            </a:ln>
          </p:spPr>
          <p:txBody>
            <a:bodyPr wrap="none" anchor="ctr"/>
            <a:lstStyle/>
            <a:p>
              <a:pPr eaLnBrk="0" hangingPunct="0">
                <a:lnSpc>
                  <a:spcPct val="93000"/>
                </a:lnSpc>
                <a:buClr>
                  <a:srgbClr val="000000"/>
                </a:buClr>
                <a:buSzPct val="100000"/>
                <a:buFont typeface="Times New Roman" charset="0"/>
                <a:buNone/>
              </a:pPr>
              <a:endParaRPr lang="en-US"/>
            </a:p>
          </p:txBody>
        </p:sp>
        <p:sp>
          <p:nvSpPr>
            <p:cNvPr id="98346" name="Rectangle 14"/>
            <p:cNvSpPr>
              <a:spLocks noChangeArrowheads="1"/>
            </p:cNvSpPr>
            <p:nvPr/>
          </p:nvSpPr>
          <p:spPr bwMode="auto">
            <a:xfrm>
              <a:off x="2615" y="281"/>
              <a:ext cx="892" cy="3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520" tIns="50760" rIns="101520" bIns="50760">
              <a:spAutoFit/>
            </a:bodyPr>
            <a:lstStyle/>
            <a:p>
              <a:pPr algn="ctr" eaLnBrk="0" hangingPunct="0">
                <a:lnSpc>
                  <a:spcPct val="65000"/>
                </a:lnSpc>
                <a:spcBef>
                  <a:spcPts val="1063"/>
                </a:spcBef>
                <a:buClr>
                  <a:srgbClr val="99FF66"/>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700" b="1">
                  <a:solidFill>
                    <a:srgbClr val="99FF66"/>
                  </a:solidFill>
                  <a:latin typeface="Helvetica" charset="0"/>
                </a:rPr>
                <a:t>NAN ĐỀ</a:t>
              </a:r>
            </a:p>
            <a:p>
              <a:pPr algn="ctr" eaLnBrk="0" hangingPunct="0">
                <a:lnSpc>
                  <a:spcPct val="65000"/>
                </a:lnSpc>
                <a:spcBef>
                  <a:spcPts val="1063"/>
                </a:spcBef>
                <a:buClr>
                  <a:srgbClr val="99FF66"/>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700" b="1">
                  <a:solidFill>
                    <a:srgbClr val="99FF66"/>
                  </a:solidFill>
                  <a:latin typeface="Helvetica" charset="0"/>
                </a:rPr>
                <a:t>HỘI THÁNH</a:t>
              </a:r>
            </a:p>
          </p:txBody>
        </p:sp>
      </p:grpSp>
      <p:sp>
        <p:nvSpPr>
          <p:cNvPr id="206863" name="Line 15"/>
          <p:cNvSpPr>
            <a:spLocks noChangeShapeType="1"/>
          </p:cNvSpPr>
          <p:nvPr/>
        </p:nvSpPr>
        <p:spPr bwMode="auto">
          <a:xfrm>
            <a:off x="4152900" y="2584450"/>
            <a:ext cx="1482725" cy="1588"/>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06864" name="Line 16"/>
          <p:cNvSpPr>
            <a:spLocks noChangeShapeType="1"/>
          </p:cNvSpPr>
          <p:nvPr/>
        </p:nvSpPr>
        <p:spPr bwMode="auto">
          <a:xfrm>
            <a:off x="4121150" y="4719638"/>
            <a:ext cx="1482725" cy="1587"/>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06865" name="Line 17"/>
          <p:cNvSpPr>
            <a:spLocks noChangeShapeType="1"/>
          </p:cNvSpPr>
          <p:nvPr/>
        </p:nvSpPr>
        <p:spPr bwMode="auto">
          <a:xfrm>
            <a:off x="4464050" y="6062663"/>
            <a:ext cx="865188" cy="1587"/>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98318" name="Rectangle 18"/>
          <p:cNvSpPr>
            <a:spLocks noChangeArrowheads="1"/>
          </p:cNvSpPr>
          <p:nvPr/>
        </p:nvSpPr>
        <p:spPr bwMode="auto">
          <a:xfrm>
            <a:off x="5903913" y="-434975"/>
            <a:ext cx="3163887" cy="2238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eaLnBrk="0" hangingPunct="0">
              <a:lnSpc>
                <a:spcPct val="60000"/>
              </a:lnSpc>
              <a:spcBef>
                <a:spcPts val="2938"/>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4700" b="1" i="1">
              <a:solidFill>
                <a:srgbClr val="FFFFFF"/>
              </a:solidFill>
              <a:latin typeface="Helvetica" charset="0"/>
            </a:endParaRPr>
          </a:p>
          <a:p>
            <a:pPr eaLnBrk="0" hangingPunct="0">
              <a:lnSpc>
                <a:spcPct val="60000"/>
              </a:lnSpc>
              <a:spcBef>
                <a:spcPts val="2938"/>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4700" b="1" i="1">
                <a:solidFill>
                  <a:srgbClr val="FFFFFF"/>
                </a:solidFill>
                <a:latin typeface="Helvetica" charset="0"/>
              </a:rPr>
              <a:t>THƯ TÍN</a:t>
            </a:r>
          </a:p>
          <a:p>
            <a:pPr eaLnBrk="0" hangingPunct="0">
              <a:lnSpc>
                <a:spcPct val="60000"/>
              </a:lnSpc>
              <a:spcBef>
                <a:spcPts val="2938"/>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4700" b="1" i="1">
                <a:solidFill>
                  <a:srgbClr val="FFFFFF"/>
                </a:solidFill>
                <a:latin typeface="Helvetica" charset="0"/>
              </a:rPr>
              <a:t>PHAO-LÔ</a:t>
            </a:r>
          </a:p>
        </p:txBody>
      </p:sp>
      <p:sp>
        <p:nvSpPr>
          <p:cNvPr id="98319" name="Text Box 19"/>
          <p:cNvSpPr txBox="1">
            <a:spLocks noChangeArrowheads="1"/>
          </p:cNvSpPr>
          <p:nvPr/>
        </p:nvSpPr>
        <p:spPr bwMode="auto">
          <a:xfrm>
            <a:off x="852488" y="2881313"/>
            <a:ext cx="28638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98320" name="Rectangle 20"/>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98321" name="Text Box 21"/>
          <p:cNvSpPr txBox="1">
            <a:spLocks noChangeArrowheads="1"/>
          </p:cNvSpPr>
          <p:nvPr/>
        </p:nvSpPr>
        <p:spPr bwMode="auto">
          <a:xfrm>
            <a:off x="5734050" y="3373438"/>
            <a:ext cx="35655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grpSp>
        <p:nvGrpSpPr>
          <p:cNvPr id="98322" name="Group 24"/>
          <p:cNvGrpSpPr>
            <a:grpSpLocks/>
          </p:cNvGrpSpPr>
          <p:nvPr/>
        </p:nvGrpSpPr>
        <p:grpSpPr bwMode="auto">
          <a:xfrm>
            <a:off x="1135063" y="1722438"/>
            <a:ext cx="3035300" cy="930275"/>
            <a:chOff x="715" y="1085"/>
            <a:chExt cx="1912" cy="586"/>
          </a:xfrm>
        </p:grpSpPr>
        <p:sp>
          <p:nvSpPr>
            <p:cNvPr id="98342" name="AutoShape 26"/>
            <p:cNvSpPr>
              <a:spLocks noChangeArrowheads="1"/>
            </p:cNvSpPr>
            <p:nvPr/>
          </p:nvSpPr>
          <p:spPr bwMode="auto">
            <a:xfrm>
              <a:off x="715" y="1085"/>
              <a:ext cx="1658" cy="586"/>
            </a:xfrm>
            <a:prstGeom prst="roundRect">
              <a:avLst>
                <a:gd name="adj" fmla="val 12495"/>
              </a:avLst>
            </a:prstGeom>
            <a:gradFill rotWithShape="0">
              <a:gsLst>
                <a:gs pos="0">
                  <a:srgbClr val="2C4174"/>
                </a:gs>
                <a:gs pos="50000">
                  <a:srgbClr val="618FFD"/>
                </a:gs>
                <a:gs pos="100000">
                  <a:srgbClr val="2C4174"/>
                </a:gs>
              </a:gsLst>
              <a:lin ang="5400000" scaled="1"/>
            </a:gradFill>
            <a:ln w="25560">
              <a:solidFill>
                <a:srgbClr val="000000"/>
              </a:solidFill>
              <a:miter lim="800000"/>
              <a:headEnd/>
              <a:tailEnd/>
            </a:ln>
          </p:spPr>
          <p:txBody>
            <a:bodyPr wrap="none" anchor="ctr"/>
            <a:lstStyle/>
            <a:p>
              <a:pPr eaLnBrk="0" hangingPunct="0">
                <a:lnSpc>
                  <a:spcPct val="93000"/>
                </a:lnSpc>
                <a:buClr>
                  <a:srgbClr val="000000"/>
                </a:buClr>
                <a:buSzPct val="100000"/>
                <a:buFont typeface="Times New Roman" charset="0"/>
                <a:buNone/>
              </a:pPr>
              <a:endParaRPr lang="en-US"/>
            </a:p>
          </p:txBody>
        </p:sp>
        <p:sp>
          <p:nvSpPr>
            <p:cNvPr id="206876" name="Line 28"/>
            <p:cNvSpPr>
              <a:spLocks noChangeShapeType="1"/>
            </p:cNvSpPr>
            <p:nvPr/>
          </p:nvSpPr>
          <p:spPr bwMode="auto">
            <a:xfrm flipV="1">
              <a:off x="2149" y="1373"/>
              <a:ext cx="478" cy="6"/>
            </a:xfrm>
            <a:prstGeom prst="line">
              <a:avLst/>
            </a:prstGeom>
            <a:noFill/>
            <a:ln w="57240">
              <a:solidFill>
                <a:srgbClr val="FFFF00"/>
              </a:solidFill>
              <a:miter lim="800000"/>
              <a:headEnd/>
              <a:tailEnd type="triangle" w="med" len="med"/>
            </a:ln>
            <a:effectLst>
              <a:outerShdw dist="71785" dir="2700000" algn="ctr" rotWithShape="0">
                <a:srgbClr val="808080"/>
              </a:outerShdw>
            </a:effectLst>
          </p:spPr>
          <p:txBody>
            <a:bodyP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grpSp>
      <p:sp>
        <p:nvSpPr>
          <p:cNvPr id="98323" name="Rectangle 29"/>
          <p:cNvSpPr>
            <a:spLocks noChangeArrowheads="1"/>
          </p:cNvSpPr>
          <p:nvPr/>
        </p:nvSpPr>
        <p:spPr bwMode="auto">
          <a:xfrm>
            <a:off x="5605463" y="2446338"/>
            <a:ext cx="571500" cy="1223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38" tIns="44269" rIns="90338" bIns="44269">
            <a:spAutoFit/>
          </a:bodyPr>
          <a:lstStyle/>
          <a:p>
            <a:pPr eaLnBrk="0" hangingPunct="0">
              <a:spcBef>
                <a:spcPts val="4500"/>
              </a:spcBef>
              <a:buClr>
                <a:srgbClr val="FC0128"/>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7200">
                <a:solidFill>
                  <a:srgbClr val="FC0128"/>
                </a:solidFill>
                <a:latin typeface="Krone" charset="0"/>
              </a:rPr>
              <a:t>}</a:t>
            </a:r>
          </a:p>
        </p:txBody>
      </p:sp>
      <p:sp>
        <p:nvSpPr>
          <p:cNvPr id="98324" name="Text Box 31"/>
          <p:cNvSpPr txBox="1">
            <a:spLocks noChangeArrowheads="1"/>
          </p:cNvSpPr>
          <p:nvPr/>
        </p:nvSpPr>
        <p:spPr bwMode="auto">
          <a:xfrm>
            <a:off x="9696450" y="1588"/>
            <a:ext cx="18097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A27C"/>
              </a:buClr>
              <a:buSzPct val="100000"/>
            </a:pPr>
            <a:r>
              <a:rPr lang="en-GB" sz="2000">
                <a:solidFill>
                  <a:srgbClr val="FFA27C"/>
                </a:solidFill>
                <a:latin typeface="Comic Sans MS" charset="0"/>
              </a:rPr>
              <a:t> </a:t>
            </a:r>
          </a:p>
        </p:txBody>
      </p:sp>
      <p:sp>
        <p:nvSpPr>
          <p:cNvPr id="98325" name="Text Box 32"/>
          <p:cNvSpPr txBox="1">
            <a:spLocks noChangeArrowheads="1"/>
          </p:cNvSpPr>
          <p:nvPr/>
        </p:nvSpPr>
        <p:spPr bwMode="auto">
          <a:xfrm>
            <a:off x="8821738" y="741045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98326" name="Text Box 33"/>
          <p:cNvSpPr txBox="1">
            <a:spLocks noChangeArrowheads="1"/>
          </p:cNvSpPr>
          <p:nvPr/>
        </p:nvSpPr>
        <p:spPr bwMode="auto">
          <a:xfrm>
            <a:off x="9263063" y="7389813"/>
            <a:ext cx="3397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53</a:t>
            </a:r>
          </a:p>
        </p:txBody>
      </p:sp>
      <p:sp>
        <p:nvSpPr>
          <p:cNvPr id="98327" name="Text Box 34"/>
          <p:cNvSpPr txBox="1">
            <a:spLocks noChangeArrowheads="1"/>
          </p:cNvSpPr>
          <p:nvPr/>
        </p:nvSpPr>
        <p:spPr bwMode="auto">
          <a:xfrm>
            <a:off x="9569450" y="7345363"/>
            <a:ext cx="307975"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000"/>
              </a:spcBef>
              <a:buClr>
                <a:srgbClr val="FFFFFF"/>
              </a:buClr>
              <a:buSzPct val="100000"/>
            </a:pPr>
            <a:r>
              <a:rPr lang="en-GB" sz="1600" b="1">
                <a:solidFill>
                  <a:srgbClr val="FFFFFF"/>
                </a:solidFill>
                <a:latin typeface="Comic Sans MS" charset="0"/>
              </a:rPr>
              <a:t>1</a:t>
            </a:r>
          </a:p>
        </p:txBody>
      </p:sp>
      <p:sp>
        <p:nvSpPr>
          <p:cNvPr id="206883" name="Rectangle 35"/>
          <p:cNvSpPr>
            <a:spLocks noChangeArrowheads="1"/>
          </p:cNvSpPr>
          <p:nvPr/>
        </p:nvSpPr>
        <p:spPr bwMode="auto">
          <a:xfrm>
            <a:off x="3983038" y="2333625"/>
            <a:ext cx="1768475" cy="1419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solidFill>
                <a:srgbClr val="FFFF00"/>
              </a:solidFill>
              <a:latin typeface="Helvetica" charset="0"/>
            </a:endParaRP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solidFill>
                <a:srgbClr val="FFFF00"/>
              </a:solidFill>
              <a:latin typeface="Helvetica" charset="0"/>
            </a:endParaRP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solidFill>
                  <a:srgbClr val="FFFF00"/>
                </a:solidFill>
                <a:latin typeface="Helvetica" charset="0"/>
              </a:rPr>
              <a:t>Ga-la-ti</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solidFill>
                  <a:srgbClr val="FFFF00"/>
                </a:solidFill>
                <a:latin typeface="Helvetica" charset="0"/>
              </a:rPr>
              <a:t>Ê-phê-sô</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solidFill>
                  <a:srgbClr val="FFFF00"/>
                </a:solidFill>
                <a:latin typeface="Helvetica" charset="0"/>
              </a:rPr>
              <a:t>Phi-líp</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solidFill>
                  <a:srgbClr val="FFFF00"/>
                </a:solidFill>
                <a:latin typeface="Helvetica" charset="0"/>
              </a:rPr>
              <a:t>Cô-lô-se</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solidFill>
                <a:srgbClr val="FFFF00"/>
              </a:solidFill>
              <a:latin typeface="Helvetica" charset="0"/>
            </a:endParaRPr>
          </a:p>
        </p:txBody>
      </p:sp>
      <p:sp>
        <p:nvSpPr>
          <p:cNvPr id="206884" name="Rectangle 36"/>
          <p:cNvSpPr>
            <a:spLocks noChangeArrowheads="1"/>
          </p:cNvSpPr>
          <p:nvPr/>
        </p:nvSpPr>
        <p:spPr bwMode="auto">
          <a:xfrm>
            <a:off x="957263" y="3370263"/>
            <a:ext cx="2886075" cy="3605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r" eaLnBrk="0" hangingPunct="0">
              <a:lnSpc>
                <a:spcPct val="130000"/>
              </a:lnSpc>
              <a:spcBef>
                <a:spcPts val="2063"/>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3300" b="1">
                <a:solidFill>
                  <a:srgbClr val="FFFFFF"/>
                </a:solidFill>
                <a:latin typeface="Helvetica" charset="0"/>
              </a:rPr>
              <a:t>Ga-la-ti</a:t>
            </a:r>
          </a:p>
          <a:p>
            <a:pPr algn="r" eaLnBrk="0" hangingPunct="0">
              <a:lnSpc>
                <a:spcPct val="130000"/>
              </a:lnSpc>
              <a:spcBef>
                <a:spcPts val="2063"/>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3300" b="1">
                <a:solidFill>
                  <a:srgbClr val="FFFFFF"/>
                </a:solidFill>
                <a:latin typeface="Helvetica" charset="0"/>
              </a:rPr>
              <a:t>Ê-phê-sô</a:t>
            </a:r>
          </a:p>
          <a:p>
            <a:pPr algn="r" eaLnBrk="0" hangingPunct="0">
              <a:lnSpc>
                <a:spcPct val="130000"/>
              </a:lnSpc>
              <a:spcBef>
                <a:spcPts val="2063"/>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3300" b="1">
                <a:solidFill>
                  <a:srgbClr val="FFFFFF"/>
                </a:solidFill>
                <a:latin typeface="Helvetica" charset="0"/>
              </a:rPr>
              <a:t>Phi-líp</a:t>
            </a:r>
          </a:p>
          <a:p>
            <a:pPr algn="r" eaLnBrk="0" hangingPunct="0">
              <a:lnSpc>
                <a:spcPct val="130000"/>
              </a:lnSpc>
              <a:spcBef>
                <a:spcPts val="2063"/>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3300" b="1">
                <a:solidFill>
                  <a:srgbClr val="FFFFFF"/>
                </a:solidFill>
                <a:latin typeface="Helvetica" charset="0"/>
              </a:rPr>
              <a:t>Cô-lô-se</a:t>
            </a:r>
          </a:p>
        </p:txBody>
      </p:sp>
      <p:grpSp>
        <p:nvGrpSpPr>
          <p:cNvPr id="4" name="Group 37"/>
          <p:cNvGrpSpPr>
            <a:grpSpLocks/>
          </p:cNvGrpSpPr>
          <p:nvPr/>
        </p:nvGrpSpPr>
        <p:grpSpPr bwMode="auto">
          <a:xfrm>
            <a:off x="820738" y="2794000"/>
            <a:ext cx="3541712" cy="481013"/>
            <a:chOff x="517" y="1760"/>
            <a:chExt cx="2231" cy="303"/>
          </a:xfrm>
        </p:grpSpPr>
        <p:grpSp>
          <p:nvGrpSpPr>
            <p:cNvPr id="98338" name="Group 38"/>
            <p:cNvGrpSpPr>
              <a:grpSpLocks/>
            </p:cNvGrpSpPr>
            <p:nvPr/>
          </p:nvGrpSpPr>
          <p:grpSpPr bwMode="auto">
            <a:xfrm>
              <a:off x="517" y="1760"/>
              <a:ext cx="1877" cy="303"/>
              <a:chOff x="517" y="1760"/>
              <a:chExt cx="1877" cy="303"/>
            </a:xfrm>
          </p:grpSpPr>
          <p:sp>
            <p:nvSpPr>
              <p:cNvPr id="98340" name="AutoShape 39"/>
              <p:cNvSpPr>
                <a:spLocks noChangeArrowheads="1"/>
              </p:cNvSpPr>
              <p:nvPr/>
            </p:nvSpPr>
            <p:spPr bwMode="auto">
              <a:xfrm>
                <a:off x="517" y="1760"/>
                <a:ext cx="1877" cy="303"/>
              </a:xfrm>
              <a:prstGeom prst="roundRect">
                <a:avLst>
                  <a:gd name="adj" fmla="val 12495"/>
                </a:avLst>
              </a:prstGeom>
              <a:gradFill rotWithShape="0">
                <a:gsLst>
                  <a:gs pos="0">
                    <a:srgbClr val="2C4174"/>
                  </a:gs>
                  <a:gs pos="50000">
                    <a:srgbClr val="618FFD"/>
                  </a:gs>
                  <a:gs pos="100000">
                    <a:srgbClr val="2C4174"/>
                  </a:gs>
                </a:gsLst>
                <a:lin ang="5400000" scaled="1"/>
              </a:gradFill>
              <a:ln w="25560">
                <a:solidFill>
                  <a:srgbClr val="000000"/>
                </a:solidFill>
                <a:miter lim="800000"/>
                <a:headEnd/>
                <a:tailEnd/>
              </a:ln>
            </p:spPr>
            <p:txBody>
              <a:bodyPr wrap="none" anchor="ctr"/>
              <a:lstStyle/>
              <a:p>
                <a:pPr eaLnBrk="0" hangingPunct="0">
                  <a:lnSpc>
                    <a:spcPct val="93000"/>
                  </a:lnSpc>
                  <a:buClr>
                    <a:srgbClr val="000000"/>
                  </a:buClr>
                  <a:buSzPct val="100000"/>
                  <a:buFont typeface="Times New Roman" charset="0"/>
                  <a:buNone/>
                </a:pPr>
                <a:endParaRPr lang="en-US"/>
              </a:p>
            </p:txBody>
          </p:sp>
          <p:sp>
            <p:nvSpPr>
              <p:cNvPr id="98341" name="Rectangle 40"/>
              <p:cNvSpPr>
                <a:spLocks noChangeArrowheads="1"/>
              </p:cNvSpPr>
              <p:nvPr/>
            </p:nvSpPr>
            <p:spPr bwMode="auto">
              <a:xfrm>
                <a:off x="607" y="1808"/>
                <a:ext cx="1690" cy="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520" tIns="50760" rIns="101520" bIns="50760">
                <a:spAutoFit/>
              </a:bodyPr>
              <a:lstStyle/>
              <a:p>
                <a:pPr algn="ctr" eaLnBrk="0" hangingPunct="0">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ja-JP" altLang="en-GB" sz="1400" b="1">
                    <a:solidFill>
                      <a:srgbClr val="FFFF00"/>
                    </a:solidFill>
                    <a:latin typeface="Helvetica" charset="0"/>
                  </a:rPr>
                  <a:t>“</a:t>
                </a:r>
                <a:r>
                  <a:rPr lang="en-GB" altLang="ja-JP" sz="1400" b="1" u="sng">
                    <a:solidFill>
                      <a:srgbClr val="FFFF00"/>
                    </a:solidFill>
                    <a:latin typeface="Helvetica" charset="0"/>
                  </a:rPr>
                  <a:t>Dân ngoại ăn thịt</a:t>
                </a:r>
                <a:r>
                  <a:rPr lang="en-GB" altLang="ja-JP" sz="1400" b="1">
                    <a:solidFill>
                      <a:srgbClr val="FFFF00"/>
                    </a:solidFill>
                    <a:latin typeface="Helvetica" charset="0"/>
                  </a:rPr>
                  <a:t>.</a:t>
                </a:r>
                <a:r>
                  <a:rPr lang="ja-JP" altLang="en-GB" sz="1400" b="1">
                    <a:solidFill>
                      <a:srgbClr val="FFFF00"/>
                    </a:solidFill>
                    <a:latin typeface="Helvetica" charset="0"/>
                  </a:rPr>
                  <a:t>”</a:t>
                </a:r>
                <a:endParaRPr lang="en-GB" sz="1400" b="1">
                  <a:solidFill>
                    <a:srgbClr val="FFFF00"/>
                  </a:solidFill>
                  <a:latin typeface="Helvetica" charset="0"/>
                </a:endParaRPr>
              </a:p>
            </p:txBody>
          </p:sp>
        </p:grpSp>
        <p:sp>
          <p:nvSpPr>
            <p:cNvPr id="206889" name="Line 41"/>
            <p:cNvSpPr>
              <a:spLocks noChangeShapeType="1"/>
            </p:cNvSpPr>
            <p:nvPr/>
          </p:nvSpPr>
          <p:spPr bwMode="auto">
            <a:xfrm>
              <a:off x="2270" y="1921"/>
              <a:ext cx="478" cy="1"/>
            </a:xfrm>
            <a:prstGeom prst="line">
              <a:avLst/>
            </a:prstGeom>
            <a:noFill/>
            <a:ln w="57240">
              <a:solidFill>
                <a:srgbClr val="FFFF00"/>
              </a:solidFill>
              <a:miter lim="800000"/>
              <a:headEnd/>
              <a:tailEnd type="triangle" w="med" len="med"/>
            </a:ln>
            <a:effectLst>
              <a:outerShdw dist="71785" dir="2700000" algn="ctr" rotWithShape="0">
                <a:srgbClr val="808080"/>
              </a:outerShdw>
            </a:effectLst>
          </p:spPr>
          <p:txBody>
            <a:bodyP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grpSp>
      <p:sp>
        <p:nvSpPr>
          <p:cNvPr id="41" name="Rectangle 21"/>
          <p:cNvSpPr>
            <a:spLocks noChangeArrowheads="1"/>
          </p:cNvSpPr>
          <p:nvPr/>
        </p:nvSpPr>
        <p:spPr bwMode="auto">
          <a:xfrm>
            <a:off x="3983038" y="1744663"/>
            <a:ext cx="1768475" cy="1060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latin typeface="Helvetica" charset="0"/>
            </a:endParaRPr>
          </a:p>
          <a:p>
            <a:pPr algn="ctr" eaLnBrk="0" hangingPunct="0">
              <a:lnSpc>
                <a:spcPct val="5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latin typeface="Helvetica" charset="0"/>
              </a:rPr>
              <a:t>Rô-ma</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latin typeface="Helvetica" charset="0"/>
              </a:rPr>
              <a:t>I Cô-rinh-tô</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latin typeface="Helvetica" charset="0"/>
              </a:rPr>
              <a:t>II Cô-rinh-tô</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latin typeface="Helvetica" charset="0"/>
            </a:endParaRPr>
          </a:p>
        </p:txBody>
      </p:sp>
      <p:sp>
        <p:nvSpPr>
          <p:cNvPr id="98332" name="Rectangle 22"/>
          <p:cNvSpPr>
            <a:spLocks noChangeArrowheads="1"/>
          </p:cNvSpPr>
          <p:nvPr/>
        </p:nvSpPr>
        <p:spPr bwMode="auto">
          <a:xfrm>
            <a:off x="3967163" y="1066800"/>
            <a:ext cx="1768475" cy="850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ctr" eaLnBrk="0" hangingPunct="0">
              <a:lnSpc>
                <a:spcPct val="35000"/>
              </a:lnSpc>
              <a:spcBef>
                <a:spcPts val="938"/>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u="sng">
              <a:solidFill>
                <a:srgbClr val="FFFFFF"/>
              </a:solidFill>
              <a:latin typeface="Helvetica" charset="0"/>
            </a:endParaRPr>
          </a:p>
          <a:p>
            <a:pPr algn="ctr" eaLnBrk="0" hangingPunct="0">
              <a:lnSpc>
                <a:spcPct val="35000"/>
              </a:lnSpc>
              <a:spcBef>
                <a:spcPts val="938"/>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u="sng">
                <a:solidFill>
                  <a:srgbClr val="FFFFFF"/>
                </a:solidFill>
                <a:latin typeface="Helvetica" charset="0"/>
              </a:rPr>
              <a:t>Các thư tín</a:t>
            </a:r>
          </a:p>
          <a:p>
            <a:pPr algn="ctr" eaLnBrk="0" hangingPunct="0">
              <a:lnSpc>
                <a:spcPct val="35000"/>
              </a:lnSpc>
              <a:spcBef>
                <a:spcPts val="938"/>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i="1">
                <a:solidFill>
                  <a:srgbClr val="FFFFFF"/>
                </a:solidFill>
                <a:latin typeface="Helvetica" charset="0"/>
              </a:rPr>
              <a:t>Thư tín Phao-lô</a:t>
            </a:r>
            <a:r>
              <a:rPr lang="en-GB" sz="1400" b="1">
                <a:solidFill>
                  <a:srgbClr val="FFFFFF"/>
                </a:solidFill>
                <a:latin typeface="Helvetica" charset="0"/>
              </a:rPr>
              <a:t>:</a:t>
            </a:r>
          </a:p>
          <a:p>
            <a:pPr algn="ctr" eaLnBrk="0" hangingPunct="0">
              <a:lnSpc>
                <a:spcPct val="55000"/>
              </a:lnSpc>
              <a:spcBef>
                <a:spcPts val="938"/>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solidFill>
                <a:srgbClr val="FFFFFF"/>
              </a:solidFill>
              <a:latin typeface="Helvetica" charset="0"/>
            </a:endParaRPr>
          </a:p>
        </p:txBody>
      </p:sp>
      <p:grpSp>
        <p:nvGrpSpPr>
          <p:cNvPr id="6" name="Group 23"/>
          <p:cNvGrpSpPr>
            <a:grpSpLocks/>
          </p:cNvGrpSpPr>
          <p:nvPr/>
        </p:nvGrpSpPr>
        <p:grpSpPr bwMode="auto">
          <a:xfrm>
            <a:off x="977900" y="1655763"/>
            <a:ext cx="3192463" cy="1147762"/>
            <a:chOff x="616" y="1043"/>
            <a:chExt cx="2011" cy="723"/>
          </a:xfrm>
        </p:grpSpPr>
        <p:grpSp>
          <p:nvGrpSpPr>
            <p:cNvPr id="98334" name="Group 24"/>
            <p:cNvGrpSpPr>
              <a:grpSpLocks/>
            </p:cNvGrpSpPr>
            <p:nvPr/>
          </p:nvGrpSpPr>
          <p:grpSpPr bwMode="auto">
            <a:xfrm>
              <a:off x="616" y="1043"/>
              <a:ext cx="1822" cy="723"/>
              <a:chOff x="616" y="1043"/>
              <a:chExt cx="1822" cy="723"/>
            </a:xfrm>
          </p:grpSpPr>
          <p:sp>
            <p:nvSpPr>
              <p:cNvPr id="98336" name="AutoShape 25"/>
              <p:cNvSpPr>
                <a:spLocks noChangeArrowheads="1"/>
              </p:cNvSpPr>
              <p:nvPr/>
            </p:nvSpPr>
            <p:spPr bwMode="auto">
              <a:xfrm>
                <a:off x="715" y="1085"/>
                <a:ext cx="1658" cy="586"/>
              </a:xfrm>
              <a:prstGeom prst="roundRect">
                <a:avLst>
                  <a:gd name="adj" fmla="val 12495"/>
                </a:avLst>
              </a:prstGeom>
              <a:gradFill rotWithShape="0">
                <a:gsLst>
                  <a:gs pos="0">
                    <a:srgbClr val="2C4174"/>
                  </a:gs>
                  <a:gs pos="50000">
                    <a:srgbClr val="618FFD"/>
                  </a:gs>
                  <a:gs pos="100000">
                    <a:srgbClr val="2C4174"/>
                  </a:gs>
                </a:gsLst>
                <a:lin ang="5400000" scaled="1"/>
              </a:gradFill>
              <a:ln w="25560">
                <a:solidFill>
                  <a:srgbClr val="000000"/>
                </a:solidFill>
                <a:miter lim="800000"/>
                <a:headEnd/>
                <a:tailEnd/>
              </a:ln>
            </p:spPr>
            <p:txBody>
              <a:bodyPr wrap="none" anchor="ctr"/>
              <a:lstStyle/>
              <a:p>
                <a:pPr eaLnBrk="0" hangingPunct="0">
                  <a:lnSpc>
                    <a:spcPct val="93000"/>
                  </a:lnSpc>
                  <a:buClr>
                    <a:srgbClr val="000000"/>
                  </a:buClr>
                  <a:buSzPct val="100000"/>
                  <a:buFont typeface="Times New Roman" charset="0"/>
                  <a:buNone/>
                </a:pPr>
                <a:endParaRPr lang="en-US"/>
              </a:p>
            </p:txBody>
          </p:sp>
          <p:sp>
            <p:nvSpPr>
              <p:cNvPr id="98337" name="Rectangle 26"/>
              <p:cNvSpPr>
                <a:spLocks noChangeArrowheads="1"/>
              </p:cNvSpPr>
              <p:nvPr/>
            </p:nvSpPr>
            <p:spPr bwMode="auto">
              <a:xfrm>
                <a:off x="616" y="1043"/>
                <a:ext cx="1822" cy="7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lgn="ctr" eaLnBrk="0" hangingPunct="0">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700" b="1">
                  <a:latin typeface="Helvetica" charset="0"/>
                </a:endParaRPr>
              </a:p>
              <a:p>
                <a:pPr algn="ctr" eaLnBrk="0" hangingPunct="0">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ja-JP" altLang="en-GB" sz="1700" b="1">
                    <a:latin typeface="Helvetica" charset="0"/>
                  </a:rPr>
                  <a:t>“</a:t>
                </a:r>
                <a:r>
                  <a:rPr lang="en-GB" altLang="ja-JP" sz="1700" b="1">
                    <a:latin typeface="Helvetica" charset="0"/>
                  </a:rPr>
                  <a:t>một số trong Rô-ma có trong II Cô-rinh-tô</a:t>
                </a:r>
                <a:r>
                  <a:rPr lang="ja-JP" altLang="en-GB" sz="1700" b="1">
                    <a:latin typeface="Helvetica" charset="0"/>
                  </a:rPr>
                  <a:t>”</a:t>
                </a:r>
                <a:endParaRPr lang="en-GB" altLang="ja-JP" sz="1700" b="1">
                  <a:latin typeface="Helvetica" charset="0"/>
                </a:endParaRPr>
              </a:p>
              <a:p>
                <a:pPr algn="ctr" eaLnBrk="0" hangingPunct="0">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700" b="1">
                  <a:latin typeface="Helvetica" charset="0"/>
                </a:endParaRPr>
              </a:p>
            </p:txBody>
          </p:sp>
        </p:grpSp>
        <p:sp>
          <p:nvSpPr>
            <p:cNvPr id="45" name="Line 27"/>
            <p:cNvSpPr>
              <a:spLocks noChangeShapeType="1"/>
            </p:cNvSpPr>
            <p:nvPr/>
          </p:nvSpPr>
          <p:spPr bwMode="auto">
            <a:xfrm flipV="1">
              <a:off x="2149" y="1373"/>
              <a:ext cx="478" cy="6"/>
            </a:xfrm>
            <a:prstGeom prst="line">
              <a:avLst/>
            </a:prstGeom>
            <a:noFill/>
            <a:ln w="57240">
              <a:solidFill>
                <a:srgbClr val="FFFF00"/>
              </a:solidFill>
              <a:miter lim="800000"/>
              <a:headEnd/>
              <a:tailEnd type="triangle" w="med" len="med"/>
            </a:ln>
            <a:effectLst>
              <a:outerShdw dist="71785" dir="2700000" algn="ctr" rotWithShape="0">
                <a:srgbClr val="808080"/>
              </a:outerShdw>
            </a:effectLst>
          </p:spPr>
          <p:txBody>
            <a:bodyP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nodeType="afterEffect">
                                  <p:stCondLst>
                                    <p:cond delay="0"/>
                                  </p:stCondLst>
                                  <p:childTnLst>
                                    <p:set>
                                      <p:cBhvr>
                                        <p:cTn id="6" dur="1" fill="hold">
                                          <p:stCondLst>
                                            <p:cond delay="0"/>
                                          </p:stCondLst>
                                        </p:cTn>
                                        <p:tgtEl>
                                          <p:spTgt spid="206883"/>
                                        </p:tgtEl>
                                        <p:attrNameLst>
                                          <p:attrName>style.visibility</p:attrName>
                                        </p:attrNameLst>
                                      </p:cBhvr>
                                      <p:to>
                                        <p:strVal val="visible"/>
                                      </p:to>
                                    </p:set>
                                    <p:anim calcmode="lin" valueType="num">
                                      <p:cBhvr>
                                        <p:cTn id="7" dur="500" fill="hold"/>
                                        <p:tgtEl>
                                          <p:spTgt spid="206883"/>
                                        </p:tgtEl>
                                        <p:attrNameLst>
                                          <p:attrName>ppt_w</p:attrName>
                                        </p:attrNameLst>
                                      </p:cBhvr>
                                      <p:tavLst>
                                        <p:tav tm="100000">
                                          <p:val>
                                            <p:strVal val="(6*min(ma#ppt_x(#ppt_w*#ppt_h,.3),1)-7.4)/-.7*#ppt_w"/>
                                          </p:val>
                                        </p:tav>
                                        <p:tav tm="100000">
                                          <p:val>
                                            <p:strVal val="#ppt_w"/>
                                          </p:val>
                                        </p:tav>
                                      </p:tavLst>
                                    </p:anim>
                                    <p:anim calcmode="lin" valueType="num">
                                      <p:cBhvr>
                                        <p:cTn id="8" dur="500" fill="hold"/>
                                        <p:tgtEl>
                                          <p:spTgt spid="206883"/>
                                        </p:tgtEl>
                                        <p:attrNameLst>
                                          <p:attrName>ppt_h</p:attrName>
                                        </p:attrNameLst>
                                      </p:cBhvr>
                                      <p:tavLst>
                                        <p:tav tm="100000">
                                          <p:val>
                                            <p:strVal val="(6*min(ma#ppt_x(#ppt_w*#ppt_h,.3),1)-7.4)/-.7*#ppt_h"/>
                                          </p:val>
                                        </p:tav>
                                        <p:tav tm="100000">
                                          <p:val>
                                            <p:strVal val="#ppt_h"/>
                                          </p:val>
                                        </p:tav>
                                      </p:tavLst>
                                    </p:anim>
                                    <p:anim calcmode="lin" valueType="num">
                                      <p:cBhvr>
                                        <p:cTn id="9" dur="500" fill="hold"/>
                                        <p:tgtEl>
                                          <p:spTgt spid="206883"/>
                                        </p:tgtEl>
                                        <p:attrNameLst>
                                          <p:attrName>ppt_x</p:attrName>
                                        </p:attrNameLst>
                                      </p:cBhvr>
                                      <p:tavLst>
                                        <p:tav tm="100000">
                                          <p:val>
                                            <p:fltVal val="0.5"/>
                                          </p:val>
                                        </p:tav>
                                        <p:tav tm="100000">
                                          <p:val>
                                            <p:strVal val="#ppt_x"/>
                                          </p:val>
                                        </p:tav>
                                      </p:tavLst>
                                    </p:anim>
                                    <p:anim calcmode="lin" valueType="num">
                                      <p:cBhvr>
                                        <p:cTn id="10" dur="500" fill="hold"/>
                                        <p:tgtEl>
                                          <p:spTgt spid="206883"/>
                                        </p:tgtEl>
                                        <p:attrNameLst>
                                          <p:attrName>ppt_y</p:attrName>
                                        </p:attrNameLst>
                                      </p:cBhvr>
                                      <p:tavLst>
                                        <p:tav tm="100000">
                                          <p:val>
                                            <p:strVal val="1+(6*min(ma#ppt_x(#ppt_w*#ppt_h,.3),1)-7.4)/-.7*#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3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100000">
                                          <p:val>
                                            <p:strVal val="(6*min(ma#ppt_x(#ppt_w*#ppt_h,.3),1)-7.4)/-.7*#ppt_w"/>
                                          </p:val>
                                        </p:tav>
                                        <p:tav tm="100000">
                                          <p:val>
                                            <p:strVal val="#ppt_w"/>
                                          </p:val>
                                        </p:tav>
                                      </p:tavLst>
                                    </p:anim>
                                    <p:anim calcmode="lin" valueType="num">
                                      <p:cBhvr>
                                        <p:cTn id="16" dur="500" fill="hold"/>
                                        <p:tgtEl>
                                          <p:spTgt spid="4"/>
                                        </p:tgtEl>
                                        <p:attrNameLst>
                                          <p:attrName>ppt_h</p:attrName>
                                        </p:attrNameLst>
                                      </p:cBhvr>
                                      <p:tavLst>
                                        <p:tav tm="100000">
                                          <p:val>
                                            <p:strVal val="(6*min(ma#ppt_x(#ppt_w*#ppt_h,.3),1)-7.4)/-.7*#ppt_h"/>
                                          </p:val>
                                        </p:tav>
                                        <p:tav tm="100000">
                                          <p:val>
                                            <p:strVal val="#ppt_h"/>
                                          </p:val>
                                        </p:tav>
                                      </p:tavLst>
                                    </p:anim>
                                    <p:anim calcmode="lin" valueType="num">
                                      <p:cBhvr>
                                        <p:cTn id="17" dur="500" fill="hold"/>
                                        <p:tgtEl>
                                          <p:spTgt spid="4"/>
                                        </p:tgtEl>
                                        <p:attrNameLst>
                                          <p:attrName>ppt_x</p:attrName>
                                        </p:attrNameLst>
                                      </p:cBhvr>
                                      <p:tavLst>
                                        <p:tav tm="100000">
                                          <p:val>
                                            <p:fltVal val="0.5"/>
                                          </p:val>
                                        </p:tav>
                                        <p:tav tm="100000">
                                          <p:val>
                                            <p:strVal val="#ppt_x"/>
                                          </p:val>
                                        </p:tav>
                                      </p:tavLst>
                                    </p:anim>
                                    <p:anim calcmode="lin" valueType="num">
                                      <p:cBhvr>
                                        <p:cTn id="18" dur="500" fill="hold"/>
                                        <p:tgtEl>
                                          <p:spTgt spid="4"/>
                                        </p:tgtEl>
                                        <p:attrNameLst>
                                          <p:attrName>ppt_y</p:attrName>
                                        </p:attrNameLst>
                                      </p:cBhvr>
                                      <p:tavLst>
                                        <p:tav tm="100000">
                                          <p:val>
                                            <p:strVal val="1+(6*min(ma#ppt_x(#ppt_w*#ppt_h,.3),1)-7.4)/-.7*#ppt_h/2"/>
                                          </p:val>
                                        </p:tav>
                                        <p:tav tm="100000">
                                          <p:val>
                                            <p:strVal val="#ppt_y"/>
                                          </p:val>
                                        </p:tav>
                                      </p:tavLst>
                                    </p:anim>
                                  </p:childTnLst>
                                </p:cTn>
                              </p:par>
                            </p:childTnLst>
                          </p:cTn>
                        </p:par>
                        <p:par>
                          <p:cTn id="19" fill="hold" nodeType="afterGroup">
                            <p:stCondLst>
                              <p:cond delay="500"/>
                            </p:stCondLst>
                            <p:childTnLst>
                              <p:par>
                                <p:cTn id="20" presetID="4" presetClass="entr" presetSubtype="32" fill="hold" nodeType="afterEffect">
                                  <p:stCondLst>
                                    <p:cond delay="0"/>
                                  </p:stCondLst>
                                  <p:childTnLst>
                                    <p:set>
                                      <p:cBhvr>
                                        <p:cTn id="21" dur="1" fill="hold">
                                          <p:stCondLst>
                                            <p:cond delay="0"/>
                                          </p:stCondLst>
                                        </p:cTn>
                                        <p:tgtEl>
                                          <p:spTgt spid="206884">
                                            <p:txEl>
                                              <p:pRg st="0" end="0"/>
                                            </p:txEl>
                                          </p:spTgt>
                                        </p:tgtEl>
                                        <p:attrNameLst>
                                          <p:attrName>style.visibility</p:attrName>
                                        </p:attrNameLst>
                                      </p:cBhvr>
                                      <p:to>
                                        <p:strVal val="visible"/>
                                      </p:to>
                                    </p:set>
                                    <p:animEffect transition="in" filter="box(out)">
                                      <p:cBhvr>
                                        <p:cTn id="22" dur="500"/>
                                        <p:tgtEl>
                                          <p:spTgt spid="206884">
                                            <p:txEl>
                                              <p:pRg st="0" end="0"/>
                                            </p:txEl>
                                          </p:spTgt>
                                        </p:tgtEl>
                                      </p:cBhvr>
                                    </p:animEffect>
                                  </p:childTnLst>
                                </p:cTn>
                              </p:par>
                            </p:childTnLst>
                          </p:cTn>
                        </p:par>
                        <p:par>
                          <p:cTn id="23" fill="hold" nodeType="afterGroup">
                            <p:stCondLst>
                              <p:cond delay="1000"/>
                            </p:stCondLst>
                            <p:childTnLst>
                              <p:par>
                                <p:cTn id="24" presetID="4" presetClass="entr" presetSubtype="32" fill="hold" nodeType="afterEffect">
                                  <p:stCondLst>
                                    <p:cond delay="0"/>
                                  </p:stCondLst>
                                  <p:childTnLst>
                                    <p:set>
                                      <p:cBhvr>
                                        <p:cTn id="25" dur="1" fill="hold">
                                          <p:stCondLst>
                                            <p:cond delay="0"/>
                                          </p:stCondLst>
                                        </p:cTn>
                                        <p:tgtEl>
                                          <p:spTgt spid="206884">
                                            <p:txEl>
                                              <p:pRg st="1" end="1"/>
                                            </p:txEl>
                                          </p:spTgt>
                                        </p:tgtEl>
                                        <p:attrNameLst>
                                          <p:attrName>style.visibility</p:attrName>
                                        </p:attrNameLst>
                                      </p:cBhvr>
                                      <p:to>
                                        <p:strVal val="visible"/>
                                      </p:to>
                                    </p:set>
                                    <p:animEffect transition="in" filter="box(out)">
                                      <p:cBhvr>
                                        <p:cTn id="26" dur="500"/>
                                        <p:tgtEl>
                                          <p:spTgt spid="206884">
                                            <p:txEl>
                                              <p:pRg st="1" end="1"/>
                                            </p:txEl>
                                          </p:spTgt>
                                        </p:tgtEl>
                                      </p:cBhvr>
                                    </p:animEffect>
                                  </p:childTnLst>
                                </p:cTn>
                              </p:par>
                            </p:childTnLst>
                          </p:cTn>
                        </p:par>
                        <p:par>
                          <p:cTn id="27" fill="hold" nodeType="afterGroup">
                            <p:stCondLst>
                              <p:cond delay="1500"/>
                            </p:stCondLst>
                            <p:childTnLst>
                              <p:par>
                                <p:cTn id="28" presetID="4" presetClass="entr" presetSubtype="32" fill="hold" nodeType="afterEffect">
                                  <p:stCondLst>
                                    <p:cond delay="0"/>
                                  </p:stCondLst>
                                  <p:childTnLst>
                                    <p:set>
                                      <p:cBhvr>
                                        <p:cTn id="29" dur="1" fill="hold">
                                          <p:stCondLst>
                                            <p:cond delay="0"/>
                                          </p:stCondLst>
                                        </p:cTn>
                                        <p:tgtEl>
                                          <p:spTgt spid="206884">
                                            <p:txEl>
                                              <p:pRg st="2" end="2"/>
                                            </p:txEl>
                                          </p:spTgt>
                                        </p:tgtEl>
                                        <p:attrNameLst>
                                          <p:attrName>style.visibility</p:attrName>
                                        </p:attrNameLst>
                                      </p:cBhvr>
                                      <p:to>
                                        <p:strVal val="visible"/>
                                      </p:to>
                                    </p:set>
                                    <p:animEffect transition="in" filter="box(out)">
                                      <p:cBhvr>
                                        <p:cTn id="30" dur="500"/>
                                        <p:tgtEl>
                                          <p:spTgt spid="206884">
                                            <p:txEl>
                                              <p:pRg st="2" end="2"/>
                                            </p:txEl>
                                          </p:spTgt>
                                        </p:tgtEl>
                                      </p:cBhvr>
                                    </p:animEffect>
                                  </p:childTnLst>
                                </p:cTn>
                              </p:par>
                            </p:childTnLst>
                          </p:cTn>
                        </p:par>
                        <p:par>
                          <p:cTn id="31" fill="hold" nodeType="afterGroup">
                            <p:stCondLst>
                              <p:cond delay="2000"/>
                            </p:stCondLst>
                            <p:childTnLst>
                              <p:par>
                                <p:cTn id="32" presetID="4" presetClass="entr" presetSubtype="32" fill="hold" nodeType="afterEffect">
                                  <p:stCondLst>
                                    <p:cond delay="0"/>
                                  </p:stCondLst>
                                  <p:childTnLst>
                                    <p:set>
                                      <p:cBhvr>
                                        <p:cTn id="33" dur="1" fill="hold">
                                          <p:stCondLst>
                                            <p:cond delay="0"/>
                                          </p:stCondLst>
                                        </p:cTn>
                                        <p:tgtEl>
                                          <p:spTgt spid="206884">
                                            <p:txEl>
                                              <p:pRg st="3" end="3"/>
                                            </p:txEl>
                                          </p:spTgt>
                                        </p:tgtEl>
                                        <p:attrNameLst>
                                          <p:attrName>style.visibility</p:attrName>
                                        </p:attrNameLst>
                                      </p:cBhvr>
                                      <p:to>
                                        <p:strVal val="visible"/>
                                      </p:to>
                                    </p:set>
                                    <p:animEffect transition="in" filter="box(out)">
                                      <p:cBhvr>
                                        <p:cTn id="34" dur="500"/>
                                        <p:tgtEl>
                                          <p:spTgt spid="206884">
                                            <p:txEl>
                                              <p:pRg st="3" end="3"/>
                                            </p:txEl>
                                          </p:spTgt>
                                        </p:tgtEl>
                                      </p:cBhvr>
                                    </p:animEffect>
                                  </p:childTnLst>
                                </p:cTn>
                              </p:par>
                            </p:childTnLst>
                          </p:cTn>
                        </p:par>
                        <p:par>
                          <p:cTn id="35" fill="hold" nodeType="afterGroup">
                            <p:stCondLst>
                              <p:cond delay="2500"/>
                            </p:stCondLst>
                            <p:childTnLst>
                              <p:par>
                                <p:cTn id="36" presetID="23" presetClass="entr" presetSubtype="36" fill="hold" nodeType="afterEffect">
                                  <p:stCondLst>
                                    <p:cond delay="0"/>
                                  </p:stCondLst>
                                  <p:childTnLst>
                                    <p:set>
                                      <p:cBhvr>
                                        <p:cTn id="37" dur="1" fill="hold">
                                          <p:stCondLst>
                                            <p:cond delay="0"/>
                                          </p:stCondLst>
                                        </p:cTn>
                                        <p:tgtEl>
                                          <p:spTgt spid="41"/>
                                        </p:tgtEl>
                                        <p:attrNameLst>
                                          <p:attrName>style.visibility</p:attrName>
                                        </p:attrNameLst>
                                      </p:cBhvr>
                                      <p:to>
                                        <p:strVal val="visible"/>
                                      </p:to>
                                    </p:set>
                                    <p:anim calcmode="lin" valueType="num">
                                      <p:cBhvr>
                                        <p:cTn id="38" dur="500" fill="hold"/>
                                        <p:tgtEl>
                                          <p:spTgt spid="41"/>
                                        </p:tgtEl>
                                        <p:attrNameLst>
                                          <p:attrName>ppt_w</p:attrName>
                                        </p:attrNameLst>
                                      </p:cBhvr>
                                      <p:tavLst>
                                        <p:tav tm="100000">
                                          <p:val>
                                            <p:strVal val="(6*min(ma#ppt_x(#ppt_w*#ppt_h,.3),1)-7.4)/-.7*#ppt_w"/>
                                          </p:val>
                                        </p:tav>
                                        <p:tav tm="100000">
                                          <p:val>
                                            <p:strVal val="#ppt_w"/>
                                          </p:val>
                                        </p:tav>
                                      </p:tavLst>
                                    </p:anim>
                                    <p:anim calcmode="lin" valueType="num">
                                      <p:cBhvr>
                                        <p:cTn id="39" dur="500" fill="hold"/>
                                        <p:tgtEl>
                                          <p:spTgt spid="41"/>
                                        </p:tgtEl>
                                        <p:attrNameLst>
                                          <p:attrName>ppt_h</p:attrName>
                                        </p:attrNameLst>
                                      </p:cBhvr>
                                      <p:tavLst>
                                        <p:tav tm="100000">
                                          <p:val>
                                            <p:strVal val="(6*min(ma#ppt_x(#ppt_w*#ppt_h,.3),1)-7.4)/-.7*#ppt_h"/>
                                          </p:val>
                                        </p:tav>
                                        <p:tav tm="100000">
                                          <p:val>
                                            <p:strVal val="#ppt_h"/>
                                          </p:val>
                                        </p:tav>
                                      </p:tavLst>
                                    </p:anim>
                                    <p:anim calcmode="lin" valueType="num">
                                      <p:cBhvr>
                                        <p:cTn id="40" dur="500" fill="hold"/>
                                        <p:tgtEl>
                                          <p:spTgt spid="41"/>
                                        </p:tgtEl>
                                        <p:attrNameLst>
                                          <p:attrName>ppt_x</p:attrName>
                                        </p:attrNameLst>
                                      </p:cBhvr>
                                      <p:tavLst>
                                        <p:tav tm="100000">
                                          <p:val>
                                            <p:fltVal val="0.5"/>
                                          </p:val>
                                        </p:tav>
                                        <p:tav tm="100000">
                                          <p:val>
                                            <p:strVal val="#ppt_x"/>
                                          </p:val>
                                        </p:tav>
                                      </p:tavLst>
                                    </p:anim>
                                    <p:anim calcmode="lin" valueType="num">
                                      <p:cBhvr>
                                        <p:cTn id="41" dur="500" fill="hold"/>
                                        <p:tgtEl>
                                          <p:spTgt spid="41"/>
                                        </p:tgtEl>
                                        <p:attrNameLst>
                                          <p:attrName>ppt_y</p:attrName>
                                        </p:attrNameLst>
                                      </p:cBhvr>
                                      <p:tavLst>
                                        <p:tav tm="100000">
                                          <p:val>
                                            <p:strVal val="1+(6*min(ma#ppt_x(#ppt_w*#ppt_h,.3),1)-7.4)/-.7*#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3" presetClass="entr" presetSubtype="36"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p:cTn id="46" dur="500" fill="hold"/>
                                        <p:tgtEl>
                                          <p:spTgt spid="6"/>
                                        </p:tgtEl>
                                        <p:attrNameLst>
                                          <p:attrName>ppt_w</p:attrName>
                                        </p:attrNameLst>
                                      </p:cBhvr>
                                      <p:tavLst>
                                        <p:tav tm="100000">
                                          <p:val>
                                            <p:strVal val="(6*min(ma#ppt_x(#ppt_w*#ppt_h,.3),1)-7.4)/-.7*#ppt_w"/>
                                          </p:val>
                                        </p:tav>
                                        <p:tav tm="100000">
                                          <p:val>
                                            <p:strVal val="#ppt_w"/>
                                          </p:val>
                                        </p:tav>
                                      </p:tavLst>
                                    </p:anim>
                                    <p:anim calcmode="lin" valueType="num">
                                      <p:cBhvr>
                                        <p:cTn id="47" dur="500" fill="hold"/>
                                        <p:tgtEl>
                                          <p:spTgt spid="6"/>
                                        </p:tgtEl>
                                        <p:attrNameLst>
                                          <p:attrName>ppt_h</p:attrName>
                                        </p:attrNameLst>
                                      </p:cBhvr>
                                      <p:tavLst>
                                        <p:tav tm="100000">
                                          <p:val>
                                            <p:strVal val="(6*min(ma#ppt_x(#ppt_w*#ppt_h,.3),1)-7.4)/-.7*#ppt_h"/>
                                          </p:val>
                                        </p:tav>
                                        <p:tav tm="100000">
                                          <p:val>
                                            <p:strVal val="#ppt_h"/>
                                          </p:val>
                                        </p:tav>
                                      </p:tavLst>
                                    </p:anim>
                                    <p:anim calcmode="lin" valueType="num">
                                      <p:cBhvr>
                                        <p:cTn id="48" dur="500" fill="hold"/>
                                        <p:tgtEl>
                                          <p:spTgt spid="6"/>
                                        </p:tgtEl>
                                        <p:attrNameLst>
                                          <p:attrName>ppt_x</p:attrName>
                                        </p:attrNameLst>
                                      </p:cBhvr>
                                      <p:tavLst>
                                        <p:tav tm="100000">
                                          <p:val>
                                            <p:fltVal val="0.5"/>
                                          </p:val>
                                        </p:tav>
                                        <p:tav tm="100000">
                                          <p:val>
                                            <p:strVal val="#ppt_x"/>
                                          </p:val>
                                        </p:tav>
                                      </p:tavLst>
                                    </p:anim>
                                    <p:anim calcmode="lin" valueType="num">
                                      <p:cBhvr>
                                        <p:cTn id="49" dur="500" fill="hold"/>
                                        <p:tgtEl>
                                          <p:spTgt spid="6"/>
                                        </p:tgtEl>
                                        <p:attrNameLst>
                                          <p:attrName>ppt_y</p:attrName>
                                        </p:attrNameLst>
                                      </p:cBhvr>
                                      <p:tavLst>
                                        <p:tav tm="100000">
                                          <p:val>
                                            <p:strVal val="1+(6*min(ma#ppt_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Line 2"/>
          <p:cNvSpPr>
            <a:spLocks noChangeShapeType="1"/>
          </p:cNvSpPr>
          <p:nvPr/>
        </p:nvSpPr>
        <p:spPr bwMode="auto">
          <a:xfrm flipH="1" flipV="1">
            <a:off x="4676775" y="2036763"/>
            <a:ext cx="546100" cy="342900"/>
          </a:xfrm>
          <a:prstGeom prst="line">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txBody>
          <a:bodyPr lIns="91418" tIns="45710" rIns="91418" bIns="45710"/>
          <a:lstStyle/>
          <a:p>
            <a:endParaRPr lang="en-US"/>
          </a:p>
        </p:txBody>
      </p:sp>
      <p:sp>
        <p:nvSpPr>
          <p:cNvPr id="100354" name="Rectangle 3"/>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100355" name="Text Box 4"/>
          <p:cNvSpPr txBox="1">
            <a:spLocks noChangeArrowheads="1"/>
          </p:cNvSpPr>
          <p:nvPr/>
        </p:nvSpPr>
        <p:spPr bwMode="auto">
          <a:xfrm>
            <a:off x="5734050" y="3373438"/>
            <a:ext cx="35655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00356" name="Rectangle 5"/>
          <p:cNvSpPr>
            <a:spLocks noChangeArrowheads="1"/>
          </p:cNvSpPr>
          <p:nvPr/>
        </p:nvSpPr>
        <p:spPr bwMode="auto">
          <a:xfrm>
            <a:off x="5921375" y="2224088"/>
            <a:ext cx="3200400" cy="4964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eaLnBrk="0" hangingPunct="0">
              <a:lnSpc>
                <a:spcPct val="125000"/>
              </a:lnSpc>
              <a:spcBef>
                <a:spcPts val="2250"/>
              </a:spcBef>
              <a:buClr>
                <a:srgbClr val="99FF99"/>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3600" b="1">
                <a:solidFill>
                  <a:srgbClr val="99FF99"/>
                </a:solidFill>
                <a:latin typeface="Arial" charset="0"/>
              </a:rPr>
              <a:t>SỰ DẠY DỖ QUAN TRỌNG CỦA ÔNG CHO CÁC HỘI THÁNH ĐẦU TIÊN</a:t>
            </a:r>
          </a:p>
        </p:txBody>
      </p:sp>
      <p:sp>
        <p:nvSpPr>
          <p:cNvPr id="100357" name="Rectangle 6"/>
          <p:cNvSpPr>
            <a:spLocks noChangeArrowheads="1"/>
          </p:cNvSpPr>
          <p:nvPr/>
        </p:nvSpPr>
        <p:spPr bwMode="auto">
          <a:xfrm>
            <a:off x="4068763" y="1154113"/>
            <a:ext cx="1593850" cy="6451600"/>
          </a:xfrm>
          <a:prstGeom prst="rect">
            <a:avLst/>
          </a:prstGeom>
          <a:gradFill rotWithShape="0">
            <a:gsLst>
              <a:gs pos="0">
                <a:srgbClr val="2C4174"/>
              </a:gs>
              <a:gs pos="50000">
                <a:srgbClr val="618FFD"/>
              </a:gs>
              <a:gs pos="100000">
                <a:srgbClr val="2C4174"/>
              </a:gs>
            </a:gsLst>
            <a:lin ang="0" scaled="1"/>
          </a:gradFill>
          <a:ln w="76320">
            <a:solidFill>
              <a:srgbClr val="000099"/>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208903" name="Line 7"/>
          <p:cNvSpPr>
            <a:spLocks noChangeShapeType="1"/>
          </p:cNvSpPr>
          <p:nvPr/>
        </p:nvSpPr>
        <p:spPr bwMode="auto">
          <a:xfrm>
            <a:off x="4152900" y="1887538"/>
            <a:ext cx="1482725" cy="1587"/>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08904" name="Line 8"/>
          <p:cNvSpPr>
            <a:spLocks noChangeShapeType="1"/>
          </p:cNvSpPr>
          <p:nvPr/>
        </p:nvSpPr>
        <p:spPr bwMode="auto">
          <a:xfrm>
            <a:off x="4152900" y="3546475"/>
            <a:ext cx="1482725" cy="1588"/>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08905" name="Line 9"/>
          <p:cNvSpPr>
            <a:spLocks noChangeShapeType="1"/>
          </p:cNvSpPr>
          <p:nvPr/>
        </p:nvSpPr>
        <p:spPr bwMode="auto">
          <a:xfrm>
            <a:off x="4170363" y="5715000"/>
            <a:ext cx="1482725" cy="1588"/>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08906" name="Line 10"/>
          <p:cNvSpPr>
            <a:spLocks noChangeShapeType="1"/>
          </p:cNvSpPr>
          <p:nvPr/>
        </p:nvSpPr>
        <p:spPr bwMode="auto">
          <a:xfrm>
            <a:off x="4148138" y="5122863"/>
            <a:ext cx="1457325" cy="1587"/>
          </a:xfrm>
          <a:prstGeom prst="line">
            <a:avLst/>
          </a:prstGeom>
          <a:noFill/>
          <a:ln w="50760">
            <a:solidFill>
              <a:srgbClr val="FFFFFF"/>
            </a:solidFill>
            <a:miter lim="800000"/>
            <a:headEnd/>
            <a:tailEnd/>
          </a:ln>
          <a:effectLst>
            <a:outerShdw dist="17819" dir="2700000"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grpSp>
        <p:nvGrpSpPr>
          <p:cNvPr id="100362" name="Group 11"/>
          <p:cNvGrpSpPr>
            <a:grpSpLocks/>
          </p:cNvGrpSpPr>
          <p:nvPr/>
        </p:nvGrpSpPr>
        <p:grpSpPr bwMode="auto">
          <a:xfrm>
            <a:off x="4067175" y="0"/>
            <a:ext cx="1593850" cy="1055688"/>
            <a:chOff x="2562" y="0"/>
            <a:chExt cx="1004" cy="665"/>
          </a:xfrm>
        </p:grpSpPr>
        <p:sp>
          <p:nvSpPr>
            <p:cNvPr id="100395" name="Rectangle 12"/>
            <p:cNvSpPr>
              <a:spLocks noChangeArrowheads="1"/>
            </p:cNvSpPr>
            <p:nvPr/>
          </p:nvSpPr>
          <p:spPr bwMode="auto">
            <a:xfrm>
              <a:off x="2649" y="0"/>
              <a:ext cx="862"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125"/>
                </a:spcBef>
                <a:buClr>
                  <a:srgbClr val="FC0128"/>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800" b="1">
                  <a:solidFill>
                    <a:srgbClr val="FC0128"/>
                  </a:solidFill>
                  <a:latin typeface="Helvetica" charset="0"/>
                </a:rPr>
                <a:t>(21 Sách)</a:t>
              </a:r>
              <a:r>
                <a:rPr lang="ar-sa" sz="1800" b="1">
                  <a:solidFill>
                    <a:srgbClr val="FC0128"/>
                  </a:solidFill>
                  <a:latin typeface="Helvetica" charset="0"/>
                </a:rPr>
                <a:t>‏</a:t>
              </a:r>
              <a:endParaRPr lang="en-GB" sz="1800" b="1">
                <a:solidFill>
                  <a:srgbClr val="FC0128"/>
                </a:solidFill>
                <a:latin typeface="Helvetica" charset="0"/>
              </a:endParaRPr>
            </a:p>
          </p:txBody>
        </p:sp>
        <p:sp>
          <p:nvSpPr>
            <p:cNvPr id="100396" name="Rectangle 13"/>
            <p:cNvSpPr>
              <a:spLocks noChangeArrowheads="1"/>
            </p:cNvSpPr>
            <p:nvPr/>
          </p:nvSpPr>
          <p:spPr bwMode="auto">
            <a:xfrm>
              <a:off x="2562" y="225"/>
              <a:ext cx="1004" cy="434"/>
            </a:xfrm>
            <a:prstGeom prst="rect">
              <a:avLst/>
            </a:prstGeom>
            <a:gradFill rotWithShape="0">
              <a:gsLst>
                <a:gs pos="0">
                  <a:srgbClr val="2C4174"/>
                </a:gs>
                <a:gs pos="50000">
                  <a:srgbClr val="618FFD"/>
                </a:gs>
                <a:gs pos="100000">
                  <a:srgbClr val="2C4174"/>
                </a:gs>
              </a:gsLst>
              <a:lin ang="0" scaled="1"/>
            </a:gradFill>
            <a:ln w="76320">
              <a:solidFill>
                <a:srgbClr val="000099"/>
              </a:solidFill>
              <a:miter lim="800000"/>
              <a:headEnd/>
              <a:tailEnd/>
            </a:ln>
          </p:spPr>
          <p:txBody>
            <a:bodyPr wrap="none" anchor="ctr"/>
            <a:lstStyle/>
            <a:p>
              <a:pPr eaLnBrk="0" hangingPunct="0">
                <a:lnSpc>
                  <a:spcPct val="93000"/>
                </a:lnSpc>
                <a:buClr>
                  <a:srgbClr val="000000"/>
                </a:buClr>
                <a:buSzPct val="100000"/>
                <a:buFont typeface="Times New Roman" charset="0"/>
                <a:buNone/>
              </a:pPr>
              <a:endParaRPr lang="en-US"/>
            </a:p>
          </p:txBody>
        </p:sp>
        <p:sp>
          <p:nvSpPr>
            <p:cNvPr id="100397" name="Rectangle 14"/>
            <p:cNvSpPr>
              <a:spLocks noChangeArrowheads="1"/>
            </p:cNvSpPr>
            <p:nvPr/>
          </p:nvSpPr>
          <p:spPr bwMode="auto">
            <a:xfrm>
              <a:off x="2615" y="281"/>
              <a:ext cx="892" cy="3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520" tIns="50760" rIns="101520" bIns="50760">
              <a:spAutoFit/>
            </a:bodyPr>
            <a:lstStyle/>
            <a:p>
              <a:pPr algn="ctr" eaLnBrk="0" hangingPunct="0">
                <a:lnSpc>
                  <a:spcPct val="65000"/>
                </a:lnSpc>
                <a:spcBef>
                  <a:spcPts val="1063"/>
                </a:spcBef>
                <a:buClr>
                  <a:srgbClr val="99FF66"/>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700" b="1">
                  <a:solidFill>
                    <a:srgbClr val="99FF66"/>
                  </a:solidFill>
                  <a:latin typeface="Helvetica" charset="0"/>
                </a:rPr>
                <a:t>NAN ĐỀ</a:t>
              </a:r>
            </a:p>
            <a:p>
              <a:pPr algn="ctr" eaLnBrk="0" hangingPunct="0">
                <a:lnSpc>
                  <a:spcPct val="65000"/>
                </a:lnSpc>
                <a:spcBef>
                  <a:spcPts val="1063"/>
                </a:spcBef>
                <a:buClr>
                  <a:srgbClr val="99FF66"/>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700" b="1">
                  <a:solidFill>
                    <a:srgbClr val="99FF66"/>
                  </a:solidFill>
                  <a:latin typeface="Helvetica" charset="0"/>
                </a:rPr>
                <a:t>HỘI THÁNH</a:t>
              </a:r>
            </a:p>
          </p:txBody>
        </p:sp>
      </p:grpSp>
      <p:sp>
        <p:nvSpPr>
          <p:cNvPr id="208911" name="Line 15"/>
          <p:cNvSpPr>
            <a:spLocks noChangeShapeType="1"/>
          </p:cNvSpPr>
          <p:nvPr/>
        </p:nvSpPr>
        <p:spPr bwMode="auto">
          <a:xfrm>
            <a:off x="4152900" y="2584450"/>
            <a:ext cx="1482725" cy="1588"/>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08912" name="Line 16"/>
          <p:cNvSpPr>
            <a:spLocks noChangeShapeType="1"/>
          </p:cNvSpPr>
          <p:nvPr/>
        </p:nvSpPr>
        <p:spPr bwMode="auto">
          <a:xfrm>
            <a:off x="4121150" y="4719638"/>
            <a:ext cx="1482725" cy="1587"/>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08913" name="Line 17"/>
          <p:cNvSpPr>
            <a:spLocks noChangeShapeType="1"/>
          </p:cNvSpPr>
          <p:nvPr/>
        </p:nvSpPr>
        <p:spPr bwMode="auto">
          <a:xfrm>
            <a:off x="4464050" y="6062663"/>
            <a:ext cx="865188" cy="1587"/>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00366" name="Text Box 19"/>
          <p:cNvSpPr txBox="1">
            <a:spLocks noChangeArrowheads="1"/>
          </p:cNvSpPr>
          <p:nvPr/>
        </p:nvSpPr>
        <p:spPr bwMode="auto">
          <a:xfrm>
            <a:off x="852488" y="2881313"/>
            <a:ext cx="28638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00367" name="Rectangle 20"/>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100368" name="Text Box 21"/>
          <p:cNvSpPr txBox="1">
            <a:spLocks noChangeArrowheads="1"/>
          </p:cNvSpPr>
          <p:nvPr/>
        </p:nvSpPr>
        <p:spPr bwMode="auto">
          <a:xfrm>
            <a:off x="5734050" y="3373438"/>
            <a:ext cx="35655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208924" name="Line 28"/>
          <p:cNvSpPr>
            <a:spLocks noChangeShapeType="1"/>
          </p:cNvSpPr>
          <p:nvPr/>
        </p:nvSpPr>
        <p:spPr bwMode="auto">
          <a:xfrm flipV="1">
            <a:off x="3411538" y="2179638"/>
            <a:ext cx="758825" cy="9525"/>
          </a:xfrm>
          <a:prstGeom prst="line">
            <a:avLst/>
          </a:prstGeom>
          <a:noFill/>
          <a:ln w="57240">
            <a:solidFill>
              <a:schemeClr val="bg1"/>
            </a:solidFill>
            <a:miter lim="800000"/>
            <a:headEnd/>
            <a:tailEnd type="triangle" w="med" len="med"/>
          </a:ln>
          <a:effectLst>
            <a:outerShdw dist="71785" dir="2700000"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00370" name="Rectangle 29"/>
          <p:cNvSpPr>
            <a:spLocks noChangeArrowheads="1"/>
          </p:cNvSpPr>
          <p:nvPr/>
        </p:nvSpPr>
        <p:spPr bwMode="auto">
          <a:xfrm>
            <a:off x="5605463" y="3598863"/>
            <a:ext cx="571500" cy="1223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38" tIns="44269" rIns="90338" bIns="44269">
            <a:spAutoFit/>
          </a:bodyPr>
          <a:lstStyle/>
          <a:p>
            <a:pPr eaLnBrk="0" hangingPunct="0">
              <a:spcBef>
                <a:spcPts val="4500"/>
              </a:spcBef>
              <a:buClr>
                <a:srgbClr val="FC0128"/>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7200">
                <a:solidFill>
                  <a:srgbClr val="FC0128"/>
                </a:solidFill>
                <a:latin typeface="Krone" charset="0"/>
              </a:rPr>
              <a:t>}</a:t>
            </a:r>
          </a:p>
        </p:txBody>
      </p:sp>
      <p:sp>
        <p:nvSpPr>
          <p:cNvPr id="100371" name="Text Box 30"/>
          <p:cNvSpPr txBox="1">
            <a:spLocks noChangeArrowheads="1"/>
          </p:cNvSpPr>
          <p:nvPr/>
        </p:nvSpPr>
        <p:spPr bwMode="auto">
          <a:xfrm>
            <a:off x="9696450" y="1588"/>
            <a:ext cx="18097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A27C"/>
              </a:buClr>
              <a:buSzPct val="100000"/>
            </a:pPr>
            <a:r>
              <a:rPr lang="en-GB" sz="2000">
                <a:solidFill>
                  <a:srgbClr val="FFA27C"/>
                </a:solidFill>
                <a:latin typeface="Comic Sans MS" charset="0"/>
              </a:rPr>
              <a:t> </a:t>
            </a:r>
          </a:p>
        </p:txBody>
      </p:sp>
      <p:sp>
        <p:nvSpPr>
          <p:cNvPr id="100372" name="Text Box 31"/>
          <p:cNvSpPr txBox="1">
            <a:spLocks noChangeArrowheads="1"/>
          </p:cNvSpPr>
          <p:nvPr/>
        </p:nvSpPr>
        <p:spPr bwMode="auto">
          <a:xfrm>
            <a:off x="8821738" y="741045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00373" name="Text Box 32"/>
          <p:cNvSpPr txBox="1">
            <a:spLocks noChangeArrowheads="1"/>
          </p:cNvSpPr>
          <p:nvPr/>
        </p:nvSpPr>
        <p:spPr bwMode="auto">
          <a:xfrm>
            <a:off x="9263063" y="7389813"/>
            <a:ext cx="3397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54</a:t>
            </a:r>
          </a:p>
        </p:txBody>
      </p:sp>
      <p:sp>
        <p:nvSpPr>
          <p:cNvPr id="100374" name="Text Box 33"/>
          <p:cNvSpPr txBox="1">
            <a:spLocks noChangeArrowheads="1"/>
          </p:cNvSpPr>
          <p:nvPr/>
        </p:nvSpPr>
        <p:spPr bwMode="auto">
          <a:xfrm>
            <a:off x="9569450" y="7345363"/>
            <a:ext cx="307975"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000"/>
              </a:spcBef>
              <a:buClr>
                <a:srgbClr val="FFFFFF"/>
              </a:buClr>
              <a:buSzPct val="100000"/>
            </a:pPr>
            <a:r>
              <a:rPr lang="en-GB" sz="1600" b="1">
                <a:solidFill>
                  <a:srgbClr val="FFFFFF"/>
                </a:solidFill>
                <a:latin typeface="Comic Sans MS" charset="0"/>
              </a:rPr>
              <a:t>1</a:t>
            </a:r>
          </a:p>
        </p:txBody>
      </p:sp>
      <p:grpSp>
        <p:nvGrpSpPr>
          <p:cNvPr id="100375" name="Group 37"/>
          <p:cNvGrpSpPr>
            <a:grpSpLocks/>
          </p:cNvGrpSpPr>
          <p:nvPr/>
        </p:nvGrpSpPr>
        <p:grpSpPr bwMode="auto">
          <a:xfrm>
            <a:off x="820738" y="2794000"/>
            <a:ext cx="2979737" cy="481013"/>
            <a:chOff x="517" y="1760"/>
            <a:chExt cx="1877" cy="303"/>
          </a:xfrm>
        </p:grpSpPr>
        <p:sp>
          <p:nvSpPr>
            <p:cNvPr id="100393" name="AutoShape 38"/>
            <p:cNvSpPr>
              <a:spLocks noChangeArrowheads="1"/>
            </p:cNvSpPr>
            <p:nvPr/>
          </p:nvSpPr>
          <p:spPr bwMode="auto">
            <a:xfrm>
              <a:off x="517" y="1760"/>
              <a:ext cx="1877" cy="303"/>
            </a:xfrm>
            <a:prstGeom prst="roundRect">
              <a:avLst>
                <a:gd name="adj" fmla="val 12495"/>
              </a:avLst>
            </a:prstGeom>
            <a:gradFill rotWithShape="0">
              <a:gsLst>
                <a:gs pos="0">
                  <a:srgbClr val="2C4174"/>
                </a:gs>
                <a:gs pos="50000">
                  <a:srgbClr val="618FFD"/>
                </a:gs>
                <a:gs pos="100000">
                  <a:srgbClr val="2C4174"/>
                </a:gs>
              </a:gsLst>
              <a:lin ang="5400000" scaled="1"/>
            </a:gradFill>
            <a:ln w="25560">
              <a:solidFill>
                <a:srgbClr val="000000"/>
              </a:solidFill>
              <a:miter lim="800000"/>
              <a:headEnd/>
              <a:tailEnd/>
            </a:ln>
          </p:spPr>
          <p:txBody>
            <a:bodyPr wrap="none" anchor="ctr"/>
            <a:lstStyle/>
            <a:p>
              <a:pPr eaLnBrk="0" hangingPunct="0">
                <a:lnSpc>
                  <a:spcPct val="93000"/>
                </a:lnSpc>
                <a:buClr>
                  <a:srgbClr val="000000"/>
                </a:buClr>
                <a:buSzPct val="100000"/>
                <a:buFont typeface="Times New Roman" charset="0"/>
                <a:buNone/>
              </a:pPr>
              <a:endParaRPr lang="en-US"/>
            </a:p>
          </p:txBody>
        </p:sp>
        <p:sp>
          <p:nvSpPr>
            <p:cNvPr id="100394" name="Rectangle 39"/>
            <p:cNvSpPr>
              <a:spLocks noChangeArrowheads="1"/>
            </p:cNvSpPr>
            <p:nvPr/>
          </p:nvSpPr>
          <p:spPr bwMode="auto">
            <a:xfrm>
              <a:off x="607" y="1808"/>
              <a:ext cx="1690" cy="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520" tIns="50760" rIns="101520" bIns="50760">
              <a:spAutoFit/>
            </a:bodyPr>
            <a:lstStyle/>
            <a:p>
              <a:pPr algn="ctr" eaLnBrk="0" hangingPunct="0">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ja-JP" altLang="en-GB" sz="1400" b="1">
                  <a:latin typeface="Helvetica" charset="0"/>
                </a:rPr>
                <a:t>“</a:t>
              </a:r>
              <a:r>
                <a:rPr lang="en-GB" altLang="ja-JP" sz="1400" b="1" u="sng">
                  <a:latin typeface="Helvetica" charset="0"/>
                </a:rPr>
                <a:t>Dân ngoại ăn thịt</a:t>
              </a:r>
              <a:r>
                <a:rPr lang="en-GB" altLang="ja-JP" sz="1400" b="1">
                  <a:latin typeface="Helvetica" charset="0"/>
                </a:rPr>
                <a:t>.</a:t>
              </a:r>
              <a:r>
                <a:rPr lang="ja-JP" altLang="en-GB" sz="1400" b="1">
                  <a:latin typeface="Helvetica" charset="0"/>
                </a:rPr>
                <a:t>”</a:t>
              </a:r>
              <a:endParaRPr lang="en-GB" sz="1400" b="1">
                <a:latin typeface="Helvetica" charset="0"/>
              </a:endParaRPr>
            </a:p>
          </p:txBody>
        </p:sp>
      </p:grpSp>
      <p:sp>
        <p:nvSpPr>
          <p:cNvPr id="208936" name="Line 40"/>
          <p:cNvSpPr>
            <a:spLocks noChangeShapeType="1"/>
          </p:cNvSpPr>
          <p:nvPr/>
        </p:nvSpPr>
        <p:spPr bwMode="auto">
          <a:xfrm>
            <a:off x="3603625" y="3049588"/>
            <a:ext cx="758825" cy="1587"/>
          </a:xfrm>
          <a:prstGeom prst="line">
            <a:avLst/>
          </a:prstGeom>
          <a:noFill/>
          <a:ln w="57240">
            <a:solidFill>
              <a:schemeClr val="bg1"/>
            </a:solidFill>
            <a:miter lim="800000"/>
            <a:headEnd/>
            <a:tailEnd type="triangle" w="med" len="med"/>
          </a:ln>
          <a:effectLst>
            <a:outerShdw dist="71785" dir="2700000"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08937" name="Rectangle 41"/>
          <p:cNvSpPr>
            <a:spLocks noChangeArrowheads="1"/>
          </p:cNvSpPr>
          <p:nvPr/>
        </p:nvSpPr>
        <p:spPr bwMode="auto">
          <a:xfrm>
            <a:off x="3983038" y="3344863"/>
            <a:ext cx="1768475" cy="182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solidFill>
                <a:srgbClr val="FFFF00"/>
              </a:solidFill>
              <a:latin typeface="Helvetica" charset="0"/>
            </a:endParaRP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solidFill>
                <a:srgbClr val="FFFF00"/>
              </a:solidFill>
              <a:latin typeface="Helvetica" charset="0"/>
            </a:endParaRP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solidFill>
                  <a:srgbClr val="FFFF00"/>
                </a:solidFill>
                <a:latin typeface="Helvetica" charset="0"/>
              </a:rPr>
              <a:t>I Tê-sa-lô-ni-ca</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solidFill>
                  <a:srgbClr val="FFFF00"/>
                </a:solidFill>
                <a:latin typeface="Helvetica" charset="0"/>
              </a:rPr>
              <a:t>II Tê-sa-lô-ni-ca</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solidFill>
                  <a:srgbClr val="FFFF00"/>
                </a:solidFill>
                <a:latin typeface="Helvetica" charset="0"/>
              </a:rPr>
              <a:t>I Ti-mô-thê</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solidFill>
                  <a:srgbClr val="FFFF00"/>
                </a:solidFill>
                <a:latin typeface="Helvetica" charset="0"/>
              </a:rPr>
              <a:t>II Ti-mô-thê</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solidFill>
                  <a:srgbClr val="FFFF00"/>
                </a:solidFill>
                <a:latin typeface="Helvetica" charset="0"/>
              </a:rPr>
              <a:t>Tít</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solidFill>
                <a:srgbClr val="FFFF00"/>
              </a:solidFill>
              <a:latin typeface="Helvetica" charset="0"/>
            </a:endParaRP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solidFill>
                <a:srgbClr val="FFFF00"/>
              </a:solidFill>
              <a:latin typeface="Helvetica" charset="0"/>
            </a:endParaRPr>
          </a:p>
        </p:txBody>
      </p:sp>
      <p:grpSp>
        <p:nvGrpSpPr>
          <p:cNvPr id="4" name="Group 42"/>
          <p:cNvGrpSpPr>
            <a:grpSpLocks/>
          </p:cNvGrpSpPr>
          <p:nvPr/>
        </p:nvGrpSpPr>
        <p:grpSpPr bwMode="auto">
          <a:xfrm>
            <a:off x="695325" y="3516313"/>
            <a:ext cx="3532188" cy="1128712"/>
            <a:chOff x="438" y="2215"/>
            <a:chExt cx="2225" cy="711"/>
          </a:xfrm>
        </p:grpSpPr>
        <p:grpSp>
          <p:nvGrpSpPr>
            <p:cNvPr id="100389" name="Group 43"/>
            <p:cNvGrpSpPr>
              <a:grpSpLocks/>
            </p:cNvGrpSpPr>
            <p:nvPr/>
          </p:nvGrpSpPr>
          <p:grpSpPr bwMode="auto">
            <a:xfrm>
              <a:off x="438" y="2215"/>
              <a:ext cx="2006" cy="711"/>
              <a:chOff x="438" y="2215"/>
              <a:chExt cx="2006" cy="711"/>
            </a:xfrm>
          </p:grpSpPr>
          <p:sp>
            <p:nvSpPr>
              <p:cNvPr id="100391" name="AutoShape 44"/>
              <p:cNvSpPr>
                <a:spLocks noChangeArrowheads="1"/>
              </p:cNvSpPr>
              <p:nvPr/>
            </p:nvSpPr>
            <p:spPr bwMode="auto">
              <a:xfrm>
                <a:off x="518" y="2215"/>
                <a:ext cx="1859" cy="711"/>
              </a:xfrm>
              <a:prstGeom prst="roundRect">
                <a:avLst>
                  <a:gd name="adj" fmla="val 12495"/>
                </a:avLst>
              </a:prstGeom>
              <a:gradFill rotWithShape="0">
                <a:gsLst>
                  <a:gs pos="0">
                    <a:srgbClr val="2C4174"/>
                  </a:gs>
                  <a:gs pos="50000">
                    <a:srgbClr val="618FFD"/>
                  </a:gs>
                  <a:gs pos="100000">
                    <a:srgbClr val="2C4174"/>
                  </a:gs>
                </a:gsLst>
                <a:lin ang="5400000" scaled="1"/>
              </a:gradFill>
              <a:ln w="25560">
                <a:solidFill>
                  <a:srgbClr val="000000"/>
                </a:solidFill>
                <a:miter lim="800000"/>
                <a:headEnd/>
                <a:tailEnd/>
              </a:ln>
            </p:spPr>
            <p:txBody>
              <a:bodyPr wrap="none" anchor="ctr"/>
              <a:lstStyle/>
              <a:p>
                <a:pPr eaLnBrk="0" hangingPunct="0">
                  <a:lnSpc>
                    <a:spcPct val="93000"/>
                  </a:lnSpc>
                  <a:buClr>
                    <a:srgbClr val="000000"/>
                  </a:buClr>
                  <a:buSzPct val="100000"/>
                  <a:buFont typeface="Times New Roman" charset="0"/>
                  <a:buNone/>
                </a:pPr>
                <a:endParaRPr lang="en-US"/>
              </a:p>
            </p:txBody>
          </p:sp>
          <p:sp>
            <p:nvSpPr>
              <p:cNvPr id="100392" name="Rectangle 45"/>
              <p:cNvSpPr>
                <a:spLocks noChangeArrowheads="1"/>
              </p:cNvSpPr>
              <p:nvPr/>
            </p:nvSpPr>
            <p:spPr bwMode="auto">
              <a:xfrm>
                <a:off x="438" y="2301"/>
                <a:ext cx="2006" cy="3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lgn="ctr" eaLnBrk="0" hangingPunct="0">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700" b="1">
                    <a:solidFill>
                      <a:srgbClr val="FFFF00"/>
                    </a:solidFill>
                    <a:latin typeface="Helvetica" charset="0"/>
                  </a:rPr>
                  <a:t>Thủ quỹ Hội Thành phàn nàn: </a:t>
                </a:r>
                <a:r>
                  <a:rPr lang="ja-JP" altLang="en-GB" sz="1700" b="1">
                    <a:solidFill>
                      <a:srgbClr val="FFFF00"/>
                    </a:solidFill>
                    <a:latin typeface="Helvetica" charset="0"/>
                  </a:rPr>
                  <a:t>“</a:t>
                </a:r>
                <a:r>
                  <a:rPr lang="en-GB" altLang="ja-JP" sz="1700" b="1">
                    <a:solidFill>
                      <a:srgbClr val="FFFF00"/>
                    </a:solidFill>
                    <a:latin typeface="Helvetica" charset="0"/>
                  </a:rPr>
                  <a:t>Dâng hiến ít ỏi</a:t>
                </a:r>
                <a:r>
                  <a:rPr lang="ja-JP" altLang="en-GB" sz="1700" b="1">
                    <a:solidFill>
                      <a:srgbClr val="FFFF00"/>
                    </a:solidFill>
                    <a:latin typeface="Helvetica" charset="0"/>
                  </a:rPr>
                  <a:t>”</a:t>
                </a:r>
                <a:endParaRPr lang="en-GB" sz="1700" b="1">
                  <a:solidFill>
                    <a:srgbClr val="FFFF00"/>
                  </a:solidFill>
                  <a:latin typeface="Helvetica" charset="0"/>
                </a:endParaRPr>
              </a:p>
            </p:txBody>
          </p:sp>
        </p:grpSp>
        <p:sp>
          <p:nvSpPr>
            <p:cNvPr id="208942" name="Line 46"/>
            <p:cNvSpPr>
              <a:spLocks noChangeShapeType="1"/>
            </p:cNvSpPr>
            <p:nvPr/>
          </p:nvSpPr>
          <p:spPr bwMode="auto">
            <a:xfrm>
              <a:off x="2185" y="2629"/>
              <a:ext cx="478" cy="2"/>
            </a:xfrm>
            <a:prstGeom prst="line">
              <a:avLst/>
            </a:prstGeom>
            <a:noFill/>
            <a:ln w="57240">
              <a:solidFill>
                <a:srgbClr val="FFFF00"/>
              </a:solidFill>
              <a:miter lim="800000"/>
              <a:headEnd/>
              <a:tailEnd type="triangle" w="med" len="med"/>
            </a:ln>
            <a:effectLst>
              <a:outerShdw dist="71785" dir="2700000" algn="ctr" rotWithShape="0">
                <a:srgbClr val="808080"/>
              </a:outerShdw>
            </a:effectLst>
          </p:spPr>
          <p:txBody>
            <a:bodyP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grpSp>
      <p:sp>
        <p:nvSpPr>
          <p:cNvPr id="208943" name="Rectangle 47"/>
          <p:cNvSpPr>
            <a:spLocks noChangeArrowheads="1"/>
          </p:cNvSpPr>
          <p:nvPr/>
        </p:nvSpPr>
        <p:spPr bwMode="auto">
          <a:xfrm>
            <a:off x="606425" y="4732338"/>
            <a:ext cx="3241675" cy="287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r" eaLnBrk="0" hangingPunct="0">
              <a:lnSpc>
                <a:spcPct val="80000"/>
              </a:lnSpc>
              <a:spcBef>
                <a:spcPts val="1813"/>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900" b="1">
                <a:solidFill>
                  <a:srgbClr val="FFFFFF"/>
                </a:solidFill>
                <a:latin typeface="Helvetica" charset="0"/>
              </a:rPr>
              <a:t>I Tê-sa-lô-ni-ca</a:t>
            </a:r>
          </a:p>
          <a:p>
            <a:pPr algn="r" eaLnBrk="0" hangingPunct="0">
              <a:lnSpc>
                <a:spcPct val="80000"/>
              </a:lnSpc>
              <a:spcBef>
                <a:spcPts val="1813"/>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900" b="1">
                <a:solidFill>
                  <a:srgbClr val="FFFFFF"/>
                </a:solidFill>
                <a:latin typeface="Helvetica" charset="0"/>
              </a:rPr>
              <a:t>II Tê-sa-lô-ni-ca</a:t>
            </a:r>
          </a:p>
          <a:p>
            <a:pPr algn="r" eaLnBrk="0" hangingPunct="0">
              <a:lnSpc>
                <a:spcPct val="80000"/>
              </a:lnSpc>
              <a:spcBef>
                <a:spcPts val="1813"/>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900" b="1">
                <a:solidFill>
                  <a:srgbClr val="FFFFFF"/>
                </a:solidFill>
                <a:latin typeface="Helvetica" charset="0"/>
              </a:rPr>
              <a:t>I Ti-mô-thê</a:t>
            </a:r>
          </a:p>
          <a:p>
            <a:pPr algn="r" eaLnBrk="0" hangingPunct="0">
              <a:lnSpc>
                <a:spcPct val="80000"/>
              </a:lnSpc>
              <a:spcBef>
                <a:spcPts val="1813"/>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900" b="1">
                <a:solidFill>
                  <a:srgbClr val="FFFFFF"/>
                </a:solidFill>
                <a:latin typeface="Helvetica" charset="0"/>
              </a:rPr>
              <a:t>II Ti-mô-thê</a:t>
            </a:r>
          </a:p>
          <a:p>
            <a:pPr algn="r" eaLnBrk="0" hangingPunct="0">
              <a:lnSpc>
                <a:spcPct val="80000"/>
              </a:lnSpc>
              <a:spcBef>
                <a:spcPts val="1813"/>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900" b="1">
                <a:solidFill>
                  <a:srgbClr val="FFFFFF"/>
                </a:solidFill>
                <a:latin typeface="Helvetica" charset="0"/>
              </a:rPr>
              <a:t>Tít</a:t>
            </a:r>
          </a:p>
        </p:txBody>
      </p:sp>
      <p:sp>
        <p:nvSpPr>
          <p:cNvPr id="100380" name="Rectangle 18"/>
          <p:cNvSpPr>
            <a:spLocks noChangeArrowheads="1"/>
          </p:cNvSpPr>
          <p:nvPr/>
        </p:nvSpPr>
        <p:spPr bwMode="auto">
          <a:xfrm>
            <a:off x="5903913" y="-434975"/>
            <a:ext cx="3163887" cy="2238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eaLnBrk="0" hangingPunct="0">
              <a:lnSpc>
                <a:spcPct val="60000"/>
              </a:lnSpc>
              <a:spcBef>
                <a:spcPts val="2938"/>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4700" b="1" i="1">
              <a:solidFill>
                <a:srgbClr val="FFFFFF"/>
              </a:solidFill>
              <a:latin typeface="Helvetica" charset="0"/>
            </a:endParaRPr>
          </a:p>
          <a:p>
            <a:pPr eaLnBrk="0" hangingPunct="0">
              <a:lnSpc>
                <a:spcPct val="60000"/>
              </a:lnSpc>
              <a:spcBef>
                <a:spcPts val="2938"/>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4700" b="1" i="1">
                <a:solidFill>
                  <a:srgbClr val="FFFFFF"/>
                </a:solidFill>
                <a:latin typeface="Helvetica" charset="0"/>
              </a:rPr>
              <a:t>THƯ TÍN</a:t>
            </a:r>
          </a:p>
          <a:p>
            <a:pPr eaLnBrk="0" hangingPunct="0">
              <a:lnSpc>
                <a:spcPct val="60000"/>
              </a:lnSpc>
              <a:spcBef>
                <a:spcPts val="2938"/>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4700" b="1" i="1">
                <a:solidFill>
                  <a:srgbClr val="FFFFFF"/>
                </a:solidFill>
                <a:latin typeface="Helvetica" charset="0"/>
              </a:rPr>
              <a:t>PHAO-LÔ</a:t>
            </a:r>
          </a:p>
        </p:txBody>
      </p:sp>
      <p:sp>
        <p:nvSpPr>
          <p:cNvPr id="46" name="Rectangle 35"/>
          <p:cNvSpPr>
            <a:spLocks noChangeArrowheads="1"/>
          </p:cNvSpPr>
          <p:nvPr/>
        </p:nvSpPr>
        <p:spPr bwMode="auto">
          <a:xfrm>
            <a:off x="3983038" y="2333625"/>
            <a:ext cx="1768475" cy="1419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latin typeface="Helvetica" charset="0"/>
            </a:endParaRP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latin typeface="Helvetica" charset="0"/>
            </a:endParaRP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latin typeface="Helvetica" charset="0"/>
              </a:rPr>
              <a:t>Ga-la-ti</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latin typeface="Helvetica" charset="0"/>
              </a:rPr>
              <a:t>Ê-phê-sô</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latin typeface="Helvetica" charset="0"/>
              </a:rPr>
              <a:t>Phi-líp</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latin typeface="Helvetica" charset="0"/>
              </a:rPr>
              <a:t>Cô-lô-se</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latin typeface="Helvetica" charset="0"/>
            </a:endParaRPr>
          </a:p>
        </p:txBody>
      </p:sp>
      <p:sp>
        <p:nvSpPr>
          <p:cNvPr id="47" name="Rectangle 21"/>
          <p:cNvSpPr>
            <a:spLocks noChangeArrowheads="1"/>
          </p:cNvSpPr>
          <p:nvPr/>
        </p:nvSpPr>
        <p:spPr bwMode="auto">
          <a:xfrm>
            <a:off x="3983038" y="1744663"/>
            <a:ext cx="1768475" cy="1060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latin typeface="Helvetica" charset="0"/>
            </a:endParaRPr>
          </a:p>
          <a:p>
            <a:pPr algn="ctr" eaLnBrk="0" hangingPunct="0">
              <a:lnSpc>
                <a:spcPct val="5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latin typeface="Helvetica" charset="0"/>
              </a:rPr>
              <a:t>Rô-ma</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latin typeface="Helvetica" charset="0"/>
              </a:rPr>
              <a:t>I Cô-rinh-tô</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latin typeface="Helvetica" charset="0"/>
              </a:rPr>
              <a:t>II Cô-rinh-tô</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latin typeface="Helvetica" charset="0"/>
            </a:endParaRPr>
          </a:p>
        </p:txBody>
      </p:sp>
      <p:sp>
        <p:nvSpPr>
          <p:cNvPr id="100383" name="Rectangle 22"/>
          <p:cNvSpPr>
            <a:spLocks noChangeArrowheads="1"/>
          </p:cNvSpPr>
          <p:nvPr/>
        </p:nvSpPr>
        <p:spPr bwMode="auto">
          <a:xfrm>
            <a:off x="3967163" y="1066800"/>
            <a:ext cx="1768475" cy="850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ctr" eaLnBrk="0" hangingPunct="0">
              <a:lnSpc>
                <a:spcPct val="35000"/>
              </a:lnSpc>
              <a:spcBef>
                <a:spcPts val="938"/>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u="sng">
              <a:solidFill>
                <a:srgbClr val="FFFFFF"/>
              </a:solidFill>
              <a:latin typeface="Helvetica" charset="0"/>
            </a:endParaRPr>
          </a:p>
          <a:p>
            <a:pPr algn="ctr" eaLnBrk="0" hangingPunct="0">
              <a:lnSpc>
                <a:spcPct val="35000"/>
              </a:lnSpc>
              <a:spcBef>
                <a:spcPts val="938"/>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u="sng">
                <a:solidFill>
                  <a:srgbClr val="FFFFFF"/>
                </a:solidFill>
                <a:latin typeface="Helvetica" charset="0"/>
              </a:rPr>
              <a:t>Các thư tín</a:t>
            </a:r>
          </a:p>
          <a:p>
            <a:pPr algn="ctr" eaLnBrk="0" hangingPunct="0">
              <a:lnSpc>
                <a:spcPct val="35000"/>
              </a:lnSpc>
              <a:spcBef>
                <a:spcPts val="938"/>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i="1">
                <a:solidFill>
                  <a:srgbClr val="FFFFFF"/>
                </a:solidFill>
                <a:latin typeface="Helvetica" charset="0"/>
              </a:rPr>
              <a:t>Thư tín Phao-lô</a:t>
            </a:r>
            <a:r>
              <a:rPr lang="en-GB" sz="1400" b="1">
                <a:solidFill>
                  <a:srgbClr val="FFFFFF"/>
                </a:solidFill>
                <a:latin typeface="Helvetica" charset="0"/>
              </a:rPr>
              <a:t>:</a:t>
            </a:r>
          </a:p>
          <a:p>
            <a:pPr algn="ctr" eaLnBrk="0" hangingPunct="0">
              <a:lnSpc>
                <a:spcPct val="55000"/>
              </a:lnSpc>
              <a:spcBef>
                <a:spcPts val="938"/>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solidFill>
                <a:srgbClr val="FFFFFF"/>
              </a:solidFill>
              <a:latin typeface="Helvetica" charset="0"/>
            </a:endParaRPr>
          </a:p>
        </p:txBody>
      </p:sp>
      <p:grpSp>
        <p:nvGrpSpPr>
          <p:cNvPr id="6" name="Group 23"/>
          <p:cNvGrpSpPr>
            <a:grpSpLocks/>
          </p:cNvGrpSpPr>
          <p:nvPr/>
        </p:nvGrpSpPr>
        <p:grpSpPr bwMode="auto">
          <a:xfrm>
            <a:off x="977900" y="1655763"/>
            <a:ext cx="3192463" cy="1147762"/>
            <a:chOff x="616" y="1043"/>
            <a:chExt cx="2011" cy="723"/>
          </a:xfrm>
        </p:grpSpPr>
        <p:grpSp>
          <p:nvGrpSpPr>
            <p:cNvPr id="100385" name="Group 24"/>
            <p:cNvGrpSpPr>
              <a:grpSpLocks/>
            </p:cNvGrpSpPr>
            <p:nvPr/>
          </p:nvGrpSpPr>
          <p:grpSpPr bwMode="auto">
            <a:xfrm>
              <a:off x="616" y="1043"/>
              <a:ext cx="1822" cy="723"/>
              <a:chOff x="616" y="1043"/>
              <a:chExt cx="1822" cy="723"/>
            </a:xfrm>
          </p:grpSpPr>
          <p:sp>
            <p:nvSpPr>
              <p:cNvPr id="100387" name="AutoShape 25"/>
              <p:cNvSpPr>
                <a:spLocks noChangeArrowheads="1"/>
              </p:cNvSpPr>
              <p:nvPr/>
            </p:nvSpPr>
            <p:spPr bwMode="auto">
              <a:xfrm>
                <a:off x="715" y="1085"/>
                <a:ext cx="1658" cy="586"/>
              </a:xfrm>
              <a:prstGeom prst="roundRect">
                <a:avLst>
                  <a:gd name="adj" fmla="val 12495"/>
                </a:avLst>
              </a:prstGeom>
              <a:gradFill rotWithShape="0">
                <a:gsLst>
                  <a:gs pos="0">
                    <a:srgbClr val="2C4174"/>
                  </a:gs>
                  <a:gs pos="50000">
                    <a:srgbClr val="618FFD"/>
                  </a:gs>
                  <a:gs pos="100000">
                    <a:srgbClr val="2C4174"/>
                  </a:gs>
                </a:gsLst>
                <a:lin ang="5400000" scaled="1"/>
              </a:gradFill>
              <a:ln w="25560">
                <a:solidFill>
                  <a:srgbClr val="000000"/>
                </a:solidFill>
                <a:miter lim="800000"/>
                <a:headEnd/>
                <a:tailEnd/>
              </a:ln>
            </p:spPr>
            <p:txBody>
              <a:bodyPr wrap="none" anchor="ctr"/>
              <a:lstStyle/>
              <a:p>
                <a:pPr eaLnBrk="0" hangingPunct="0">
                  <a:lnSpc>
                    <a:spcPct val="93000"/>
                  </a:lnSpc>
                  <a:buClr>
                    <a:srgbClr val="000000"/>
                  </a:buClr>
                  <a:buSzPct val="100000"/>
                  <a:buFont typeface="Times New Roman" charset="0"/>
                  <a:buNone/>
                </a:pPr>
                <a:endParaRPr lang="en-US"/>
              </a:p>
            </p:txBody>
          </p:sp>
          <p:sp>
            <p:nvSpPr>
              <p:cNvPr id="100388" name="Rectangle 26"/>
              <p:cNvSpPr>
                <a:spLocks noChangeArrowheads="1"/>
              </p:cNvSpPr>
              <p:nvPr/>
            </p:nvSpPr>
            <p:spPr bwMode="auto">
              <a:xfrm>
                <a:off x="616" y="1043"/>
                <a:ext cx="1822" cy="7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lgn="ctr" eaLnBrk="0" hangingPunct="0">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700" b="1">
                  <a:latin typeface="Helvetica" charset="0"/>
                </a:endParaRPr>
              </a:p>
              <a:p>
                <a:pPr algn="ctr" eaLnBrk="0" hangingPunct="0">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ja-JP" altLang="en-GB" sz="1700" b="1">
                    <a:latin typeface="Helvetica" charset="0"/>
                  </a:rPr>
                  <a:t>“</a:t>
                </a:r>
                <a:r>
                  <a:rPr lang="en-GB" altLang="ja-JP" sz="1700" b="1">
                    <a:latin typeface="Helvetica" charset="0"/>
                  </a:rPr>
                  <a:t>một số trong Rô-ma có trong II Cô-rinh-tô</a:t>
                </a:r>
                <a:r>
                  <a:rPr lang="ja-JP" altLang="en-GB" sz="1700" b="1">
                    <a:latin typeface="Helvetica" charset="0"/>
                  </a:rPr>
                  <a:t>”</a:t>
                </a:r>
                <a:endParaRPr lang="en-GB" altLang="ja-JP" sz="1700" b="1">
                  <a:latin typeface="Helvetica" charset="0"/>
                </a:endParaRPr>
              </a:p>
              <a:p>
                <a:pPr algn="ctr" eaLnBrk="0" hangingPunct="0">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700" b="1">
                  <a:latin typeface="Helvetica" charset="0"/>
                </a:endParaRPr>
              </a:p>
            </p:txBody>
          </p:sp>
        </p:grpSp>
        <p:sp>
          <p:nvSpPr>
            <p:cNvPr id="51" name="Line 27"/>
            <p:cNvSpPr>
              <a:spLocks noChangeShapeType="1"/>
            </p:cNvSpPr>
            <p:nvPr/>
          </p:nvSpPr>
          <p:spPr bwMode="auto">
            <a:xfrm flipV="1">
              <a:off x="2149" y="1373"/>
              <a:ext cx="478" cy="6"/>
            </a:xfrm>
            <a:prstGeom prst="line">
              <a:avLst/>
            </a:prstGeom>
            <a:noFill/>
            <a:ln w="57240">
              <a:solidFill>
                <a:srgbClr val="FFFF00"/>
              </a:solidFill>
              <a:miter lim="800000"/>
              <a:headEnd/>
              <a:tailEnd type="triangle" w="med" len="med"/>
            </a:ln>
            <a:effectLst>
              <a:outerShdw dist="71785" dir="2700000" algn="ctr" rotWithShape="0">
                <a:srgbClr val="808080"/>
              </a:outerShdw>
            </a:effectLst>
          </p:spPr>
          <p:txBody>
            <a:bodyP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nodeType="afterEffect">
                                  <p:stCondLst>
                                    <p:cond delay="0"/>
                                  </p:stCondLst>
                                  <p:childTnLst>
                                    <p:set>
                                      <p:cBhvr>
                                        <p:cTn id="6" dur="1" fill="hold">
                                          <p:stCondLst>
                                            <p:cond delay="0"/>
                                          </p:stCondLst>
                                        </p:cTn>
                                        <p:tgtEl>
                                          <p:spTgt spid="208937"/>
                                        </p:tgtEl>
                                        <p:attrNameLst>
                                          <p:attrName>style.visibility</p:attrName>
                                        </p:attrNameLst>
                                      </p:cBhvr>
                                      <p:to>
                                        <p:strVal val="visible"/>
                                      </p:to>
                                    </p:set>
                                    <p:anim calcmode="lin" valueType="num">
                                      <p:cBhvr>
                                        <p:cTn id="7" dur="500" fill="hold"/>
                                        <p:tgtEl>
                                          <p:spTgt spid="208937"/>
                                        </p:tgtEl>
                                        <p:attrNameLst>
                                          <p:attrName>ppt_w</p:attrName>
                                        </p:attrNameLst>
                                      </p:cBhvr>
                                      <p:tavLst>
                                        <p:tav tm="100000">
                                          <p:val>
                                            <p:strVal val="(6*min(ma#ppt_x(#ppt_w*#ppt_h,.3),1)-7.4)/-.7*#ppt_w"/>
                                          </p:val>
                                        </p:tav>
                                        <p:tav tm="100000">
                                          <p:val>
                                            <p:strVal val="#ppt_w"/>
                                          </p:val>
                                        </p:tav>
                                      </p:tavLst>
                                    </p:anim>
                                    <p:anim calcmode="lin" valueType="num">
                                      <p:cBhvr>
                                        <p:cTn id="8" dur="500" fill="hold"/>
                                        <p:tgtEl>
                                          <p:spTgt spid="208937"/>
                                        </p:tgtEl>
                                        <p:attrNameLst>
                                          <p:attrName>ppt_h</p:attrName>
                                        </p:attrNameLst>
                                      </p:cBhvr>
                                      <p:tavLst>
                                        <p:tav tm="100000">
                                          <p:val>
                                            <p:strVal val="(6*min(ma#ppt_x(#ppt_w*#ppt_h,.3),1)-7.4)/-.7*#ppt_h"/>
                                          </p:val>
                                        </p:tav>
                                        <p:tav tm="100000">
                                          <p:val>
                                            <p:strVal val="#ppt_h"/>
                                          </p:val>
                                        </p:tav>
                                      </p:tavLst>
                                    </p:anim>
                                    <p:anim calcmode="lin" valueType="num">
                                      <p:cBhvr>
                                        <p:cTn id="9" dur="500" fill="hold"/>
                                        <p:tgtEl>
                                          <p:spTgt spid="208937"/>
                                        </p:tgtEl>
                                        <p:attrNameLst>
                                          <p:attrName>ppt_x</p:attrName>
                                        </p:attrNameLst>
                                      </p:cBhvr>
                                      <p:tavLst>
                                        <p:tav tm="100000">
                                          <p:val>
                                            <p:fltVal val="0.5"/>
                                          </p:val>
                                        </p:tav>
                                        <p:tav tm="100000">
                                          <p:val>
                                            <p:strVal val="#ppt_x"/>
                                          </p:val>
                                        </p:tav>
                                      </p:tavLst>
                                    </p:anim>
                                    <p:anim calcmode="lin" valueType="num">
                                      <p:cBhvr>
                                        <p:cTn id="10" dur="500" fill="hold"/>
                                        <p:tgtEl>
                                          <p:spTgt spid="208937"/>
                                        </p:tgtEl>
                                        <p:attrNameLst>
                                          <p:attrName>ppt_y</p:attrName>
                                        </p:attrNameLst>
                                      </p:cBhvr>
                                      <p:tavLst>
                                        <p:tav tm="100000">
                                          <p:val>
                                            <p:strVal val="1+(6*min(ma#ppt_x(#ppt_w*#ppt_h,.3),1)-7.4)/-.7*#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3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100000">
                                          <p:val>
                                            <p:strVal val="(6*min(ma#ppt_x(#ppt_w*#ppt_h,.3),1)-7.4)/-.7*#ppt_w"/>
                                          </p:val>
                                        </p:tav>
                                        <p:tav tm="100000">
                                          <p:val>
                                            <p:strVal val="#ppt_w"/>
                                          </p:val>
                                        </p:tav>
                                      </p:tavLst>
                                    </p:anim>
                                    <p:anim calcmode="lin" valueType="num">
                                      <p:cBhvr>
                                        <p:cTn id="16" dur="500" fill="hold"/>
                                        <p:tgtEl>
                                          <p:spTgt spid="4"/>
                                        </p:tgtEl>
                                        <p:attrNameLst>
                                          <p:attrName>ppt_h</p:attrName>
                                        </p:attrNameLst>
                                      </p:cBhvr>
                                      <p:tavLst>
                                        <p:tav tm="100000">
                                          <p:val>
                                            <p:strVal val="(6*min(ma#ppt_x(#ppt_w*#ppt_h,.3),1)-7.4)/-.7*#ppt_h"/>
                                          </p:val>
                                        </p:tav>
                                        <p:tav tm="100000">
                                          <p:val>
                                            <p:strVal val="#ppt_h"/>
                                          </p:val>
                                        </p:tav>
                                      </p:tavLst>
                                    </p:anim>
                                    <p:anim calcmode="lin" valueType="num">
                                      <p:cBhvr>
                                        <p:cTn id="17" dur="500" fill="hold"/>
                                        <p:tgtEl>
                                          <p:spTgt spid="4"/>
                                        </p:tgtEl>
                                        <p:attrNameLst>
                                          <p:attrName>ppt_x</p:attrName>
                                        </p:attrNameLst>
                                      </p:cBhvr>
                                      <p:tavLst>
                                        <p:tav tm="100000">
                                          <p:val>
                                            <p:fltVal val="0.5"/>
                                          </p:val>
                                        </p:tav>
                                        <p:tav tm="100000">
                                          <p:val>
                                            <p:strVal val="#ppt_x"/>
                                          </p:val>
                                        </p:tav>
                                      </p:tavLst>
                                    </p:anim>
                                    <p:anim calcmode="lin" valueType="num">
                                      <p:cBhvr>
                                        <p:cTn id="18" dur="500" fill="hold"/>
                                        <p:tgtEl>
                                          <p:spTgt spid="4"/>
                                        </p:tgtEl>
                                        <p:attrNameLst>
                                          <p:attrName>ppt_y</p:attrName>
                                        </p:attrNameLst>
                                      </p:cBhvr>
                                      <p:tavLst>
                                        <p:tav tm="100000">
                                          <p:val>
                                            <p:strVal val="1+(6*min(ma#ppt_x(#ppt_w*#ppt_h,.3),1)-7.4)/-.7*#ppt_h/2"/>
                                          </p:val>
                                        </p:tav>
                                        <p:tav tm="100000">
                                          <p:val>
                                            <p:strVal val="#ppt_y"/>
                                          </p:val>
                                        </p:tav>
                                      </p:tavLst>
                                    </p:anim>
                                  </p:childTnLst>
                                </p:cTn>
                              </p:par>
                            </p:childTnLst>
                          </p:cTn>
                        </p:par>
                        <p:par>
                          <p:cTn id="19" fill="hold" nodeType="afterGroup">
                            <p:stCondLst>
                              <p:cond delay="500"/>
                            </p:stCondLst>
                            <p:childTnLst>
                              <p:par>
                                <p:cTn id="20" presetID="4" presetClass="entr" presetSubtype="32" fill="hold" nodeType="afterEffect">
                                  <p:stCondLst>
                                    <p:cond delay="0"/>
                                  </p:stCondLst>
                                  <p:childTnLst>
                                    <p:set>
                                      <p:cBhvr>
                                        <p:cTn id="21" dur="1" fill="hold">
                                          <p:stCondLst>
                                            <p:cond delay="0"/>
                                          </p:stCondLst>
                                        </p:cTn>
                                        <p:tgtEl>
                                          <p:spTgt spid="208943">
                                            <p:txEl>
                                              <p:pRg st="0" end="0"/>
                                            </p:txEl>
                                          </p:spTgt>
                                        </p:tgtEl>
                                        <p:attrNameLst>
                                          <p:attrName>style.visibility</p:attrName>
                                        </p:attrNameLst>
                                      </p:cBhvr>
                                      <p:to>
                                        <p:strVal val="visible"/>
                                      </p:to>
                                    </p:set>
                                    <p:animEffect transition="in" filter="box(out)">
                                      <p:cBhvr>
                                        <p:cTn id="22" dur="500"/>
                                        <p:tgtEl>
                                          <p:spTgt spid="208943">
                                            <p:txEl>
                                              <p:pRg st="0" end="0"/>
                                            </p:txEl>
                                          </p:spTgt>
                                        </p:tgtEl>
                                      </p:cBhvr>
                                    </p:animEffect>
                                  </p:childTnLst>
                                </p:cTn>
                              </p:par>
                            </p:childTnLst>
                          </p:cTn>
                        </p:par>
                        <p:par>
                          <p:cTn id="23" fill="hold" nodeType="afterGroup">
                            <p:stCondLst>
                              <p:cond delay="1000"/>
                            </p:stCondLst>
                            <p:childTnLst>
                              <p:par>
                                <p:cTn id="24" presetID="4" presetClass="entr" presetSubtype="32" fill="hold" nodeType="afterEffect">
                                  <p:stCondLst>
                                    <p:cond delay="0"/>
                                  </p:stCondLst>
                                  <p:childTnLst>
                                    <p:set>
                                      <p:cBhvr>
                                        <p:cTn id="25" dur="1" fill="hold">
                                          <p:stCondLst>
                                            <p:cond delay="0"/>
                                          </p:stCondLst>
                                        </p:cTn>
                                        <p:tgtEl>
                                          <p:spTgt spid="208943">
                                            <p:txEl>
                                              <p:pRg st="1" end="1"/>
                                            </p:txEl>
                                          </p:spTgt>
                                        </p:tgtEl>
                                        <p:attrNameLst>
                                          <p:attrName>style.visibility</p:attrName>
                                        </p:attrNameLst>
                                      </p:cBhvr>
                                      <p:to>
                                        <p:strVal val="visible"/>
                                      </p:to>
                                    </p:set>
                                    <p:animEffect transition="in" filter="box(out)">
                                      <p:cBhvr>
                                        <p:cTn id="26" dur="500"/>
                                        <p:tgtEl>
                                          <p:spTgt spid="208943">
                                            <p:txEl>
                                              <p:pRg st="1" end="1"/>
                                            </p:txEl>
                                          </p:spTgt>
                                        </p:tgtEl>
                                      </p:cBhvr>
                                    </p:animEffect>
                                  </p:childTnLst>
                                </p:cTn>
                              </p:par>
                            </p:childTnLst>
                          </p:cTn>
                        </p:par>
                        <p:par>
                          <p:cTn id="27" fill="hold" nodeType="afterGroup">
                            <p:stCondLst>
                              <p:cond delay="1500"/>
                            </p:stCondLst>
                            <p:childTnLst>
                              <p:par>
                                <p:cTn id="28" presetID="4" presetClass="entr" presetSubtype="32" fill="hold" nodeType="afterEffect">
                                  <p:stCondLst>
                                    <p:cond delay="0"/>
                                  </p:stCondLst>
                                  <p:childTnLst>
                                    <p:set>
                                      <p:cBhvr>
                                        <p:cTn id="29" dur="1" fill="hold">
                                          <p:stCondLst>
                                            <p:cond delay="0"/>
                                          </p:stCondLst>
                                        </p:cTn>
                                        <p:tgtEl>
                                          <p:spTgt spid="208943">
                                            <p:txEl>
                                              <p:pRg st="2" end="2"/>
                                            </p:txEl>
                                          </p:spTgt>
                                        </p:tgtEl>
                                        <p:attrNameLst>
                                          <p:attrName>style.visibility</p:attrName>
                                        </p:attrNameLst>
                                      </p:cBhvr>
                                      <p:to>
                                        <p:strVal val="visible"/>
                                      </p:to>
                                    </p:set>
                                    <p:animEffect transition="in" filter="box(out)">
                                      <p:cBhvr>
                                        <p:cTn id="30" dur="500"/>
                                        <p:tgtEl>
                                          <p:spTgt spid="208943">
                                            <p:txEl>
                                              <p:pRg st="2" end="2"/>
                                            </p:txEl>
                                          </p:spTgt>
                                        </p:tgtEl>
                                      </p:cBhvr>
                                    </p:animEffect>
                                  </p:childTnLst>
                                </p:cTn>
                              </p:par>
                            </p:childTnLst>
                          </p:cTn>
                        </p:par>
                        <p:par>
                          <p:cTn id="31" fill="hold" nodeType="afterGroup">
                            <p:stCondLst>
                              <p:cond delay="2000"/>
                            </p:stCondLst>
                            <p:childTnLst>
                              <p:par>
                                <p:cTn id="32" presetID="4" presetClass="entr" presetSubtype="32" fill="hold" nodeType="afterEffect">
                                  <p:stCondLst>
                                    <p:cond delay="0"/>
                                  </p:stCondLst>
                                  <p:childTnLst>
                                    <p:set>
                                      <p:cBhvr>
                                        <p:cTn id="33" dur="1" fill="hold">
                                          <p:stCondLst>
                                            <p:cond delay="0"/>
                                          </p:stCondLst>
                                        </p:cTn>
                                        <p:tgtEl>
                                          <p:spTgt spid="208943">
                                            <p:txEl>
                                              <p:pRg st="3" end="3"/>
                                            </p:txEl>
                                          </p:spTgt>
                                        </p:tgtEl>
                                        <p:attrNameLst>
                                          <p:attrName>style.visibility</p:attrName>
                                        </p:attrNameLst>
                                      </p:cBhvr>
                                      <p:to>
                                        <p:strVal val="visible"/>
                                      </p:to>
                                    </p:set>
                                    <p:animEffect transition="in" filter="box(out)">
                                      <p:cBhvr>
                                        <p:cTn id="34" dur="500"/>
                                        <p:tgtEl>
                                          <p:spTgt spid="208943">
                                            <p:txEl>
                                              <p:pRg st="3" end="3"/>
                                            </p:txEl>
                                          </p:spTgt>
                                        </p:tgtEl>
                                      </p:cBhvr>
                                    </p:animEffect>
                                  </p:childTnLst>
                                </p:cTn>
                              </p:par>
                            </p:childTnLst>
                          </p:cTn>
                        </p:par>
                        <p:par>
                          <p:cTn id="35" fill="hold" nodeType="afterGroup">
                            <p:stCondLst>
                              <p:cond delay="2500"/>
                            </p:stCondLst>
                            <p:childTnLst>
                              <p:par>
                                <p:cTn id="36" presetID="4" presetClass="entr" presetSubtype="32" fill="hold" nodeType="afterEffect">
                                  <p:stCondLst>
                                    <p:cond delay="0"/>
                                  </p:stCondLst>
                                  <p:childTnLst>
                                    <p:set>
                                      <p:cBhvr>
                                        <p:cTn id="37" dur="1" fill="hold">
                                          <p:stCondLst>
                                            <p:cond delay="0"/>
                                          </p:stCondLst>
                                        </p:cTn>
                                        <p:tgtEl>
                                          <p:spTgt spid="208943">
                                            <p:txEl>
                                              <p:pRg st="4" end="4"/>
                                            </p:txEl>
                                          </p:spTgt>
                                        </p:tgtEl>
                                        <p:attrNameLst>
                                          <p:attrName>style.visibility</p:attrName>
                                        </p:attrNameLst>
                                      </p:cBhvr>
                                      <p:to>
                                        <p:strVal val="visible"/>
                                      </p:to>
                                    </p:set>
                                    <p:animEffect transition="in" filter="box(out)">
                                      <p:cBhvr>
                                        <p:cTn id="38" dur="500"/>
                                        <p:tgtEl>
                                          <p:spTgt spid="208943">
                                            <p:txEl>
                                              <p:pRg st="4" end="4"/>
                                            </p:txEl>
                                          </p:spTgt>
                                        </p:tgtEl>
                                      </p:cBhvr>
                                    </p:animEffect>
                                  </p:childTnLst>
                                </p:cTn>
                              </p:par>
                            </p:childTnLst>
                          </p:cTn>
                        </p:par>
                        <p:par>
                          <p:cTn id="39" fill="hold" nodeType="afterGroup">
                            <p:stCondLst>
                              <p:cond delay="3000"/>
                            </p:stCondLst>
                            <p:childTnLst>
                              <p:par>
                                <p:cTn id="40" presetID="23" presetClass="entr" presetSubtype="36" fill="hold" nodeType="afterEffect">
                                  <p:stCondLst>
                                    <p:cond delay="0"/>
                                  </p:stCondLst>
                                  <p:childTnLst>
                                    <p:set>
                                      <p:cBhvr>
                                        <p:cTn id="41" dur="1" fill="hold">
                                          <p:stCondLst>
                                            <p:cond delay="0"/>
                                          </p:stCondLst>
                                        </p:cTn>
                                        <p:tgtEl>
                                          <p:spTgt spid="46"/>
                                        </p:tgtEl>
                                        <p:attrNameLst>
                                          <p:attrName>style.visibility</p:attrName>
                                        </p:attrNameLst>
                                      </p:cBhvr>
                                      <p:to>
                                        <p:strVal val="visible"/>
                                      </p:to>
                                    </p:set>
                                    <p:anim calcmode="lin" valueType="num">
                                      <p:cBhvr>
                                        <p:cTn id="42" dur="500" fill="hold"/>
                                        <p:tgtEl>
                                          <p:spTgt spid="46"/>
                                        </p:tgtEl>
                                        <p:attrNameLst>
                                          <p:attrName>ppt_w</p:attrName>
                                        </p:attrNameLst>
                                      </p:cBhvr>
                                      <p:tavLst>
                                        <p:tav tm="100000">
                                          <p:val>
                                            <p:strVal val="(6*min(ma#ppt_x(#ppt_w*#ppt_h,.3),1)-7.4)/-.7*#ppt_w"/>
                                          </p:val>
                                        </p:tav>
                                        <p:tav tm="100000">
                                          <p:val>
                                            <p:strVal val="#ppt_w"/>
                                          </p:val>
                                        </p:tav>
                                      </p:tavLst>
                                    </p:anim>
                                    <p:anim calcmode="lin" valueType="num">
                                      <p:cBhvr>
                                        <p:cTn id="43" dur="500" fill="hold"/>
                                        <p:tgtEl>
                                          <p:spTgt spid="46"/>
                                        </p:tgtEl>
                                        <p:attrNameLst>
                                          <p:attrName>ppt_h</p:attrName>
                                        </p:attrNameLst>
                                      </p:cBhvr>
                                      <p:tavLst>
                                        <p:tav tm="100000">
                                          <p:val>
                                            <p:strVal val="(6*min(ma#ppt_x(#ppt_w*#ppt_h,.3),1)-7.4)/-.7*#ppt_h"/>
                                          </p:val>
                                        </p:tav>
                                        <p:tav tm="100000">
                                          <p:val>
                                            <p:strVal val="#ppt_h"/>
                                          </p:val>
                                        </p:tav>
                                      </p:tavLst>
                                    </p:anim>
                                    <p:anim calcmode="lin" valueType="num">
                                      <p:cBhvr>
                                        <p:cTn id="44" dur="500" fill="hold"/>
                                        <p:tgtEl>
                                          <p:spTgt spid="46"/>
                                        </p:tgtEl>
                                        <p:attrNameLst>
                                          <p:attrName>ppt_x</p:attrName>
                                        </p:attrNameLst>
                                      </p:cBhvr>
                                      <p:tavLst>
                                        <p:tav tm="100000">
                                          <p:val>
                                            <p:fltVal val="0.5"/>
                                          </p:val>
                                        </p:tav>
                                        <p:tav tm="100000">
                                          <p:val>
                                            <p:strVal val="#ppt_x"/>
                                          </p:val>
                                        </p:tav>
                                      </p:tavLst>
                                    </p:anim>
                                    <p:anim calcmode="lin" valueType="num">
                                      <p:cBhvr>
                                        <p:cTn id="45" dur="500" fill="hold"/>
                                        <p:tgtEl>
                                          <p:spTgt spid="46"/>
                                        </p:tgtEl>
                                        <p:attrNameLst>
                                          <p:attrName>ppt_y</p:attrName>
                                        </p:attrNameLst>
                                      </p:cBhvr>
                                      <p:tavLst>
                                        <p:tav tm="100000">
                                          <p:val>
                                            <p:strVal val="1+(6*min(ma#ppt_x(#ppt_w*#ppt_h,.3),1)-7.4)/-.7*#ppt_h/2"/>
                                          </p:val>
                                        </p:tav>
                                        <p:tav tm="100000">
                                          <p:val>
                                            <p:strVal val="#ppt_y"/>
                                          </p:val>
                                        </p:tav>
                                      </p:tavLst>
                                    </p:anim>
                                  </p:childTnLst>
                                </p:cTn>
                              </p:par>
                            </p:childTnLst>
                          </p:cTn>
                        </p:par>
                        <p:par>
                          <p:cTn id="46" fill="hold" nodeType="afterGroup">
                            <p:stCondLst>
                              <p:cond delay="3500"/>
                            </p:stCondLst>
                            <p:childTnLst>
                              <p:par>
                                <p:cTn id="47" presetID="23" presetClass="entr" presetSubtype="36"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100000">
                                          <p:val>
                                            <p:strVal val="(6*min(ma#ppt_x(#ppt_w*#ppt_h,.3),1)-7.4)/-.7*#ppt_w"/>
                                          </p:val>
                                        </p:tav>
                                        <p:tav tm="100000">
                                          <p:val>
                                            <p:strVal val="#ppt_w"/>
                                          </p:val>
                                        </p:tav>
                                      </p:tavLst>
                                    </p:anim>
                                    <p:anim calcmode="lin" valueType="num">
                                      <p:cBhvr>
                                        <p:cTn id="50" dur="500" fill="hold"/>
                                        <p:tgtEl>
                                          <p:spTgt spid="47"/>
                                        </p:tgtEl>
                                        <p:attrNameLst>
                                          <p:attrName>ppt_h</p:attrName>
                                        </p:attrNameLst>
                                      </p:cBhvr>
                                      <p:tavLst>
                                        <p:tav tm="100000">
                                          <p:val>
                                            <p:strVal val="(6*min(ma#ppt_x(#ppt_w*#ppt_h,.3),1)-7.4)/-.7*#ppt_h"/>
                                          </p:val>
                                        </p:tav>
                                        <p:tav tm="100000">
                                          <p:val>
                                            <p:strVal val="#ppt_h"/>
                                          </p:val>
                                        </p:tav>
                                      </p:tavLst>
                                    </p:anim>
                                    <p:anim calcmode="lin" valueType="num">
                                      <p:cBhvr>
                                        <p:cTn id="51" dur="500" fill="hold"/>
                                        <p:tgtEl>
                                          <p:spTgt spid="47"/>
                                        </p:tgtEl>
                                        <p:attrNameLst>
                                          <p:attrName>ppt_x</p:attrName>
                                        </p:attrNameLst>
                                      </p:cBhvr>
                                      <p:tavLst>
                                        <p:tav tm="100000">
                                          <p:val>
                                            <p:fltVal val="0.5"/>
                                          </p:val>
                                        </p:tav>
                                        <p:tav tm="100000">
                                          <p:val>
                                            <p:strVal val="#ppt_x"/>
                                          </p:val>
                                        </p:tav>
                                      </p:tavLst>
                                    </p:anim>
                                    <p:anim calcmode="lin" valueType="num">
                                      <p:cBhvr>
                                        <p:cTn id="52" dur="500" fill="hold"/>
                                        <p:tgtEl>
                                          <p:spTgt spid="47"/>
                                        </p:tgtEl>
                                        <p:attrNameLst>
                                          <p:attrName>ppt_y</p:attrName>
                                        </p:attrNameLst>
                                      </p:cBhvr>
                                      <p:tavLst>
                                        <p:tav tm="100000">
                                          <p:val>
                                            <p:strVal val="1+(6*min(ma#ppt_x(#ppt_w*#ppt_h,.3),1)-7.4)/-.7*#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3" presetClass="entr" presetSubtype="36" fill="hold" nodeType="click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500" fill="hold"/>
                                        <p:tgtEl>
                                          <p:spTgt spid="6"/>
                                        </p:tgtEl>
                                        <p:attrNameLst>
                                          <p:attrName>ppt_w</p:attrName>
                                        </p:attrNameLst>
                                      </p:cBhvr>
                                      <p:tavLst>
                                        <p:tav tm="100000">
                                          <p:val>
                                            <p:strVal val="(6*min(ma#ppt_x(#ppt_w*#ppt_h,.3),1)-7.4)/-.7*#ppt_w"/>
                                          </p:val>
                                        </p:tav>
                                        <p:tav tm="100000">
                                          <p:val>
                                            <p:strVal val="#ppt_w"/>
                                          </p:val>
                                        </p:tav>
                                      </p:tavLst>
                                    </p:anim>
                                    <p:anim calcmode="lin" valueType="num">
                                      <p:cBhvr>
                                        <p:cTn id="58" dur="500" fill="hold"/>
                                        <p:tgtEl>
                                          <p:spTgt spid="6"/>
                                        </p:tgtEl>
                                        <p:attrNameLst>
                                          <p:attrName>ppt_h</p:attrName>
                                        </p:attrNameLst>
                                      </p:cBhvr>
                                      <p:tavLst>
                                        <p:tav tm="100000">
                                          <p:val>
                                            <p:strVal val="(6*min(ma#ppt_x(#ppt_w*#ppt_h,.3),1)-7.4)/-.7*#ppt_h"/>
                                          </p:val>
                                        </p:tav>
                                        <p:tav tm="100000">
                                          <p:val>
                                            <p:strVal val="#ppt_h"/>
                                          </p:val>
                                        </p:tav>
                                      </p:tavLst>
                                    </p:anim>
                                    <p:anim calcmode="lin" valueType="num">
                                      <p:cBhvr>
                                        <p:cTn id="59" dur="500" fill="hold"/>
                                        <p:tgtEl>
                                          <p:spTgt spid="6"/>
                                        </p:tgtEl>
                                        <p:attrNameLst>
                                          <p:attrName>ppt_x</p:attrName>
                                        </p:attrNameLst>
                                      </p:cBhvr>
                                      <p:tavLst>
                                        <p:tav tm="100000">
                                          <p:val>
                                            <p:fltVal val="0.5"/>
                                          </p:val>
                                        </p:tav>
                                        <p:tav tm="100000">
                                          <p:val>
                                            <p:strVal val="#ppt_x"/>
                                          </p:val>
                                        </p:tav>
                                      </p:tavLst>
                                    </p:anim>
                                    <p:anim calcmode="lin" valueType="num">
                                      <p:cBhvr>
                                        <p:cTn id="60" dur="500" fill="hold"/>
                                        <p:tgtEl>
                                          <p:spTgt spid="6"/>
                                        </p:tgtEl>
                                        <p:attrNameLst>
                                          <p:attrName>ppt_y</p:attrName>
                                        </p:attrNameLst>
                                      </p:cBhvr>
                                      <p:tavLst>
                                        <p:tav tm="100000">
                                          <p:val>
                                            <p:strVal val="1+(6*min(ma#ppt_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Line 2"/>
          <p:cNvSpPr>
            <a:spLocks noChangeShapeType="1"/>
          </p:cNvSpPr>
          <p:nvPr/>
        </p:nvSpPr>
        <p:spPr bwMode="auto">
          <a:xfrm flipH="1" flipV="1">
            <a:off x="4676775" y="2036763"/>
            <a:ext cx="546100" cy="342900"/>
          </a:xfrm>
          <a:prstGeom prst="line">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txBody>
          <a:bodyPr lIns="91418" tIns="45710" rIns="91418" bIns="45710"/>
          <a:lstStyle/>
          <a:p>
            <a:endParaRPr lang="en-US"/>
          </a:p>
        </p:txBody>
      </p:sp>
      <p:sp>
        <p:nvSpPr>
          <p:cNvPr id="102402" name="Rectangle 3"/>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102403" name="Text Box 4"/>
          <p:cNvSpPr txBox="1">
            <a:spLocks noChangeArrowheads="1"/>
          </p:cNvSpPr>
          <p:nvPr/>
        </p:nvSpPr>
        <p:spPr bwMode="auto">
          <a:xfrm>
            <a:off x="5734050" y="3373438"/>
            <a:ext cx="35655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02404" name="Rectangle 5"/>
          <p:cNvSpPr>
            <a:spLocks noChangeArrowheads="1"/>
          </p:cNvSpPr>
          <p:nvPr/>
        </p:nvSpPr>
        <p:spPr bwMode="auto">
          <a:xfrm>
            <a:off x="5921375" y="2224088"/>
            <a:ext cx="3200400" cy="4964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eaLnBrk="0" hangingPunct="0">
              <a:lnSpc>
                <a:spcPct val="125000"/>
              </a:lnSpc>
              <a:spcBef>
                <a:spcPts val="2250"/>
              </a:spcBef>
              <a:buClr>
                <a:srgbClr val="99FF99"/>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3600" b="1">
                <a:solidFill>
                  <a:srgbClr val="99FF99"/>
                </a:solidFill>
                <a:latin typeface="Arial" charset="0"/>
              </a:rPr>
              <a:t>SỰ DẠY DỖ QUAN TRỌNG CỦA ÔNG CHO CÁC HỘI THÁNH ĐẦU TIÊN</a:t>
            </a:r>
          </a:p>
        </p:txBody>
      </p:sp>
      <p:sp>
        <p:nvSpPr>
          <p:cNvPr id="102405" name="Rectangle 6"/>
          <p:cNvSpPr>
            <a:spLocks noChangeArrowheads="1"/>
          </p:cNvSpPr>
          <p:nvPr/>
        </p:nvSpPr>
        <p:spPr bwMode="auto">
          <a:xfrm>
            <a:off x="4068763" y="1154113"/>
            <a:ext cx="1593850" cy="6451600"/>
          </a:xfrm>
          <a:prstGeom prst="rect">
            <a:avLst/>
          </a:prstGeom>
          <a:gradFill rotWithShape="0">
            <a:gsLst>
              <a:gs pos="0">
                <a:srgbClr val="2C4174"/>
              </a:gs>
              <a:gs pos="50000">
                <a:srgbClr val="618FFD"/>
              </a:gs>
              <a:gs pos="100000">
                <a:srgbClr val="2C4174"/>
              </a:gs>
            </a:gsLst>
            <a:lin ang="0" scaled="1"/>
          </a:gradFill>
          <a:ln w="76320">
            <a:solidFill>
              <a:srgbClr val="000099"/>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210951" name="Line 7"/>
          <p:cNvSpPr>
            <a:spLocks noChangeShapeType="1"/>
          </p:cNvSpPr>
          <p:nvPr/>
        </p:nvSpPr>
        <p:spPr bwMode="auto">
          <a:xfrm>
            <a:off x="4152900" y="1887538"/>
            <a:ext cx="1482725" cy="1587"/>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10952" name="Line 8"/>
          <p:cNvSpPr>
            <a:spLocks noChangeShapeType="1"/>
          </p:cNvSpPr>
          <p:nvPr/>
        </p:nvSpPr>
        <p:spPr bwMode="auto">
          <a:xfrm>
            <a:off x="4152900" y="3546475"/>
            <a:ext cx="1482725" cy="1588"/>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10953" name="Line 9"/>
          <p:cNvSpPr>
            <a:spLocks noChangeShapeType="1"/>
          </p:cNvSpPr>
          <p:nvPr/>
        </p:nvSpPr>
        <p:spPr bwMode="auto">
          <a:xfrm>
            <a:off x="4170363" y="5715000"/>
            <a:ext cx="1482725" cy="1588"/>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10954" name="Line 10"/>
          <p:cNvSpPr>
            <a:spLocks noChangeShapeType="1"/>
          </p:cNvSpPr>
          <p:nvPr/>
        </p:nvSpPr>
        <p:spPr bwMode="auto">
          <a:xfrm>
            <a:off x="4148138" y="5122863"/>
            <a:ext cx="1457325" cy="1587"/>
          </a:xfrm>
          <a:prstGeom prst="line">
            <a:avLst/>
          </a:prstGeom>
          <a:noFill/>
          <a:ln w="50760">
            <a:solidFill>
              <a:srgbClr val="FFFFFF"/>
            </a:solidFill>
            <a:miter lim="800000"/>
            <a:headEnd/>
            <a:tailEnd/>
          </a:ln>
          <a:effectLst>
            <a:outerShdw dist="17819" dir="2700000"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grpSp>
        <p:nvGrpSpPr>
          <p:cNvPr id="102410" name="Group 11"/>
          <p:cNvGrpSpPr>
            <a:grpSpLocks/>
          </p:cNvGrpSpPr>
          <p:nvPr/>
        </p:nvGrpSpPr>
        <p:grpSpPr bwMode="auto">
          <a:xfrm>
            <a:off x="4067175" y="0"/>
            <a:ext cx="1593850" cy="1055688"/>
            <a:chOff x="2562" y="0"/>
            <a:chExt cx="1004" cy="665"/>
          </a:xfrm>
        </p:grpSpPr>
        <p:sp>
          <p:nvSpPr>
            <p:cNvPr id="102449" name="Rectangle 12"/>
            <p:cNvSpPr>
              <a:spLocks noChangeArrowheads="1"/>
            </p:cNvSpPr>
            <p:nvPr/>
          </p:nvSpPr>
          <p:spPr bwMode="auto">
            <a:xfrm>
              <a:off x="2649" y="0"/>
              <a:ext cx="862"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125"/>
                </a:spcBef>
                <a:buClr>
                  <a:srgbClr val="FC0128"/>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800" b="1">
                  <a:solidFill>
                    <a:srgbClr val="FC0128"/>
                  </a:solidFill>
                  <a:latin typeface="Helvetica" charset="0"/>
                </a:rPr>
                <a:t>(21 Sách)</a:t>
              </a:r>
              <a:r>
                <a:rPr lang="ar-sa" sz="1800" b="1">
                  <a:solidFill>
                    <a:srgbClr val="FC0128"/>
                  </a:solidFill>
                  <a:latin typeface="Helvetica" charset="0"/>
                </a:rPr>
                <a:t>‏</a:t>
              </a:r>
              <a:endParaRPr lang="en-GB" sz="1800" b="1">
                <a:solidFill>
                  <a:srgbClr val="FC0128"/>
                </a:solidFill>
                <a:latin typeface="Helvetica" charset="0"/>
              </a:endParaRPr>
            </a:p>
          </p:txBody>
        </p:sp>
        <p:sp>
          <p:nvSpPr>
            <p:cNvPr id="102450" name="Rectangle 13"/>
            <p:cNvSpPr>
              <a:spLocks noChangeArrowheads="1"/>
            </p:cNvSpPr>
            <p:nvPr/>
          </p:nvSpPr>
          <p:spPr bwMode="auto">
            <a:xfrm>
              <a:off x="2562" y="225"/>
              <a:ext cx="1004" cy="434"/>
            </a:xfrm>
            <a:prstGeom prst="rect">
              <a:avLst/>
            </a:prstGeom>
            <a:gradFill rotWithShape="0">
              <a:gsLst>
                <a:gs pos="0">
                  <a:srgbClr val="2C4174"/>
                </a:gs>
                <a:gs pos="50000">
                  <a:srgbClr val="618FFD"/>
                </a:gs>
                <a:gs pos="100000">
                  <a:srgbClr val="2C4174"/>
                </a:gs>
              </a:gsLst>
              <a:lin ang="0" scaled="1"/>
            </a:gradFill>
            <a:ln w="76320">
              <a:solidFill>
                <a:srgbClr val="000099"/>
              </a:solidFill>
              <a:miter lim="800000"/>
              <a:headEnd/>
              <a:tailEnd/>
            </a:ln>
          </p:spPr>
          <p:txBody>
            <a:bodyPr wrap="none" anchor="ctr"/>
            <a:lstStyle/>
            <a:p>
              <a:pPr eaLnBrk="0" hangingPunct="0">
                <a:lnSpc>
                  <a:spcPct val="93000"/>
                </a:lnSpc>
                <a:buClr>
                  <a:srgbClr val="000000"/>
                </a:buClr>
                <a:buSzPct val="100000"/>
                <a:buFont typeface="Times New Roman" charset="0"/>
                <a:buNone/>
              </a:pPr>
              <a:endParaRPr lang="en-US"/>
            </a:p>
          </p:txBody>
        </p:sp>
        <p:sp>
          <p:nvSpPr>
            <p:cNvPr id="102451" name="Rectangle 14"/>
            <p:cNvSpPr>
              <a:spLocks noChangeArrowheads="1"/>
            </p:cNvSpPr>
            <p:nvPr/>
          </p:nvSpPr>
          <p:spPr bwMode="auto">
            <a:xfrm>
              <a:off x="2615" y="281"/>
              <a:ext cx="892" cy="3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520" tIns="50760" rIns="101520" bIns="50760">
              <a:spAutoFit/>
            </a:bodyPr>
            <a:lstStyle/>
            <a:p>
              <a:pPr algn="ctr" eaLnBrk="0" hangingPunct="0">
                <a:lnSpc>
                  <a:spcPct val="65000"/>
                </a:lnSpc>
                <a:spcBef>
                  <a:spcPts val="1063"/>
                </a:spcBef>
                <a:buClr>
                  <a:srgbClr val="99FF66"/>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700" b="1">
                  <a:solidFill>
                    <a:srgbClr val="99FF66"/>
                  </a:solidFill>
                  <a:latin typeface="Helvetica" charset="0"/>
                </a:rPr>
                <a:t>NAN ĐỀ</a:t>
              </a:r>
            </a:p>
            <a:p>
              <a:pPr algn="ctr" eaLnBrk="0" hangingPunct="0">
                <a:lnSpc>
                  <a:spcPct val="65000"/>
                </a:lnSpc>
                <a:spcBef>
                  <a:spcPts val="1063"/>
                </a:spcBef>
                <a:buClr>
                  <a:srgbClr val="99FF66"/>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700" b="1">
                  <a:solidFill>
                    <a:srgbClr val="99FF66"/>
                  </a:solidFill>
                  <a:latin typeface="Helvetica" charset="0"/>
                </a:rPr>
                <a:t>HỘI THÁNH</a:t>
              </a:r>
            </a:p>
          </p:txBody>
        </p:sp>
      </p:grpSp>
      <p:sp>
        <p:nvSpPr>
          <p:cNvPr id="210959" name="Line 15"/>
          <p:cNvSpPr>
            <a:spLocks noChangeShapeType="1"/>
          </p:cNvSpPr>
          <p:nvPr/>
        </p:nvSpPr>
        <p:spPr bwMode="auto">
          <a:xfrm>
            <a:off x="4152900" y="2584450"/>
            <a:ext cx="1482725" cy="1588"/>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10960" name="Line 16"/>
          <p:cNvSpPr>
            <a:spLocks noChangeShapeType="1"/>
          </p:cNvSpPr>
          <p:nvPr/>
        </p:nvSpPr>
        <p:spPr bwMode="auto">
          <a:xfrm>
            <a:off x="4121150" y="4719638"/>
            <a:ext cx="1482725" cy="1587"/>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10961" name="Line 17"/>
          <p:cNvSpPr>
            <a:spLocks noChangeShapeType="1"/>
          </p:cNvSpPr>
          <p:nvPr/>
        </p:nvSpPr>
        <p:spPr bwMode="auto">
          <a:xfrm>
            <a:off x="4464050" y="6062663"/>
            <a:ext cx="865188" cy="1587"/>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02414" name="Text Box 19"/>
          <p:cNvSpPr txBox="1">
            <a:spLocks noChangeArrowheads="1"/>
          </p:cNvSpPr>
          <p:nvPr/>
        </p:nvSpPr>
        <p:spPr bwMode="auto">
          <a:xfrm>
            <a:off x="852488" y="2881313"/>
            <a:ext cx="28638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02415" name="Rectangle 20"/>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102416" name="Text Box 21"/>
          <p:cNvSpPr txBox="1">
            <a:spLocks noChangeArrowheads="1"/>
          </p:cNvSpPr>
          <p:nvPr/>
        </p:nvSpPr>
        <p:spPr bwMode="auto">
          <a:xfrm>
            <a:off x="5734050" y="3373438"/>
            <a:ext cx="35655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210971" name="Line 27"/>
          <p:cNvSpPr>
            <a:spLocks noChangeShapeType="1"/>
          </p:cNvSpPr>
          <p:nvPr/>
        </p:nvSpPr>
        <p:spPr bwMode="auto">
          <a:xfrm flipV="1">
            <a:off x="3411538" y="2179638"/>
            <a:ext cx="758825" cy="9525"/>
          </a:xfrm>
          <a:prstGeom prst="line">
            <a:avLst/>
          </a:prstGeom>
          <a:noFill/>
          <a:ln w="57240">
            <a:solidFill>
              <a:schemeClr val="bg1"/>
            </a:solidFill>
            <a:miter lim="800000"/>
            <a:headEnd/>
            <a:tailEnd type="triangle" w="med" len="med"/>
          </a:ln>
          <a:effectLst>
            <a:outerShdw dist="71785" dir="2700000"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02418" name="Rectangle 28"/>
          <p:cNvSpPr>
            <a:spLocks noChangeArrowheads="1"/>
          </p:cNvSpPr>
          <p:nvPr/>
        </p:nvSpPr>
        <p:spPr bwMode="auto">
          <a:xfrm>
            <a:off x="5605463" y="4102100"/>
            <a:ext cx="571500" cy="1223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38" tIns="44269" rIns="90338" bIns="44269">
            <a:spAutoFit/>
          </a:bodyPr>
          <a:lstStyle/>
          <a:p>
            <a:pPr eaLnBrk="0" hangingPunct="0">
              <a:spcBef>
                <a:spcPts val="4500"/>
              </a:spcBef>
              <a:buClr>
                <a:srgbClr val="FC0128"/>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7200">
                <a:solidFill>
                  <a:srgbClr val="FC0128"/>
                </a:solidFill>
                <a:latin typeface="Krone" charset="0"/>
              </a:rPr>
              <a:t>}</a:t>
            </a:r>
          </a:p>
        </p:txBody>
      </p:sp>
      <p:sp>
        <p:nvSpPr>
          <p:cNvPr id="102419" name="Text Box 29"/>
          <p:cNvSpPr txBox="1">
            <a:spLocks noChangeArrowheads="1"/>
          </p:cNvSpPr>
          <p:nvPr/>
        </p:nvSpPr>
        <p:spPr bwMode="auto">
          <a:xfrm>
            <a:off x="9696450" y="1588"/>
            <a:ext cx="18097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A27C"/>
              </a:buClr>
              <a:buSzPct val="100000"/>
            </a:pPr>
            <a:r>
              <a:rPr lang="en-GB" sz="2000">
                <a:solidFill>
                  <a:srgbClr val="FFA27C"/>
                </a:solidFill>
                <a:latin typeface="Comic Sans MS" charset="0"/>
              </a:rPr>
              <a:t> </a:t>
            </a:r>
          </a:p>
        </p:txBody>
      </p:sp>
      <p:sp>
        <p:nvSpPr>
          <p:cNvPr id="102420" name="Text Box 30"/>
          <p:cNvSpPr txBox="1">
            <a:spLocks noChangeArrowheads="1"/>
          </p:cNvSpPr>
          <p:nvPr/>
        </p:nvSpPr>
        <p:spPr bwMode="auto">
          <a:xfrm>
            <a:off x="8821738" y="741045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02421" name="Text Box 31"/>
          <p:cNvSpPr txBox="1">
            <a:spLocks noChangeArrowheads="1"/>
          </p:cNvSpPr>
          <p:nvPr/>
        </p:nvSpPr>
        <p:spPr bwMode="auto">
          <a:xfrm>
            <a:off x="9191625" y="7410450"/>
            <a:ext cx="3397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55</a:t>
            </a:r>
          </a:p>
        </p:txBody>
      </p:sp>
      <p:sp>
        <p:nvSpPr>
          <p:cNvPr id="102422" name="Text Box 32"/>
          <p:cNvSpPr txBox="1">
            <a:spLocks noChangeArrowheads="1"/>
          </p:cNvSpPr>
          <p:nvPr/>
        </p:nvSpPr>
        <p:spPr bwMode="auto">
          <a:xfrm>
            <a:off x="9569450" y="7345363"/>
            <a:ext cx="307975"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000"/>
              </a:spcBef>
              <a:buClr>
                <a:srgbClr val="FFFFFF"/>
              </a:buClr>
              <a:buSzPct val="100000"/>
            </a:pPr>
            <a:r>
              <a:rPr lang="en-GB" sz="1600" b="1">
                <a:solidFill>
                  <a:srgbClr val="FFFFFF"/>
                </a:solidFill>
                <a:latin typeface="Comic Sans MS" charset="0"/>
              </a:rPr>
              <a:t>1</a:t>
            </a:r>
          </a:p>
        </p:txBody>
      </p:sp>
      <p:grpSp>
        <p:nvGrpSpPr>
          <p:cNvPr id="102423" name="Group 34"/>
          <p:cNvGrpSpPr>
            <a:grpSpLocks/>
          </p:cNvGrpSpPr>
          <p:nvPr/>
        </p:nvGrpSpPr>
        <p:grpSpPr bwMode="auto">
          <a:xfrm>
            <a:off x="820738" y="2794000"/>
            <a:ext cx="2979737" cy="481013"/>
            <a:chOff x="517" y="1760"/>
            <a:chExt cx="1877" cy="303"/>
          </a:xfrm>
        </p:grpSpPr>
        <p:sp>
          <p:nvSpPr>
            <p:cNvPr id="102447" name="AutoShape 35"/>
            <p:cNvSpPr>
              <a:spLocks noChangeArrowheads="1"/>
            </p:cNvSpPr>
            <p:nvPr/>
          </p:nvSpPr>
          <p:spPr bwMode="auto">
            <a:xfrm>
              <a:off x="517" y="1760"/>
              <a:ext cx="1877" cy="303"/>
            </a:xfrm>
            <a:prstGeom prst="roundRect">
              <a:avLst>
                <a:gd name="adj" fmla="val 12495"/>
              </a:avLst>
            </a:prstGeom>
            <a:gradFill rotWithShape="0">
              <a:gsLst>
                <a:gs pos="0">
                  <a:srgbClr val="2C4174"/>
                </a:gs>
                <a:gs pos="50000">
                  <a:srgbClr val="618FFD"/>
                </a:gs>
                <a:gs pos="100000">
                  <a:srgbClr val="2C4174"/>
                </a:gs>
              </a:gsLst>
              <a:lin ang="5400000" scaled="1"/>
            </a:gradFill>
            <a:ln w="25560">
              <a:solidFill>
                <a:srgbClr val="000000"/>
              </a:solidFill>
              <a:miter lim="800000"/>
              <a:headEnd/>
              <a:tailEnd/>
            </a:ln>
          </p:spPr>
          <p:txBody>
            <a:bodyPr wrap="none" anchor="ctr"/>
            <a:lstStyle/>
            <a:p>
              <a:pPr eaLnBrk="0" hangingPunct="0">
                <a:lnSpc>
                  <a:spcPct val="93000"/>
                </a:lnSpc>
                <a:buClr>
                  <a:srgbClr val="000000"/>
                </a:buClr>
                <a:buSzPct val="100000"/>
                <a:buFont typeface="Times New Roman" charset="0"/>
                <a:buNone/>
              </a:pPr>
              <a:endParaRPr lang="en-US"/>
            </a:p>
          </p:txBody>
        </p:sp>
        <p:sp>
          <p:nvSpPr>
            <p:cNvPr id="102448" name="Rectangle 36"/>
            <p:cNvSpPr>
              <a:spLocks noChangeArrowheads="1"/>
            </p:cNvSpPr>
            <p:nvPr/>
          </p:nvSpPr>
          <p:spPr bwMode="auto">
            <a:xfrm>
              <a:off x="607" y="1808"/>
              <a:ext cx="1690" cy="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520" tIns="50760" rIns="101520" bIns="50760">
              <a:spAutoFit/>
            </a:bodyPr>
            <a:lstStyle/>
            <a:p>
              <a:pPr algn="ctr" eaLnBrk="0" hangingPunct="0">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ja-JP" altLang="en-GB" sz="1400" b="1">
                  <a:latin typeface="Helvetica" charset="0"/>
                </a:rPr>
                <a:t>“</a:t>
              </a:r>
              <a:r>
                <a:rPr lang="en-GB" altLang="ja-JP" sz="1400" b="1" u="sng">
                  <a:latin typeface="Helvetica" charset="0"/>
                </a:rPr>
                <a:t>Dân ngoại ăn thịt</a:t>
              </a:r>
              <a:r>
                <a:rPr lang="en-GB" altLang="ja-JP" sz="1400" b="1">
                  <a:latin typeface="Helvetica" charset="0"/>
                </a:rPr>
                <a:t>.</a:t>
              </a:r>
              <a:r>
                <a:rPr lang="ja-JP" altLang="en-GB" sz="1400" b="1">
                  <a:latin typeface="Helvetica" charset="0"/>
                </a:rPr>
                <a:t>”</a:t>
              </a:r>
              <a:endParaRPr lang="en-GB" sz="1400" b="1">
                <a:latin typeface="Helvetica" charset="0"/>
              </a:endParaRPr>
            </a:p>
          </p:txBody>
        </p:sp>
      </p:grpSp>
      <p:sp>
        <p:nvSpPr>
          <p:cNvPr id="210981" name="Line 37"/>
          <p:cNvSpPr>
            <a:spLocks noChangeShapeType="1"/>
          </p:cNvSpPr>
          <p:nvPr/>
        </p:nvSpPr>
        <p:spPr bwMode="auto">
          <a:xfrm>
            <a:off x="3603625" y="3049588"/>
            <a:ext cx="758825" cy="1587"/>
          </a:xfrm>
          <a:prstGeom prst="line">
            <a:avLst/>
          </a:prstGeom>
          <a:noFill/>
          <a:ln w="57240">
            <a:solidFill>
              <a:schemeClr val="bg1"/>
            </a:solidFill>
            <a:miter lim="800000"/>
            <a:headEnd/>
            <a:tailEnd type="triangle" w="med" len="med"/>
          </a:ln>
          <a:effectLst>
            <a:outerShdw dist="71785" dir="2700000"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grpSp>
        <p:nvGrpSpPr>
          <p:cNvPr id="4" name="Group 45"/>
          <p:cNvGrpSpPr>
            <a:grpSpLocks/>
          </p:cNvGrpSpPr>
          <p:nvPr/>
        </p:nvGrpSpPr>
        <p:grpSpPr bwMode="auto">
          <a:xfrm>
            <a:off x="708025" y="4749800"/>
            <a:ext cx="3678238" cy="885825"/>
            <a:chOff x="446" y="2961"/>
            <a:chExt cx="2317" cy="558"/>
          </a:xfrm>
        </p:grpSpPr>
        <p:grpSp>
          <p:nvGrpSpPr>
            <p:cNvPr id="102443" name="Group 46"/>
            <p:cNvGrpSpPr>
              <a:grpSpLocks/>
            </p:cNvGrpSpPr>
            <p:nvPr/>
          </p:nvGrpSpPr>
          <p:grpSpPr bwMode="auto">
            <a:xfrm>
              <a:off x="446" y="2961"/>
              <a:ext cx="2006" cy="558"/>
              <a:chOff x="446" y="2961"/>
              <a:chExt cx="2006" cy="558"/>
            </a:xfrm>
          </p:grpSpPr>
          <p:sp>
            <p:nvSpPr>
              <p:cNvPr id="102445" name="AutoShape 47"/>
              <p:cNvSpPr>
                <a:spLocks noChangeArrowheads="1"/>
              </p:cNvSpPr>
              <p:nvPr/>
            </p:nvSpPr>
            <p:spPr bwMode="auto">
              <a:xfrm>
                <a:off x="526" y="2961"/>
                <a:ext cx="1859" cy="309"/>
              </a:xfrm>
              <a:prstGeom prst="roundRect">
                <a:avLst>
                  <a:gd name="adj" fmla="val 12495"/>
                </a:avLst>
              </a:prstGeom>
              <a:gradFill rotWithShape="0">
                <a:gsLst>
                  <a:gs pos="0">
                    <a:srgbClr val="2C4174"/>
                  </a:gs>
                  <a:gs pos="50000">
                    <a:srgbClr val="618FFD"/>
                  </a:gs>
                  <a:gs pos="100000">
                    <a:srgbClr val="2C4174"/>
                  </a:gs>
                </a:gsLst>
                <a:lin ang="5400000" scaled="1"/>
              </a:gradFill>
              <a:ln w="25560">
                <a:solidFill>
                  <a:srgbClr val="000000"/>
                </a:solidFill>
                <a:miter lim="800000"/>
                <a:headEnd/>
                <a:tailEnd/>
              </a:ln>
            </p:spPr>
            <p:txBody>
              <a:bodyPr wrap="none" anchor="ctr"/>
              <a:lstStyle/>
              <a:p>
                <a:pPr eaLnBrk="0" hangingPunct="0">
                  <a:lnSpc>
                    <a:spcPct val="93000"/>
                  </a:lnSpc>
                  <a:buClr>
                    <a:srgbClr val="000000"/>
                  </a:buClr>
                  <a:buSzPct val="100000"/>
                  <a:buFont typeface="Times New Roman" charset="0"/>
                  <a:buNone/>
                </a:pPr>
                <a:endParaRPr lang="en-US"/>
              </a:p>
            </p:txBody>
          </p:sp>
          <p:sp>
            <p:nvSpPr>
              <p:cNvPr id="102446" name="Rectangle 48"/>
              <p:cNvSpPr>
                <a:spLocks noChangeArrowheads="1"/>
              </p:cNvSpPr>
              <p:nvPr/>
            </p:nvSpPr>
            <p:spPr bwMode="auto">
              <a:xfrm>
                <a:off x="446" y="3037"/>
                <a:ext cx="2006" cy="4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lgn="ctr" eaLnBrk="0" hangingPunct="0">
                  <a:lnSpc>
                    <a:spcPct val="65000"/>
                  </a:lnSpc>
                  <a:spcBef>
                    <a:spcPts val="1063"/>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ja-JP" altLang="en-GB" sz="1700" b="1">
                    <a:solidFill>
                      <a:srgbClr val="FFFF00"/>
                    </a:solidFill>
                    <a:latin typeface="Helvetica" charset="0"/>
                  </a:rPr>
                  <a:t>“</a:t>
                </a:r>
                <a:r>
                  <a:rPr lang="en-GB" altLang="ja-JP" sz="1700" b="1">
                    <a:solidFill>
                      <a:srgbClr val="FFFF00"/>
                    </a:solidFill>
                    <a:latin typeface="Helvetica" charset="0"/>
                  </a:rPr>
                  <a:t>Kết thúc các thư tín của Phao-lô.</a:t>
                </a:r>
                <a:r>
                  <a:rPr lang="ja-JP" altLang="en-GB" sz="1700" b="1">
                    <a:solidFill>
                      <a:srgbClr val="FFFF00"/>
                    </a:solidFill>
                    <a:latin typeface="Helvetica" charset="0"/>
                  </a:rPr>
                  <a:t>”</a:t>
                </a:r>
                <a:endParaRPr lang="en-GB" altLang="ja-JP" sz="1700" b="1">
                  <a:solidFill>
                    <a:srgbClr val="FFFF00"/>
                  </a:solidFill>
                  <a:latin typeface="Helvetica" charset="0"/>
                </a:endParaRPr>
              </a:p>
              <a:p>
                <a:pPr algn="ctr" eaLnBrk="0" hangingPunct="0">
                  <a:lnSpc>
                    <a:spcPct val="65000"/>
                  </a:lnSpc>
                  <a:spcBef>
                    <a:spcPts val="1063"/>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700" b="1">
                  <a:solidFill>
                    <a:srgbClr val="FFFF00"/>
                  </a:solidFill>
                  <a:latin typeface="Helvetica" charset="0"/>
                </a:endParaRPr>
              </a:p>
            </p:txBody>
          </p:sp>
        </p:grpSp>
        <p:sp>
          <p:nvSpPr>
            <p:cNvPr id="210993" name="Line 49"/>
            <p:cNvSpPr>
              <a:spLocks noChangeShapeType="1"/>
            </p:cNvSpPr>
            <p:nvPr/>
          </p:nvSpPr>
          <p:spPr bwMode="auto">
            <a:xfrm>
              <a:off x="2285" y="3114"/>
              <a:ext cx="478" cy="1"/>
            </a:xfrm>
            <a:prstGeom prst="line">
              <a:avLst/>
            </a:prstGeom>
            <a:noFill/>
            <a:ln w="57240">
              <a:solidFill>
                <a:srgbClr val="FFFF00"/>
              </a:solidFill>
              <a:miter lim="800000"/>
              <a:headEnd/>
              <a:tailEnd type="triangle" w="med" len="med"/>
            </a:ln>
            <a:effectLst>
              <a:outerShdw dist="71785" dir="2700000" algn="ctr" rotWithShape="0">
                <a:srgbClr val="808080"/>
              </a:outerShdw>
            </a:effectLst>
          </p:spPr>
          <p:txBody>
            <a:bodyP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grpSp>
      <p:sp>
        <p:nvSpPr>
          <p:cNvPr id="210994" name="Rectangle 50"/>
          <p:cNvSpPr>
            <a:spLocks noChangeArrowheads="1"/>
          </p:cNvSpPr>
          <p:nvPr/>
        </p:nvSpPr>
        <p:spPr bwMode="auto">
          <a:xfrm>
            <a:off x="4021138" y="4462463"/>
            <a:ext cx="1768475" cy="1014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solidFill>
                <a:srgbClr val="FFFF00"/>
              </a:solidFill>
              <a:latin typeface="Helvetica" charset="0"/>
            </a:endParaRP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solidFill>
                <a:srgbClr val="FFFF00"/>
              </a:solidFill>
              <a:latin typeface="Helvetica" charset="0"/>
            </a:endParaRP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solidFill>
                  <a:srgbClr val="FFFF00"/>
                </a:solidFill>
                <a:latin typeface="Helvetica" charset="0"/>
              </a:rPr>
              <a:t>Phi-lê-môn</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solidFill>
                <a:srgbClr val="FFFF00"/>
              </a:solidFill>
              <a:latin typeface="Helvetica" charset="0"/>
            </a:endParaRP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solidFill>
                <a:srgbClr val="FFFF00"/>
              </a:solidFill>
              <a:latin typeface="Helvetica" charset="0"/>
            </a:endParaRPr>
          </a:p>
        </p:txBody>
      </p:sp>
      <p:sp>
        <p:nvSpPr>
          <p:cNvPr id="210995" name="Rectangle 51"/>
          <p:cNvSpPr>
            <a:spLocks noChangeArrowheads="1"/>
          </p:cNvSpPr>
          <p:nvPr/>
        </p:nvSpPr>
        <p:spPr bwMode="auto">
          <a:xfrm>
            <a:off x="852488" y="5024438"/>
            <a:ext cx="2886075" cy="170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r" eaLnBrk="0" hangingPunct="0">
              <a:lnSpc>
                <a:spcPct val="130000"/>
              </a:lnSpc>
              <a:spcBef>
                <a:spcPts val="2063"/>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3300" b="1">
                <a:solidFill>
                  <a:srgbClr val="FFFFFF"/>
                </a:solidFill>
                <a:latin typeface="Helvetica" charset="0"/>
              </a:rPr>
              <a:t>Phi-lê-môn</a:t>
            </a:r>
          </a:p>
          <a:p>
            <a:pPr algn="r" eaLnBrk="0" hangingPunct="0">
              <a:lnSpc>
                <a:spcPct val="130000"/>
              </a:lnSpc>
              <a:spcBef>
                <a:spcPts val="2063"/>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3300" b="1">
              <a:solidFill>
                <a:srgbClr val="FFFFFF"/>
              </a:solidFill>
              <a:latin typeface="Helvetica" charset="0"/>
            </a:endParaRPr>
          </a:p>
        </p:txBody>
      </p:sp>
      <p:sp>
        <p:nvSpPr>
          <p:cNvPr id="51" name="Rectangle 41"/>
          <p:cNvSpPr>
            <a:spLocks noChangeArrowheads="1"/>
          </p:cNvSpPr>
          <p:nvPr/>
        </p:nvSpPr>
        <p:spPr bwMode="auto">
          <a:xfrm>
            <a:off x="3983038" y="3344863"/>
            <a:ext cx="1768475" cy="182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latin typeface="Helvetica" charset="0"/>
            </a:endParaRP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latin typeface="Helvetica" charset="0"/>
            </a:endParaRP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latin typeface="Helvetica" charset="0"/>
              </a:rPr>
              <a:t>I Tê-sa-lô-ni-ca</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latin typeface="Helvetica" charset="0"/>
              </a:rPr>
              <a:t>II Tê-sa-lô-ni-ca</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latin typeface="Helvetica" charset="0"/>
              </a:rPr>
              <a:t>I Ti-mô-thê</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latin typeface="Helvetica" charset="0"/>
              </a:rPr>
              <a:t>II Ti-mô-thê</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latin typeface="Helvetica" charset="0"/>
              </a:rPr>
              <a:t>Tít</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latin typeface="Helvetica" charset="0"/>
            </a:endParaRP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latin typeface="Helvetica" charset="0"/>
            </a:endParaRPr>
          </a:p>
        </p:txBody>
      </p:sp>
      <p:sp>
        <p:nvSpPr>
          <p:cNvPr id="102429" name="Rectangle 18"/>
          <p:cNvSpPr>
            <a:spLocks noChangeArrowheads="1"/>
          </p:cNvSpPr>
          <p:nvPr/>
        </p:nvSpPr>
        <p:spPr bwMode="auto">
          <a:xfrm>
            <a:off x="5903913" y="-434975"/>
            <a:ext cx="3163887" cy="2238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eaLnBrk="0" hangingPunct="0">
              <a:lnSpc>
                <a:spcPct val="60000"/>
              </a:lnSpc>
              <a:spcBef>
                <a:spcPts val="2938"/>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4700" b="1" i="1">
              <a:solidFill>
                <a:srgbClr val="FFFFFF"/>
              </a:solidFill>
              <a:latin typeface="Helvetica" charset="0"/>
            </a:endParaRPr>
          </a:p>
          <a:p>
            <a:pPr eaLnBrk="0" hangingPunct="0">
              <a:lnSpc>
                <a:spcPct val="60000"/>
              </a:lnSpc>
              <a:spcBef>
                <a:spcPts val="2938"/>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4700" b="1" i="1">
                <a:solidFill>
                  <a:srgbClr val="FFFFFF"/>
                </a:solidFill>
                <a:latin typeface="Helvetica" charset="0"/>
              </a:rPr>
              <a:t>THƯ TÍN</a:t>
            </a:r>
          </a:p>
          <a:p>
            <a:pPr eaLnBrk="0" hangingPunct="0">
              <a:lnSpc>
                <a:spcPct val="60000"/>
              </a:lnSpc>
              <a:spcBef>
                <a:spcPts val="2938"/>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4700" b="1" i="1">
                <a:solidFill>
                  <a:srgbClr val="FFFFFF"/>
                </a:solidFill>
                <a:latin typeface="Helvetica" charset="0"/>
              </a:rPr>
              <a:t>PHAO-LÔ</a:t>
            </a:r>
          </a:p>
        </p:txBody>
      </p:sp>
      <p:sp>
        <p:nvSpPr>
          <p:cNvPr id="53" name="Rectangle 35"/>
          <p:cNvSpPr>
            <a:spLocks noChangeArrowheads="1"/>
          </p:cNvSpPr>
          <p:nvPr/>
        </p:nvSpPr>
        <p:spPr bwMode="auto">
          <a:xfrm>
            <a:off x="3983038" y="2333625"/>
            <a:ext cx="1768475" cy="1419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latin typeface="Helvetica" charset="0"/>
            </a:endParaRP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latin typeface="Helvetica" charset="0"/>
            </a:endParaRP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latin typeface="Helvetica" charset="0"/>
              </a:rPr>
              <a:t>Ga-la-ti</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latin typeface="Helvetica" charset="0"/>
              </a:rPr>
              <a:t>Ê-phê-sô</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latin typeface="Helvetica" charset="0"/>
              </a:rPr>
              <a:t>Phi-líp</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latin typeface="Helvetica" charset="0"/>
              </a:rPr>
              <a:t>Cô-lô-se</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latin typeface="Helvetica" charset="0"/>
            </a:endParaRPr>
          </a:p>
        </p:txBody>
      </p:sp>
      <p:sp>
        <p:nvSpPr>
          <p:cNvPr id="54" name="Rectangle 21"/>
          <p:cNvSpPr>
            <a:spLocks noChangeArrowheads="1"/>
          </p:cNvSpPr>
          <p:nvPr/>
        </p:nvSpPr>
        <p:spPr bwMode="auto">
          <a:xfrm>
            <a:off x="3983038" y="1744663"/>
            <a:ext cx="1768475" cy="1060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latin typeface="Helvetica" charset="0"/>
            </a:endParaRPr>
          </a:p>
          <a:p>
            <a:pPr algn="ctr" eaLnBrk="0" hangingPunct="0">
              <a:lnSpc>
                <a:spcPct val="5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latin typeface="Helvetica" charset="0"/>
              </a:rPr>
              <a:t>Rô-ma</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latin typeface="Helvetica" charset="0"/>
              </a:rPr>
              <a:t>I Cô-rinh-tô</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latin typeface="Helvetica" charset="0"/>
              </a:rPr>
              <a:t>II Cô-rinh-tô</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latin typeface="Helvetica" charset="0"/>
            </a:endParaRPr>
          </a:p>
        </p:txBody>
      </p:sp>
      <p:sp>
        <p:nvSpPr>
          <p:cNvPr id="102432" name="Rectangle 22"/>
          <p:cNvSpPr>
            <a:spLocks noChangeArrowheads="1"/>
          </p:cNvSpPr>
          <p:nvPr/>
        </p:nvSpPr>
        <p:spPr bwMode="auto">
          <a:xfrm>
            <a:off x="3967163" y="1066800"/>
            <a:ext cx="1768475" cy="850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ctr" eaLnBrk="0" hangingPunct="0">
              <a:lnSpc>
                <a:spcPct val="35000"/>
              </a:lnSpc>
              <a:spcBef>
                <a:spcPts val="938"/>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u="sng">
              <a:solidFill>
                <a:srgbClr val="FFFFFF"/>
              </a:solidFill>
              <a:latin typeface="Helvetica" charset="0"/>
            </a:endParaRPr>
          </a:p>
          <a:p>
            <a:pPr algn="ctr" eaLnBrk="0" hangingPunct="0">
              <a:lnSpc>
                <a:spcPct val="35000"/>
              </a:lnSpc>
              <a:spcBef>
                <a:spcPts val="938"/>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u="sng">
                <a:solidFill>
                  <a:srgbClr val="FFFFFF"/>
                </a:solidFill>
                <a:latin typeface="Helvetica" charset="0"/>
              </a:rPr>
              <a:t>Các thư tín</a:t>
            </a:r>
          </a:p>
          <a:p>
            <a:pPr algn="ctr" eaLnBrk="0" hangingPunct="0">
              <a:lnSpc>
                <a:spcPct val="35000"/>
              </a:lnSpc>
              <a:spcBef>
                <a:spcPts val="938"/>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i="1">
                <a:solidFill>
                  <a:srgbClr val="FFFFFF"/>
                </a:solidFill>
                <a:latin typeface="Helvetica" charset="0"/>
              </a:rPr>
              <a:t>Thư tín Phao-lô</a:t>
            </a:r>
            <a:r>
              <a:rPr lang="en-GB" sz="1400" b="1">
                <a:solidFill>
                  <a:srgbClr val="FFFFFF"/>
                </a:solidFill>
                <a:latin typeface="Helvetica" charset="0"/>
              </a:rPr>
              <a:t>:</a:t>
            </a:r>
          </a:p>
          <a:p>
            <a:pPr algn="ctr" eaLnBrk="0" hangingPunct="0">
              <a:lnSpc>
                <a:spcPct val="55000"/>
              </a:lnSpc>
              <a:spcBef>
                <a:spcPts val="938"/>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solidFill>
                <a:srgbClr val="FFFFFF"/>
              </a:solidFill>
              <a:latin typeface="Helvetica" charset="0"/>
            </a:endParaRPr>
          </a:p>
        </p:txBody>
      </p:sp>
      <p:grpSp>
        <p:nvGrpSpPr>
          <p:cNvPr id="6" name="Group 23"/>
          <p:cNvGrpSpPr>
            <a:grpSpLocks/>
          </p:cNvGrpSpPr>
          <p:nvPr/>
        </p:nvGrpSpPr>
        <p:grpSpPr bwMode="auto">
          <a:xfrm>
            <a:off x="977900" y="1655763"/>
            <a:ext cx="3192463" cy="1147762"/>
            <a:chOff x="616" y="1043"/>
            <a:chExt cx="2011" cy="723"/>
          </a:xfrm>
        </p:grpSpPr>
        <p:grpSp>
          <p:nvGrpSpPr>
            <p:cNvPr id="102439" name="Group 24"/>
            <p:cNvGrpSpPr>
              <a:grpSpLocks/>
            </p:cNvGrpSpPr>
            <p:nvPr/>
          </p:nvGrpSpPr>
          <p:grpSpPr bwMode="auto">
            <a:xfrm>
              <a:off x="616" y="1043"/>
              <a:ext cx="1822" cy="723"/>
              <a:chOff x="616" y="1043"/>
              <a:chExt cx="1822" cy="723"/>
            </a:xfrm>
          </p:grpSpPr>
          <p:sp>
            <p:nvSpPr>
              <p:cNvPr id="102441" name="AutoShape 25"/>
              <p:cNvSpPr>
                <a:spLocks noChangeArrowheads="1"/>
              </p:cNvSpPr>
              <p:nvPr/>
            </p:nvSpPr>
            <p:spPr bwMode="auto">
              <a:xfrm>
                <a:off x="715" y="1085"/>
                <a:ext cx="1658" cy="586"/>
              </a:xfrm>
              <a:prstGeom prst="roundRect">
                <a:avLst>
                  <a:gd name="adj" fmla="val 12495"/>
                </a:avLst>
              </a:prstGeom>
              <a:gradFill rotWithShape="0">
                <a:gsLst>
                  <a:gs pos="0">
                    <a:srgbClr val="2C4174"/>
                  </a:gs>
                  <a:gs pos="50000">
                    <a:srgbClr val="618FFD"/>
                  </a:gs>
                  <a:gs pos="100000">
                    <a:srgbClr val="2C4174"/>
                  </a:gs>
                </a:gsLst>
                <a:lin ang="5400000" scaled="1"/>
              </a:gradFill>
              <a:ln w="25560">
                <a:solidFill>
                  <a:srgbClr val="000000"/>
                </a:solidFill>
                <a:miter lim="800000"/>
                <a:headEnd/>
                <a:tailEnd/>
              </a:ln>
            </p:spPr>
            <p:txBody>
              <a:bodyPr wrap="none" anchor="ctr"/>
              <a:lstStyle/>
              <a:p>
                <a:pPr eaLnBrk="0" hangingPunct="0">
                  <a:lnSpc>
                    <a:spcPct val="93000"/>
                  </a:lnSpc>
                  <a:buClr>
                    <a:srgbClr val="000000"/>
                  </a:buClr>
                  <a:buSzPct val="100000"/>
                  <a:buFont typeface="Times New Roman" charset="0"/>
                  <a:buNone/>
                </a:pPr>
                <a:endParaRPr lang="en-US"/>
              </a:p>
            </p:txBody>
          </p:sp>
          <p:sp>
            <p:nvSpPr>
              <p:cNvPr id="102442" name="Rectangle 26"/>
              <p:cNvSpPr>
                <a:spLocks noChangeArrowheads="1"/>
              </p:cNvSpPr>
              <p:nvPr/>
            </p:nvSpPr>
            <p:spPr bwMode="auto">
              <a:xfrm>
                <a:off x="616" y="1043"/>
                <a:ext cx="1822" cy="7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lgn="ctr" eaLnBrk="0" hangingPunct="0">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700" b="1">
                  <a:latin typeface="Helvetica" charset="0"/>
                </a:endParaRPr>
              </a:p>
              <a:p>
                <a:pPr algn="ctr" eaLnBrk="0" hangingPunct="0">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ja-JP" altLang="en-GB" sz="1700" b="1">
                    <a:latin typeface="Helvetica" charset="0"/>
                  </a:rPr>
                  <a:t>“</a:t>
                </a:r>
                <a:r>
                  <a:rPr lang="en-GB" altLang="ja-JP" sz="1700" b="1">
                    <a:latin typeface="Helvetica" charset="0"/>
                  </a:rPr>
                  <a:t>một số trong Rô-ma có trong II Cô-rinh-tô</a:t>
                </a:r>
                <a:r>
                  <a:rPr lang="ja-JP" altLang="en-GB" sz="1700" b="1">
                    <a:latin typeface="Helvetica" charset="0"/>
                  </a:rPr>
                  <a:t>”</a:t>
                </a:r>
                <a:endParaRPr lang="en-GB" altLang="ja-JP" sz="1700" b="1">
                  <a:latin typeface="Helvetica" charset="0"/>
                </a:endParaRPr>
              </a:p>
              <a:p>
                <a:pPr algn="ctr" eaLnBrk="0" hangingPunct="0">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700" b="1">
                  <a:latin typeface="Helvetica" charset="0"/>
                </a:endParaRPr>
              </a:p>
            </p:txBody>
          </p:sp>
        </p:grpSp>
        <p:sp>
          <p:nvSpPr>
            <p:cNvPr id="58" name="Line 27"/>
            <p:cNvSpPr>
              <a:spLocks noChangeShapeType="1"/>
            </p:cNvSpPr>
            <p:nvPr/>
          </p:nvSpPr>
          <p:spPr bwMode="auto">
            <a:xfrm flipV="1">
              <a:off x="2149" y="1373"/>
              <a:ext cx="478" cy="6"/>
            </a:xfrm>
            <a:prstGeom prst="line">
              <a:avLst/>
            </a:prstGeom>
            <a:noFill/>
            <a:ln w="57240">
              <a:solidFill>
                <a:srgbClr val="FFFF00"/>
              </a:solidFill>
              <a:miter lim="800000"/>
              <a:headEnd/>
              <a:tailEnd type="triangle" w="med" len="med"/>
            </a:ln>
            <a:effectLst>
              <a:outerShdw dist="71785" dir="2700000" algn="ctr" rotWithShape="0">
                <a:srgbClr val="808080"/>
              </a:outerShdw>
            </a:effectLst>
          </p:spPr>
          <p:txBody>
            <a:bodyP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grpSp>
      <p:grpSp>
        <p:nvGrpSpPr>
          <p:cNvPr id="8" name="Group 42"/>
          <p:cNvGrpSpPr>
            <a:grpSpLocks/>
          </p:cNvGrpSpPr>
          <p:nvPr/>
        </p:nvGrpSpPr>
        <p:grpSpPr bwMode="auto">
          <a:xfrm>
            <a:off x="695325" y="3516313"/>
            <a:ext cx="3532188" cy="1128712"/>
            <a:chOff x="438" y="2215"/>
            <a:chExt cx="2225" cy="711"/>
          </a:xfrm>
        </p:grpSpPr>
        <p:grpSp>
          <p:nvGrpSpPr>
            <p:cNvPr id="102435" name="Group 43"/>
            <p:cNvGrpSpPr>
              <a:grpSpLocks/>
            </p:cNvGrpSpPr>
            <p:nvPr/>
          </p:nvGrpSpPr>
          <p:grpSpPr bwMode="auto">
            <a:xfrm>
              <a:off x="438" y="2215"/>
              <a:ext cx="2006" cy="711"/>
              <a:chOff x="438" y="2215"/>
              <a:chExt cx="2006" cy="711"/>
            </a:xfrm>
          </p:grpSpPr>
          <p:sp>
            <p:nvSpPr>
              <p:cNvPr id="102437" name="AutoShape 44"/>
              <p:cNvSpPr>
                <a:spLocks noChangeArrowheads="1"/>
              </p:cNvSpPr>
              <p:nvPr/>
            </p:nvSpPr>
            <p:spPr bwMode="auto">
              <a:xfrm>
                <a:off x="518" y="2215"/>
                <a:ext cx="1859" cy="711"/>
              </a:xfrm>
              <a:prstGeom prst="roundRect">
                <a:avLst>
                  <a:gd name="adj" fmla="val 12495"/>
                </a:avLst>
              </a:prstGeom>
              <a:gradFill rotWithShape="0">
                <a:gsLst>
                  <a:gs pos="0">
                    <a:srgbClr val="2C4174"/>
                  </a:gs>
                  <a:gs pos="50000">
                    <a:srgbClr val="618FFD"/>
                  </a:gs>
                  <a:gs pos="100000">
                    <a:srgbClr val="2C4174"/>
                  </a:gs>
                </a:gsLst>
                <a:lin ang="5400000" scaled="1"/>
              </a:gradFill>
              <a:ln w="25560">
                <a:solidFill>
                  <a:srgbClr val="000000"/>
                </a:solidFill>
                <a:miter lim="800000"/>
                <a:headEnd/>
                <a:tailEnd/>
              </a:ln>
            </p:spPr>
            <p:txBody>
              <a:bodyPr wrap="none" anchor="ctr"/>
              <a:lstStyle/>
              <a:p>
                <a:pPr eaLnBrk="0" hangingPunct="0">
                  <a:lnSpc>
                    <a:spcPct val="93000"/>
                  </a:lnSpc>
                  <a:buClr>
                    <a:srgbClr val="000000"/>
                  </a:buClr>
                  <a:buSzPct val="100000"/>
                  <a:buFont typeface="Times New Roman" charset="0"/>
                  <a:buNone/>
                </a:pPr>
                <a:endParaRPr lang="en-US"/>
              </a:p>
            </p:txBody>
          </p:sp>
          <p:sp>
            <p:nvSpPr>
              <p:cNvPr id="102438" name="Rectangle 45"/>
              <p:cNvSpPr>
                <a:spLocks noChangeArrowheads="1"/>
              </p:cNvSpPr>
              <p:nvPr/>
            </p:nvSpPr>
            <p:spPr bwMode="auto">
              <a:xfrm>
                <a:off x="438" y="2301"/>
                <a:ext cx="2006" cy="3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lgn="ctr" eaLnBrk="0" hangingPunct="0">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700" b="1">
                    <a:latin typeface="Helvetica" charset="0"/>
                  </a:rPr>
                  <a:t>Thủ quỹ Hội Thành phàn nàn: </a:t>
                </a:r>
                <a:r>
                  <a:rPr lang="ja-JP" altLang="en-GB" sz="1700" b="1">
                    <a:latin typeface="Helvetica" charset="0"/>
                  </a:rPr>
                  <a:t>“</a:t>
                </a:r>
                <a:r>
                  <a:rPr lang="en-GB" altLang="ja-JP" sz="1700" b="1">
                    <a:latin typeface="Helvetica" charset="0"/>
                  </a:rPr>
                  <a:t>Dâng hiến ít ỏi</a:t>
                </a:r>
                <a:r>
                  <a:rPr lang="ja-JP" altLang="en-GB" sz="1700" b="1">
                    <a:latin typeface="Helvetica" charset="0"/>
                  </a:rPr>
                  <a:t>”</a:t>
                </a:r>
                <a:endParaRPr lang="en-GB" sz="1700" b="1">
                  <a:latin typeface="Helvetica" charset="0"/>
                </a:endParaRPr>
              </a:p>
            </p:txBody>
          </p:sp>
        </p:grpSp>
        <p:sp>
          <p:nvSpPr>
            <p:cNvPr id="66" name="Line 46"/>
            <p:cNvSpPr>
              <a:spLocks noChangeShapeType="1"/>
            </p:cNvSpPr>
            <p:nvPr/>
          </p:nvSpPr>
          <p:spPr bwMode="auto">
            <a:xfrm>
              <a:off x="2185" y="2629"/>
              <a:ext cx="478" cy="2"/>
            </a:xfrm>
            <a:prstGeom prst="line">
              <a:avLst/>
            </a:prstGeom>
            <a:noFill/>
            <a:ln w="57240">
              <a:solidFill>
                <a:srgbClr val="FFFF00"/>
              </a:solidFill>
              <a:miter lim="800000"/>
              <a:headEnd/>
              <a:tailEnd type="triangle" w="med" len="med"/>
            </a:ln>
            <a:effectLst>
              <a:outerShdw dist="71785" dir="2700000" algn="ctr" rotWithShape="0">
                <a:srgbClr val="808080"/>
              </a:outerShdw>
            </a:effectLst>
          </p:spPr>
          <p:txBody>
            <a:bodyP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nodeType="afterEffect">
                                  <p:stCondLst>
                                    <p:cond delay="0"/>
                                  </p:stCondLst>
                                  <p:childTnLst>
                                    <p:set>
                                      <p:cBhvr>
                                        <p:cTn id="6" dur="1" fill="hold">
                                          <p:stCondLst>
                                            <p:cond delay="0"/>
                                          </p:stCondLst>
                                        </p:cTn>
                                        <p:tgtEl>
                                          <p:spTgt spid="210994"/>
                                        </p:tgtEl>
                                        <p:attrNameLst>
                                          <p:attrName>style.visibility</p:attrName>
                                        </p:attrNameLst>
                                      </p:cBhvr>
                                      <p:to>
                                        <p:strVal val="visible"/>
                                      </p:to>
                                    </p:set>
                                    <p:anim calcmode="lin" valueType="num">
                                      <p:cBhvr>
                                        <p:cTn id="7" dur="500" fill="hold"/>
                                        <p:tgtEl>
                                          <p:spTgt spid="210994"/>
                                        </p:tgtEl>
                                        <p:attrNameLst>
                                          <p:attrName>ppt_w</p:attrName>
                                        </p:attrNameLst>
                                      </p:cBhvr>
                                      <p:tavLst>
                                        <p:tav tm="100000">
                                          <p:val>
                                            <p:strVal val="(6*min(ma#ppt_x(#ppt_w*#ppt_h,.3),1)-7.4)/-.7*#ppt_w"/>
                                          </p:val>
                                        </p:tav>
                                        <p:tav tm="100000">
                                          <p:val>
                                            <p:strVal val="#ppt_w"/>
                                          </p:val>
                                        </p:tav>
                                      </p:tavLst>
                                    </p:anim>
                                    <p:anim calcmode="lin" valueType="num">
                                      <p:cBhvr>
                                        <p:cTn id="8" dur="500" fill="hold"/>
                                        <p:tgtEl>
                                          <p:spTgt spid="210994"/>
                                        </p:tgtEl>
                                        <p:attrNameLst>
                                          <p:attrName>ppt_h</p:attrName>
                                        </p:attrNameLst>
                                      </p:cBhvr>
                                      <p:tavLst>
                                        <p:tav tm="100000">
                                          <p:val>
                                            <p:strVal val="(6*min(ma#ppt_x(#ppt_w*#ppt_h,.3),1)-7.4)/-.7*#ppt_h"/>
                                          </p:val>
                                        </p:tav>
                                        <p:tav tm="100000">
                                          <p:val>
                                            <p:strVal val="#ppt_h"/>
                                          </p:val>
                                        </p:tav>
                                      </p:tavLst>
                                    </p:anim>
                                    <p:anim calcmode="lin" valueType="num">
                                      <p:cBhvr>
                                        <p:cTn id="9" dur="500" fill="hold"/>
                                        <p:tgtEl>
                                          <p:spTgt spid="210994"/>
                                        </p:tgtEl>
                                        <p:attrNameLst>
                                          <p:attrName>ppt_x</p:attrName>
                                        </p:attrNameLst>
                                      </p:cBhvr>
                                      <p:tavLst>
                                        <p:tav tm="100000">
                                          <p:val>
                                            <p:fltVal val="0.5"/>
                                          </p:val>
                                        </p:tav>
                                        <p:tav tm="100000">
                                          <p:val>
                                            <p:strVal val="#ppt_x"/>
                                          </p:val>
                                        </p:tav>
                                      </p:tavLst>
                                    </p:anim>
                                    <p:anim calcmode="lin" valueType="num">
                                      <p:cBhvr>
                                        <p:cTn id="10" dur="500" fill="hold"/>
                                        <p:tgtEl>
                                          <p:spTgt spid="210994"/>
                                        </p:tgtEl>
                                        <p:attrNameLst>
                                          <p:attrName>ppt_y</p:attrName>
                                        </p:attrNameLst>
                                      </p:cBhvr>
                                      <p:tavLst>
                                        <p:tav tm="100000">
                                          <p:val>
                                            <p:strVal val="1+(6*min(ma#ppt_x(#ppt_w*#ppt_h,.3),1)-7.4)/-.7*#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3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100000">
                                          <p:val>
                                            <p:strVal val="(6*min(ma#ppt_x(#ppt_w*#ppt_h,.3),1)-7.4)/-.7*#ppt_w"/>
                                          </p:val>
                                        </p:tav>
                                        <p:tav tm="100000">
                                          <p:val>
                                            <p:strVal val="#ppt_w"/>
                                          </p:val>
                                        </p:tav>
                                      </p:tavLst>
                                    </p:anim>
                                    <p:anim calcmode="lin" valueType="num">
                                      <p:cBhvr>
                                        <p:cTn id="16" dur="500" fill="hold"/>
                                        <p:tgtEl>
                                          <p:spTgt spid="4"/>
                                        </p:tgtEl>
                                        <p:attrNameLst>
                                          <p:attrName>ppt_h</p:attrName>
                                        </p:attrNameLst>
                                      </p:cBhvr>
                                      <p:tavLst>
                                        <p:tav tm="100000">
                                          <p:val>
                                            <p:strVal val="(6*min(ma#ppt_x(#ppt_w*#ppt_h,.3),1)-7.4)/-.7*#ppt_h"/>
                                          </p:val>
                                        </p:tav>
                                        <p:tav tm="100000">
                                          <p:val>
                                            <p:strVal val="#ppt_h"/>
                                          </p:val>
                                        </p:tav>
                                      </p:tavLst>
                                    </p:anim>
                                    <p:anim calcmode="lin" valueType="num">
                                      <p:cBhvr>
                                        <p:cTn id="17" dur="500" fill="hold"/>
                                        <p:tgtEl>
                                          <p:spTgt spid="4"/>
                                        </p:tgtEl>
                                        <p:attrNameLst>
                                          <p:attrName>ppt_x</p:attrName>
                                        </p:attrNameLst>
                                      </p:cBhvr>
                                      <p:tavLst>
                                        <p:tav tm="100000">
                                          <p:val>
                                            <p:fltVal val="0.5"/>
                                          </p:val>
                                        </p:tav>
                                        <p:tav tm="100000">
                                          <p:val>
                                            <p:strVal val="#ppt_x"/>
                                          </p:val>
                                        </p:tav>
                                      </p:tavLst>
                                    </p:anim>
                                    <p:anim calcmode="lin" valueType="num">
                                      <p:cBhvr>
                                        <p:cTn id="18" dur="500" fill="hold"/>
                                        <p:tgtEl>
                                          <p:spTgt spid="4"/>
                                        </p:tgtEl>
                                        <p:attrNameLst>
                                          <p:attrName>ppt_y</p:attrName>
                                        </p:attrNameLst>
                                      </p:cBhvr>
                                      <p:tavLst>
                                        <p:tav tm="100000">
                                          <p:val>
                                            <p:strVal val="1+(6*min(ma#ppt_x(#ppt_w*#ppt_h,.3),1)-7.4)/-.7*#ppt_h/2"/>
                                          </p:val>
                                        </p:tav>
                                        <p:tav tm="100000">
                                          <p:val>
                                            <p:strVal val="#ppt_y"/>
                                          </p:val>
                                        </p:tav>
                                      </p:tavLst>
                                    </p:anim>
                                  </p:childTnLst>
                                </p:cTn>
                              </p:par>
                            </p:childTnLst>
                          </p:cTn>
                        </p:par>
                        <p:par>
                          <p:cTn id="19" fill="hold" nodeType="afterGroup">
                            <p:stCondLst>
                              <p:cond delay="500"/>
                            </p:stCondLst>
                            <p:childTnLst>
                              <p:par>
                                <p:cTn id="20" presetID="4" presetClass="entr" presetSubtype="32" fill="hold" nodeType="afterEffect">
                                  <p:stCondLst>
                                    <p:cond delay="0"/>
                                  </p:stCondLst>
                                  <p:childTnLst>
                                    <p:set>
                                      <p:cBhvr>
                                        <p:cTn id="21" dur="1" fill="hold">
                                          <p:stCondLst>
                                            <p:cond delay="0"/>
                                          </p:stCondLst>
                                        </p:cTn>
                                        <p:tgtEl>
                                          <p:spTgt spid="210995">
                                            <p:txEl>
                                              <p:pRg st="0" end="0"/>
                                            </p:txEl>
                                          </p:spTgt>
                                        </p:tgtEl>
                                        <p:attrNameLst>
                                          <p:attrName>style.visibility</p:attrName>
                                        </p:attrNameLst>
                                      </p:cBhvr>
                                      <p:to>
                                        <p:strVal val="visible"/>
                                      </p:to>
                                    </p:set>
                                    <p:animEffect transition="in" filter="box(out)">
                                      <p:cBhvr>
                                        <p:cTn id="22" dur="500"/>
                                        <p:tgtEl>
                                          <p:spTgt spid="210995">
                                            <p:txEl>
                                              <p:pRg st="0" end="0"/>
                                            </p:txEl>
                                          </p:spTgt>
                                        </p:tgtEl>
                                      </p:cBhvr>
                                    </p:animEffect>
                                  </p:childTnLst>
                                </p:cTn>
                              </p:par>
                            </p:childTnLst>
                          </p:cTn>
                        </p:par>
                        <p:par>
                          <p:cTn id="23" fill="hold" nodeType="afterGroup">
                            <p:stCondLst>
                              <p:cond delay="1000"/>
                            </p:stCondLst>
                            <p:childTnLst>
                              <p:par>
                                <p:cTn id="24" presetID="23" presetClass="entr" presetSubtype="36" fill="hold"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p:cTn id="26" dur="500" fill="hold"/>
                                        <p:tgtEl>
                                          <p:spTgt spid="51"/>
                                        </p:tgtEl>
                                        <p:attrNameLst>
                                          <p:attrName>ppt_w</p:attrName>
                                        </p:attrNameLst>
                                      </p:cBhvr>
                                      <p:tavLst>
                                        <p:tav tm="100000">
                                          <p:val>
                                            <p:strVal val="(6*min(ma#ppt_x(#ppt_w*#ppt_h,.3),1)-7.4)/-.7*#ppt_w"/>
                                          </p:val>
                                        </p:tav>
                                        <p:tav tm="100000">
                                          <p:val>
                                            <p:strVal val="#ppt_w"/>
                                          </p:val>
                                        </p:tav>
                                      </p:tavLst>
                                    </p:anim>
                                    <p:anim calcmode="lin" valueType="num">
                                      <p:cBhvr>
                                        <p:cTn id="27" dur="500" fill="hold"/>
                                        <p:tgtEl>
                                          <p:spTgt spid="51"/>
                                        </p:tgtEl>
                                        <p:attrNameLst>
                                          <p:attrName>ppt_h</p:attrName>
                                        </p:attrNameLst>
                                      </p:cBhvr>
                                      <p:tavLst>
                                        <p:tav tm="100000">
                                          <p:val>
                                            <p:strVal val="(6*min(ma#ppt_x(#ppt_w*#ppt_h,.3),1)-7.4)/-.7*#ppt_h"/>
                                          </p:val>
                                        </p:tav>
                                        <p:tav tm="100000">
                                          <p:val>
                                            <p:strVal val="#ppt_h"/>
                                          </p:val>
                                        </p:tav>
                                      </p:tavLst>
                                    </p:anim>
                                    <p:anim calcmode="lin" valueType="num">
                                      <p:cBhvr>
                                        <p:cTn id="28" dur="500" fill="hold"/>
                                        <p:tgtEl>
                                          <p:spTgt spid="51"/>
                                        </p:tgtEl>
                                        <p:attrNameLst>
                                          <p:attrName>ppt_x</p:attrName>
                                        </p:attrNameLst>
                                      </p:cBhvr>
                                      <p:tavLst>
                                        <p:tav tm="100000">
                                          <p:val>
                                            <p:fltVal val="0.5"/>
                                          </p:val>
                                        </p:tav>
                                        <p:tav tm="100000">
                                          <p:val>
                                            <p:strVal val="#ppt_x"/>
                                          </p:val>
                                        </p:tav>
                                      </p:tavLst>
                                    </p:anim>
                                    <p:anim calcmode="lin" valueType="num">
                                      <p:cBhvr>
                                        <p:cTn id="29" dur="500" fill="hold"/>
                                        <p:tgtEl>
                                          <p:spTgt spid="51"/>
                                        </p:tgtEl>
                                        <p:attrNameLst>
                                          <p:attrName>ppt_y</p:attrName>
                                        </p:attrNameLst>
                                      </p:cBhvr>
                                      <p:tavLst>
                                        <p:tav tm="100000">
                                          <p:val>
                                            <p:strVal val="1+(6*min(ma#ppt_x(#ppt_w*#ppt_h,.3),1)-7.4)/-.7*#ppt_h/2"/>
                                          </p:val>
                                        </p:tav>
                                        <p:tav tm="100000">
                                          <p:val>
                                            <p:strVal val="#ppt_y"/>
                                          </p:val>
                                        </p:tav>
                                      </p:tavLst>
                                    </p:anim>
                                  </p:childTnLst>
                                </p:cTn>
                              </p:par>
                            </p:childTnLst>
                          </p:cTn>
                        </p:par>
                        <p:par>
                          <p:cTn id="30" fill="hold" nodeType="afterGroup">
                            <p:stCondLst>
                              <p:cond delay="1500"/>
                            </p:stCondLst>
                            <p:childTnLst>
                              <p:par>
                                <p:cTn id="31" presetID="23" presetClass="entr" presetSubtype="36"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100000">
                                          <p:val>
                                            <p:strVal val="(6*min(ma#ppt_x(#ppt_w*#ppt_h,.3),1)-7.4)/-.7*#ppt_w"/>
                                          </p:val>
                                        </p:tav>
                                        <p:tav tm="100000">
                                          <p:val>
                                            <p:strVal val="#ppt_w"/>
                                          </p:val>
                                        </p:tav>
                                      </p:tavLst>
                                    </p:anim>
                                    <p:anim calcmode="lin" valueType="num">
                                      <p:cBhvr>
                                        <p:cTn id="34" dur="500" fill="hold"/>
                                        <p:tgtEl>
                                          <p:spTgt spid="53"/>
                                        </p:tgtEl>
                                        <p:attrNameLst>
                                          <p:attrName>ppt_h</p:attrName>
                                        </p:attrNameLst>
                                      </p:cBhvr>
                                      <p:tavLst>
                                        <p:tav tm="100000">
                                          <p:val>
                                            <p:strVal val="(6*min(ma#ppt_x(#ppt_w*#ppt_h,.3),1)-7.4)/-.7*#ppt_h"/>
                                          </p:val>
                                        </p:tav>
                                        <p:tav tm="100000">
                                          <p:val>
                                            <p:strVal val="#ppt_h"/>
                                          </p:val>
                                        </p:tav>
                                      </p:tavLst>
                                    </p:anim>
                                    <p:anim calcmode="lin" valueType="num">
                                      <p:cBhvr>
                                        <p:cTn id="35" dur="500" fill="hold"/>
                                        <p:tgtEl>
                                          <p:spTgt spid="53"/>
                                        </p:tgtEl>
                                        <p:attrNameLst>
                                          <p:attrName>ppt_x</p:attrName>
                                        </p:attrNameLst>
                                      </p:cBhvr>
                                      <p:tavLst>
                                        <p:tav tm="100000">
                                          <p:val>
                                            <p:fltVal val="0.5"/>
                                          </p:val>
                                        </p:tav>
                                        <p:tav tm="100000">
                                          <p:val>
                                            <p:strVal val="#ppt_x"/>
                                          </p:val>
                                        </p:tav>
                                      </p:tavLst>
                                    </p:anim>
                                    <p:anim calcmode="lin" valueType="num">
                                      <p:cBhvr>
                                        <p:cTn id="36" dur="500" fill="hold"/>
                                        <p:tgtEl>
                                          <p:spTgt spid="53"/>
                                        </p:tgtEl>
                                        <p:attrNameLst>
                                          <p:attrName>ppt_y</p:attrName>
                                        </p:attrNameLst>
                                      </p:cBhvr>
                                      <p:tavLst>
                                        <p:tav tm="100000">
                                          <p:val>
                                            <p:strVal val="1+(6*min(ma#ppt_x(#ppt_w*#ppt_h,.3),1)-7.4)/-.7*#ppt_h/2"/>
                                          </p:val>
                                        </p:tav>
                                        <p:tav tm="100000">
                                          <p:val>
                                            <p:strVal val="#ppt_y"/>
                                          </p:val>
                                        </p:tav>
                                      </p:tavLst>
                                    </p:anim>
                                  </p:childTnLst>
                                </p:cTn>
                              </p:par>
                            </p:childTnLst>
                          </p:cTn>
                        </p:par>
                        <p:par>
                          <p:cTn id="37" fill="hold" nodeType="afterGroup">
                            <p:stCondLst>
                              <p:cond delay="2000"/>
                            </p:stCondLst>
                            <p:childTnLst>
                              <p:par>
                                <p:cTn id="38" presetID="23" presetClass="entr" presetSubtype="36"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p:cTn id="40" dur="500" fill="hold"/>
                                        <p:tgtEl>
                                          <p:spTgt spid="54"/>
                                        </p:tgtEl>
                                        <p:attrNameLst>
                                          <p:attrName>ppt_w</p:attrName>
                                        </p:attrNameLst>
                                      </p:cBhvr>
                                      <p:tavLst>
                                        <p:tav tm="100000">
                                          <p:val>
                                            <p:strVal val="(6*min(ma#ppt_x(#ppt_w*#ppt_h,.3),1)-7.4)/-.7*#ppt_w"/>
                                          </p:val>
                                        </p:tav>
                                        <p:tav tm="100000">
                                          <p:val>
                                            <p:strVal val="#ppt_w"/>
                                          </p:val>
                                        </p:tav>
                                      </p:tavLst>
                                    </p:anim>
                                    <p:anim calcmode="lin" valueType="num">
                                      <p:cBhvr>
                                        <p:cTn id="41" dur="500" fill="hold"/>
                                        <p:tgtEl>
                                          <p:spTgt spid="54"/>
                                        </p:tgtEl>
                                        <p:attrNameLst>
                                          <p:attrName>ppt_h</p:attrName>
                                        </p:attrNameLst>
                                      </p:cBhvr>
                                      <p:tavLst>
                                        <p:tav tm="100000">
                                          <p:val>
                                            <p:strVal val="(6*min(ma#ppt_x(#ppt_w*#ppt_h,.3),1)-7.4)/-.7*#ppt_h"/>
                                          </p:val>
                                        </p:tav>
                                        <p:tav tm="100000">
                                          <p:val>
                                            <p:strVal val="#ppt_h"/>
                                          </p:val>
                                        </p:tav>
                                      </p:tavLst>
                                    </p:anim>
                                    <p:anim calcmode="lin" valueType="num">
                                      <p:cBhvr>
                                        <p:cTn id="42" dur="500" fill="hold"/>
                                        <p:tgtEl>
                                          <p:spTgt spid="54"/>
                                        </p:tgtEl>
                                        <p:attrNameLst>
                                          <p:attrName>ppt_x</p:attrName>
                                        </p:attrNameLst>
                                      </p:cBhvr>
                                      <p:tavLst>
                                        <p:tav tm="100000">
                                          <p:val>
                                            <p:fltVal val="0.5"/>
                                          </p:val>
                                        </p:tav>
                                        <p:tav tm="100000">
                                          <p:val>
                                            <p:strVal val="#ppt_x"/>
                                          </p:val>
                                        </p:tav>
                                      </p:tavLst>
                                    </p:anim>
                                    <p:anim calcmode="lin" valueType="num">
                                      <p:cBhvr>
                                        <p:cTn id="43" dur="500" fill="hold"/>
                                        <p:tgtEl>
                                          <p:spTgt spid="54"/>
                                        </p:tgtEl>
                                        <p:attrNameLst>
                                          <p:attrName>ppt_y</p:attrName>
                                        </p:attrNameLst>
                                      </p:cBhvr>
                                      <p:tavLst>
                                        <p:tav tm="100000">
                                          <p:val>
                                            <p:strVal val="1+(6*min(ma#ppt_x(#ppt_w*#ppt_h,.3),1)-7.4)/-.7*#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3" presetClass="entr" presetSubtype="36"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p:cTn id="48" dur="500" fill="hold"/>
                                        <p:tgtEl>
                                          <p:spTgt spid="6"/>
                                        </p:tgtEl>
                                        <p:attrNameLst>
                                          <p:attrName>ppt_w</p:attrName>
                                        </p:attrNameLst>
                                      </p:cBhvr>
                                      <p:tavLst>
                                        <p:tav tm="100000">
                                          <p:val>
                                            <p:strVal val="(6*min(ma#ppt_x(#ppt_w*#ppt_h,.3),1)-7.4)/-.7*#ppt_w"/>
                                          </p:val>
                                        </p:tav>
                                        <p:tav tm="100000">
                                          <p:val>
                                            <p:strVal val="#ppt_w"/>
                                          </p:val>
                                        </p:tav>
                                      </p:tavLst>
                                    </p:anim>
                                    <p:anim calcmode="lin" valueType="num">
                                      <p:cBhvr>
                                        <p:cTn id="49" dur="500" fill="hold"/>
                                        <p:tgtEl>
                                          <p:spTgt spid="6"/>
                                        </p:tgtEl>
                                        <p:attrNameLst>
                                          <p:attrName>ppt_h</p:attrName>
                                        </p:attrNameLst>
                                      </p:cBhvr>
                                      <p:tavLst>
                                        <p:tav tm="100000">
                                          <p:val>
                                            <p:strVal val="(6*min(ma#ppt_x(#ppt_w*#ppt_h,.3),1)-7.4)/-.7*#ppt_h"/>
                                          </p:val>
                                        </p:tav>
                                        <p:tav tm="100000">
                                          <p:val>
                                            <p:strVal val="#ppt_h"/>
                                          </p:val>
                                        </p:tav>
                                      </p:tavLst>
                                    </p:anim>
                                    <p:anim calcmode="lin" valueType="num">
                                      <p:cBhvr>
                                        <p:cTn id="50" dur="500" fill="hold"/>
                                        <p:tgtEl>
                                          <p:spTgt spid="6"/>
                                        </p:tgtEl>
                                        <p:attrNameLst>
                                          <p:attrName>ppt_x</p:attrName>
                                        </p:attrNameLst>
                                      </p:cBhvr>
                                      <p:tavLst>
                                        <p:tav tm="100000">
                                          <p:val>
                                            <p:fltVal val="0.5"/>
                                          </p:val>
                                        </p:tav>
                                        <p:tav tm="100000">
                                          <p:val>
                                            <p:strVal val="#ppt_x"/>
                                          </p:val>
                                        </p:tav>
                                      </p:tavLst>
                                    </p:anim>
                                    <p:anim calcmode="lin" valueType="num">
                                      <p:cBhvr>
                                        <p:cTn id="51" dur="500" fill="hold"/>
                                        <p:tgtEl>
                                          <p:spTgt spid="6"/>
                                        </p:tgtEl>
                                        <p:attrNameLst>
                                          <p:attrName>ppt_y</p:attrName>
                                        </p:attrNameLst>
                                      </p:cBhvr>
                                      <p:tavLst>
                                        <p:tav tm="100000">
                                          <p:val>
                                            <p:strVal val="1+(6*min(ma#ppt_x(#ppt_w*#ppt_h,.3),1)-7.4)/-.7*#ppt_h/2"/>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3" presetClass="entr" presetSubtype="36" fill="hold" nodeType="click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100000">
                                          <p:val>
                                            <p:strVal val="(6*min(ma#ppt_x(#ppt_w*#ppt_h,.3),1)-7.4)/-.7*#ppt_w"/>
                                          </p:val>
                                        </p:tav>
                                        <p:tav tm="100000">
                                          <p:val>
                                            <p:strVal val="#ppt_w"/>
                                          </p:val>
                                        </p:tav>
                                      </p:tavLst>
                                    </p:anim>
                                    <p:anim calcmode="lin" valueType="num">
                                      <p:cBhvr>
                                        <p:cTn id="57" dur="500" fill="hold"/>
                                        <p:tgtEl>
                                          <p:spTgt spid="8"/>
                                        </p:tgtEl>
                                        <p:attrNameLst>
                                          <p:attrName>ppt_h</p:attrName>
                                        </p:attrNameLst>
                                      </p:cBhvr>
                                      <p:tavLst>
                                        <p:tav tm="100000">
                                          <p:val>
                                            <p:strVal val="(6*min(ma#ppt_x(#ppt_w*#ppt_h,.3),1)-7.4)/-.7*#ppt_h"/>
                                          </p:val>
                                        </p:tav>
                                        <p:tav tm="100000">
                                          <p:val>
                                            <p:strVal val="#ppt_h"/>
                                          </p:val>
                                        </p:tav>
                                      </p:tavLst>
                                    </p:anim>
                                    <p:anim calcmode="lin" valueType="num">
                                      <p:cBhvr>
                                        <p:cTn id="58" dur="500" fill="hold"/>
                                        <p:tgtEl>
                                          <p:spTgt spid="8"/>
                                        </p:tgtEl>
                                        <p:attrNameLst>
                                          <p:attrName>ppt_x</p:attrName>
                                        </p:attrNameLst>
                                      </p:cBhvr>
                                      <p:tavLst>
                                        <p:tav tm="100000">
                                          <p:val>
                                            <p:fltVal val="0.5"/>
                                          </p:val>
                                        </p:tav>
                                        <p:tav tm="100000">
                                          <p:val>
                                            <p:strVal val="#ppt_x"/>
                                          </p:val>
                                        </p:tav>
                                      </p:tavLst>
                                    </p:anim>
                                    <p:anim calcmode="lin" valueType="num">
                                      <p:cBhvr>
                                        <p:cTn id="59" dur="500" fill="hold"/>
                                        <p:tgtEl>
                                          <p:spTgt spid="8"/>
                                        </p:tgtEl>
                                        <p:attrNameLst>
                                          <p:attrName>ppt_y</p:attrName>
                                        </p:attrNameLst>
                                      </p:cBhvr>
                                      <p:tavLst>
                                        <p:tav tm="100000">
                                          <p:val>
                                            <p:strVal val="1+(6*min(ma#ppt_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Line 2"/>
          <p:cNvSpPr>
            <a:spLocks noChangeShapeType="1"/>
          </p:cNvSpPr>
          <p:nvPr/>
        </p:nvSpPr>
        <p:spPr bwMode="auto">
          <a:xfrm flipH="1" flipV="1">
            <a:off x="4676775" y="2036763"/>
            <a:ext cx="546100" cy="342900"/>
          </a:xfrm>
          <a:prstGeom prst="line">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txBody>
          <a:bodyPr lIns="91418" tIns="45710" rIns="91418" bIns="45710"/>
          <a:lstStyle/>
          <a:p>
            <a:endParaRPr lang="en-US"/>
          </a:p>
        </p:txBody>
      </p:sp>
      <p:sp>
        <p:nvSpPr>
          <p:cNvPr id="104450" name="Rectangle 3"/>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104451" name="Text Box 4"/>
          <p:cNvSpPr txBox="1">
            <a:spLocks noChangeArrowheads="1"/>
          </p:cNvSpPr>
          <p:nvPr/>
        </p:nvSpPr>
        <p:spPr bwMode="auto">
          <a:xfrm>
            <a:off x="5734050" y="3373438"/>
            <a:ext cx="35655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04452" name="Rectangle 5"/>
          <p:cNvSpPr>
            <a:spLocks noChangeArrowheads="1"/>
          </p:cNvSpPr>
          <p:nvPr/>
        </p:nvSpPr>
        <p:spPr bwMode="auto">
          <a:xfrm>
            <a:off x="5921375" y="2224088"/>
            <a:ext cx="3200400" cy="4964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eaLnBrk="0" hangingPunct="0">
              <a:lnSpc>
                <a:spcPct val="125000"/>
              </a:lnSpc>
              <a:spcBef>
                <a:spcPts val="2250"/>
              </a:spcBef>
              <a:buClr>
                <a:srgbClr val="99FF99"/>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3600" b="1">
                <a:solidFill>
                  <a:srgbClr val="99FF99"/>
                </a:solidFill>
                <a:latin typeface="Arial" charset="0"/>
              </a:rPr>
              <a:t>SỰ DẠY DỖ QUAN TRỌNG CỦA ÔNG CHO CÁC HỘI THÁNH ĐẦU TIÊN</a:t>
            </a:r>
          </a:p>
        </p:txBody>
      </p:sp>
      <p:sp>
        <p:nvSpPr>
          <p:cNvPr id="104453" name="Rectangle 6"/>
          <p:cNvSpPr>
            <a:spLocks noChangeArrowheads="1"/>
          </p:cNvSpPr>
          <p:nvPr/>
        </p:nvSpPr>
        <p:spPr bwMode="auto">
          <a:xfrm>
            <a:off x="4068763" y="1154113"/>
            <a:ext cx="1593850" cy="6451600"/>
          </a:xfrm>
          <a:prstGeom prst="rect">
            <a:avLst/>
          </a:prstGeom>
          <a:gradFill rotWithShape="0">
            <a:gsLst>
              <a:gs pos="0">
                <a:srgbClr val="2C4174"/>
              </a:gs>
              <a:gs pos="50000">
                <a:srgbClr val="618FFD"/>
              </a:gs>
              <a:gs pos="100000">
                <a:srgbClr val="2C4174"/>
              </a:gs>
            </a:gsLst>
            <a:lin ang="0" scaled="1"/>
          </a:gradFill>
          <a:ln w="76320">
            <a:solidFill>
              <a:srgbClr val="000099"/>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212999" name="Line 7"/>
          <p:cNvSpPr>
            <a:spLocks noChangeShapeType="1"/>
          </p:cNvSpPr>
          <p:nvPr/>
        </p:nvSpPr>
        <p:spPr bwMode="auto">
          <a:xfrm>
            <a:off x="4152900" y="1887538"/>
            <a:ext cx="1482725" cy="1587"/>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13000" name="Line 8"/>
          <p:cNvSpPr>
            <a:spLocks noChangeShapeType="1"/>
          </p:cNvSpPr>
          <p:nvPr/>
        </p:nvSpPr>
        <p:spPr bwMode="auto">
          <a:xfrm>
            <a:off x="4152900" y="3546475"/>
            <a:ext cx="1482725" cy="1588"/>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13001" name="Line 9"/>
          <p:cNvSpPr>
            <a:spLocks noChangeShapeType="1"/>
          </p:cNvSpPr>
          <p:nvPr/>
        </p:nvSpPr>
        <p:spPr bwMode="auto">
          <a:xfrm>
            <a:off x="4170363" y="5715000"/>
            <a:ext cx="1482725" cy="1588"/>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13002" name="Line 10"/>
          <p:cNvSpPr>
            <a:spLocks noChangeShapeType="1"/>
          </p:cNvSpPr>
          <p:nvPr/>
        </p:nvSpPr>
        <p:spPr bwMode="auto">
          <a:xfrm>
            <a:off x="4148138" y="5122863"/>
            <a:ext cx="1457325" cy="1587"/>
          </a:xfrm>
          <a:prstGeom prst="line">
            <a:avLst/>
          </a:prstGeom>
          <a:noFill/>
          <a:ln w="50760">
            <a:solidFill>
              <a:srgbClr val="FFFFFF"/>
            </a:solidFill>
            <a:miter lim="800000"/>
            <a:headEnd/>
            <a:tailEnd/>
          </a:ln>
          <a:effectLst>
            <a:outerShdw dist="17819" dir="2700000"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grpSp>
        <p:nvGrpSpPr>
          <p:cNvPr id="104458" name="Group 11"/>
          <p:cNvGrpSpPr>
            <a:grpSpLocks/>
          </p:cNvGrpSpPr>
          <p:nvPr/>
        </p:nvGrpSpPr>
        <p:grpSpPr bwMode="auto">
          <a:xfrm>
            <a:off x="4067175" y="0"/>
            <a:ext cx="1593850" cy="1055688"/>
            <a:chOff x="2562" y="0"/>
            <a:chExt cx="1004" cy="665"/>
          </a:xfrm>
        </p:grpSpPr>
        <p:sp>
          <p:nvSpPr>
            <p:cNvPr id="104476" name="Rectangle 12"/>
            <p:cNvSpPr>
              <a:spLocks noChangeArrowheads="1"/>
            </p:cNvSpPr>
            <p:nvPr/>
          </p:nvSpPr>
          <p:spPr bwMode="auto">
            <a:xfrm>
              <a:off x="2649" y="0"/>
              <a:ext cx="862"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125"/>
                </a:spcBef>
                <a:buClr>
                  <a:srgbClr val="FC0128"/>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800" b="1">
                  <a:solidFill>
                    <a:srgbClr val="FC0128"/>
                  </a:solidFill>
                  <a:latin typeface="Helvetica" charset="0"/>
                </a:rPr>
                <a:t>(21 Sách)</a:t>
              </a:r>
              <a:r>
                <a:rPr lang="ar-sa" sz="1800" b="1">
                  <a:solidFill>
                    <a:srgbClr val="FC0128"/>
                  </a:solidFill>
                  <a:latin typeface="Helvetica" charset="0"/>
                </a:rPr>
                <a:t>‏</a:t>
              </a:r>
              <a:endParaRPr lang="en-GB" sz="1800" b="1">
                <a:solidFill>
                  <a:srgbClr val="FC0128"/>
                </a:solidFill>
                <a:latin typeface="Helvetica" charset="0"/>
              </a:endParaRPr>
            </a:p>
          </p:txBody>
        </p:sp>
        <p:sp>
          <p:nvSpPr>
            <p:cNvPr id="104477" name="Rectangle 13"/>
            <p:cNvSpPr>
              <a:spLocks noChangeArrowheads="1"/>
            </p:cNvSpPr>
            <p:nvPr/>
          </p:nvSpPr>
          <p:spPr bwMode="auto">
            <a:xfrm>
              <a:off x="2562" y="225"/>
              <a:ext cx="1004" cy="434"/>
            </a:xfrm>
            <a:prstGeom prst="rect">
              <a:avLst/>
            </a:prstGeom>
            <a:gradFill rotWithShape="0">
              <a:gsLst>
                <a:gs pos="0">
                  <a:srgbClr val="2C4174"/>
                </a:gs>
                <a:gs pos="50000">
                  <a:srgbClr val="618FFD"/>
                </a:gs>
                <a:gs pos="100000">
                  <a:srgbClr val="2C4174"/>
                </a:gs>
              </a:gsLst>
              <a:lin ang="0" scaled="1"/>
            </a:gradFill>
            <a:ln w="76320">
              <a:solidFill>
                <a:srgbClr val="000099"/>
              </a:solidFill>
              <a:miter lim="800000"/>
              <a:headEnd/>
              <a:tailEnd/>
            </a:ln>
          </p:spPr>
          <p:txBody>
            <a:bodyPr wrap="none" anchor="ctr"/>
            <a:lstStyle/>
            <a:p>
              <a:pPr eaLnBrk="0" hangingPunct="0">
                <a:lnSpc>
                  <a:spcPct val="93000"/>
                </a:lnSpc>
                <a:buClr>
                  <a:srgbClr val="000000"/>
                </a:buClr>
                <a:buSzPct val="100000"/>
                <a:buFont typeface="Times New Roman" charset="0"/>
                <a:buNone/>
              </a:pPr>
              <a:endParaRPr lang="en-US"/>
            </a:p>
          </p:txBody>
        </p:sp>
        <p:sp>
          <p:nvSpPr>
            <p:cNvPr id="104478" name="Rectangle 14"/>
            <p:cNvSpPr>
              <a:spLocks noChangeArrowheads="1"/>
            </p:cNvSpPr>
            <p:nvPr/>
          </p:nvSpPr>
          <p:spPr bwMode="auto">
            <a:xfrm>
              <a:off x="2615" y="281"/>
              <a:ext cx="892" cy="3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520" tIns="50760" rIns="101520" bIns="50760">
              <a:spAutoFit/>
            </a:bodyPr>
            <a:lstStyle/>
            <a:p>
              <a:pPr algn="ctr" eaLnBrk="0" hangingPunct="0">
                <a:lnSpc>
                  <a:spcPct val="65000"/>
                </a:lnSpc>
                <a:spcBef>
                  <a:spcPts val="1063"/>
                </a:spcBef>
                <a:buClr>
                  <a:srgbClr val="99FF66"/>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700" b="1">
                  <a:solidFill>
                    <a:srgbClr val="99FF66"/>
                  </a:solidFill>
                  <a:latin typeface="Helvetica" charset="0"/>
                </a:rPr>
                <a:t>NAN ĐỀ</a:t>
              </a:r>
            </a:p>
            <a:p>
              <a:pPr algn="ctr" eaLnBrk="0" hangingPunct="0">
                <a:lnSpc>
                  <a:spcPct val="65000"/>
                </a:lnSpc>
                <a:spcBef>
                  <a:spcPts val="1063"/>
                </a:spcBef>
                <a:buClr>
                  <a:srgbClr val="99FF66"/>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700" b="1">
                  <a:solidFill>
                    <a:srgbClr val="99FF66"/>
                  </a:solidFill>
                  <a:latin typeface="Helvetica" charset="0"/>
                </a:rPr>
                <a:t>HỘI THÁNH</a:t>
              </a:r>
            </a:p>
          </p:txBody>
        </p:sp>
      </p:grpSp>
      <p:sp>
        <p:nvSpPr>
          <p:cNvPr id="213007" name="Line 15"/>
          <p:cNvSpPr>
            <a:spLocks noChangeShapeType="1"/>
          </p:cNvSpPr>
          <p:nvPr/>
        </p:nvSpPr>
        <p:spPr bwMode="auto">
          <a:xfrm>
            <a:off x="4152900" y="2584450"/>
            <a:ext cx="1482725" cy="1588"/>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13008" name="Line 16"/>
          <p:cNvSpPr>
            <a:spLocks noChangeShapeType="1"/>
          </p:cNvSpPr>
          <p:nvPr/>
        </p:nvSpPr>
        <p:spPr bwMode="auto">
          <a:xfrm>
            <a:off x="4121150" y="4719638"/>
            <a:ext cx="1482725" cy="1587"/>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13009" name="Line 17"/>
          <p:cNvSpPr>
            <a:spLocks noChangeShapeType="1"/>
          </p:cNvSpPr>
          <p:nvPr/>
        </p:nvSpPr>
        <p:spPr bwMode="auto">
          <a:xfrm>
            <a:off x="4464050" y="6062663"/>
            <a:ext cx="865188" cy="1587"/>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04462" name="Rectangle 18"/>
          <p:cNvSpPr>
            <a:spLocks noChangeArrowheads="1"/>
          </p:cNvSpPr>
          <p:nvPr/>
        </p:nvSpPr>
        <p:spPr bwMode="auto">
          <a:xfrm>
            <a:off x="5903913" y="-434975"/>
            <a:ext cx="3163887" cy="2238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eaLnBrk="0" hangingPunct="0">
              <a:lnSpc>
                <a:spcPct val="60000"/>
              </a:lnSpc>
              <a:spcBef>
                <a:spcPts val="2938"/>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4700" b="1" i="1">
              <a:solidFill>
                <a:srgbClr val="FFFFFF"/>
              </a:solidFill>
              <a:latin typeface="Helvetica" charset="0"/>
            </a:endParaRPr>
          </a:p>
          <a:p>
            <a:pPr eaLnBrk="0" hangingPunct="0">
              <a:lnSpc>
                <a:spcPct val="60000"/>
              </a:lnSpc>
              <a:spcBef>
                <a:spcPts val="2938"/>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4700" b="1" i="1">
                <a:solidFill>
                  <a:srgbClr val="FFFFFF"/>
                </a:solidFill>
                <a:latin typeface="Helvetica" charset="0"/>
              </a:rPr>
              <a:t>THƯ TÍN</a:t>
            </a:r>
          </a:p>
          <a:p>
            <a:pPr eaLnBrk="0" hangingPunct="0">
              <a:lnSpc>
                <a:spcPct val="60000"/>
              </a:lnSpc>
              <a:spcBef>
                <a:spcPts val="2938"/>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4700" b="1" i="1">
                <a:solidFill>
                  <a:srgbClr val="FFFFFF"/>
                </a:solidFill>
                <a:latin typeface="Helvetica" charset="0"/>
              </a:rPr>
              <a:t>PHAO-LÔ</a:t>
            </a:r>
          </a:p>
        </p:txBody>
      </p:sp>
      <p:sp>
        <p:nvSpPr>
          <p:cNvPr id="104463" name="Rectangle 20"/>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104464" name="Text Box 21"/>
          <p:cNvSpPr txBox="1">
            <a:spLocks noChangeArrowheads="1"/>
          </p:cNvSpPr>
          <p:nvPr/>
        </p:nvSpPr>
        <p:spPr bwMode="auto">
          <a:xfrm>
            <a:off x="5734050" y="3373438"/>
            <a:ext cx="35655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04465" name="Text Box 29"/>
          <p:cNvSpPr txBox="1">
            <a:spLocks noChangeArrowheads="1"/>
          </p:cNvSpPr>
          <p:nvPr/>
        </p:nvSpPr>
        <p:spPr bwMode="auto">
          <a:xfrm>
            <a:off x="9696450" y="1588"/>
            <a:ext cx="18097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A27C"/>
              </a:buClr>
              <a:buSzPct val="100000"/>
            </a:pPr>
            <a:r>
              <a:rPr lang="en-GB" sz="2000">
                <a:solidFill>
                  <a:srgbClr val="FFA27C"/>
                </a:solidFill>
                <a:latin typeface="Comic Sans MS" charset="0"/>
              </a:rPr>
              <a:t> </a:t>
            </a:r>
          </a:p>
        </p:txBody>
      </p:sp>
      <p:sp>
        <p:nvSpPr>
          <p:cNvPr id="104466" name="Text Box 30"/>
          <p:cNvSpPr txBox="1">
            <a:spLocks noChangeArrowheads="1"/>
          </p:cNvSpPr>
          <p:nvPr/>
        </p:nvSpPr>
        <p:spPr bwMode="auto">
          <a:xfrm>
            <a:off x="8821738" y="741045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04467" name="Text Box 31"/>
          <p:cNvSpPr txBox="1">
            <a:spLocks noChangeArrowheads="1"/>
          </p:cNvSpPr>
          <p:nvPr/>
        </p:nvSpPr>
        <p:spPr bwMode="auto">
          <a:xfrm>
            <a:off x="9263063" y="7389813"/>
            <a:ext cx="3397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56</a:t>
            </a:r>
          </a:p>
        </p:txBody>
      </p:sp>
      <p:sp>
        <p:nvSpPr>
          <p:cNvPr id="104468" name="Text Box 32"/>
          <p:cNvSpPr txBox="1">
            <a:spLocks noChangeArrowheads="1"/>
          </p:cNvSpPr>
          <p:nvPr/>
        </p:nvSpPr>
        <p:spPr bwMode="auto">
          <a:xfrm>
            <a:off x="9569450" y="7345363"/>
            <a:ext cx="307975"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000"/>
              </a:spcBef>
              <a:buClr>
                <a:srgbClr val="FFFFFF"/>
              </a:buClr>
              <a:buSzPct val="100000"/>
            </a:pPr>
            <a:r>
              <a:rPr lang="en-GB" sz="1600" b="1">
                <a:solidFill>
                  <a:srgbClr val="FFFFFF"/>
                </a:solidFill>
                <a:latin typeface="Comic Sans MS" charset="0"/>
              </a:rPr>
              <a:t>1</a:t>
            </a:r>
          </a:p>
        </p:txBody>
      </p:sp>
      <p:sp>
        <p:nvSpPr>
          <p:cNvPr id="213043" name="Rectangle 51"/>
          <p:cNvSpPr>
            <a:spLocks noChangeArrowheads="1"/>
          </p:cNvSpPr>
          <p:nvPr/>
        </p:nvSpPr>
        <p:spPr bwMode="auto">
          <a:xfrm>
            <a:off x="525463" y="1589088"/>
            <a:ext cx="3333750" cy="4918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r" eaLnBrk="0" hangingPunct="0">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5100" b="1" i="1">
                <a:solidFill>
                  <a:srgbClr val="FFFF00"/>
                </a:solidFill>
                <a:latin typeface="Century Schoolbook" charset="0"/>
              </a:rPr>
              <a:t>Thư tín Phao-lô được sắp xếp xong...</a:t>
            </a:r>
          </a:p>
          <a:p>
            <a:pPr algn="r" eaLnBrk="0" hangingPunct="0">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5100" b="1" i="1">
              <a:solidFill>
                <a:srgbClr val="FFFF00"/>
              </a:solidFill>
              <a:latin typeface="Century Schoolbook" charset="0"/>
            </a:endParaRPr>
          </a:p>
        </p:txBody>
      </p:sp>
      <p:sp>
        <p:nvSpPr>
          <p:cNvPr id="213044" name="AutoShape 52"/>
          <p:cNvSpPr>
            <a:spLocks noChangeArrowheads="1"/>
          </p:cNvSpPr>
          <p:nvPr/>
        </p:nvSpPr>
        <p:spPr bwMode="auto">
          <a:xfrm>
            <a:off x="3914775" y="1057275"/>
            <a:ext cx="1884363" cy="4156075"/>
          </a:xfrm>
          <a:prstGeom prst="roundRect">
            <a:avLst>
              <a:gd name="adj" fmla="val 16667"/>
            </a:avLst>
          </a:prstGeom>
          <a:noFill/>
          <a:ln w="76320">
            <a:solidFill>
              <a:srgbClr val="FC0128"/>
            </a:solidFill>
            <a:miter lim="800000"/>
            <a:headEnd/>
            <a:tailEnd/>
          </a:ln>
          <a:effectLst>
            <a:outerShdw dist="7178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32" name="Rectangle 50"/>
          <p:cNvSpPr>
            <a:spLocks noChangeArrowheads="1"/>
          </p:cNvSpPr>
          <p:nvPr/>
        </p:nvSpPr>
        <p:spPr bwMode="auto">
          <a:xfrm>
            <a:off x="4021138" y="4462463"/>
            <a:ext cx="1768475" cy="1014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solidFill>
                <a:srgbClr val="FFFF00"/>
              </a:solidFill>
              <a:latin typeface="Helvetica" charset="0"/>
            </a:endParaRP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solidFill>
                <a:srgbClr val="FFFF00"/>
              </a:solidFill>
              <a:latin typeface="Helvetica" charset="0"/>
            </a:endParaRP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solidFill>
                  <a:srgbClr val="FFFF00"/>
                </a:solidFill>
                <a:latin typeface="Helvetica" charset="0"/>
              </a:rPr>
              <a:t>Phi-lê-môn</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solidFill>
                <a:srgbClr val="FFFF00"/>
              </a:solidFill>
              <a:latin typeface="Helvetica" charset="0"/>
            </a:endParaRP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solidFill>
                <a:srgbClr val="FFFF00"/>
              </a:solidFill>
              <a:latin typeface="Helvetica" charset="0"/>
            </a:endParaRPr>
          </a:p>
        </p:txBody>
      </p:sp>
      <p:sp>
        <p:nvSpPr>
          <p:cNvPr id="33" name="Rectangle 41"/>
          <p:cNvSpPr>
            <a:spLocks noChangeArrowheads="1"/>
          </p:cNvSpPr>
          <p:nvPr/>
        </p:nvSpPr>
        <p:spPr bwMode="auto">
          <a:xfrm>
            <a:off x="3983038" y="3344863"/>
            <a:ext cx="1768475" cy="182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solidFill>
                <a:srgbClr val="FFFF00"/>
              </a:solidFill>
              <a:latin typeface="Helvetica" charset="0"/>
            </a:endParaRP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solidFill>
                <a:srgbClr val="FFFF00"/>
              </a:solidFill>
              <a:latin typeface="Helvetica" charset="0"/>
            </a:endParaRP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solidFill>
                  <a:srgbClr val="FFFF00"/>
                </a:solidFill>
                <a:latin typeface="Helvetica" charset="0"/>
              </a:rPr>
              <a:t>I Tê-sa-lô-ni-ca</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solidFill>
                  <a:srgbClr val="FFFF00"/>
                </a:solidFill>
                <a:latin typeface="Helvetica" charset="0"/>
              </a:rPr>
              <a:t>II Tê-sa-lô-ni-ca</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solidFill>
                  <a:srgbClr val="FFFF00"/>
                </a:solidFill>
                <a:latin typeface="Helvetica" charset="0"/>
              </a:rPr>
              <a:t>I Ti-mô-thê</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solidFill>
                  <a:srgbClr val="FFFF00"/>
                </a:solidFill>
                <a:latin typeface="Helvetica" charset="0"/>
              </a:rPr>
              <a:t>II Ti-mô-thê</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solidFill>
                  <a:srgbClr val="FFFF00"/>
                </a:solidFill>
                <a:latin typeface="Helvetica" charset="0"/>
              </a:rPr>
              <a:t>Tít</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solidFill>
                <a:srgbClr val="FFFF00"/>
              </a:solidFill>
              <a:latin typeface="Helvetica" charset="0"/>
            </a:endParaRP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solidFill>
                <a:srgbClr val="FFFF00"/>
              </a:solidFill>
              <a:latin typeface="Helvetica" charset="0"/>
            </a:endParaRPr>
          </a:p>
        </p:txBody>
      </p:sp>
      <p:sp>
        <p:nvSpPr>
          <p:cNvPr id="34" name="Rectangle 35"/>
          <p:cNvSpPr>
            <a:spLocks noChangeArrowheads="1"/>
          </p:cNvSpPr>
          <p:nvPr/>
        </p:nvSpPr>
        <p:spPr bwMode="auto">
          <a:xfrm>
            <a:off x="3983038" y="2333625"/>
            <a:ext cx="1768475" cy="1419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solidFill>
                <a:srgbClr val="FFFF00"/>
              </a:solidFill>
              <a:latin typeface="Helvetica" charset="0"/>
            </a:endParaRP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solidFill>
                <a:srgbClr val="FFFF00"/>
              </a:solidFill>
              <a:latin typeface="Helvetica" charset="0"/>
            </a:endParaRP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solidFill>
                  <a:srgbClr val="FFFF00"/>
                </a:solidFill>
                <a:latin typeface="Helvetica" charset="0"/>
              </a:rPr>
              <a:t>Ga-la-ti</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solidFill>
                  <a:srgbClr val="FFFF00"/>
                </a:solidFill>
                <a:latin typeface="Helvetica" charset="0"/>
              </a:rPr>
              <a:t>Ê-phê-sô</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solidFill>
                  <a:srgbClr val="FFFF00"/>
                </a:solidFill>
                <a:latin typeface="Helvetica" charset="0"/>
              </a:rPr>
              <a:t>Phi-líp</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solidFill>
                  <a:srgbClr val="FFFF00"/>
                </a:solidFill>
                <a:latin typeface="Helvetica" charset="0"/>
              </a:rPr>
              <a:t>Cô-lô-se</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solidFill>
                <a:srgbClr val="FFFF00"/>
              </a:solidFill>
              <a:latin typeface="Helvetica" charset="0"/>
            </a:endParaRPr>
          </a:p>
        </p:txBody>
      </p:sp>
      <p:sp>
        <p:nvSpPr>
          <p:cNvPr id="35" name="Rectangle 21"/>
          <p:cNvSpPr>
            <a:spLocks noChangeArrowheads="1"/>
          </p:cNvSpPr>
          <p:nvPr/>
        </p:nvSpPr>
        <p:spPr bwMode="auto">
          <a:xfrm>
            <a:off x="3983038" y="1744663"/>
            <a:ext cx="1768475" cy="1060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solidFill>
                <a:srgbClr val="FFFF00"/>
              </a:solidFill>
              <a:latin typeface="Helvetica" charset="0"/>
            </a:endParaRPr>
          </a:p>
          <a:p>
            <a:pPr algn="ctr" eaLnBrk="0" hangingPunct="0">
              <a:lnSpc>
                <a:spcPct val="5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solidFill>
                  <a:srgbClr val="FFFF00"/>
                </a:solidFill>
                <a:latin typeface="Helvetica" charset="0"/>
              </a:rPr>
              <a:t>Rô-ma</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solidFill>
                  <a:srgbClr val="FFFF00"/>
                </a:solidFill>
                <a:latin typeface="Helvetica" charset="0"/>
              </a:rPr>
              <a:t>I Cô-rinh-tô</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solidFill>
                  <a:srgbClr val="FFFF00"/>
                </a:solidFill>
                <a:latin typeface="Helvetica" charset="0"/>
              </a:rPr>
              <a:t>II Cô-rinh-tô</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solidFill>
                <a:srgbClr val="FFFF00"/>
              </a:solidFill>
              <a:latin typeface="Helvetica" charset="0"/>
            </a:endParaRPr>
          </a:p>
        </p:txBody>
      </p:sp>
      <p:sp>
        <p:nvSpPr>
          <p:cNvPr id="104475" name="Rectangle 22"/>
          <p:cNvSpPr>
            <a:spLocks noChangeArrowheads="1"/>
          </p:cNvSpPr>
          <p:nvPr/>
        </p:nvSpPr>
        <p:spPr bwMode="auto">
          <a:xfrm>
            <a:off x="3967163" y="1066800"/>
            <a:ext cx="1768475" cy="850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ctr" eaLnBrk="0" hangingPunct="0">
              <a:lnSpc>
                <a:spcPct val="35000"/>
              </a:lnSpc>
              <a:spcBef>
                <a:spcPts val="938"/>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u="sng">
              <a:solidFill>
                <a:srgbClr val="FFFFFF"/>
              </a:solidFill>
              <a:latin typeface="Helvetica" charset="0"/>
            </a:endParaRPr>
          </a:p>
          <a:p>
            <a:pPr algn="ctr" eaLnBrk="0" hangingPunct="0">
              <a:lnSpc>
                <a:spcPct val="35000"/>
              </a:lnSpc>
              <a:spcBef>
                <a:spcPts val="938"/>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u="sng">
                <a:solidFill>
                  <a:srgbClr val="FFFFFF"/>
                </a:solidFill>
                <a:latin typeface="Helvetica" charset="0"/>
              </a:rPr>
              <a:t>Các thư tín</a:t>
            </a:r>
          </a:p>
          <a:p>
            <a:pPr algn="ctr" eaLnBrk="0" hangingPunct="0">
              <a:lnSpc>
                <a:spcPct val="35000"/>
              </a:lnSpc>
              <a:spcBef>
                <a:spcPts val="938"/>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i="1">
                <a:solidFill>
                  <a:srgbClr val="FFFFFF"/>
                </a:solidFill>
                <a:latin typeface="Helvetica" charset="0"/>
              </a:rPr>
              <a:t>Thư tín Phao-lô</a:t>
            </a:r>
            <a:r>
              <a:rPr lang="en-GB" sz="1400" b="1">
                <a:solidFill>
                  <a:srgbClr val="FFFFFF"/>
                </a:solidFill>
                <a:latin typeface="Helvetica" charset="0"/>
              </a:rPr>
              <a:t>:</a:t>
            </a:r>
          </a:p>
          <a:p>
            <a:pPr algn="ctr" eaLnBrk="0" hangingPunct="0">
              <a:lnSpc>
                <a:spcPct val="55000"/>
              </a:lnSpc>
              <a:spcBef>
                <a:spcPts val="938"/>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solidFill>
                <a:srgbClr val="FFFFFF"/>
              </a:solidFill>
              <a:latin typeface="Helvetica"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13043"/>
                                        </p:tgtEl>
                                        <p:attrNameLst>
                                          <p:attrName>style.visibility</p:attrName>
                                        </p:attrNameLst>
                                      </p:cBhvr>
                                      <p:to>
                                        <p:strVal val="visible"/>
                                      </p:to>
                                    </p:set>
                                    <p:anim calcmode="lin" valueType="num">
                                      <p:cBhvr>
                                        <p:cTn id="7" dur="500" fill="hold"/>
                                        <p:tgtEl>
                                          <p:spTgt spid="213043"/>
                                        </p:tgtEl>
                                        <p:attrNameLst>
                                          <p:attrName>ppt_x</p:attrName>
                                        </p:attrNameLst>
                                      </p:cBhvr>
                                      <p:tavLst>
                                        <p:tav tm="100000">
                                          <p:val>
                                            <p:strVal val="#ppt_x"/>
                                          </p:val>
                                        </p:tav>
                                        <p:tav tm="100000">
                                          <p:val>
                                            <p:strVal val="#ppt_x"/>
                                          </p:val>
                                        </p:tav>
                                      </p:tavLst>
                                    </p:anim>
                                    <p:anim calcmode="lin" valueType="num">
                                      <p:cBhvr>
                                        <p:cTn id="8" dur="500" fill="hold"/>
                                        <p:tgtEl>
                                          <p:spTgt spid="213043"/>
                                        </p:tgtEl>
                                        <p:attrNameLst>
                                          <p:attrName>ppt_y</p:attrName>
                                        </p:attrNameLst>
                                      </p:cBhvr>
                                      <p:tavLst>
                                        <p:tav tm="100000">
                                          <p:val>
                                            <p:strVal val="1+#ppt_h/2"/>
                                          </p:val>
                                        </p:tav>
                                        <p:tav tm="100000">
                                          <p:val>
                                            <p:strVal val="#ppt_y"/>
                                          </p:val>
                                        </p:tav>
                                      </p:tavLst>
                                    </p:anim>
                                  </p:childTnLst>
                                </p:cTn>
                              </p:par>
                            </p:childTnLst>
                          </p:cTn>
                        </p:par>
                        <p:par>
                          <p:cTn id="9" fill="hold" nodeType="afterGroup">
                            <p:stCondLst>
                              <p:cond delay="500"/>
                            </p:stCondLst>
                            <p:childTnLst>
                              <p:par>
                                <p:cTn id="10" presetID="10" presetClass="entr" fill="hold" grpId="0" nodeType="afterEffect">
                                  <p:stCondLst>
                                    <p:cond delay="0"/>
                                  </p:stCondLst>
                                  <p:childTnLst>
                                    <p:set>
                                      <p:cBhvr>
                                        <p:cTn id="11" dur="1" fill="hold">
                                          <p:stCondLst>
                                            <p:cond delay="0"/>
                                          </p:stCondLst>
                                        </p:cTn>
                                        <p:tgtEl>
                                          <p:spTgt spid="213044"/>
                                        </p:tgtEl>
                                        <p:attrNameLst>
                                          <p:attrName>style.visibility</p:attrName>
                                        </p:attrNameLst>
                                      </p:cBhvr>
                                      <p:to>
                                        <p:strVal val="visible"/>
                                      </p:to>
                                    </p:set>
                                    <p:animEffect transition="in" filter="fade">
                                      <p:cBhvr>
                                        <p:cTn id="12" dur="1000"/>
                                        <p:tgtEl>
                                          <p:spTgt spid="213044"/>
                                        </p:tgtEl>
                                      </p:cBhvr>
                                    </p:animEffect>
                                  </p:childTnLst>
                                </p:cTn>
                              </p:par>
                            </p:childTnLst>
                          </p:cTn>
                        </p:par>
                        <p:par>
                          <p:cTn id="13" fill="hold" nodeType="afterGroup">
                            <p:stCondLst>
                              <p:cond delay="1500"/>
                            </p:stCondLst>
                            <p:childTnLst>
                              <p:par>
                                <p:cTn id="14" presetID="23" presetClass="entr" presetSubtype="36" fill="hold" nodeType="after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500" fill="hold"/>
                                        <p:tgtEl>
                                          <p:spTgt spid="32"/>
                                        </p:tgtEl>
                                        <p:attrNameLst>
                                          <p:attrName>ppt_w</p:attrName>
                                        </p:attrNameLst>
                                      </p:cBhvr>
                                      <p:tavLst>
                                        <p:tav tm="100000">
                                          <p:val>
                                            <p:strVal val="(6*min(ma#ppt_x(#ppt_w*#ppt_h,.3),1)-7.4)/-.7*#ppt_w"/>
                                          </p:val>
                                        </p:tav>
                                        <p:tav tm="100000">
                                          <p:val>
                                            <p:strVal val="#ppt_w"/>
                                          </p:val>
                                        </p:tav>
                                      </p:tavLst>
                                    </p:anim>
                                    <p:anim calcmode="lin" valueType="num">
                                      <p:cBhvr>
                                        <p:cTn id="17" dur="500" fill="hold"/>
                                        <p:tgtEl>
                                          <p:spTgt spid="32"/>
                                        </p:tgtEl>
                                        <p:attrNameLst>
                                          <p:attrName>ppt_h</p:attrName>
                                        </p:attrNameLst>
                                      </p:cBhvr>
                                      <p:tavLst>
                                        <p:tav tm="100000">
                                          <p:val>
                                            <p:strVal val="(6*min(ma#ppt_x(#ppt_w*#ppt_h,.3),1)-7.4)/-.7*#ppt_h"/>
                                          </p:val>
                                        </p:tav>
                                        <p:tav tm="100000">
                                          <p:val>
                                            <p:strVal val="#ppt_h"/>
                                          </p:val>
                                        </p:tav>
                                      </p:tavLst>
                                    </p:anim>
                                    <p:anim calcmode="lin" valueType="num">
                                      <p:cBhvr>
                                        <p:cTn id="18" dur="500" fill="hold"/>
                                        <p:tgtEl>
                                          <p:spTgt spid="32"/>
                                        </p:tgtEl>
                                        <p:attrNameLst>
                                          <p:attrName>ppt_x</p:attrName>
                                        </p:attrNameLst>
                                      </p:cBhvr>
                                      <p:tavLst>
                                        <p:tav tm="100000">
                                          <p:val>
                                            <p:fltVal val="0.5"/>
                                          </p:val>
                                        </p:tav>
                                        <p:tav tm="100000">
                                          <p:val>
                                            <p:strVal val="#ppt_x"/>
                                          </p:val>
                                        </p:tav>
                                      </p:tavLst>
                                    </p:anim>
                                    <p:anim calcmode="lin" valueType="num">
                                      <p:cBhvr>
                                        <p:cTn id="19" dur="500" fill="hold"/>
                                        <p:tgtEl>
                                          <p:spTgt spid="32"/>
                                        </p:tgtEl>
                                        <p:attrNameLst>
                                          <p:attrName>ppt_y</p:attrName>
                                        </p:attrNameLst>
                                      </p:cBhvr>
                                      <p:tavLst>
                                        <p:tav tm="100000">
                                          <p:val>
                                            <p:strVal val="1+(6*min(ma#ppt_x(#ppt_w*#ppt_h,.3),1)-7.4)/-.7*#ppt_h/2"/>
                                          </p:val>
                                        </p:tav>
                                        <p:tav tm="100000">
                                          <p:val>
                                            <p:strVal val="#ppt_y"/>
                                          </p:val>
                                        </p:tav>
                                      </p:tavLst>
                                    </p:anim>
                                  </p:childTnLst>
                                </p:cTn>
                              </p:par>
                            </p:childTnLst>
                          </p:cTn>
                        </p:par>
                        <p:par>
                          <p:cTn id="20" fill="hold" nodeType="afterGroup">
                            <p:stCondLst>
                              <p:cond delay="2000"/>
                            </p:stCondLst>
                            <p:childTnLst>
                              <p:par>
                                <p:cTn id="21" presetID="23" presetClass="entr" presetSubtype="36" fill="hold"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100000">
                                          <p:val>
                                            <p:strVal val="(6*min(ma#ppt_x(#ppt_w*#ppt_h,.3),1)-7.4)/-.7*#ppt_w"/>
                                          </p:val>
                                        </p:tav>
                                        <p:tav tm="100000">
                                          <p:val>
                                            <p:strVal val="#ppt_w"/>
                                          </p:val>
                                        </p:tav>
                                      </p:tavLst>
                                    </p:anim>
                                    <p:anim calcmode="lin" valueType="num">
                                      <p:cBhvr>
                                        <p:cTn id="24" dur="500" fill="hold"/>
                                        <p:tgtEl>
                                          <p:spTgt spid="33"/>
                                        </p:tgtEl>
                                        <p:attrNameLst>
                                          <p:attrName>ppt_h</p:attrName>
                                        </p:attrNameLst>
                                      </p:cBhvr>
                                      <p:tavLst>
                                        <p:tav tm="100000">
                                          <p:val>
                                            <p:strVal val="(6*min(ma#ppt_x(#ppt_w*#ppt_h,.3),1)-7.4)/-.7*#ppt_h"/>
                                          </p:val>
                                        </p:tav>
                                        <p:tav tm="100000">
                                          <p:val>
                                            <p:strVal val="#ppt_h"/>
                                          </p:val>
                                        </p:tav>
                                      </p:tavLst>
                                    </p:anim>
                                    <p:anim calcmode="lin" valueType="num">
                                      <p:cBhvr>
                                        <p:cTn id="25" dur="500" fill="hold"/>
                                        <p:tgtEl>
                                          <p:spTgt spid="33"/>
                                        </p:tgtEl>
                                        <p:attrNameLst>
                                          <p:attrName>ppt_x</p:attrName>
                                        </p:attrNameLst>
                                      </p:cBhvr>
                                      <p:tavLst>
                                        <p:tav tm="100000">
                                          <p:val>
                                            <p:fltVal val="0.5"/>
                                          </p:val>
                                        </p:tav>
                                        <p:tav tm="100000">
                                          <p:val>
                                            <p:strVal val="#ppt_x"/>
                                          </p:val>
                                        </p:tav>
                                      </p:tavLst>
                                    </p:anim>
                                    <p:anim calcmode="lin" valueType="num">
                                      <p:cBhvr>
                                        <p:cTn id="26" dur="500" fill="hold"/>
                                        <p:tgtEl>
                                          <p:spTgt spid="33"/>
                                        </p:tgtEl>
                                        <p:attrNameLst>
                                          <p:attrName>ppt_y</p:attrName>
                                        </p:attrNameLst>
                                      </p:cBhvr>
                                      <p:tavLst>
                                        <p:tav tm="100000">
                                          <p:val>
                                            <p:strVal val="1+(6*min(ma#ppt_x(#ppt_w*#ppt_h,.3),1)-7.4)/-.7*#ppt_h/2"/>
                                          </p:val>
                                        </p:tav>
                                        <p:tav tm="100000">
                                          <p:val>
                                            <p:strVal val="#ppt_y"/>
                                          </p:val>
                                        </p:tav>
                                      </p:tavLst>
                                    </p:anim>
                                  </p:childTnLst>
                                </p:cTn>
                              </p:par>
                            </p:childTnLst>
                          </p:cTn>
                        </p:par>
                        <p:par>
                          <p:cTn id="27" fill="hold" nodeType="afterGroup">
                            <p:stCondLst>
                              <p:cond delay="2500"/>
                            </p:stCondLst>
                            <p:childTnLst>
                              <p:par>
                                <p:cTn id="28" presetID="23" presetClass="entr" presetSubtype="36"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p:cTn id="30" dur="500" fill="hold"/>
                                        <p:tgtEl>
                                          <p:spTgt spid="34"/>
                                        </p:tgtEl>
                                        <p:attrNameLst>
                                          <p:attrName>ppt_w</p:attrName>
                                        </p:attrNameLst>
                                      </p:cBhvr>
                                      <p:tavLst>
                                        <p:tav tm="100000">
                                          <p:val>
                                            <p:strVal val="(6*min(ma#ppt_x(#ppt_w*#ppt_h,.3),1)-7.4)/-.7*#ppt_w"/>
                                          </p:val>
                                        </p:tav>
                                        <p:tav tm="100000">
                                          <p:val>
                                            <p:strVal val="#ppt_w"/>
                                          </p:val>
                                        </p:tav>
                                      </p:tavLst>
                                    </p:anim>
                                    <p:anim calcmode="lin" valueType="num">
                                      <p:cBhvr>
                                        <p:cTn id="31" dur="500" fill="hold"/>
                                        <p:tgtEl>
                                          <p:spTgt spid="34"/>
                                        </p:tgtEl>
                                        <p:attrNameLst>
                                          <p:attrName>ppt_h</p:attrName>
                                        </p:attrNameLst>
                                      </p:cBhvr>
                                      <p:tavLst>
                                        <p:tav tm="100000">
                                          <p:val>
                                            <p:strVal val="(6*min(ma#ppt_x(#ppt_w*#ppt_h,.3),1)-7.4)/-.7*#ppt_h"/>
                                          </p:val>
                                        </p:tav>
                                        <p:tav tm="100000">
                                          <p:val>
                                            <p:strVal val="#ppt_h"/>
                                          </p:val>
                                        </p:tav>
                                      </p:tavLst>
                                    </p:anim>
                                    <p:anim calcmode="lin" valueType="num">
                                      <p:cBhvr>
                                        <p:cTn id="32" dur="500" fill="hold"/>
                                        <p:tgtEl>
                                          <p:spTgt spid="34"/>
                                        </p:tgtEl>
                                        <p:attrNameLst>
                                          <p:attrName>ppt_x</p:attrName>
                                        </p:attrNameLst>
                                      </p:cBhvr>
                                      <p:tavLst>
                                        <p:tav tm="100000">
                                          <p:val>
                                            <p:fltVal val="0.5"/>
                                          </p:val>
                                        </p:tav>
                                        <p:tav tm="100000">
                                          <p:val>
                                            <p:strVal val="#ppt_x"/>
                                          </p:val>
                                        </p:tav>
                                      </p:tavLst>
                                    </p:anim>
                                    <p:anim calcmode="lin" valueType="num">
                                      <p:cBhvr>
                                        <p:cTn id="33" dur="500" fill="hold"/>
                                        <p:tgtEl>
                                          <p:spTgt spid="34"/>
                                        </p:tgtEl>
                                        <p:attrNameLst>
                                          <p:attrName>ppt_y</p:attrName>
                                        </p:attrNameLst>
                                      </p:cBhvr>
                                      <p:tavLst>
                                        <p:tav tm="100000">
                                          <p:val>
                                            <p:strVal val="1+(6*min(ma#ppt_x(#ppt_w*#ppt_h,.3),1)-7.4)/-.7*#ppt_h/2"/>
                                          </p:val>
                                        </p:tav>
                                        <p:tav tm="100000">
                                          <p:val>
                                            <p:strVal val="#ppt_y"/>
                                          </p:val>
                                        </p:tav>
                                      </p:tavLst>
                                    </p:anim>
                                  </p:childTnLst>
                                </p:cTn>
                              </p:par>
                            </p:childTnLst>
                          </p:cTn>
                        </p:par>
                        <p:par>
                          <p:cTn id="34" fill="hold" nodeType="afterGroup">
                            <p:stCondLst>
                              <p:cond delay="3000"/>
                            </p:stCondLst>
                            <p:childTnLst>
                              <p:par>
                                <p:cTn id="35" presetID="23" presetClass="entr" presetSubtype="36" fill="hold"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500" fill="hold"/>
                                        <p:tgtEl>
                                          <p:spTgt spid="35"/>
                                        </p:tgtEl>
                                        <p:attrNameLst>
                                          <p:attrName>ppt_w</p:attrName>
                                        </p:attrNameLst>
                                      </p:cBhvr>
                                      <p:tavLst>
                                        <p:tav tm="100000">
                                          <p:val>
                                            <p:strVal val="(6*min(ma#ppt_x(#ppt_w*#ppt_h,.3),1)-7.4)/-.7*#ppt_w"/>
                                          </p:val>
                                        </p:tav>
                                        <p:tav tm="100000">
                                          <p:val>
                                            <p:strVal val="#ppt_w"/>
                                          </p:val>
                                        </p:tav>
                                      </p:tavLst>
                                    </p:anim>
                                    <p:anim calcmode="lin" valueType="num">
                                      <p:cBhvr>
                                        <p:cTn id="38" dur="500" fill="hold"/>
                                        <p:tgtEl>
                                          <p:spTgt spid="35"/>
                                        </p:tgtEl>
                                        <p:attrNameLst>
                                          <p:attrName>ppt_h</p:attrName>
                                        </p:attrNameLst>
                                      </p:cBhvr>
                                      <p:tavLst>
                                        <p:tav tm="100000">
                                          <p:val>
                                            <p:strVal val="(6*min(ma#ppt_x(#ppt_w*#ppt_h,.3),1)-7.4)/-.7*#ppt_h"/>
                                          </p:val>
                                        </p:tav>
                                        <p:tav tm="100000">
                                          <p:val>
                                            <p:strVal val="#ppt_h"/>
                                          </p:val>
                                        </p:tav>
                                      </p:tavLst>
                                    </p:anim>
                                    <p:anim calcmode="lin" valueType="num">
                                      <p:cBhvr>
                                        <p:cTn id="39" dur="500" fill="hold"/>
                                        <p:tgtEl>
                                          <p:spTgt spid="35"/>
                                        </p:tgtEl>
                                        <p:attrNameLst>
                                          <p:attrName>ppt_x</p:attrName>
                                        </p:attrNameLst>
                                      </p:cBhvr>
                                      <p:tavLst>
                                        <p:tav tm="100000">
                                          <p:val>
                                            <p:fltVal val="0.5"/>
                                          </p:val>
                                        </p:tav>
                                        <p:tav tm="100000">
                                          <p:val>
                                            <p:strVal val="#ppt_x"/>
                                          </p:val>
                                        </p:tav>
                                      </p:tavLst>
                                    </p:anim>
                                    <p:anim calcmode="lin" valueType="num">
                                      <p:cBhvr>
                                        <p:cTn id="40" dur="500" fill="hold"/>
                                        <p:tgtEl>
                                          <p:spTgt spid="35"/>
                                        </p:tgtEl>
                                        <p:attrNameLst>
                                          <p:attrName>ppt_y</p:attrName>
                                        </p:attrNameLst>
                                      </p:cBhvr>
                                      <p:tavLst>
                                        <p:tav tm="100000">
                                          <p:val>
                                            <p:strVal val="1+(6*min(ma#ppt_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04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ext Box 1"/>
          <p:cNvSpPr txBox="1">
            <a:spLocks noChangeArrowheads="1"/>
          </p:cNvSpPr>
          <p:nvPr/>
        </p:nvSpPr>
        <p:spPr bwMode="auto">
          <a:xfrm>
            <a:off x="5130800" y="3373438"/>
            <a:ext cx="398621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06498" name="Text Box 2"/>
          <p:cNvSpPr txBox="1">
            <a:spLocks noChangeArrowheads="1"/>
          </p:cNvSpPr>
          <p:nvPr/>
        </p:nvSpPr>
        <p:spPr bwMode="auto">
          <a:xfrm>
            <a:off x="5130800" y="3373438"/>
            <a:ext cx="398621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06499" name="Text Box 3"/>
          <p:cNvSpPr txBox="1">
            <a:spLocks noChangeArrowheads="1"/>
          </p:cNvSpPr>
          <p:nvPr/>
        </p:nvSpPr>
        <p:spPr bwMode="auto">
          <a:xfrm>
            <a:off x="9696450" y="1588"/>
            <a:ext cx="18097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A27C"/>
              </a:buClr>
              <a:buSzPct val="100000"/>
            </a:pPr>
            <a:r>
              <a:rPr lang="en-GB" sz="2000">
                <a:solidFill>
                  <a:srgbClr val="FFA27C"/>
                </a:solidFill>
                <a:latin typeface="Comic Sans MS" charset="0"/>
              </a:rPr>
              <a:t> </a:t>
            </a:r>
          </a:p>
        </p:txBody>
      </p:sp>
      <p:sp>
        <p:nvSpPr>
          <p:cNvPr id="60420" name="Text Box 4"/>
          <p:cNvSpPr txBox="1">
            <a:spLocks noChangeArrowheads="1"/>
          </p:cNvSpPr>
          <p:nvPr/>
        </p:nvSpPr>
        <p:spPr bwMode="auto">
          <a:xfrm>
            <a:off x="0" y="1398588"/>
            <a:ext cx="10058400" cy="895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500"/>
              </a:spcBef>
              <a:buClr>
                <a:srgbClr val="FFFFFF"/>
              </a:buClr>
              <a:buSzPct val="100000"/>
            </a:pPr>
            <a:r>
              <a:rPr lang="en-GB" sz="2800" b="1" i="1">
                <a:solidFill>
                  <a:srgbClr val="FFFFFF"/>
                </a:solidFill>
                <a:latin typeface="Comic Sans MS" charset="0"/>
              </a:rPr>
              <a:t>HAI LẼ </a:t>
            </a:r>
            <a:r>
              <a:rPr lang="en-GB" sz="2800" b="1" i="1">
                <a:solidFill>
                  <a:srgbClr val="FFFFFF"/>
                </a:solidFill>
                <a:latin typeface="Apple Chancery" charset="0"/>
              </a:rPr>
              <a:t>Đ</a:t>
            </a:r>
            <a:r>
              <a:rPr lang="en-GB" sz="2800" b="1" i="1">
                <a:solidFill>
                  <a:srgbClr val="FFFFFF"/>
                </a:solidFill>
                <a:latin typeface="Comic Sans MS" charset="0"/>
              </a:rPr>
              <a:t>ẠO THẦN HỌC THEN CHỐT CỦA PHAO-LÔ                   </a:t>
            </a:r>
            <a:r>
              <a:rPr lang="en-GB" sz="2400" b="1" i="1">
                <a:solidFill>
                  <a:srgbClr val="FFFFFF"/>
                </a:solidFill>
                <a:latin typeface="Comic Sans MS" charset="0"/>
              </a:rPr>
              <a:t>Nền tảng rất c</a:t>
            </a:r>
            <a:r>
              <a:rPr lang="en-GB" sz="2400" b="1" i="1">
                <a:solidFill>
                  <a:srgbClr val="FFFFFF"/>
                </a:solidFill>
                <a:latin typeface="Apple Chancery" charset="0"/>
              </a:rPr>
              <a:t>ă</a:t>
            </a:r>
            <a:r>
              <a:rPr lang="en-GB" sz="2400" b="1" i="1">
                <a:solidFill>
                  <a:srgbClr val="FFFFFF"/>
                </a:solidFill>
                <a:latin typeface="Comic Sans MS" charset="0"/>
              </a:rPr>
              <a:t>n bản cho t</a:t>
            </a:r>
            <a:r>
              <a:rPr lang="en-GB" sz="2400" b="1" i="1">
                <a:solidFill>
                  <a:srgbClr val="FFFFFF"/>
                </a:solidFill>
                <a:latin typeface="Arial" charset="0"/>
              </a:rPr>
              <a:t>ư</a:t>
            </a:r>
            <a:r>
              <a:rPr lang="en-GB" sz="2400" b="1" i="1">
                <a:solidFill>
                  <a:srgbClr val="FFFFFF"/>
                </a:solidFill>
                <a:latin typeface="Comic Sans MS" charset="0"/>
              </a:rPr>
              <a:t> t</a:t>
            </a:r>
            <a:r>
              <a:rPr lang="en-GB" sz="2400" b="1" i="1">
                <a:solidFill>
                  <a:srgbClr val="FFFFFF"/>
                </a:solidFill>
                <a:latin typeface="Arial" charset="0"/>
              </a:rPr>
              <a:t>ư</a:t>
            </a:r>
            <a:r>
              <a:rPr lang="en-GB" sz="2400" b="1" i="1">
                <a:solidFill>
                  <a:srgbClr val="FFFFFF"/>
                </a:solidFill>
                <a:latin typeface="Comic Sans MS" charset="0"/>
              </a:rPr>
              <a:t>ởng và thực hành C</a:t>
            </a:r>
            <a:r>
              <a:rPr lang="en-GB" sz="2400" b="1" i="1">
                <a:solidFill>
                  <a:srgbClr val="FFFFFF"/>
                </a:solidFill>
                <a:latin typeface="Arial" charset="0"/>
              </a:rPr>
              <a:t>ơ</a:t>
            </a:r>
            <a:r>
              <a:rPr lang="en-GB" sz="2400" b="1" i="1">
                <a:solidFill>
                  <a:srgbClr val="FFFFFF"/>
                </a:solidFill>
                <a:latin typeface="Comic Sans MS" charset="0"/>
              </a:rPr>
              <a:t> Đốc</a:t>
            </a:r>
          </a:p>
        </p:txBody>
      </p:sp>
      <p:sp>
        <p:nvSpPr>
          <p:cNvPr id="60421" name="Text Box 5"/>
          <p:cNvSpPr txBox="1">
            <a:spLocks noChangeArrowheads="1"/>
          </p:cNvSpPr>
          <p:nvPr/>
        </p:nvSpPr>
        <p:spPr bwMode="auto">
          <a:xfrm>
            <a:off x="1060450" y="2439988"/>
            <a:ext cx="7467600" cy="833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500"/>
              </a:spcBef>
              <a:buClr>
                <a:srgbClr val="FFFFFF"/>
              </a:buClr>
              <a:buSzPct val="100000"/>
            </a:pPr>
            <a:r>
              <a:rPr lang="en-GB" sz="2400" b="1" u="sng">
                <a:solidFill>
                  <a:srgbClr val="FFFFFF"/>
                </a:solidFill>
                <a:latin typeface="Comic Sans MS" charset="0"/>
              </a:rPr>
              <a:t>X</a:t>
            </a:r>
            <a:r>
              <a:rPr lang="en-GB" sz="2400" b="1" u="sng">
                <a:solidFill>
                  <a:srgbClr val="FFFFFF"/>
                </a:solidFill>
                <a:latin typeface="Arial" charset="0"/>
              </a:rPr>
              <a:t>Ư</a:t>
            </a:r>
            <a:r>
              <a:rPr lang="en-GB" sz="2400" b="1" u="sng">
                <a:solidFill>
                  <a:srgbClr val="FFFFFF"/>
                </a:solidFill>
                <a:latin typeface="Comic Sans MS" charset="0"/>
              </a:rPr>
              <a:t>NG CÔNG BÌNH</a:t>
            </a:r>
            <a:r>
              <a:rPr lang="en-GB" sz="2400" b="1">
                <a:solidFill>
                  <a:srgbClr val="000000"/>
                </a:solidFill>
                <a:latin typeface="Comic Sans MS" charset="0"/>
              </a:rPr>
              <a:t> </a:t>
            </a:r>
            <a:r>
              <a:rPr lang="en-GB" sz="2000" b="1" i="1">
                <a:solidFill>
                  <a:srgbClr val="FFEA18"/>
                </a:solidFill>
                <a:latin typeface="Comic Sans MS" charset="0"/>
              </a:rPr>
              <a:t>--  </a:t>
            </a:r>
            <a:r>
              <a:rPr lang="en-GB" sz="2000" b="1" i="1">
                <a:solidFill>
                  <a:srgbClr val="FFEA18"/>
                </a:solidFill>
                <a:latin typeface="Apple Chancery" charset="0"/>
              </a:rPr>
              <a:t>đ</a:t>
            </a:r>
            <a:r>
              <a:rPr lang="en-GB" sz="2000" b="1" i="1">
                <a:solidFill>
                  <a:srgbClr val="FFEA18"/>
                </a:solidFill>
                <a:latin typeface="Arial" charset="0"/>
              </a:rPr>
              <a:t>ư</a:t>
            </a:r>
            <a:r>
              <a:rPr lang="en-GB" sz="2000" b="1" i="1">
                <a:solidFill>
                  <a:srgbClr val="FFEA18"/>
                </a:solidFill>
                <a:latin typeface="Comic Sans MS" charset="0"/>
              </a:rPr>
              <a:t>ợc tha khỏi án phạt tội lỗi … và làm cho</a:t>
            </a:r>
            <a:r>
              <a:rPr lang="en-GB" sz="2000" b="1" i="1">
                <a:solidFill>
                  <a:srgbClr val="000000"/>
                </a:solidFill>
                <a:latin typeface="Comic Sans MS" charset="0"/>
              </a:rPr>
              <a:t>  </a:t>
            </a:r>
            <a:r>
              <a:rPr lang="en-GB" sz="2400" b="1" u="sng">
                <a:solidFill>
                  <a:srgbClr val="FFFFFF"/>
                </a:solidFill>
                <a:latin typeface="Comic Sans MS" charset="0"/>
              </a:rPr>
              <a:t>CÔNG BÌNH</a:t>
            </a:r>
          </a:p>
        </p:txBody>
      </p:sp>
      <p:sp>
        <p:nvSpPr>
          <p:cNvPr id="60423" name="Text Box 7"/>
          <p:cNvSpPr txBox="1">
            <a:spLocks noChangeArrowheads="1"/>
          </p:cNvSpPr>
          <p:nvPr/>
        </p:nvSpPr>
        <p:spPr bwMode="auto">
          <a:xfrm>
            <a:off x="774700" y="4973638"/>
            <a:ext cx="8283575"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FFFF"/>
              </a:buClr>
              <a:buSzPct val="100000"/>
            </a:pPr>
            <a:r>
              <a:rPr lang="en-GB" sz="2400" b="1" u="sng">
                <a:solidFill>
                  <a:srgbClr val="FFFFFF"/>
                </a:solidFill>
                <a:latin typeface="Comic Sans MS" charset="0"/>
              </a:rPr>
              <a:t>NÊN THÁNH</a:t>
            </a:r>
            <a:r>
              <a:rPr lang="en-GB" sz="2000" b="1" i="1">
                <a:solidFill>
                  <a:srgbClr val="FFFFFF"/>
                </a:solidFill>
                <a:latin typeface="Comic Sans MS" charset="0"/>
              </a:rPr>
              <a:t> --  biệt ra Thánh .</a:t>
            </a:r>
          </a:p>
        </p:txBody>
      </p:sp>
      <p:sp>
        <p:nvSpPr>
          <p:cNvPr id="60425" name="Text Box 9"/>
          <p:cNvSpPr txBox="1">
            <a:spLocks noChangeArrowheads="1"/>
          </p:cNvSpPr>
          <p:nvPr/>
        </p:nvSpPr>
        <p:spPr bwMode="auto">
          <a:xfrm>
            <a:off x="1330325" y="4030663"/>
            <a:ext cx="7212013" cy="723900"/>
          </a:xfrm>
          <a:prstGeom prst="rect">
            <a:avLst/>
          </a:prstGeom>
          <a:noFill/>
          <a:ln w="57240">
            <a:solidFill>
              <a:srgbClr val="FC0128"/>
            </a:solidFill>
            <a:miter lim="800000"/>
            <a:headEnd/>
            <a:tailEnd/>
          </a:ln>
          <a:effectLst>
            <a:outerShdw dist="17819" dir="2700000" algn="ctr" rotWithShape="0">
              <a:srgbClr val="808080"/>
            </a:outerShdw>
          </a:effectLst>
          <a:extLst>
            <a:ext uri="{909E8E84-426E-40dd-AFC4-6F175D3DCCD1}">
              <a14:hiddenFill xmlns:a14="http://schemas.microsoft.com/office/drawing/2010/main" xmlns="">
                <a:solidFill>
                  <a:srgbClr val="FFFFFF"/>
                </a:solidFill>
              </a14:hiddenFill>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EA18"/>
              </a:buClr>
              <a:buSzPct val="100000"/>
            </a:pPr>
            <a:r>
              <a:rPr lang="en-GB" sz="2000" b="1" i="1">
                <a:solidFill>
                  <a:srgbClr val="FFEA18"/>
                </a:solidFill>
                <a:latin typeface="Comic Sans MS" charset="0"/>
              </a:rPr>
              <a:t>Sáng 15:6  Áp-ram tin </a:t>
            </a:r>
            <a:r>
              <a:rPr lang="en-GB" sz="2000" b="1" i="1">
                <a:solidFill>
                  <a:srgbClr val="FFEA18"/>
                </a:solidFill>
                <a:latin typeface="Apple Chancery" charset="0"/>
              </a:rPr>
              <a:t>Đ</a:t>
            </a:r>
            <a:r>
              <a:rPr lang="en-GB" sz="2000" b="1" i="1">
                <a:solidFill>
                  <a:srgbClr val="FFEA18"/>
                </a:solidFill>
                <a:latin typeface="Comic Sans MS" charset="0"/>
              </a:rPr>
              <a:t>ức Giê-hô-va, thì Ngài kể sự </a:t>
            </a:r>
            <a:r>
              <a:rPr lang="en-GB" sz="2000" b="1" i="1">
                <a:solidFill>
                  <a:srgbClr val="FFEA18"/>
                </a:solidFill>
                <a:latin typeface="Apple Chancery" charset="0"/>
              </a:rPr>
              <a:t>đ</a:t>
            </a:r>
            <a:r>
              <a:rPr lang="en-GB" sz="2000" b="1" i="1">
                <a:solidFill>
                  <a:srgbClr val="FFEA18"/>
                </a:solidFill>
                <a:latin typeface="Comic Sans MS" charset="0"/>
              </a:rPr>
              <a:t>ó là công bình cho ng</a:t>
            </a:r>
            <a:r>
              <a:rPr lang="en-GB" sz="2000" b="1" i="1">
                <a:solidFill>
                  <a:srgbClr val="FFEA18"/>
                </a:solidFill>
                <a:latin typeface="Arial" charset="0"/>
              </a:rPr>
              <a:t>ư</a:t>
            </a:r>
            <a:r>
              <a:rPr lang="en-GB" sz="2000" b="1" i="1">
                <a:solidFill>
                  <a:srgbClr val="FFEA18"/>
                </a:solidFill>
                <a:latin typeface="Comic Sans MS" charset="0"/>
              </a:rPr>
              <a:t>ời. </a:t>
            </a:r>
          </a:p>
        </p:txBody>
      </p:sp>
      <p:sp>
        <p:nvSpPr>
          <p:cNvPr id="60426" name="Text Box 10"/>
          <p:cNvSpPr txBox="1">
            <a:spLocks noChangeArrowheads="1"/>
          </p:cNvSpPr>
          <p:nvPr/>
        </p:nvSpPr>
        <p:spPr bwMode="auto">
          <a:xfrm>
            <a:off x="1095375" y="6161088"/>
            <a:ext cx="7666038" cy="925512"/>
          </a:xfrm>
          <a:prstGeom prst="rect">
            <a:avLst/>
          </a:prstGeom>
          <a:noFill/>
          <a:ln w="57240">
            <a:solidFill>
              <a:srgbClr val="FC0128"/>
            </a:solidFill>
            <a:miter lim="800000"/>
            <a:headEnd/>
            <a:tailEnd/>
          </a:ln>
          <a:effectLst>
            <a:outerShdw dist="17819" dir="2700000" algn="ctr" rotWithShape="0">
              <a:srgbClr val="808080"/>
            </a:outerShdw>
          </a:effectLst>
          <a:extLst>
            <a:ext uri="{909E8E84-426E-40dd-AFC4-6F175D3DCCD1}">
              <a14:hiddenFill xmlns:a14="http://schemas.microsoft.com/office/drawing/2010/main" xmlns="">
                <a:solidFill>
                  <a:srgbClr val="FFFFFF"/>
                </a:solidFill>
              </a14:hiddenFill>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EA18"/>
              </a:buClr>
              <a:buSzPct val="100000"/>
            </a:pPr>
            <a:r>
              <a:rPr lang="en-GB" sz="1800" b="1" i="1">
                <a:solidFill>
                  <a:srgbClr val="FFEA18"/>
                </a:solidFill>
                <a:latin typeface="Comic Sans MS" charset="0"/>
              </a:rPr>
              <a:t>I Cô-rinh-tô 1:2  Gửi cho Hội thánh </a:t>
            </a:r>
            <a:r>
              <a:rPr lang="en-GB" sz="1800" b="1" i="1">
                <a:solidFill>
                  <a:srgbClr val="FFEA18"/>
                </a:solidFill>
                <a:latin typeface="Apple Chancery" charset="0"/>
              </a:rPr>
              <a:t>Đ</a:t>
            </a:r>
            <a:r>
              <a:rPr lang="en-GB" sz="1800" b="1" i="1">
                <a:solidFill>
                  <a:srgbClr val="FFEA18"/>
                </a:solidFill>
                <a:latin typeface="Comic Sans MS" charset="0"/>
              </a:rPr>
              <a:t>ức Chúa Trời tại thành Cô-rinh-tô, tức là cho những ng</a:t>
            </a:r>
            <a:r>
              <a:rPr lang="en-GB" sz="1800" b="1" i="1">
                <a:solidFill>
                  <a:srgbClr val="FFEA18"/>
                </a:solidFill>
                <a:latin typeface="Arial" charset="0"/>
              </a:rPr>
              <a:t>ư</a:t>
            </a:r>
            <a:r>
              <a:rPr lang="en-GB" sz="1800" b="1" i="1">
                <a:solidFill>
                  <a:srgbClr val="FFEA18"/>
                </a:solidFill>
                <a:latin typeface="Comic Sans MS" charset="0"/>
              </a:rPr>
              <a:t>ời </a:t>
            </a:r>
            <a:r>
              <a:rPr lang="en-GB" sz="1800" b="1" i="1">
                <a:solidFill>
                  <a:srgbClr val="FFEA18"/>
                </a:solidFill>
                <a:latin typeface="Apple Chancery" charset="0"/>
              </a:rPr>
              <a:t>đ</a:t>
            </a:r>
            <a:r>
              <a:rPr lang="en-GB" sz="1800" b="1" i="1">
                <a:solidFill>
                  <a:srgbClr val="FFEA18"/>
                </a:solidFill>
                <a:latin typeface="Comic Sans MS" charset="0"/>
              </a:rPr>
              <a:t>ã </a:t>
            </a:r>
            <a:r>
              <a:rPr lang="en-GB" sz="1800" b="1" i="1">
                <a:solidFill>
                  <a:srgbClr val="FFEA18"/>
                </a:solidFill>
                <a:latin typeface="Apple Chancery" charset="0"/>
              </a:rPr>
              <a:t>đ</a:t>
            </a:r>
            <a:r>
              <a:rPr lang="en-GB" sz="1800" b="1" i="1">
                <a:solidFill>
                  <a:srgbClr val="FFEA18"/>
                </a:solidFill>
                <a:latin typeface="Arial" charset="0"/>
              </a:rPr>
              <a:t>ư</a:t>
            </a:r>
            <a:r>
              <a:rPr lang="en-GB" sz="1800" b="1" i="1">
                <a:solidFill>
                  <a:srgbClr val="FFEA18"/>
                </a:solidFill>
                <a:latin typeface="Comic Sans MS" charset="0"/>
              </a:rPr>
              <a:t>ợc nên thánh trong </a:t>
            </a:r>
            <a:r>
              <a:rPr lang="en-GB" sz="1800" b="1" i="1">
                <a:solidFill>
                  <a:srgbClr val="FFEA18"/>
                </a:solidFill>
                <a:latin typeface="Apple Chancery" charset="0"/>
              </a:rPr>
              <a:t>Đ</a:t>
            </a:r>
            <a:r>
              <a:rPr lang="en-GB" sz="1800" b="1" i="1">
                <a:solidFill>
                  <a:srgbClr val="FFEA18"/>
                </a:solidFill>
                <a:latin typeface="Comic Sans MS" charset="0"/>
              </a:rPr>
              <a:t>ức Chúa Giê-xu Christ, </a:t>
            </a:r>
            <a:r>
              <a:rPr lang="en-GB" sz="1800" b="1" i="1">
                <a:solidFill>
                  <a:srgbClr val="FFEA18"/>
                </a:solidFill>
                <a:latin typeface="Apple Chancery" charset="0"/>
              </a:rPr>
              <a:t>đ</a:t>
            </a:r>
            <a:r>
              <a:rPr lang="en-GB" sz="1800" b="1" i="1">
                <a:solidFill>
                  <a:srgbClr val="FFEA18"/>
                </a:solidFill>
                <a:latin typeface="Arial" charset="0"/>
              </a:rPr>
              <a:t>ư</a:t>
            </a:r>
            <a:r>
              <a:rPr lang="en-GB" sz="1800" b="1" i="1">
                <a:solidFill>
                  <a:srgbClr val="FFEA18"/>
                </a:solidFill>
                <a:latin typeface="Comic Sans MS" charset="0"/>
              </a:rPr>
              <a:t>ợc gọi làm thánh </a:t>
            </a:r>
            <a:r>
              <a:rPr lang="en-GB" sz="1800" b="1" i="1">
                <a:solidFill>
                  <a:srgbClr val="FFEA18"/>
                </a:solidFill>
                <a:latin typeface="Apple Chancery" charset="0"/>
              </a:rPr>
              <a:t>đ</a:t>
            </a:r>
            <a:r>
              <a:rPr lang="en-GB" sz="1800" b="1" i="1">
                <a:solidFill>
                  <a:srgbClr val="FFEA18"/>
                </a:solidFill>
                <a:latin typeface="Comic Sans MS" charset="0"/>
              </a:rPr>
              <a:t>ồ ---</a:t>
            </a:r>
          </a:p>
        </p:txBody>
      </p:sp>
      <p:sp>
        <p:nvSpPr>
          <p:cNvPr id="60427" name="Text Box 11"/>
          <p:cNvSpPr txBox="1">
            <a:spLocks noChangeArrowheads="1"/>
          </p:cNvSpPr>
          <p:nvPr/>
        </p:nvSpPr>
        <p:spPr bwMode="auto">
          <a:xfrm>
            <a:off x="1066800" y="7345363"/>
            <a:ext cx="7212013" cy="409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FFFF"/>
              </a:buClr>
              <a:buSzPct val="100000"/>
            </a:pPr>
            <a:r>
              <a:rPr lang="en-GB" sz="2000" b="1" i="1">
                <a:solidFill>
                  <a:srgbClr val="FFFFFF"/>
                </a:solidFill>
                <a:latin typeface="Comic Sans MS" charset="0"/>
              </a:rPr>
              <a:t> II Cô-rinh-tô 5:17 và Rô-ma 5:1-4</a:t>
            </a:r>
          </a:p>
        </p:txBody>
      </p:sp>
      <p:sp>
        <p:nvSpPr>
          <p:cNvPr id="60428" name="Text Box 12"/>
          <p:cNvSpPr txBox="1">
            <a:spLocks noChangeArrowheads="1"/>
          </p:cNvSpPr>
          <p:nvPr/>
        </p:nvSpPr>
        <p:spPr bwMode="auto">
          <a:xfrm>
            <a:off x="4383088" y="468313"/>
            <a:ext cx="4913312" cy="531812"/>
          </a:xfrm>
          <a:prstGeom prst="rect">
            <a:avLst/>
          </a:prstGeom>
          <a:solidFill>
            <a:srgbClr val="1822CD"/>
          </a:solidFill>
          <a:ln w="38160">
            <a:solidFill>
              <a:srgbClr val="FFFF00"/>
            </a:solidFill>
            <a:miter lim="800000"/>
            <a:headEnd/>
            <a:tailEnd/>
          </a:ln>
          <a:effectLst>
            <a:outerShdw dist="17819" dir="2700000" algn="ctr" rotWithShape="0">
              <a:srgbClr val="808080"/>
            </a:outerShdw>
          </a:effec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750"/>
              </a:spcBef>
              <a:buClr>
                <a:srgbClr val="FFFF00"/>
              </a:buClr>
              <a:buSzPct val="100000"/>
            </a:pPr>
            <a:r>
              <a:rPr lang="en-GB" sz="2800" b="1">
                <a:solidFill>
                  <a:srgbClr val="FFFF00"/>
                </a:solidFill>
                <a:latin typeface="Comic Sans MS" charset="0"/>
              </a:rPr>
              <a:t>TRỢ GIÚP HỌC TẬP #25</a:t>
            </a:r>
          </a:p>
        </p:txBody>
      </p:sp>
      <p:sp>
        <p:nvSpPr>
          <p:cNvPr id="106507" name="Text Box 15"/>
          <p:cNvSpPr txBox="1">
            <a:spLocks noChangeArrowheads="1"/>
          </p:cNvSpPr>
          <p:nvPr/>
        </p:nvSpPr>
        <p:spPr bwMode="auto">
          <a:xfrm>
            <a:off x="8821738" y="741045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06508" name="Text Box 16"/>
          <p:cNvSpPr txBox="1">
            <a:spLocks noChangeArrowheads="1"/>
          </p:cNvSpPr>
          <p:nvPr/>
        </p:nvSpPr>
        <p:spPr bwMode="auto">
          <a:xfrm>
            <a:off x="9475788" y="7004050"/>
            <a:ext cx="184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06509" name="Text Box 17"/>
          <p:cNvSpPr txBox="1">
            <a:spLocks noChangeArrowheads="1"/>
          </p:cNvSpPr>
          <p:nvPr/>
        </p:nvSpPr>
        <p:spPr bwMode="auto">
          <a:xfrm>
            <a:off x="9263063" y="7389813"/>
            <a:ext cx="3397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57</a:t>
            </a:r>
          </a:p>
        </p:txBody>
      </p:sp>
      <p:sp>
        <p:nvSpPr>
          <p:cNvPr id="106510" name="Text Box 18"/>
          <p:cNvSpPr txBox="1">
            <a:spLocks noChangeArrowheads="1"/>
          </p:cNvSpPr>
          <p:nvPr/>
        </p:nvSpPr>
        <p:spPr bwMode="auto">
          <a:xfrm>
            <a:off x="9569450" y="7345363"/>
            <a:ext cx="307975"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000"/>
              </a:spcBef>
              <a:buClr>
                <a:srgbClr val="FFFFFF"/>
              </a:buClr>
              <a:buSzPct val="100000"/>
            </a:pPr>
            <a:r>
              <a:rPr lang="en-GB" sz="1600" b="1">
                <a:solidFill>
                  <a:srgbClr val="FFFFFF"/>
                </a:solidFill>
                <a:latin typeface="Comic Sans MS" charset="0"/>
              </a:rPr>
              <a:t>8</a:t>
            </a:r>
          </a:p>
        </p:txBody>
      </p:sp>
      <p:sp>
        <p:nvSpPr>
          <p:cNvPr id="60436" name="Rectangle 20"/>
          <p:cNvSpPr>
            <a:spLocks noChangeArrowheads="1"/>
          </p:cNvSpPr>
          <p:nvPr/>
        </p:nvSpPr>
        <p:spPr bwMode="auto">
          <a:xfrm>
            <a:off x="685800" y="3309938"/>
            <a:ext cx="7772400"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8" tIns="45710" rIns="91418" bIns="45710" anchor="ctr"/>
          <a:lstStyle/>
          <a:p>
            <a:pPr algn="ctr" eaLnBrk="0" hangingPunct="0">
              <a:lnSpc>
                <a:spcPct val="93000"/>
              </a:lnSpc>
              <a:buClr>
                <a:srgbClr val="000000"/>
              </a:buClr>
              <a:buSzPct val="100000"/>
              <a:buFont typeface="Times New Roman" charset="0"/>
              <a:buNone/>
            </a:pPr>
            <a:r>
              <a:rPr lang="en-US" sz="2000" b="1">
                <a:solidFill>
                  <a:srgbClr val="F9F967"/>
                </a:solidFill>
                <a:latin typeface="Comic Sans MS" charset="0"/>
              </a:rPr>
              <a:t>(SỰ KIỆN</a:t>
            </a:r>
            <a:r>
              <a:rPr lang="en-US" sz="2000" b="1">
                <a:solidFill>
                  <a:srgbClr val="000000"/>
                </a:solidFill>
                <a:latin typeface="Comic Sans MS" charset="0"/>
              </a:rPr>
              <a:t> </a:t>
            </a:r>
            <a:r>
              <a:rPr lang="en-US" sz="2000" b="1">
                <a:latin typeface="Comic Sans MS" charset="0"/>
              </a:rPr>
              <a:t>“MỘT LẦN”</a:t>
            </a:r>
            <a:r>
              <a:rPr lang="en-US" altLang="ja-JP" sz="2000" b="1">
                <a:solidFill>
                  <a:srgbClr val="000000"/>
                </a:solidFill>
                <a:latin typeface="Comic Sans MS" charset="0"/>
              </a:rPr>
              <a:t> </a:t>
            </a:r>
            <a:r>
              <a:rPr lang="en-US" altLang="ja-JP" sz="2000" b="1">
                <a:solidFill>
                  <a:srgbClr val="F9F967"/>
                </a:solidFill>
                <a:latin typeface="Comic Sans MS" charset="0"/>
              </a:rPr>
              <a:t>NGAY TỨC KHẮC)</a:t>
            </a:r>
            <a:endParaRPr lang="en-US" sz="2000" b="1">
              <a:solidFill>
                <a:srgbClr val="F9F967"/>
              </a:solidFill>
              <a:latin typeface="Comic Sans MS" charset="0"/>
            </a:endParaRPr>
          </a:p>
        </p:txBody>
      </p:sp>
      <p:sp>
        <p:nvSpPr>
          <p:cNvPr id="60429" name="Oval 13"/>
          <p:cNvSpPr>
            <a:spLocks noChangeArrowheads="1"/>
          </p:cNvSpPr>
          <p:nvPr/>
        </p:nvSpPr>
        <p:spPr bwMode="auto">
          <a:xfrm>
            <a:off x="3084513" y="3368675"/>
            <a:ext cx="2184400" cy="508000"/>
          </a:xfrm>
          <a:prstGeom prst="ellipse">
            <a:avLst/>
          </a:prstGeom>
          <a:noFill/>
          <a:ln w="57240">
            <a:solidFill>
              <a:srgbClr val="8DF3FB"/>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60437" name="Rectangle 21"/>
          <p:cNvSpPr>
            <a:spLocks noChangeArrowheads="1"/>
          </p:cNvSpPr>
          <p:nvPr/>
        </p:nvSpPr>
        <p:spPr bwMode="auto">
          <a:xfrm>
            <a:off x="781050" y="5614988"/>
            <a:ext cx="7772400" cy="360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8" tIns="45710" rIns="91418" bIns="45710" anchor="ctr"/>
          <a:lstStyle/>
          <a:p>
            <a:pPr algn="ctr" eaLnBrk="0" hangingPunct="0">
              <a:lnSpc>
                <a:spcPct val="93000"/>
              </a:lnSpc>
              <a:buClr>
                <a:srgbClr val="000000"/>
              </a:buClr>
              <a:buSzPct val="100000"/>
              <a:buFont typeface="Times New Roman" charset="0"/>
              <a:buNone/>
            </a:pPr>
            <a:r>
              <a:rPr lang="en-US" sz="2000" b="1">
                <a:solidFill>
                  <a:srgbClr val="FFFF00"/>
                </a:solidFill>
                <a:latin typeface="Comic Sans MS" charset="0"/>
              </a:rPr>
              <a:t>(MỘT QUÁ TRÌNH T</a:t>
            </a:r>
            <a:r>
              <a:rPr lang="en-US" sz="2000" b="1">
                <a:solidFill>
                  <a:srgbClr val="FFFF00"/>
                </a:solidFill>
                <a:latin typeface="Apple Chancery" charset="0"/>
              </a:rPr>
              <a:t>Ă</a:t>
            </a:r>
            <a:r>
              <a:rPr lang="en-US" sz="2000" b="1">
                <a:solidFill>
                  <a:srgbClr val="FFFF00"/>
                </a:solidFill>
                <a:latin typeface="Comic Sans MS" charset="0"/>
              </a:rPr>
              <a:t>NG TR</a:t>
            </a:r>
            <a:r>
              <a:rPr lang="en-US" sz="2000" b="1">
                <a:solidFill>
                  <a:srgbClr val="FFFF00"/>
                </a:solidFill>
                <a:latin typeface="Arial" charset="0"/>
              </a:rPr>
              <a:t>Ư</a:t>
            </a:r>
            <a:r>
              <a:rPr lang="en-US" sz="2000" b="1">
                <a:solidFill>
                  <a:srgbClr val="FFFF00"/>
                </a:solidFill>
                <a:latin typeface="Comic Sans MS" charset="0"/>
              </a:rPr>
              <a:t>ỞNG </a:t>
            </a:r>
            <a:r>
              <a:rPr lang="en-US" sz="2000" b="1" u="sng">
                <a:latin typeface="Comic Sans MS" charset="0"/>
              </a:rPr>
              <a:t>“LIÊN TỤC”)</a:t>
            </a:r>
          </a:p>
        </p:txBody>
      </p:sp>
      <p:sp>
        <p:nvSpPr>
          <p:cNvPr id="60430" name="Oval 14"/>
          <p:cNvSpPr>
            <a:spLocks noChangeArrowheads="1"/>
          </p:cNvSpPr>
          <p:nvPr/>
        </p:nvSpPr>
        <p:spPr bwMode="auto">
          <a:xfrm>
            <a:off x="5821363" y="5538788"/>
            <a:ext cx="2217737" cy="508000"/>
          </a:xfrm>
          <a:prstGeom prst="ellipse">
            <a:avLst/>
          </a:prstGeom>
          <a:noFill/>
          <a:ln w="57240">
            <a:solidFill>
              <a:srgbClr val="8DF3FB"/>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afterEffect">
                                  <p:stCondLst>
                                    <p:cond delay="0"/>
                                  </p:stCondLst>
                                  <p:childTnLst>
                                    <p:set>
                                      <p:cBhvr>
                                        <p:cTn id="6" dur="1" fill="hold">
                                          <p:stCondLst>
                                            <p:cond delay="0"/>
                                          </p:stCondLst>
                                        </p:cTn>
                                        <p:tgtEl>
                                          <p:spTgt spid="60428"/>
                                        </p:tgtEl>
                                        <p:attrNameLst>
                                          <p:attrName>style.visibility</p:attrName>
                                        </p:attrNameLst>
                                      </p:cBhvr>
                                      <p:to>
                                        <p:strVal val="visible"/>
                                      </p:to>
                                    </p:set>
                                    <p:animEffect transition="in" filter="fade">
                                      <p:cBhvr>
                                        <p:cTn id="7" dur="1000"/>
                                        <p:tgtEl>
                                          <p:spTgt spid="604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fill="hold" nodeType="clickEffect">
                                  <p:stCondLst>
                                    <p:cond delay="0"/>
                                  </p:stCondLst>
                                  <p:childTnLst>
                                    <p:set>
                                      <p:cBhvr>
                                        <p:cTn id="11" dur="1" fill="hold">
                                          <p:stCondLst>
                                            <p:cond delay="0"/>
                                          </p:stCondLst>
                                        </p:cTn>
                                        <p:tgtEl>
                                          <p:spTgt spid="60420"/>
                                        </p:tgtEl>
                                        <p:attrNameLst>
                                          <p:attrName>style.visibility</p:attrName>
                                        </p:attrNameLst>
                                      </p:cBhvr>
                                      <p:to>
                                        <p:strVal val="visible"/>
                                      </p:to>
                                    </p:set>
                                    <p:animEffect transition="in" filter="fade">
                                      <p:cBhvr>
                                        <p:cTn id="12" dur="1000"/>
                                        <p:tgtEl>
                                          <p:spTgt spid="604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fill="hold" nodeType="clickEffect">
                                  <p:stCondLst>
                                    <p:cond delay="0"/>
                                  </p:stCondLst>
                                  <p:childTnLst>
                                    <p:set>
                                      <p:cBhvr>
                                        <p:cTn id="16" dur="1" fill="hold">
                                          <p:stCondLst>
                                            <p:cond delay="0"/>
                                          </p:stCondLst>
                                        </p:cTn>
                                        <p:tgtEl>
                                          <p:spTgt spid="60421"/>
                                        </p:tgtEl>
                                        <p:attrNameLst>
                                          <p:attrName>style.visibility</p:attrName>
                                        </p:attrNameLst>
                                      </p:cBhvr>
                                      <p:to>
                                        <p:strVal val="visible"/>
                                      </p:to>
                                    </p:set>
                                    <p:animEffect transition="in" filter="fade">
                                      <p:cBhvr>
                                        <p:cTn id="17" dur="1000"/>
                                        <p:tgtEl>
                                          <p:spTgt spid="6042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0436"/>
                                        </p:tgtEl>
                                        <p:attrNameLst>
                                          <p:attrName>style.visibility</p:attrName>
                                        </p:attrNameLst>
                                      </p:cBhvr>
                                      <p:to>
                                        <p:strVal val="visible"/>
                                      </p:to>
                                    </p:set>
                                    <p:animEffect transition="in" filter="fade">
                                      <p:cBhvr>
                                        <p:cTn id="22" dur="2000"/>
                                        <p:tgtEl>
                                          <p:spTgt spid="60436"/>
                                        </p:tgtEl>
                                      </p:cBhvr>
                                    </p:animEffect>
                                  </p:childTnLst>
                                </p:cTn>
                              </p:par>
                            </p:childTnLst>
                          </p:cTn>
                        </p:par>
                        <p:par>
                          <p:cTn id="23" fill="hold" nodeType="afterGroup">
                            <p:stCondLst>
                              <p:cond delay="2000"/>
                            </p:stCondLst>
                            <p:childTnLst>
                              <p:par>
                                <p:cTn id="24" presetID="10" presetClass="entr" fill="hold" nodeType="afterEffect">
                                  <p:stCondLst>
                                    <p:cond delay="0"/>
                                  </p:stCondLst>
                                  <p:childTnLst>
                                    <p:set>
                                      <p:cBhvr>
                                        <p:cTn id="25" dur="1" fill="hold">
                                          <p:stCondLst>
                                            <p:cond delay="0"/>
                                          </p:stCondLst>
                                        </p:cTn>
                                        <p:tgtEl>
                                          <p:spTgt spid="60427"/>
                                        </p:tgtEl>
                                        <p:attrNameLst>
                                          <p:attrName>style.visibility</p:attrName>
                                        </p:attrNameLst>
                                      </p:cBhvr>
                                      <p:to>
                                        <p:strVal val="visible"/>
                                      </p:to>
                                    </p:set>
                                    <p:animEffect transition="in" filter="fade">
                                      <p:cBhvr>
                                        <p:cTn id="26" dur="1000"/>
                                        <p:tgtEl>
                                          <p:spTgt spid="6042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fill="hold" nodeType="clickEffect">
                                  <p:stCondLst>
                                    <p:cond delay="0"/>
                                  </p:stCondLst>
                                  <p:childTnLst>
                                    <p:set>
                                      <p:cBhvr>
                                        <p:cTn id="30" dur="1" fill="hold">
                                          <p:stCondLst>
                                            <p:cond delay="0"/>
                                          </p:stCondLst>
                                        </p:cTn>
                                        <p:tgtEl>
                                          <p:spTgt spid="60425"/>
                                        </p:tgtEl>
                                        <p:attrNameLst>
                                          <p:attrName>style.visibility</p:attrName>
                                        </p:attrNameLst>
                                      </p:cBhvr>
                                      <p:to>
                                        <p:strVal val="visible"/>
                                      </p:to>
                                    </p:set>
                                    <p:animEffect transition="in" filter="fade">
                                      <p:cBhvr>
                                        <p:cTn id="31" dur="1000"/>
                                        <p:tgtEl>
                                          <p:spTgt spid="6042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fill="hold" nodeType="clickEffect">
                                  <p:stCondLst>
                                    <p:cond delay="0"/>
                                  </p:stCondLst>
                                  <p:childTnLst>
                                    <p:set>
                                      <p:cBhvr>
                                        <p:cTn id="35" dur="1" fill="hold">
                                          <p:stCondLst>
                                            <p:cond delay="0"/>
                                          </p:stCondLst>
                                        </p:cTn>
                                        <p:tgtEl>
                                          <p:spTgt spid="60423"/>
                                        </p:tgtEl>
                                        <p:attrNameLst>
                                          <p:attrName>style.visibility</p:attrName>
                                        </p:attrNameLst>
                                      </p:cBhvr>
                                      <p:to>
                                        <p:strVal val="visible"/>
                                      </p:to>
                                    </p:set>
                                    <p:animEffect transition="in" filter="fade">
                                      <p:cBhvr>
                                        <p:cTn id="36" dur="1000"/>
                                        <p:tgtEl>
                                          <p:spTgt spid="6042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0437"/>
                                        </p:tgtEl>
                                        <p:attrNameLst>
                                          <p:attrName>style.visibility</p:attrName>
                                        </p:attrNameLst>
                                      </p:cBhvr>
                                      <p:to>
                                        <p:strVal val="visible"/>
                                      </p:to>
                                    </p:set>
                                    <p:animEffect transition="in" filter="fade">
                                      <p:cBhvr>
                                        <p:cTn id="41" dur="2000"/>
                                        <p:tgtEl>
                                          <p:spTgt spid="60437"/>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fill="hold" nodeType="clickEffect">
                                  <p:stCondLst>
                                    <p:cond delay="0"/>
                                  </p:stCondLst>
                                  <p:childTnLst>
                                    <p:set>
                                      <p:cBhvr>
                                        <p:cTn id="45" dur="1" fill="hold">
                                          <p:stCondLst>
                                            <p:cond delay="0"/>
                                          </p:stCondLst>
                                        </p:cTn>
                                        <p:tgtEl>
                                          <p:spTgt spid="60426"/>
                                        </p:tgtEl>
                                        <p:attrNameLst>
                                          <p:attrName>style.visibility</p:attrName>
                                        </p:attrNameLst>
                                      </p:cBhvr>
                                      <p:to>
                                        <p:strVal val="visible"/>
                                      </p:to>
                                    </p:set>
                                    <p:animEffect transition="in" filter="fade">
                                      <p:cBhvr>
                                        <p:cTn id="46" dur="1000"/>
                                        <p:tgtEl>
                                          <p:spTgt spid="6042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3" presetClass="entr" presetSubtype="528" fill="hold" grpId="0" nodeType="clickEffect">
                                  <p:stCondLst>
                                    <p:cond delay="0"/>
                                  </p:stCondLst>
                                  <p:childTnLst>
                                    <p:set>
                                      <p:cBhvr>
                                        <p:cTn id="50" dur="1" fill="hold">
                                          <p:stCondLst>
                                            <p:cond delay="0"/>
                                          </p:stCondLst>
                                        </p:cTn>
                                        <p:tgtEl>
                                          <p:spTgt spid="60429"/>
                                        </p:tgtEl>
                                        <p:attrNameLst>
                                          <p:attrName>style.visibility</p:attrName>
                                        </p:attrNameLst>
                                      </p:cBhvr>
                                      <p:to>
                                        <p:strVal val="visible"/>
                                      </p:to>
                                    </p:set>
                                    <p:anim calcmode="lin" valueType="num">
                                      <p:cBhvr>
                                        <p:cTn id="51" dur="500" fill="hold"/>
                                        <p:tgtEl>
                                          <p:spTgt spid="60429"/>
                                        </p:tgtEl>
                                        <p:attrNameLst>
                                          <p:attrName>ppt_w</p:attrName>
                                        </p:attrNameLst>
                                      </p:cBhvr>
                                      <p:tavLst>
                                        <p:tav tm="100000">
                                          <p:val>
                                            <p:fltVal val="0"/>
                                          </p:val>
                                        </p:tav>
                                        <p:tav tm="100000">
                                          <p:val>
                                            <p:strVal val="#ppt_w"/>
                                          </p:val>
                                        </p:tav>
                                      </p:tavLst>
                                    </p:anim>
                                    <p:anim calcmode="lin" valueType="num">
                                      <p:cBhvr>
                                        <p:cTn id="52" dur="500" fill="hold"/>
                                        <p:tgtEl>
                                          <p:spTgt spid="60429"/>
                                        </p:tgtEl>
                                        <p:attrNameLst>
                                          <p:attrName>ppt_h</p:attrName>
                                        </p:attrNameLst>
                                      </p:cBhvr>
                                      <p:tavLst>
                                        <p:tav tm="100000">
                                          <p:val>
                                            <p:fltVal val="0"/>
                                          </p:val>
                                        </p:tav>
                                        <p:tav tm="100000">
                                          <p:val>
                                            <p:strVal val="#ppt_h"/>
                                          </p:val>
                                        </p:tav>
                                      </p:tavLst>
                                    </p:anim>
                                    <p:anim calcmode="lin" valueType="num">
                                      <p:cBhvr>
                                        <p:cTn id="53" dur="500" fill="hold"/>
                                        <p:tgtEl>
                                          <p:spTgt spid="60429"/>
                                        </p:tgtEl>
                                        <p:attrNameLst>
                                          <p:attrName>ppt_x</p:attrName>
                                        </p:attrNameLst>
                                      </p:cBhvr>
                                      <p:tavLst>
                                        <p:tav tm="100000">
                                          <p:val>
                                            <p:fltVal val="0.5"/>
                                          </p:val>
                                        </p:tav>
                                        <p:tav tm="100000">
                                          <p:val>
                                            <p:strVal val="#ppt_x"/>
                                          </p:val>
                                        </p:tav>
                                      </p:tavLst>
                                    </p:anim>
                                    <p:anim calcmode="lin" valueType="num">
                                      <p:cBhvr>
                                        <p:cTn id="54" dur="500" fill="hold"/>
                                        <p:tgtEl>
                                          <p:spTgt spid="60429"/>
                                        </p:tgtEl>
                                        <p:attrNameLst>
                                          <p:attrName>ppt_y</p:attrName>
                                        </p:attrNameLst>
                                      </p:cBhvr>
                                      <p:tavLst>
                                        <p:tav tm="100000">
                                          <p:val>
                                            <p:fltVal val="0.5"/>
                                          </p:val>
                                        </p:tav>
                                        <p:tav tm="100000">
                                          <p:val>
                                            <p:strVal val="#ppt_y"/>
                                          </p:val>
                                        </p:tav>
                                      </p:tavLst>
                                    </p:anim>
                                  </p:childTnLst>
                                </p:cTn>
                              </p:par>
                            </p:childTnLst>
                          </p:cTn>
                        </p:par>
                        <p:par>
                          <p:cTn id="55" fill="hold" nodeType="afterGroup">
                            <p:stCondLst>
                              <p:cond delay="500"/>
                            </p:stCondLst>
                            <p:childTnLst>
                              <p:par>
                                <p:cTn id="56" presetID="23" presetClass="entr" presetSubtype="528" fill="hold" grpId="0" nodeType="afterEffect">
                                  <p:stCondLst>
                                    <p:cond delay="0"/>
                                  </p:stCondLst>
                                  <p:childTnLst>
                                    <p:set>
                                      <p:cBhvr>
                                        <p:cTn id="57" dur="1" fill="hold">
                                          <p:stCondLst>
                                            <p:cond delay="0"/>
                                          </p:stCondLst>
                                        </p:cTn>
                                        <p:tgtEl>
                                          <p:spTgt spid="60430"/>
                                        </p:tgtEl>
                                        <p:attrNameLst>
                                          <p:attrName>style.visibility</p:attrName>
                                        </p:attrNameLst>
                                      </p:cBhvr>
                                      <p:to>
                                        <p:strVal val="visible"/>
                                      </p:to>
                                    </p:set>
                                    <p:anim calcmode="lin" valueType="num">
                                      <p:cBhvr>
                                        <p:cTn id="58" dur="500" fill="hold"/>
                                        <p:tgtEl>
                                          <p:spTgt spid="60430"/>
                                        </p:tgtEl>
                                        <p:attrNameLst>
                                          <p:attrName>ppt_w</p:attrName>
                                        </p:attrNameLst>
                                      </p:cBhvr>
                                      <p:tavLst>
                                        <p:tav tm="100000">
                                          <p:val>
                                            <p:fltVal val="0"/>
                                          </p:val>
                                        </p:tav>
                                        <p:tav tm="100000">
                                          <p:val>
                                            <p:strVal val="#ppt_w"/>
                                          </p:val>
                                        </p:tav>
                                      </p:tavLst>
                                    </p:anim>
                                    <p:anim calcmode="lin" valueType="num">
                                      <p:cBhvr>
                                        <p:cTn id="59" dur="500" fill="hold"/>
                                        <p:tgtEl>
                                          <p:spTgt spid="60430"/>
                                        </p:tgtEl>
                                        <p:attrNameLst>
                                          <p:attrName>ppt_h</p:attrName>
                                        </p:attrNameLst>
                                      </p:cBhvr>
                                      <p:tavLst>
                                        <p:tav tm="100000">
                                          <p:val>
                                            <p:fltVal val="0"/>
                                          </p:val>
                                        </p:tav>
                                        <p:tav tm="100000">
                                          <p:val>
                                            <p:strVal val="#ppt_h"/>
                                          </p:val>
                                        </p:tav>
                                      </p:tavLst>
                                    </p:anim>
                                    <p:anim calcmode="lin" valueType="num">
                                      <p:cBhvr>
                                        <p:cTn id="60" dur="500" fill="hold"/>
                                        <p:tgtEl>
                                          <p:spTgt spid="60430"/>
                                        </p:tgtEl>
                                        <p:attrNameLst>
                                          <p:attrName>ppt_x</p:attrName>
                                        </p:attrNameLst>
                                      </p:cBhvr>
                                      <p:tavLst>
                                        <p:tav tm="100000">
                                          <p:val>
                                            <p:fltVal val="0.5"/>
                                          </p:val>
                                        </p:tav>
                                        <p:tav tm="100000">
                                          <p:val>
                                            <p:strVal val="#ppt_x"/>
                                          </p:val>
                                        </p:tav>
                                      </p:tavLst>
                                    </p:anim>
                                    <p:anim calcmode="lin" valueType="num">
                                      <p:cBhvr>
                                        <p:cTn id="61" dur="500" fill="hold"/>
                                        <p:tgtEl>
                                          <p:spTgt spid="60430"/>
                                        </p:tgtEl>
                                        <p:attrNameLst>
                                          <p:attrName>ppt_y</p:attrName>
                                        </p:attrNameLst>
                                      </p:cBhvr>
                                      <p:tavLst>
                                        <p:tav tm="10000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36" grpId="0"/>
      <p:bldP spid="60429" grpId="0" animBg="1"/>
      <p:bldP spid="60437" grpId="0"/>
      <p:bldP spid="6043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Line 2"/>
          <p:cNvSpPr>
            <a:spLocks noChangeShapeType="1"/>
          </p:cNvSpPr>
          <p:nvPr/>
        </p:nvSpPr>
        <p:spPr bwMode="auto">
          <a:xfrm flipH="1" flipV="1">
            <a:off x="4676775" y="2036763"/>
            <a:ext cx="546100" cy="342900"/>
          </a:xfrm>
          <a:prstGeom prst="line">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txBody>
          <a:bodyPr lIns="91418" tIns="45710" rIns="91418" bIns="45710"/>
          <a:lstStyle/>
          <a:p>
            <a:endParaRPr lang="en-US"/>
          </a:p>
        </p:txBody>
      </p:sp>
      <p:sp>
        <p:nvSpPr>
          <p:cNvPr id="108546" name="Rectangle 3"/>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108547" name="Text Box 4"/>
          <p:cNvSpPr txBox="1">
            <a:spLocks noChangeArrowheads="1"/>
          </p:cNvSpPr>
          <p:nvPr/>
        </p:nvSpPr>
        <p:spPr bwMode="auto">
          <a:xfrm>
            <a:off x="5734050" y="3373438"/>
            <a:ext cx="35655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08548" name="Rectangle 6"/>
          <p:cNvSpPr>
            <a:spLocks noChangeArrowheads="1"/>
          </p:cNvSpPr>
          <p:nvPr/>
        </p:nvSpPr>
        <p:spPr bwMode="auto">
          <a:xfrm>
            <a:off x="4068763" y="1154113"/>
            <a:ext cx="1593850" cy="6451600"/>
          </a:xfrm>
          <a:prstGeom prst="rect">
            <a:avLst/>
          </a:prstGeom>
          <a:gradFill rotWithShape="0">
            <a:gsLst>
              <a:gs pos="0">
                <a:srgbClr val="2C4174"/>
              </a:gs>
              <a:gs pos="50000">
                <a:srgbClr val="618FFD"/>
              </a:gs>
              <a:gs pos="100000">
                <a:srgbClr val="2C4174"/>
              </a:gs>
            </a:gsLst>
            <a:lin ang="0" scaled="1"/>
          </a:gradFill>
          <a:ln w="76320">
            <a:solidFill>
              <a:srgbClr val="000099"/>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215047" name="Line 7"/>
          <p:cNvSpPr>
            <a:spLocks noChangeShapeType="1"/>
          </p:cNvSpPr>
          <p:nvPr/>
        </p:nvSpPr>
        <p:spPr bwMode="auto">
          <a:xfrm>
            <a:off x="4152900" y="1887538"/>
            <a:ext cx="1482725" cy="1587"/>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15048" name="Line 8"/>
          <p:cNvSpPr>
            <a:spLocks noChangeShapeType="1"/>
          </p:cNvSpPr>
          <p:nvPr/>
        </p:nvSpPr>
        <p:spPr bwMode="auto">
          <a:xfrm>
            <a:off x="4152900" y="3546475"/>
            <a:ext cx="1482725" cy="1588"/>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15049" name="Line 9"/>
          <p:cNvSpPr>
            <a:spLocks noChangeShapeType="1"/>
          </p:cNvSpPr>
          <p:nvPr/>
        </p:nvSpPr>
        <p:spPr bwMode="auto">
          <a:xfrm>
            <a:off x="4170363" y="5715000"/>
            <a:ext cx="1482725" cy="1588"/>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15050" name="Line 10"/>
          <p:cNvSpPr>
            <a:spLocks noChangeShapeType="1"/>
          </p:cNvSpPr>
          <p:nvPr/>
        </p:nvSpPr>
        <p:spPr bwMode="auto">
          <a:xfrm>
            <a:off x="4148138" y="5122863"/>
            <a:ext cx="1457325" cy="1587"/>
          </a:xfrm>
          <a:prstGeom prst="line">
            <a:avLst/>
          </a:prstGeom>
          <a:noFill/>
          <a:ln w="50760">
            <a:solidFill>
              <a:srgbClr val="FFFFFF"/>
            </a:solidFill>
            <a:miter lim="800000"/>
            <a:headEnd/>
            <a:tailEnd/>
          </a:ln>
          <a:effectLst>
            <a:outerShdw dist="17819" dir="2700000"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grpSp>
        <p:nvGrpSpPr>
          <p:cNvPr id="108553" name="Group 11"/>
          <p:cNvGrpSpPr>
            <a:grpSpLocks/>
          </p:cNvGrpSpPr>
          <p:nvPr/>
        </p:nvGrpSpPr>
        <p:grpSpPr bwMode="auto">
          <a:xfrm>
            <a:off x="4067175" y="0"/>
            <a:ext cx="1593850" cy="1055688"/>
            <a:chOff x="2562" y="0"/>
            <a:chExt cx="1004" cy="665"/>
          </a:xfrm>
        </p:grpSpPr>
        <p:sp>
          <p:nvSpPr>
            <p:cNvPr id="108582" name="Rectangle 12"/>
            <p:cNvSpPr>
              <a:spLocks noChangeArrowheads="1"/>
            </p:cNvSpPr>
            <p:nvPr/>
          </p:nvSpPr>
          <p:spPr bwMode="auto">
            <a:xfrm>
              <a:off x="2649" y="0"/>
              <a:ext cx="862"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125"/>
                </a:spcBef>
                <a:buClr>
                  <a:srgbClr val="FC0128"/>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800" b="1">
                  <a:solidFill>
                    <a:srgbClr val="FC0128"/>
                  </a:solidFill>
                  <a:latin typeface="Helvetica" charset="0"/>
                </a:rPr>
                <a:t>(21 Sách)</a:t>
              </a:r>
              <a:r>
                <a:rPr lang="ar-sa" sz="1800" b="1">
                  <a:solidFill>
                    <a:srgbClr val="FC0128"/>
                  </a:solidFill>
                  <a:latin typeface="Helvetica" charset="0"/>
                </a:rPr>
                <a:t>‏</a:t>
              </a:r>
              <a:endParaRPr lang="en-GB" sz="1800" b="1">
                <a:solidFill>
                  <a:srgbClr val="FC0128"/>
                </a:solidFill>
                <a:latin typeface="Helvetica" charset="0"/>
              </a:endParaRPr>
            </a:p>
          </p:txBody>
        </p:sp>
        <p:sp>
          <p:nvSpPr>
            <p:cNvPr id="108583" name="Rectangle 13"/>
            <p:cNvSpPr>
              <a:spLocks noChangeArrowheads="1"/>
            </p:cNvSpPr>
            <p:nvPr/>
          </p:nvSpPr>
          <p:spPr bwMode="auto">
            <a:xfrm>
              <a:off x="2562" y="225"/>
              <a:ext cx="1004" cy="434"/>
            </a:xfrm>
            <a:prstGeom prst="rect">
              <a:avLst/>
            </a:prstGeom>
            <a:gradFill rotWithShape="0">
              <a:gsLst>
                <a:gs pos="0">
                  <a:srgbClr val="2C4174"/>
                </a:gs>
                <a:gs pos="50000">
                  <a:srgbClr val="618FFD"/>
                </a:gs>
                <a:gs pos="100000">
                  <a:srgbClr val="2C4174"/>
                </a:gs>
              </a:gsLst>
              <a:lin ang="0" scaled="1"/>
            </a:gradFill>
            <a:ln w="76320">
              <a:solidFill>
                <a:srgbClr val="000099"/>
              </a:solidFill>
              <a:miter lim="800000"/>
              <a:headEnd/>
              <a:tailEnd/>
            </a:ln>
          </p:spPr>
          <p:txBody>
            <a:bodyPr wrap="none" anchor="ctr"/>
            <a:lstStyle/>
            <a:p>
              <a:pPr eaLnBrk="0" hangingPunct="0">
                <a:lnSpc>
                  <a:spcPct val="93000"/>
                </a:lnSpc>
                <a:buClr>
                  <a:srgbClr val="000000"/>
                </a:buClr>
                <a:buSzPct val="100000"/>
                <a:buFont typeface="Times New Roman" charset="0"/>
                <a:buNone/>
              </a:pPr>
              <a:endParaRPr lang="en-US"/>
            </a:p>
          </p:txBody>
        </p:sp>
        <p:sp>
          <p:nvSpPr>
            <p:cNvPr id="108584" name="Rectangle 14"/>
            <p:cNvSpPr>
              <a:spLocks noChangeArrowheads="1"/>
            </p:cNvSpPr>
            <p:nvPr/>
          </p:nvSpPr>
          <p:spPr bwMode="auto">
            <a:xfrm>
              <a:off x="2615" y="281"/>
              <a:ext cx="892" cy="3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520" tIns="50760" rIns="101520" bIns="50760">
              <a:spAutoFit/>
            </a:bodyPr>
            <a:lstStyle/>
            <a:p>
              <a:pPr algn="ctr" eaLnBrk="0" hangingPunct="0">
                <a:lnSpc>
                  <a:spcPct val="65000"/>
                </a:lnSpc>
                <a:spcBef>
                  <a:spcPts val="1063"/>
                </a:spcBef>
                <a:buClr>
                  <a:srgbClr val="99FF66"/>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700" b="1">
                  <a:solidFill>
                    <a:srgbClr val="99FF66"/>
                  </a:solidFill>
                  <a:latin typeface="Helvetica" charset="0"/>
                </a:rPr>
                <a:t>NAN ĐỀ</a:t>
              </a:r>
            </a:p>
            <a:p>
              <a:pPr algn="ctr" eaLnBrk="0" hangingPunct="0">
                <a:lnSpc>
                  <a:spcPct val="65000"/>
                </a:lnSpc>
                <a:spcBef>
                  <a:spcPts val="1063"/>
                </a:spcBef>
                <a:buClr>
                  <a:srgbClr val="99FF66"/>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700" b="1">
                  <a:solidFill>
                    <a:srgbClr val="99FF66"/>
                  </a:solidFill>
                  <a:latin typeface="Helvetica" charset="0"/>
                </a:rPr>
                <a:t>HỘI THÁNH</a:t>
              </a:r>
            </a:p>
          </p:txBody>
        </p:sp>
      </p:grpSp>
      <p:sp>
        <p:nvSpPr>
          <p:cNvPr id="215055" name="Line 15"/>
          <p:cNvSpPr>
            <a:spLocks noChangeShapeType="1"/>
          </p:cNvSpPr>
          <p:nvPr/>
        </p:nvSpPr>
        <p:spPr bwMode="auto">
          <a:xfrm>
            <a:off x="4152900" y="2584450"/>
            <a:ext cx="1482725" cy="1588"/>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15056" name="Line 16"/>
          <p:cNvSpPr>
            <a:spLocks noChangeShapeType="1"/>
          </p:cNvSpPr>
          <p:nvPr/>
        </p:nvSpPr>
        <p:spPr bwMode="auto">
          <a:xfrm>
            <a:off x="4121150" y="4719638"/>
            <a:ext cx="1482725" cy="1587"/>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15057" name="Line 17"/>
          <p:cNvSpPr>
            <a:spLocks noChangeShapeType="1"/>
          </p:cNvSpPr>
          <p:nvPr/>
        </p:nvSpPr>
        <p:spPr bwMode="auto">
          <a:xfrm>
            <a:off x="4464050" y="6062663"/>
            <a:ext cx="865188" cy="1587"/>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08557" name="Text Box 19"/>
          <p:cNvSpPr txBox="1">
            <a:spLocks noChangeArrowheads="1"/>
          </p:cNvSpPr>
          <p:nvPr/>
        </p:nvSpPr>
        <p:spPr bwMode="auto">
          <a:xfrm>
            <a:off x="852488" y="2881313"/>
            <a:ext cx="28638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08558" name="Rectangle 20"/>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108559" name="Text Box 21"/>
          <p:cNvSpPr txBox="1">
            <a:spLocks noChangeArrowheads="1"/>
          </p:cNvSpPr>
          <p:nvPr/>
        </p:nvSpPr>
        <p:spPr bwMode="auto">
          <a:xfrm>
            <a:off x="5734050" y="3373438"/>
            <a:ext cx="35655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08560" name="Rectangle 23"/>
          <p:cNvSpPr>
            <a:spLocks noChangeArrowheads="1"/>
          </p:cNvSpPr>
          <p:nvPr/>
        </p:nvSpPr>
        <p:spPr bwMode="auto">
          <a:xfrm>
            <a:off x="3946525" y="1066800"/>
            <a:ext cx="1768475" cy="850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ctr" eaLnBrk="0" hangingPunct="0">
              <a:lnSpc>
                <a:spcPct val="35000"/>
              </a:lnSpc>
              <a:spcBef>
                <a:spcPts val="938"/>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u="sng">
              <a:solidFill>
                <a:srgbClr val="FFFFFF"/>
              </a:solidFill>
              <a:latin typeface="Helvetica" charset="0"/>
            </a:endParaRPr>
          </a:p>
          <a:p>
            <a:pPr algn="ctr" eaLnBrk="0" hangingPunct="0">
              <a:lnSpc>
                <a:spcPct val="35000"/>
              </a:lnSpc>
              <a:spcBef>
                <a:spcPts val="938"/>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u="sng">
                <a:solidFill>
                  <a:srgbClr val="FFFFFF"/>
                </a:solidFill>
                <a:latin typeface="Helvetica" charset="0"/>
              </a:rPr>
              <a:t>Các thư tín</a:t>
            </a:r>
          </a:p>
          <a:p>
            <a:pPr algn="ctr" eaLnBrk="0" hangingPunct="0">
              <a:lnSpc>
                <a:spcPct val="35000"/>
              </a:lnSpc>
              <a:spcBef>
                <a:spcPts val="938"/>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i="1">
                <a:solidFill>
                  <a:srgbClr val="FFFFFF"/>
                </a:solidFill>
                <a:latin typeface="Helvetica" charset="0"/>
              </a:rPr>
              <a:t>Thư tín Phao-lô</a:t>
            </a:r>
            <a:r>
              <a:rPr lang="en-GB" sz="1400" b="1">
                <a:solidFill>
                  <a:srgbClr val="FFFFFF"/>
                </a:solidFill>
                <a:latin typeface="Helvetica" charset="0"/>
              </a:rPr>
              <a:t>:</a:t>
            </a:r>
          </a:p>
          <a:p>
            <a:pPr algn="ctr" eaLnBrk="0" hangingPunct="0">
              <a:lnSpc>
                <a:spcPct val="55000"/>
              </a:lnSpc>
              <a:spcBef>
                <a:spcPts val="938"/>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solidFill>
                <a:srgbClr val="FFFFFF"/>
              </a:solidFill>
              <a:latin typeface="Helvetica" charset="0"/>
            </a:endParaRPr>
          </a:p>
        </p:txBody>
      </p:sp>
      <p:sp>
        <p:nvSpPr>
          <p:cNvPr id="108561" name="Text Box 29"/>
          <p:cNvSpPr txBox="1">
            <a:spLocks noChangeArrowheads="1"/>
          </p:cNvSpPr>
          <p:nvPr/>
        </p:nvSpPr>
        <p:spPr bwMode="auto">
          <a:xfrm>
            <a:off x="9696450" y="1588"/>
            <a:ext cx="18097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A27C"/>
              </a:buClr>
              <a:buSzPct val="100000"/>
            </a:pPr>
            <a:r>
              <a:rPr lang="en-GB" sz="2000">
                <a:solidFill>
                  <a:srgbClr val="FFA27C"/>
                </a:solidFill>
                <a:latin typeface="Comic Sans MS" charset="0"/>
              </a:rPr>
              <a:t> </a:t>
            </a:r>
          </a:p>
        </p:txBody>
      </p:sp>
      <p:sp>
        <p:nvSpPr>
          <p:cNvPr id="108562" name="Text Box 30"/>
          <p:cNvSpPr txBox="1">
            <a:spLocks noChangeArrowheads="1"/>
          </p:cNvSpPr>
          <p:nvPr/>
        </p:nvSpPr>
        <p:spPr bwMode="auto">
          <a:xfrm>
            <a:off x="8821738" y="741045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08563" name="Text Box 31"/>
          <p:cNvSpPr txBox="1">
            <a:spLocks noChangeArrowheads="1"/>
          </p:cNvSpPr>
          <p:nvPr/>
        </p:nvSpPr>
        <p:spPr bwMode="auto">
          <a:xfrm>
            <a:off x="9263063" y="7389813"/>
            <a:ext cx="3397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58</a:t>
            </a:r>
          </a:p>
        </p:txBody>
      </p:sp>
      <p:sp>
        <p:nvSpPr>
          <p:cNvPr id="108564" name="Text Box 32"/>
          <p:cNvSpPr txBox="1">
            <a:spLocks noChangeArrowheads="1"/>
          </p:cNvSpPr>
          <p:nvPr/>
        </p:nvSpPr>
        <p:spPr bwMode="auto">
          <a:xfrm>
            <a:off x="9569450" y="7345363"/>
            <a:ext cx="307975"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000"/>
              </a:spcBef>
              <a:buClr>
                <a:srgbClr val="FFFFFF"/>
              </a:buClr>
              <a:buSzPct val="100000"/>
            </a:pPr>
            <a:r>
              <a:rPr lang="en-GB" sz="1600" b="1">
                <a:solidFill>
                  <a:srgbClr val="FFFFFF"/>
                </a:solidFill>
                <a:latin typeface="Comic Sans MS" charset="0"/>
              </a:rPr>
              <a:t>1</a:t>
            </a:r>
          </a:p>
        </p:txBody>
      </p:sp>
      <p:sp>
        <p:nvSpPr>
          <p:cNvPr id="215091" name="Rectangle 51"/>
          <p:cNvSpPr>
            <a:spLocks noChangeArrowheads="1"/>
          </p:cNvSpPr>
          <p:nvPr/>
        </p:nvSpPr>
        <p:spPr bwMode="auto">
          <a:xfrm>
            <a:off x="915988" y="1519238"/>
            <a:ext cx="2886075" cy="3965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r" eaLnBrk="0" hangingPunct="0">
              <a:lnSpc>
                <a:spcPct val="60000"/>
              </a:lnSpc>
              <a:spcBef>
                <a:spcPts val="1813"/>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900" b="1">
                <a:solidFill>
                  <a:srgbClr val="FFFFFF"/>
                </a:solidFill>
                <a:latin typeface="Helvetica" charset="0"/>
              </a:rPr>
              <a:t>Hê-bơ-rơ</a:t>
            </a:r>
          </a:p>
          <a:p>
            <a:pPr algn="r" eaLnBrk="0" hangingPunct="0">
              <a:lnSpc>
                <a:spcPct val="60000"/>
              </a:lnSpc>
              <a:spcBef>
                <a:spcPts val="1813"/>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900" b="1">
                <a:solidFill>
                  <a:srgbClr val="FFFFFF"/>
                </a:solidFill>
                <a:latin typeface="Helvetica" charset="0"/>
              </a:rPr>
              <a:t>Gia-cơ</a:t>
            </a:r>
          </a:p>
          <a:p>
            <a:pPr algn="r" eaLnBrk="0" hangingPunct="0">
              <a:lnSpc>
                <a:spcPct val="60000"/>
              </a:lnSpc>
              <a:spcBef>
                <a:spcPts val="1813"/>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900" b="1">
                <a:solidFill>
                  <a:srgbClr val="FFFFFF"/>
                </a:solidFill>
                <a:latin typeface="Helvetica" charset="0"/>
              </a:rPr>
              <a:t>I Phi-e-rơ</a:t>
            </a:r>
          </a:p>
          <a:p>
            <a:pPr algn="r" eaLnBrk="0" hangingPunct="0">
              <a:lnSpc>
                <a:spcPct val="60000"/>
              </a:lnSpc>
              <a:spcBef>
                <a:spcPts val="1813"/>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900" b="1">
                <a:solidFill>
                  <a:srgbClr val="FFFFFF"/>
                </a:solidFill>
                <a:latin typeface="Helvetica" charset="0"/>
              </a:rPr>
              <a:t>II Phi-e-rơ</a:t>
            </a:r>
          </a:p>
          <a:p>
            <a:pPr algn="r" eaLnBrk="0" hangingPunct="0">
              <a:lnSpc>
                <a:spcPct val="60000"/>
              </a:lnSpc>
              <a:spcBef>
                <a:spcPts val="1813"/>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900" b="1">
                <a:solidFill>
                  <a:srgbClr val="FFFFFF"/>
                </a:solidFill>
                <a:latin typeface="Helvetica" charset="0"/>
              </a:rPr>
              <a:t>I Giăng</a:t>
            </a:r>
          </a:p>
          <a:p>
            <a:pPr algn="r" eaLnBrk="0" hangingPunct="0">
              <a:lnSpc>
                <a:spcPct val="60000"/>
              </a:lnSpc>
              <a:spcBef>
                <a:spcPts val="1813"/>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900" b="1">
                <a:solidFill>
                  <a:srgbClr val="FFFFFF"/>
                </a:solidFill>
                <a:latin typeface="Helvetica" charset="0"/>
              </a:rPr>
              <a:t>II Giăng</a:t>
            </a:r>
          </a:p>
          <a:p>
            <a:pPr algn="r" eaLnBrk="0" hangingPunct="0">
              <a:lnSpc>
                <a:spcPct val="60000"/>
              </a:lnSpc>
              <a:spcBef>
                <a:spcPts val="1813"/>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900" b="1">
                <a:solidFill>
                  <a:srgbClr val="FFFFFF"/>
                </a:solidFill>
                <a:latin typeface="Helvetica" charset="0"/>
              </a:rPr>
              <a:t>III Giăng</a:t>
            </a:r>
          </a:p>
          <a:p>
            <a:pPr algn="r" eaLnBrk="0" hangingPunct="0">
              <a:lnSpc>
                <a:spcPct val="60000"/>
              </a:lnSpc>
              <a:spcBef>
                <a:spcPts val="1813"/>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900" b="1">
                <a:solidFill>
                  <a:srgbClr val="FFFFFF"/>
                </a:solidFill>
                <a:latin typeface="Helvetica" charset="0"/>
              </a:rPr>
              <a:t>Giu-đe</a:t>
            </a:r>
          </a:p>
        </p:txBody>
      </p:sp>
      <p:sp>
        <p:nvSpPr>
          <p:cNvPr id="108566" name="Rectangle 52"/>
          <p:cNvSpPr>
            <a:spLocks noChangeArrowheads="1"/>
          </p:cNvSpPr>
          <p:nvPr/>
        </p:nvSpPr>
        <p:spPr bwMode="auto">
          <a:xfrm>
            <a:off x="5918200" y="573088"/>
            <a:ext cx="3163888" cy="4498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eaLnBrk="0" hangingPunct="0">
              <a:spcBef>
                <a:spcPts val="2938"/>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4700" b="1" i="1">
                <a:solidFill>
                  <a:srgbClr val="FFFFFF"/>
                </a:solidFill>
                <a:latin typeface="Helvetica" charset="0"/>
              </a:rPr>
              <a:t>NHỮNG THƯ TÍN CỦA NHỮNG NGƯỜI KHÁC</a:t>
            </a:r>
          </a:p>
        </p:txBody>
      </p:sp>
      <p:sp>
        <p:nvSpPr>
          <p:cNvPr id="108567" name="Rectangle 53"/>
          <p:cNvSpPr>
            <a:spLocks noChangeArrowheads="1"/>
          </p:cNvSpPr>
          <p:nvPr/>
        </p:nvSpPr>
        <p:spPr bwMode="auto">
          <a:xfrm>
            <a:off x="5973763" y="4040188"/>
            <a:ext cx="3551237" cy="337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eaLnBrk="0" hangingPunct="0">
              <a:spcBef>
                <a:spcPts val="2688"/>
              </a:spcBef>
              <a:buClr>
                <a:srgbClr val="99FF99"/>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4300" b="1" i="1">
              <a:solidFill>
                <a:srgbClr val="99FF99"/>
              </a:solidFill>
              <a:latin typeface="Helvetica" charset="0"/>
            </a:endParaRPr>
          </a:p>
          <a:p>
            <a:pPr eaLnBrk="0" hangingPunct="0">
              <a:spcBef>
                <a:spcPts val="1938"/>
              </a:spcBef>
              <a:buClr>
                <a:srgbClr val="99FF99"/>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4300" b="1" i="1">
                <a:solidFill>
                  <a:srgbClr val="99FF99"/>
                </a:solidFill>
                <a:latin typeface="Helvetica" charset="0"/>
              </a:rPr>
              <a:t>Những thư tín tổng quát </a:t>
            </a:r>
            <a:r>
              <a:rPr lang="en-GB" sz="3100" b="1" i="1">
                <a:solidFill>
                  <a:srgbClr val="99FF99"/>
                </a:solidFill>
                <a:latin typeface="Helvetica" charset="0"/>
              </a:rPr>
              <a:t>(không phải từ Phao-lô)</a:t>
            </a:r>
            <a:r>
              <a:rPr lang="ar-sa" sz="3100" b="1" i="1">
                <a:solidFill>
                  <a:srgbClr val="99FF99"/>
                </a:solidFill>
                <a:latin typeface="Helvetica" charset="0"/>
              </a:rPr>
              <a:t>‏</a:t>
            </a:r>
            <a:endParaRPr lang="en-GB" sz="3100" b="1" i="1">
              <a:solidFill>
                <a:srgbClr val="99FF99"/>
              </a:solidFill>
              <a:latin typeface="Helvetica" charset="0"/>
            </a:endParaRPr>
          </a:p>
        </p:txBody>
      </p:sp>
      <p:grpSp>
        <p:nvGrpSpPr>
          <p:cNvPr id="3" name="Group 54"/>
          <p:cNvGrpSpPr>
            <a:grpSpLocks/>
          </p:cNvGrpSpPr>
          <p:nvPr/>
        </p:nvGrpSpPr>
        <p:grpSpPr bwMode="auto">
          <a:xfrm>
            <a:off x="3983038" y="5457825"/>
            <a:ext cx="1768475" cy="2176463"/>
            <a:chOff x="2509" y="3438"/>
            <a:chExt cx="1114" cy="1371"/>
          </a:xfrm>
        </p:grpSpPr>
        <p:sp>
          <p:nvSpPr>
            <p:cNvPr id="108580" name="Rectangle 55"/>
            <p:cNvSpPr>
              <a:spLocks noChangeArrowheads="1"/>
            </p:cNvSpPr>
            <p:nvPr/>
          </p:nvSpPr>
          <p:spPr bwMode="auto">
            <a:xfrm>
              <a:off x="2509" y="3654"/>
              <a:ext cx="1114" cy="1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520" tIns="50760" rIns="101520" bIns="50760">
              <a:spAutoFit/>
            </a:bodyPr>
            <a:lstStyle/>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solidFill>
                  <a:srgbClr val="FFFF00"/>
                </a:solidFill>
                <a:latin typeface="Helvetica" charset="0"/>
              </a:endParaRP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solidFill>
                  <a:srgbClr val="FFFF00"/>
                </a:solidFill>
                <a:latin typeface="Helvetica" charset="0"/>
              </a:endParaRP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solidFill>
                    <a:srgbClr val="FFFF00"/>
                  </a:solidFill>
                  <a:latin typeface="Helvetica" charset="0"/>
                </a:rPr>
                <a:t>Gia-cơ</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solidFill>
                    <a:srgbClr val="FFFF00"/>
                  </a:solidFill>
                  <a:latin typeface="Helvetica" charset="0"/>
                </a:rPr>
                <a:t>I Phi-e-rơ</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solidFill>
                    <a:srgbClr val="FFFF00"/>
                  </a:solidFill>
                  <a:latin typeface="Helvetica" charset="0"/>
                </a:rPr>
                <a:t>II Phi-e-rơ</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solidFill>
                    <a:srgbClr val="FFFF00"/>
                  </a:solidFill>
                  <a:latin typeface="Helvetica" charset="0"/>
                </a:rPr>
                <a:t>I Giăng</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solidFill>
                    <a:srgbClr val="FFFF00"/>
                  </a:solidFill>
                  <a:latin typeface="Helvetica" charset="0"/>
                </a:rPr>
                <a:t>II Giăng</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solidFill>
                    <a:srgbClr val="FFFF00"/>
                  </a:solidFill>
                  <a:latin typeface="Helvetica" charset="0"/>
                </a:rPr>
                <a:t>III Giăng</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solidFill>
                    <a:srgbClr val="FFFF00"/>
                  </a:solidFill>
                  <a:latin typeface="Helvetica" charset="0"/>
                </a:rPr>
                <a:t>Giu-đe</a:t>
              </a:r>
            </a:p>
          </p:txBody>
        </p:sp>
        <p:sp>
          <p:nvSpPr>
            <p:cNvPr id="108581" name="Rectangle 56"/>
            <p:cNvSpPr>
              <a:spLocks noChangeArrowheads="1"/>
            </p:cNvSpPr>
            <p:nvPr/>
          </p:nvSpPr>
          <p:spPr bwMode="auto">
            <a:xfrm>
              <a:off x="2509" y="3438"/>
              <a:ext cx="1114" cy="6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520" tIns="50760" rIns="101520" bIns="50760">
              <a:spAutoFit/>
            </a:bodyPr>
            <a:lstStyle/>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solidFill>
                  <a:srgbClr val="FFFF00"/>
                </a:solidFill>
                <a:latin typeface="Helvetica" charset="0"/>
              </a:endParaRP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solidFill>
                  <a:srgbClr val="FFFF00"/>
                </a:solidFill>
                <a:latin typeface="Helvetica" charset="0"/>
              </a:endParaRP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solidFill>
                    <a:srgbClr val="FFFF00"/>
                  </a:solidFill>
                  <a:latin typeface="Helvetica" charset="0"/>
                </a:rPr>
                <a:t>Hê-bơ-rơ</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solidFill>
                  <a:srgbClr val="FFFF00"/>
                </a:solidFill>
                <a:latin typeface="Helvetica" charset="0"/>
              </a:endParaRP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solidFill>
                  <a:srgbClr val="FFFF00"/>
                </a:solidFill>
                <a:latin typeface="Helvetica" charset="0"/>
              </a:endParaRPr>
            </a:p>
          </p:txBody>
        </p:sp>
      </p:grpSp>
      <p:sp>
        <p:nvSpPr>
          <p:cNvPr id="215097" name="AutoShape 57"/>
          <p:cNvSpPr>
            <a:spLocks noChangeArrowheads="1"/>
          </p:cNvSpPr>
          <p:nvPr/>
        </p:nvSpPr>
        <p:spPr bwMode="auto">
          <a:xfrm>
            <a:off x="3995738" y="5013325"/>
            <a:ext cx="1897062" cy="2538413"/>
          </a:xfrm>
          <a:prstGeom prst="roundRect">
            <a:avLst>
              <a:gd name="adj" fmla="val 16667"/>
            </a:avLst>
          </a:prstGeom>
          <a:noFill/>
          <a:ln w="57240">
            <a:solidFill>
              <a:srgbClr val="FC0128"/>
            </a:solidFill>
            <a:miter lim="800000"/>
            <a:headEnd/>
            <a:tailEnd/>
          </a:ln>
          <a:effectLst>
            <a:outerShdw dist="40186" dir="4303642"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grpSp>
        <p:nvGrpSpPr>
          <p:cNvPr id="4" name="Group 58"/>
          <p:cNvGrpSpPr>
            <a:grpSpLocks/>
          </p:cNvGrpSpPr>
          <p:nvPr/>
        </p:nvGrpSpPr>
        <p:grpSpPr bwMode="auto">
          <a:xfrm>
            <a:off x="812800" y="5638800"/>
            <a:ext cx="3495675" cy="2074863"/>
            <a:chOff x="512" y="3589"/>
            <a:chExt cx="2151" cy="1307"/>
          </a:xfrm>
        </p:grpSpPr>
        <p:sp>
          <p:nvSpPr>
            <p:cNvPr id="108577" name="AutoShape 59"/>
            <p:cNvSpPr>
              <a:spLocks noChangeArrowheads="1"/>
            </p:cNvSpPr>
            <p:nvPr/>
          </p:nvSpPr>
          <p:spPr bwMode="auto">
            <a:xfrm>
              <a:off x="512" y="3604"/>
              <a:ext cx="1859" cy="1292"/>
            </a:xfrm>
            <a:prstGeom prst="roundRect">
              <a:avLst>
                <a:gd name="adj" fmla="val 12495"/>
              </a:avLst>
            </a:prstGeom>
            <a:gradFill rotWithShape="0">
              <a:gsLst>
                <a:gs pos="0">
                  <a:srgbClr val="2C4174"/>
                </a:gs>
                <a:gs pos="50000">
                  <a:srgbClr val="618FFD"/>
                </a:gs>
                <a:gs pos="100000">
                  <a:srgbClr val="2C4174"/>
                </a:gs>
              </a:gsLst>
              <a:lin ang="5400000" scaled="1"/>
            </a:gradFill>
            <a:ln w="25560">
              <a:solidFill>
                <a:srgbClr val="000000"/>
              </a:solidFill>
              <a:miter lim="800000"/>
              <a:headEnd/>
              <a:tailEnd/>
            </a:ln>
          </p:spPr>
          <p:txBody>
            <a:bodyPr wrap="none" anchor="ctr"/>
            <a:lstStyle/>
            <a:p>
              <a:pPr eaLnBrk="0" hangingPunct="0">
                <a:lnSpc>
                  <a:spcPct val="93000"/>
                </a:lnSpc>
                <a:buClr>
                  <a:srgbClr val="000000"/>
                </a:buClr>
                <a:buSzPct val="100000"/>
                <a:buFont typeface="Times New Roman" charset="0"/>
                <a:buNone/>
              </a:pPr>
              <a:endParaRPr lang="en-US"/>
            </a:p>
          </p:txBody>
        </p:sp>
        <p:sp>
          <p:nvSpPr>
            <p:cNvPr id="108578" name="Rectangle 60"/>
            <p:cNvSpPr>
              <a:spLocks noChangeArrowheads="1"/>
            </p:cNvSpPr>
            <p:nvPr/>
          </p:nvSpPr>
          <p:spPr bwMode="auto">
            <a:xfrm>
              <a:off x="563" y="3589"/>
              <a:ext cx="1815" cy="12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520" tIns="50760" rIns="101520" bIns="50760">
              <a:spAutoFit/>
            </a:bodyPr>
            <a:lstStyle/>
            <a:p>
              <a:pPr eaLnBrk="0" hangingPunct="0">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ja-JP" altLang="en-GB" sz="1400" b="1">
                  <a:solidFill>
                    <a:srgbClr val="FFFFFF"/>
                  </a:solidFill>
                  <a:latin typeface="Helvetica" charset="0"/>
                </a:rPr>
                <a:t>“</a:t>
              </a:r>
              <a:r>
                <a:rPr lang="en-GB" altLang="ja-JP" sz="1400" b="1">
                  <a:solidFill>
                    <a:srgbClr val="FFFFFF"/>
                  </a:solidFill>
                  <a:latin typeface="Helvetica" charset="0"/>
                </a:rPr>
                <a:t>Chương trình truyền hình </a:t>
              </a:r>
            </a:p>
            <a:p>
              <a:pPr eaLnBrk="0" hangingPunct="0">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solidFill>
                    <a:srgbClr val="FFFFFF"/>
                  </a:solidFill>
                  <a:latin typeface="Helvetica" charset="0"/>
                </a:rPr>
                <a:t>Giê-ru-sa-lem,  </a:t>
              </a:r>
              <a:r>
                <a:rPr lang="en-GB" sz="1400" b="1">
                  <a:solidFill>
                    <a:srgbClr val="FFFF00"/>
                  </a:solidFill>
                  <a:latin typeface="Helvetica" charset="0"/>
                </a:rPr>
                <a:t>tổ tin tức</a:t>
              </a:r>
              <a:r>
                <a:rPr lang="en-GB" sz="1400" b="1">
                  <a:solidFill>
                    <a:srgbClr val="FFFFFF"/>
                  </a:solidFill>
                  <a:latin typeface="Helvetica" charset="0"/>
                </a:rPr>
                <a:t> HÊ-BƠ-RƠ</a:t>
              </a:r>
            </a:p>
            <a:p>
              <a:pPr eaLnBrk="0" hangingPunct="0">
                <a:lnSpc>
                  <a:spcPct val="80000"/>
                </a:lnSpc>
                <a:spcBef>
                  <a:spcPts val="600"/>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solidFill>
                    <a:srgbClr val="FFFF00"/>
                  </a:solidFill>
                  <a:latin typeface="Helvetica" charset="0"/>
                </a:rPr>
                <a:t> </a:t>
              </a:r>
              <a:r>
                <a:rPr lang="en-GB" sz="1400" b="1" i="1">
                  <a:solidFill>
                    <a:srgbClr val="FFFF00"/>
                  </a:solidFill>
                  <a:latin typeface="Helvetica" charset="0"/>
                </a:rPr>
                <a:t>           GIA-CƠ,</a:t>
              </a:r>
            </a:p>
            <a:p>
              <a:pPr eaLnBrk="0" hangingPunct="0">
                <a:lnSpc>
                  <a:spcPct val="80000"/>
                </a:lnSpc>
                <a:spcBef>
                  <a:spcPts val="600"/>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i="1">
                  <a:solidFill>
                    <a:srgbClr val="FFFF00"/>
                  </a:solidFill>
                  <a:latin typeface="Helvetica" charset="0"/>
                </a:rPr>
                <a:t>                 PHI-E-RƠ</a:t>
              </a:r>
            </a:p>
            <a:p>
              <a:pPr eaLnBrk="0" hangingPunct="0">
                <a:lnSpc>
                  <a:spcPct val="80000"/>
                </a:lnSpc>
                <a:spcBef>
                  <a:spcPts val="600"/>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i="1">
                  <a:solidFill>
                    <a:srgbClr val="FFFF00"/>
                  </a:solidFill>
                  <a:latin typeface="Helvetica" charset="0"/>
                </a:rPr>
                <a:t>                     GIĂNG, </a:t>
              </a:r>
            </a:p>
            <a:p>
              <a:pPr eaLnBrk="0" hangingPunct="0">
                <a:lnSpc>
                  <a:spcPct val="80000"/>
                </a:lnSpc>
                <a:spcBef>
                  <a:spcPts val="600"/>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solidFill>
                    <a:srgbClr val="FFFF00"/>
                  </a:solidFill>
                  <a:latin typeface="Helvetica" charset="0"/>
                </a:rPr>
                <a:t>                        và </a:t>
              </a:r>
            </a:p>
            <a:p>
              <a:pPr eaLnBrk="0" hangingPunct="0">
                <a:lnSpc>
                  <a:spcPct val="80000"/>
                </a:lnSpc>
                <a:spcBef>
                  <a:spcPts val="600"/>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solidFill>
                    <a:srgbClr val="FFFF00"/>
                  </a:solidFill>
                  <a:latin typeface="Helvetica" charset="0"/>
                </a:rPr>
                <a:t>                           </a:t>
              </a:r>
              <a:r>
                <a:rPr lang="en-GB" sz="1400" b="1" i="1">
                  <a:solidFill>
                    <a:srgbClr val="FFFF00"/>
                  </a:solidFill>
                  <a:latin typeface="Helvetica" charset="0"/>
                </a:rPr>
                <a:t>GIU-ĐE</a:t>
              </a:r>
              <a:r>
                <a:rPr lang="ja-JP" altLang="en-GB" sz="1400" b="1" i="1">
                  <a:solidFill>
                    <a:srgbClr val="FFFF00"/>
                  </a:solidFill>
                  <a:latin typeface="Helvetica" charset="0"/>
                </a:rPr>
                <a:t>”</a:t>
              </a:r>
              <a:endParaRPr lang="en-GB" sz="1400" b="1" i="1">
                <a:solidFill>
                  <a:srgbClr val="FFFF00"/>
                </a:solidFill>
                <a:latin typeface="Helvetica" charset="0"/>
              </a:endParaRPr>
            </a:p>
          </p:txBody>
        </p:sp>
        <p:sp>
          <p:nvSpPr>
            <p:cNvPr id="215101" name="Line 61"/>
            <p:cNvSpPr>
              <a:spLocks noChangeShapeType="1"/>
            </p:cNvSpPr>
            <p:nvPr/>
          </p:nvSpPr>
          <p:spPr bwMode="auto">
            <a:xfrm>
              <a:off x="2185" y="4225"/>
              <a:ext cx="478" cy="1"/>
            </a:xfrm>
            <a:prstGeom prst="line">
              <a:avLst/>
            </a:prstGeom>
            <a:noFill/>
            <a:ln w="57240">
              <a:solidFill>
                <a:srgbClr val="FFFF00"/>
              </a:solidFill>
              <a:miter lim="800000"/>
              <a:headEnd/>
              <a:tailEnd type="triangle" w="med" len="med"/>
            </a:ln>
            <a:effectLst>
              <a:outerShdw dist="71785" dir="2700000" algn="ctr" rotWithShape="0">
                <a:srgbClr val="808080"/>
              </a:outerShdw>
            </a:effectLst>
          </p:spPr>
          <p:txBody>
            <a:bodyP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grpSp>
      <p:sp>
        <p:nvSpPr>
          <p:cNvPr id="215102" name="Rectangle 62"/>
          <p:cNvSpPr>
            <a:spLocks noChangeArrowheads="1"/>
          </p:cNvSpPr>
          <p:nvPr/>
        </p:nvSpPr>
        <p:spPr bwMode="auto">
          <a:xfrm>
            <a:off x="3983038" y="4999038"/>
            <a:ext cx="1768475" cy="1014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solidFill>
                <a:srgbClr val="FFFF00"/>
              </a:solidFill>
              <a:latin typeface="Helvetica" charset="0"/>
            </a:endParaRP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solidFill>
                <a:srgbClr val="FFFF00"/>
              </a:solidFill>
              <a:latin typeface="Helvetica" charset="0"/>
            </a:endParaRP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i="1">
                <a:solidFill>
                  <a:srgbClr val="FFFF00"/>
                </a:solidFill>
                <a:latin typeface="Helvetica" charset="0"/>
              </a:rPr>
              <a:t>Các thư khác</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solidFill>
                <a:srgbClr val="FFFF00"/>
              </a:solidFill>
              <a:latin typeface="Helvetica" charset="0"/>
            </a:endParaRP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solidFill>
                <a:srgbClr val="FFFF00"/>
              </a:solidFill>
              <a:latin typeface="Helvetica" charset="0"/>
            </a:endParaRPr>
          </a:p>
        </p:txBody>
      </p:sp>
      <p:sp>
        <p:nvSpPr>
          <p:cNvPr id="215103" name="AutoShape 63"/>
          <p:cNvSpPr>
            <a:spLocks noChangeArrowheads="1"/>
          </p:cNvSpPr>
          <p:nvPr/>
        </p:nvSpPr>
        <p:spPr bwMode="auto">
          <a:xfrm>
            <a:off x="725488" y="5638800"/>
            <a:ext cx="3154362" cy="762000"/>
          </a:xfrm>
          <a:prstGeom prst="roundRect">
            <a:avLst>
              <a:gd name="adj" fmla="val 16667"/>
            </a:avLst>
          </a:prstGeom>
          <a:noFill/>
          <a:ln w="38160">
            <a:solidFill>
              <a:srgbClr val="FC0128"/>
            </a:solidFill>
            <a:miter lim="800000"/>
            <a:headEnd/>
            <a:tailEnd/>
          </a:ln>
          <a:effectLst>
            <a:outerShdw dist="40186" dir="4303642"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47" name="Rectangle 50"/>
          <p:cNvSpPr>
            <a:spLocks noChangeArrowheads="1"/>
          </p:cNvSpPr>
          <p:nvPr/>
        </p:nvSpPr>
        <p:spPr bwMode="auto">
          <a:xfrm>
            <a:off x="4021138" y="4462463"/>
            <a:ext cx="1768475" cy="1014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latin typeface="Helvetica" charset="0"/>
            </a:endParaRP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latin typeface="Helvetica" charset="0"/>
            </a:endParaRP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latin typeface="Helvetica" charset="0"/>
              </a:rPr>
              <a:t>Phi-lê-môn</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latin typeface="Helvetica" charset="0"/>
            </a:endParaRP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latin typeface="Helvetica" charset="0"/>
            </a:endParaRPr>
          </a:p>
        </p:txBody>
      </p:sp>
      <p:sp>
        <p:nvSpPr>
          <p:cNvPr id="48" name="Rectangle 41"/>
          <p:cNvSpPr>
            <a:spLocks noChangeArrowheads="1"/>
          </p:cNvSpPr>
          <p:nvPr/>
        </p:nvSpPr>
        <p:spPr bwMode="auto">
          <a:xfrm>
            <a:off x="3983038" y="3344863"/>
            <a:ext cx="1768475" cy="182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latin typeface="Helvetica" charset="0"/>
            </a:endParaRP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latin typeface="Helvetica" charset="0"/>
            </a:endParaRP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latin typeface="Helvetica" charset="0"/>
              </a:rPr>
              <a:t>I Tê-sa-lô-ni-ca</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latin typeface="Helvetica" charset="0"/>
              </a:rPr>
              <a:t>II Tê-sa-lô-ni-ca</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latin typeface="Helvetica" charset="0"/>
              </a:rPr>
              <a:t>I Ti-mô-thê</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latin typeface="Helvetica" charset="0"/>
              </a:rPr>
              <a:t>II Ti-mô-thê</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latin typeface="Helvetica" charset="0"/>
              </a:rPr>
              <a:t>Tít</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latin typeface="Helvetica" charset="0"/>
            </a:endParaRP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latin typeface="Helvetica" charset="0"/>
            </a:endParaRPr>
          </a:p>
        </p:txBody>
      </p:sp>
      <p:sp>
        <p:nvSpPr>
          <p:cNvPr id="49" name="Rectangle 35"/>
          <p:cNvSpPr>
            <a:spLocks noChangeArrowheads="1"/>
          </p:cNvSpPr>
          <p:nvPr/>
        </p:nvSpPr>
        <p:spPr bwMode="auto">
          <a:xfrm>
            <a:off x="3983038" y="2333625"/>
            <a:ext cx="1768475" cy="1419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latin typeface="Helvetica" charset="0"/>
            </a:endParaRP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latin typeface="Helvetica" charset="0"/>
            </a:endParaRP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latin typeface="Helvetica" charset="0"/>
              </a:rPr>
              <a:t>Ga-la-ti</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latin typeface="Helvetica" charset="0"/>
              </a:rPr>
              <a:t>Ê-phê-sô</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latin typeface="Helvetica" charset="0"/>
              </a:rPr>
              <a:t>Phi-líp</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latin typeface="Helvetica" charset="0"/>
              </a:rPr>
              <a:t>Cô-lô-se</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latin typeface="Helvetica" charset="0"/>
            </a:endParaRPr>
          </a:p>
        </p:txBody>
      </p:sp>
      <p:sp>
        <p:nvSpPr>
          <p:cNvPr id="50" name="Rectangle 21"/>
          <p:cNvSpPr>
            <a:spLocks noChangeArrowheads="1"/>
          </p:cNvSpPr>
          <p:nvPr/>
        </p:nvSpPr>
        <p:spPr bwMode="auto">
          <a:xfrm>
            <a:off x="3962400" y="1744663"/>
            <a:ext cx="1768475" cy="1060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latin typeface="Helvetica" charset="0"/>
            </a:endParaRPr>
          </a:p>
          <a:p>
            <a:pPr algn="ctr" eaLnBrk="0" hangingPunct="0">
              <a:lnSpc>
                <a:spcPct val="5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latin typeface="Helvetica" charset="0"/>
              </a:rPr>
              <a:t>Rô-ma</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latin typeface="Helvetica" charset="0"/>
              </a:rPr>
              <a:t>I Cô-rinh-tô</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latin typeface="Helvetica" charset="0"/>
              </a:rPr>
              <a:t>II Cô-rinh-tô</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latin typeface="Helvetica"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nodeType="clickEffect">
                                  <p:stCondLst>
                                    <p:cond delay="0"/>
                                  </p:stCondLst>
                                  <p:childTnLst>
                                    <p:set>
                                      <p:cBhvr>
                                        <p:cTn id="6" dur="1" fill="hold">
                                          <p:stCondLst>
                                            <p:cond delay="0"/>
                                          </p:stCondLst>
                                        </p:cTn>
                                        <p:tgtEl>
                                          <p:spTgt spid="215102"/>
                                        </p:tgtEl>
                                        <p:attrNameLst>
                                          <p:attrName>style.visibility</p:attrName>
                                        </p:attrNameLst>
                                      </p:cBhvr>
                                      <p:to>
                                        <p:strVal val="visible"/>
                                      </p:to>
                                    </p:set>
                                    <p:anim calcmode="lin" valueType="num">
                                      <p:cBhvr>
                                        <p:cTn id="7" dur="500" fill="hold"/>
                                        <p:tgtEl>
                                          <p:spTgt spid="215102"/>
                                        </p:tgtEl>
                                        <p:attrNameLst>
                                          <p:attrName>ppt_w</p:attrName>
                                        </p:attrNameLst>
                                      </p:cBhvr>
                                      <p:tavLst>
                                        <p:tav tm="100000">
                                          <p:val>
                                            <p:strVal val="(6*min(ma#ppt_x(#ppt_w*#ppt_h,.3),1)-7.4)/-.7*#ppt_w"/>
                                          </p:val>
                                        </p:tav>
                                        <p:tav tm="100000">
                                          <p:val>
                                            <p:strVal val="#ppt_w"/>
                                          </p:val>
                                        </p:tav>
                                      </p:tavLst>
                                    </p:anim>
                                    <p:anim calcmode="lin" valueType="num">
                                      <p:cBhvr>
                                        <p:cTn id="8" dur="500" fill="hold"/>
                                        <p:tgtEl>
                                          <p:spTgt spid="215102"/>
                                        </p:tgtEl>
                                        <p:attrNameLst>
                                          <p:attrName>ppt_h</p:attrName>
                                        </p:attrNameLst>
                                      </p:cBhvr>
                                      <p:tavLst>
                                        <p:tav tm="100000">
                                          <p:val>
                                            <p:strVal val="(6*min(ma#ppt_x(#ppt_w*#ppt_h,.3),1)-7.4)/-.7*#ppt_h"/>
                                          </p:val>
                                        </p:tav>
                                        <p:tav tm="100000">
                                          <p:val>
                                            <p:strVal val="#ppt_h"/>
                                          </p:val>
                                        </p:tav>
                                      </p:tavLst>
                                    </p:anim>
                                    <p:anim calcmode="lin" valueType="num">
                                      <p:cBhvr>
                                        <p:cTn id="9" dur="500" fill="hold"/>
                                        <p:tgtEl>
                                          <p:spTgt spid="215102"/>
                                        </p:tgtEl>
                                        <p:attrNameLst>
                                          <p:attrName>ppt_x</p:attrName>
                                        </p:attrNameLst>
                                      </p:cBhvr>
                                      <p:tavLst>
                                        <p:tav tm="100000">
                                          <p:val>
                                            <p:fltVal val="0.5"/>
                                          </p:val>
                                        </p:tav>
                                        <p:tav tm="100000">
                                          <p:val>
                                            <p:strVal val="#ppt_x"/>
                                          </p:val>
                                        </p:tav>
                                      </p:tavLst>
                                    </p:anim>
                                    <p:anim calcmode="lin" valueType="num">
                                      <p:cBhvr>
                                        <p:cTn id="10" dur="500" fill="hold"/>
                                        <p:tgtEl>
                                          <p:spTgt spid="215102"/>
                                        </p:tgtEl>
                                        <p:attrNameLst>
                                          <p:attrName>ppt_y</p:attrName>
                                        </p:attrNameLst>
                                      </p:cBhvr>
                                      <p:tavLst>
                                        <p:tav tm="100000">
                                          <p:val>
                                            <p:strVal val="1+(6*min(ma#ppt_x(#ppt_w*#ppt_h,.3),1)-7.4)/-.7*#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ppt_x</p:attrName>
                                        </p:attrNameLst>
                                      </p:cBhvr>
                                      <p:tavLst>
                                        <p:tav tm="100000">
                                          <p:val>
                                            <p:strVal val="0-#ppt_w/2"/>
                                          </p:val>
                                        </p:tav>
                                        <p:tav tm="100000">
                                          <p:val>
                                            <p:strVal val="#ppt_x"/>
                                          </p:val>
                                        </p:tav>
                                      </p:tavLst>
                                    </p:anim>
                                    <p:anim calcmode="lin" valueType="num">
                                      <p:cBhvr>
                                        <p:cTn id="16" dur="500" fill="hold"/>
                                        <p:tgtEl>
                                          <p:spTgt spid="4"/>
                                        </p:tgtEl>
                                        <p:attrNameLst>
                                          <p:attrName>ppt_y</p:attrName>
                                        </p:attrNameLst>
                                      </p:cBhvr>
                                      <p:tavLst>
                                        <p:tav tm="100000">
                                          <p:val>
                                            <p:strVal val="#ppt_y"/>
                                          </p:val>
                                        </p:tav>
                                        <p:tav tm="100000">
                                          <p:val>
                                            <p:strVal val="#ppt_y"/>
                                          </p:val>
                                        </p:tav>
                                      </p:tavLst>
                                    </p:anim>
                                  </p:childTnLst>
                                </p:cTn>
                              </p:par>
                            </p:childTnLst>
                          </p:cTn>
                        </p:par>
                        <p:par>
                          <p:cTn id="17" fill="hold" nodeType="afterGroup">
                            <p:stCondLst>
                              <p:cond delay="500"/>
                            </p:stCondLst>
                            <p:childTnLst>
                              <p:par>
                                <p:cTn id="18" presetID="2" presetClass="entr" presetSubtype="1" fill="hold" grpId="0" nodeType="afterEffect">
                                  <p:stCondLst>
                                    <p:cond delay="0"/>
                                  </p:stCondLst>
                                  <p:childTnLst>
                                    <p:set>
                                      <p:cBhvr>
                                        <p:cTn id="19" dur="1" fill="hold">
                                          <p:stCondLst>
                                            <p:cond delay="0"/>
                                          </p:stCondLst>
                                        </p:cTn>
                                        <p:tgtEl>
                                          <p:spTgt spid="215103"/>
                                        </p:tgtEl>
                                        <p:attrNameLst>
                                          <p:attrName>style.visibility</p:attrName>
                                        </p:attrNameLst>
                                      </p:cBhvr>
                                      <p:to>
                                        <p:strVal val="visible"/>
                                      </p:to>
                                    </p:set>
                                    <p:anim calcmode="lin" valueType="num">
                                      <p:cBhvr>
                                        <p:cTn id="20" dur="500" fill="hold"/>
                                        <p:tgtEl>
                                          <p:spTgt spid="215103"/>
                                        </p:tgtEl>
                                        <p:attrNameLst>
                                          <p:attrName>ppt_x</p:attrName>
                                        </p:attrNameLst>
                                      </p:cBhvr>
                                      <p:tavLst>
                                        <p:tav tm="100000">
                                          <p:val>
                                            <p:strVal val="#ppt_x"/>
                                          </p:val>
                                        </p:tav>
                                        <p:tav tm="100000">
                                          <p:val>
                                            <p:strVal val="#ppt_x"/>
                                          </p:val>
                                        </p:tav>
                                      </p:tavLst>
                                    </p:anim>
                                    <p:anim calcmode="lin" valueType="num">
                                      <p:cBhvr>
                                        <p:cTn id="21" dur="500" fill="hold"/>
                                        <p:tgtEl>
                                          <p:spTgt spid="215103"/>
                                        </p:tgtEl>
                                        <p:attrNameLst>
                                          <p:attrName>ppt_y</p:attrName>
                                        </p:attrNameLst>
                                      </p:cBhvr>
                                      <p:tavLst>
                                        <p:tav tm="100000">
                                          <p:val>
                                            <p:strVal val="0-#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3" presetClass="entr" presetSubtype="36"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100000">
                                          <p:val>
                                            <p:strVal val="(6*min(ma#ppt_x(#ppt_w*#ppt_h,.3),1)-7.4)/-.7*#ppt_w"/>
                                          </p:val>
                                        </p:tav>
                                        <p:tav tm="100000">
                                          <p:val>
                                            <p:strVal val="#ppt_w"/>
                                          </p:val>
                                        </p:tav>
                                      </p:tavLst>
                                    </p:anim>
                                    <p:anim calcmode="lin" valueType="num">
                                      <p:cBhvr>
                                        <p:cTn id="27" dur="500" fill="hold"/>
                                        <p:tgtEl>
                                          <p:spTgt spid="3"/>
                                        </p:tgtEl>
                                        <p:attrNameLst>
                                          <p:attrName>ppt_h</p:attrName>
                                        </p:attrNameLst>
                                      </p:cBhvr>
                                      <p:tavLst>
                                        <p:tav tm="100000">
                                          <p:val>
                                            <p:strVal val="(6*min(ma#ppt_x(#ppt_w*#ppt_h,.3),1)-7.4)/-.7*#ppt_h"/>
                                          </p:val>
                                        </p:tav>
                                        <p:tav tm="100000">
                                          <p:val>
                                            <p:strVal val="#ppt_h"/>
                                          </p:val>
                                        </p:tav>
                                      </p:tavLst>
                                    </p:anim>
                                    <p:anim calcmode="lin" valueType="num">
                                      <p:cBhvr>
                                        <p:cTn id="28" dur="500" fill="hold"/>
                                        <p:tgtEl>
                                          <p:spTgt spid="3"/>
                                        </p:tgtEl>
                                        <p:attrNameLst>
                                          <p:attrName>ppt_x</p:attrName>
                                        </p:attrNameLst>
                                      </p:cBhvr>
                                      <p:tavLst>
                                        <p:tav tm="100000">
                                          <p:val>
                                            <p:fltVal val="0.5"/>
                                          </p:val>
                                        </p:tav>
                                        <p:tav tm="100000">
                                          <p:val>
                                            <p:strVal val="#ppt_x"/>
                                          </p:val>
                                        </p:tav>
                                      </p:tavLst>
                                    </p:anim>
                                    <p:anim calcmode="lin" valueType="num">
                                      <p:cBhvr>
                                        <p:cTn id="29" dur="500" fill="hold"/>
                                        <p:tgtEl>
                                          <p:spTgt spid="3"/>
                                        </p:tgtEl>
                                        <p:attrNameLst>
                                          <p:attrName>ppt_y</p:attrName>
                                        </p:attrNameLst>
                                      </p:cBhvr>
                                      <p:tavLst>
                                        <p:tav tm="100000">
                                          <p:val>
                                            <p:strVal val="1+(6*min(ma#ppt_x(#ppt_w*#ppt_h,.3),1)-7.4)/-.7*#ppt_h/2"/>
                                          </p:val>
                                        </p:tav>
                                        <p:tav tm="100000">
                                          <p:val>
                                            <p:strVal val="#ppt_y"/>
                                          </p:val>
                                        </p:tav>
                                      </p:tavLst>
                                    </p:anim>
                                  </p:childTnLst>
                                </p:cTn>
                              </p:par>
                            </p:childTnLst>
                          </p:cTn>
                        </p:par>
                        <p:par>
                          <p:cTn id="30" fill="hold" nodeType="afterGroup">
                            <p:stCondLst>
                              <p:cond delay="500"/>
                            </p:stCondLst>
                            <p:childTnLst>
                              <p:par>
                                <p:cTn id="31" presetID="2" presetClass="entr" presetSubtype="1" fill="hold" grpId="0" nodeType="afterEffect">
                                  <p:stCondLst>
                                    <p:cond delay="0"/>
                                  </p:stCondLst>
                                  <p:childTnLst>
                                    <p:set>
                                      <p:cBhvr>
                                        <p:cTn id="32" dur="1" fill="hold">
                                          <p:stCondLst>
                                            <p:cond delay="0"/>
                                          </p:stCondLst>
                                        </p:cTn>
                                        <p:tgtEl>
                                          <p:spTgt spid="215097"/>
                                        </p:tgtEl>
                                        <p:attrNameLst>
                                          <p:attrName>style.visibility</p:attrName>
                                        </p:attrNameLst>
                                      </p:cBhvr>
                                      <p:to>
                                        <p:strVal val="visible"/>
                                      </p:to>
                                    </p:set>
                                    <p:anim calcmode="lin" valueType="num">
                                      <p:cBhvr>
                                        <p:cTn id="33" dur="500" fill="hold"/>
                                        <p:tgtEl>
                                          <p:spTgt spid="215097"/>
                                        </p:tgtEl>
                                        <p:attrNameLst>
                                          <p:attrName>ppt_x</p:attrName>
                                        </p:attrNameLst>
                                      </p:cBhvr>
                                      <p:tavLst>
                                        <p:tav tm="100000">
                                          <p:val>
                                            <p:strVal val="#ppt_x"/>
                                          </p:val>
                                        </p:tav>
                                        <p:tav tm="100000">
                                          <p:val>
                                            <p:strVal val="#ppt_x"/>
                                          </p:val>
                                        </p:tav>
                                      </p:tavLst>
                                    </p:anim>
                                    <p:anim calcmode="lin" valueType="num">
                                      <p:cBhvr>
                                        <p:cTn id="34" dur="500" fill="hold"/>
                                        <p:tgtEl>
                                          <p:spTgt spid="215097"/>
                                        </p:tgtEl>
                                        <p:attrNameLst>
                                          <p:attrName>ppt_y</p:attrName>
                                        </p:attrNameLst>
                                      </p:cBhvr>
                                      <p:tavLst>
                                        <p:tav tm="100000">
                                          <p:val>
                                            <p:strVal val="0-#ppt_h/2"/>
                                          </p:val>
                                        </p:tav>
                                        <p:tav tm="100000">
                                          <p:val>
                                            <p:strVal val="#ppt_y"/>
                                          </p:val>
                                        </p:tav>
                                      </p:tavLst>
                                    </p:anim>
                                  </p:childTnLst>
                                </p:cTn>
                              </p:par>
                            </p:childTnLst>
                          </p:cTn>
                        </p:par>
                        <p:par>
                          <p:cTn id="35" fill="hold" nodeType="afterGroup">
                            <p:stCondLst>
                              <p:cond delay="1000"/>
                            </p:stCondLst>
                            <p:childTnLst>
                              <p:par>
                                <p:cTn id="36" presetID="4" presetClass="entr" presetSubtype="32" fill="hold" nodeType="afterEffect">
                                  <p:stCondLst>
                                    <p:cond delay="0"/>
                                  </p:stCondLst>
                                  <p:childTnLst>
                                    <p:set>
                                      <p:cBhvr>
                                        <p:cTn id="37" dur="1" fill="hold">
                                          <p:stCondLst>
                                            <p:cond delay="0"/>
                                          </p:stCondLst>
                                        </p:cTn>
                                        <p:tgtEl>
                                          <p:spTgt spid="215091">
                                            <p:txEl>
                                              <p:pRg st="0" end="0"/>
                                            </p:txEl>
                                          </p:spTgt>
                                        </p:tgtEl>
                                        <p:attrNameLst>
                                          <p:attrName>style.visibility</p:attrName>
                                        </p:attrNameLst>
                                      </p:cBhvr>
                                      <p:to>
                                        <p:strVal val="visible"/>
                                      </p:to>
                                    </p:set>
                                    <p:animEffect transition="in" filter="box(out)">
                                      <p:cBhvr>
                                        <p:cTn id="38" dur="500"/>
                                        <p:tgtEl>
                                          <p:spTgt spid="215091">
                                            <p:txEl>
                                              <p:pRg st="0" end="0"/>
                                            </p:txEl>
                                          </p:spTgt>
                                        </p:tgtEl>
                                      </p:cBhvr>
                                    </p:animEffect>
                                  </p:childTnLst>
                                </p:cTn>
                              </p:par>
                            </p:childTnLst>
                          </p:cTn>
                        </p:par>
                        <p:par>
                          <p:cTn id="39" fill="hold" nodeType="afterGroup">
                            <p:stCondLst>
                              <p:cond delay="1500"/>
                            </p:stCondLst>
                            <p:childTnLst>
                              <p:par>
                                <p:cTn id="40" presetID="4" presetClass="entr" presetSubtype="32" fill="hold" nodeType="afterEffect">
                                  <p:stCondLst>
                                    <p:cond delay="0"/>
                                  </p:stCondLst>
                                  <p:childTnLst>
                                    <p:set>
                                      <p:cBhvr>
                                        <p:cTn id="41" dur="1" fill="hold">
                                          <p:stCondLst>
                                            <p:cond delay="0"/>
                                          </p:stCondLst>
                                        </p:cTn>
                                        <p:tgtEl>
                                          <p:spTgt spid="215091">
                                            <p:txEl>
                                              <p:pRg st="1" end="1"/>
                                            </p:txEl>
                                          </p:spTgt>
                                        </p:tgtEl>
                                        <p:attrNameLst>
                                          <p:attrName>style.visibility</p:attrName>
                                        </p:attrNameLst>
                                      </p:cBhvr>
                                      <p:to>
                                        <p:strVal val="visible"/>
                                      </p:to>
                                    </p:set>
                                    <p:animEffect transition="in" filter="box(out)">
                                      <p:cBhvr>
                                        <p:cTn id="42" dur="500"/>
                                        <p:tgtEl>
                                          <p:spTgt spid="215091">
                                            <p:txEl>
                                              <p:pRg st="1" end="1"/>
                                            </p:txEl>
                                          </p:spTgt>
                                        </p:tgtEl>
                                      </p:cBhvr>
                                    </p:animEffect>
                                  </p:childTnLst>
                                </p:cTn>
                              </p:par>
                            </p:childTnLst>
                          </p:cTn>
                        </p:par>
                        <p:par>
                          <p:cTn id="43" fill="hold" nodeType="afterGroup">
                            <p:stCondLst>
                              <p:cond delay="2000"/>
                            </p:stCondLst>
                            <p:childTnLst>
                              <p:par>
                                <p:cTn id="44" presetID="4" presetClass="entr" presetSubtype="32" fill="hold" nodeType="afterEffect">
                                  <p:stCondLst>
                                    <p:cond delay="0"/>
                                  </p:stCondLst>
                                  <p:childTnLst>
                                    <p:set>
                                      <p:cBhvr>
                                        <p:cTn id="45" dur="1" fill="hold">
                                          <p:stCondLst>
                                            <p:cond delay="0"/>
                                          </p:stCondLst>
                                        </p:cTn>
                                        <p:tgtEl>
                                          <p:spTgt spid="215091">
                                            <p:txEl>
                                              <p:pRg st="2" end="2"/>
                                            </p:txEl>
                                          </p:spTgt>
                                        </p:tgtEl>
                                        <p:attrNameLst>
                                          <p:attrName>style.visibility</p:attrName>
                                        </p:attrNameLst>
                                      </p:cBhvr>
                                      <p:to>
                                        <p:strVal val="visible"/>
                                      </p:to>
                                    </p:set>
                                    <p:animEffect transition="in" filter="box(out)">
                                      <p:cBhvr>
                                        <p:cTn id="46" dur="500"/>
                                        <p:tgtEl>
                                          <p:spTgt spid="215091">
                                            <p:txEl>
                                              <p:pRg st="2" end="2"/>
                                            </p:txEl>
                                          </p:spTgt>
                                        </p:tgtEl>
                                      </p:cBhvr>
                                    </p:animEffect>
                                  </p:childTnLst>
                                </p:cTn>
                              </p:par>
                            </p:childTnLst>
                          </p:cTn>
                        </p:par>
                        <p:par>
                          <p:cTn id="47" fill="hold" nodeType="afterGroup">
                            <p:stCondLst>
                              <p:cond delay="2500"/>
                            </p:stCondLst>
                            <p:childTnLst>
                              <p:par>
                                <p:cTn id="48" presetID="4" presetClass="entr" presetSubtype="32" fill="hold" nodeType="afterEffect">
                                  <p:stCondLst>
                                    <p:cond delay="0"/>
                                  </p:stCondLst>
                                  <p:childTnLst>
                                    <p:set>
                                      <p:cBhvr>
                                        <p:cTn id="49" dur="1" fill="hold">
                                          <p:stCondLst>
                                            <p:cond delay="0"/>
                                          </p:stCondLst>
                                        </p:cTn>
                                        <p:tgtEl>
                                          <p:spTgt spid="215091">
                                            <p:txEl>
                                              <p:pRg st="3" end="3"/>
                                            </p:txEl>
                                          </p:spTgt>
                                        </p:tgtEl>
                                        <p:attrNameLst>
                                          <p:attrName>style.visibility</p:attrName>
                                        </p:attrNameLst>
                                      </p:cBhvr>
                                      <p:to>
                                        <p:strVal val="visible"/>
                                      </p:to>
                                    </p:set>
                                    <p:animEffect transition="in" filter="box(out)">
                                      <p:cBhvr>
                                        <p:cTn id="50" dur="500"/>
                                        <p:tgtEl>
                                          <p:spTgt spid="215091">
                                            <p:txEl>
                                              <p:pRg st="3" end="3"/>
                                            </p:txEl>
                                          </p:spTgt>
                                        </p:tgtEl>
                                      </p:cBhvr>
                                    </p:animEffect>
                                  </p:childTnLst>
                                </p:cTn>
                              </p:par>
                            </p:childTnLst>
                          </p:cTn>
                        </p:par>
                        <p:par>
                          <p:cTn id="51" fill="hold" nodeType="afterGroup">
                            <p:stCondLst>
                              <p:cond delay="3000"/>
                            </p:stCondLst>
                            <p:childTnLst>
                              <p:par>
                                <p:cTn id="52" presetID="4" presetClass="entr" presetSubtype="32" fill="hold" nodeType="afterEffect">
                                  <p:stCondLst>
                                    <p:cond delay="0"/>
                                  </p:stCondLst>
                                  <p:childTnLst>
                                    <p:set>
                                      <p:cBhvr>
                                        <p:cTn id="53" dur="1" fill="hold">
                                          <p:stCondLst>
                                            <p:cond delay="0"/>
                                          </p:stCondLst>
                                        </p:cTn>
                                        <p:tgtEl>
                                          <p:spTgt spid="215091">
                                            <p:txEl>
                                              <p:pRg st="4" end="4"/>
                                            </p:txEl>
                                          </p:spTgt>
                                        </p:tgtEl>
                                        <p:attrNameLst>
                                          <p:attrName>style.visibility</p:attrName>
                                        </p:attrNameLst>
                                      </p:cBhvr>
                                      <p:to>
                                        <p:strVal val="visible"/>
                                      </p:to>
                                    </p:set>
                                    <p:animEffect transition="in" filter="box(out)">
                                      <p:cBhvr>
                                        <p:cTn id="54" dur="500"/>
                                        <p:tgtEl>
                                          <p:spTgt spid="215091">
                                            <p:txEl>
                                              <p:pRg st="4" end="4"/>
                                            </p:txEl>
                                          </p:spTgt>
                                        </p:tgtEl>
                                      </p:cBhvr>
                                    </p:animEffect>
                                  </p:childTnLst>
                                </p:cTn>
                              </p:par>
                            </p:childTnLst>
                          </p:cTn>
                        </p:par>
                        <p:par>
                          <p:cTn id="55" fill="hold" nodeType="afterGroup">
                            <p:stCondLst>
                              <p:cond delay="3500"/>
                            </p:stCondLst>
                            <p:childTnLst>
                              <p:par>
                                <p:cTn id="56" presetID="4" presetClass="entr" presetSubtype="32" fill="hold" nodeType="afterEffect">
                                  <p:stCondLst>
                                    <p:cond delay="0"/>
                                  </p:stCondLst>
                                  <p:childTnLst>
                                    <p:set>
                                      <p:cBhvr>
                                        <p:cTn id="57" dur="1" fill="hold">
                                          <p:stCondLst>
                                            <p:cond delay="0"/>
                                          </p:stCondLst>
                                        </p:cTn>
                                        <p:tgtEl>
                                          <p:spTgt spid="215091">
                                            <p:txEl>
                                              <p:pRg st="5" end="5"/>
                                            </p:txEl>
                                          </p:spTgt>
                                        </p:tgtEl>
                                        <p:attrNameLst>
                                          <p:attrName>style.visibility</p:attrName>
                                        </p:attrNameLst>
                                      </p:cBhvr>
                                      <p:to>
                                        <p:strVal val="visible"/>
                                      </p:to>
                                    </p:set>
                                    <p:animEffect transition="in" filter="box(out)">
                                      <p:cBhvr>
                                        <p:cTn id="58" dur="500"/>
                                        <p:tgtEl>
                                          <p:spTgt spid="215091">
                                            <p:txEl>
                                              <p:pRg st="5" end="5"/>
                                            </p:txEl>
                                          </p:spTgt>
                                        </p:tgtEl>
                                      </p:cBhvr>
                                    </p:animEffect>
                                  </p:childTnLst>
                                </p:cTn>
                              </p:par>
                            </p:childTnLst>
                          </p:cTn>
                        </p:par>
                        <p:par>
                          <p:cTn id="59" fill="hold" nodeType="afterGroup">
                            <p:stCondLst>
                              <p:cond delay="4000"/>
                            </p:stCondLst>
                            <p:childTnLst>
                              <p:par>
                                <p:cTn id="60" presetID="4" presetClass="entr" presetSubtype="32" fill="hold" nodeType="afterEffect">
                                  <p:stCondLst>
                                    <p:cond delay="0"/>
                                  </p:stCondLst>
                                  <p:childTnLst>
                                    <p:set>
                                      <p:cBhvr>
                                        <p:cTn id="61" dur="1" fill="hold">
                                          <p:stCondLst>
                                            <p:cond delay="0"/>
                                          </p:stCondLst>
                                        </p:cTn>
                                        <p:tgtEl>
                                          <p:spTgt spid="215091">
                                            <p:txEl>
                                              <p:pRg st="6" end="6"/>
                                            </p:txEl>
                                          </p:spTgt>
                                        </p:tgtEl>
                                        <p:attrNameLst>
                                          <p:attrName>style.visibility</p:attrName>
                                        </p:attrNameLst>
                                      </p:cBhvr>
                                      <p:to>
                                        <p:strVal val="visible"/>
                                      </p:to>
                                    </p:set>
                                    <p:animEffect transition="in" filter="box(out)">
                                      <p:cBhvr>
                                        <p:cTn id="62" dur="500"/>
                                        <p:tgtEl>
                                          <p:spTgt spid="215091">
                                            <p:txEl>
                                              <p:pRg st="6" end="6"/>
                                            </p:txEl>
                                          </p:spTgt>
                                        </p:tgtEl>
                                      </p:cBhvr>
                                    </p:animEffect>
                                  </p:childTnLst>
                                </p:cTn>
                              </p:par>
                            </p:childTnLst>
                          </p:cTn>
                        </p:par>
                        <p:par>
                          <p:cTn id="63" fill="hold" nodeType="afterGroup">
                            <p:stCondLst>
                              <p:cond delay="4500"/>
                            </p:stCondLst>
                            <p:childTnLst>
                              <p:par>
                                <p:cTn id="64" presetID="4" presetClass="entr" presetSubtype="32" fill="hold" nodeType="afterEffect">
                                  <p:stCondLst>
                                    <p:cond delay="0"/>
                                  </p:stCondLst>
                                  <p:childTnLst>
                                    <p:set>
                                      <p:cBhvr>
                                        <p:cTn id="65" dur="1" fill="hold">
                                          <p:stCondLst>
                                            <p:cond delay="0"/>
                                          </p:stCondLst>
                                        </p:cTn>
                                        <p:tgtEl>
                                          <p:spTgt spid="215091">
                                            <p:txEl>
                                              <p:pRg st="7" end="7"/>
                                            </p:txEl>
                                          </p:spTgt>
                                        </p:tgtEl>
                                        <p:attrNameLst>
                                          <p:attrName>style.visibility</p:attrName>
                                        </p:attrNameLst>
                                      </p:cBhvr>
                                      <p:to>
                                        <p:strVal val="visible"/>
                                      </p:to>
                                    </p:set>
                                    <p:animEffect transition="in" filter="box(out)">
                                      <p:cBhvr>
                                        <p:cTn id="66" dur="500"/>
                                        <p:tgtEl>
                                          <p:spTgt spid="215091">
                                            <p:txEl>
                                              <p:pRg st="7" end="7"/>
                                            </p:txEl>
                                          </p:spTgt>
                                        </p:tgtEl>
                                      </p:cBhvr>
                                    </p:animEffect>
                                  </p:childTnLst>
                                </p:cTn>
                              </p:par>
                            </p:childTnLst>
                          </p:cTn>
                        </p:par>
                        <p:par>
                          <p:cTn id="67" fill="hold" nodeType="afterGroup">
                            <p:stCondLst>
                              <p:cond delay="5000"/>
                            </p:stCondLst>
                            <p:childTnLst>
                              <p:par>
                                <p:cTn id="68" presetID="23" presetClass="entr" presetSubtype="36"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500" fill="hold"/>
                                        <p:tgtEl>
                                          <p:spTgt spid="47"/>
                                        </p:tgtEl>
                                        <p:attrNameLst>
                                          <p:attrName>ppt_w</p:attrName>
                                        </p:attrNameLst>
                                      </p:cBhvr>
                                      <p:tavLst>
                                        <p:tav tm="100000">
                                          <p:val>
                                            <p:strVal val="(6*min(ma#ppt_x(#ppt_w*#ppt_h,.3),1)-7.4)/-.7*#ppt_w"/>
                                          </p:val>
                                        </p:tav>
                                        <p:tav tm="100000">
                                          <p:val>
                                            <p:strVal val="#ppt_w"/>
                                          </p:val>
                                        </p:tav>
                                      </p:tavLst>
                                    </p:anim>
                                    <p:anim calcmode="lin" valueType="num">
                                      <p:cBhvr>
                                        <p:cTn id="71" dur="500" fill="hold"/>
                                        <p:tgtEl>
                                          <p:spTgt spid="47"/>
                                        </p:tgtEl>
                                        <p:attrNameLst>
                                          <p:attrName>ppt_h</p:attrName>
                                        </p:attrNameLst>
                                      </p:cBhvr>
                                      <p:tavLst>
                                        <p:tav tm="100000">
                                          <p:val>
                                            <p:strVal val="(6*min(ma#ppt_x(#ppt_w*#ppt_h,.3),1)-7.4)/-.7*#ppt_h"/>
                                          </p:val>
                                        </p:tav>
                                        <p:tav tm="100000">
                                          <p:val>
                                            <p:strVal val="#ppt_h"/>
                                          </p:val>
                                        </p:tav>
                                      </p:tavLst>
                                    </p:anim>
                                    <p:anim calcmode="lin" valueType="num">
                                      <p:cBhvr>
                                        <p:cTn id="72" dur="500" fill="hold"/>
                                        <p:tgtEl>
                                          <p:spTgt spid="47"/>
                                        </p:tgtEl>
                                        <p:attrNameLst>
                                          <p:attrName>ppt_x</p:attrName>
                                        </p:attrNameLst>
                                      </p:cBhvr>
                                      <p:tavLst>
                                        <p:tav tm="100000">
                                          <p:val>
                                            <p:fltVal val="0.5"/>
                                          </p:val>
                                        </p:tav>
                                        <p:tav tm="100000">
                                          <p:val>
                                            <p:strVal val="#ppt_x"/>
                                          </p:val>
                                        </p:tav>
                                      </p:tavLst>
                                    </p:anim>
                                    <p:anim calcmode="lin" valueType="num">
                                      <p:cBhvr>
                                        <p:cTn id="73" dur="500" fill="hold"/>
                                        <p:tgtEl>
                                          <p:spTgt spid="47"/>
                                        </p:tgtEl>
                                        <p:attrNameLst>
                                          <p:attrName>ppt_y</p:attrName>
                                        </p:attrNameLst>
                                      </p:cBhvr>
                                      <p:tavLst>
                                        <p:tav tm="100000">
                                          <p:val>
                                            <p:strVal val="1+(6*min(ma#ppt_x(#ppt_w*#ppt_h,.3),1)-7.4)/-.7*#ppt_h/2"/>
                                          </p:val>
                                        </p:tav>
                                        <p:tav tm="100000">
                                          <p:val>
                                            <p:strVal val="#ppt_y"/>
                                          </p:val>
                                        </p:tav>
                                      </p:tavLst>
                                    </p:anim>
                                  </p:childTnLst>
                                </p:cTn>
                              </p:par>
                            </p:childTnLst>
                          </p:cTn>
                        </p:par>
                        <p:par>
                          <p:cTn id="74" fill="hold" nodeType="afterGroup">
                            <p:stCondLst>
                              <p:cond delay="5500"/>
                            </p:stCondLst>
                            <p:childTnLst>
                              <p:par>
                                <p:cTn id="75" presetID="23" presetClass="entr" presetSubtype="36"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p:cTn id="77" dur="500" fill="hold"/>
                                        <p:tgtEl>
                                          <p:spTgt spid="48"/>
                                        </p:tgtEl>
                                        <p:attrNameLst>
                                          <p:attrName>ppt_w</p:attrName>
                                        </p:attrNameLst>
                                      </p:cBhvr>
                                      <p:tavLst>
                                        <p:tav tm="100000">
                                          <p:val>
                                            <p:strVal val="(6*min(ma#ppt_x(#ppt_w*#ppt_h,.3),1)-7.4)/-.7*#ppt_w"/>
                                          </p:val>
                                        </p:tav>
                                        <p:tav tm="100000">
                                          <p:val>
                                            <p:strVal val="#ppt_w"/>
                                          </p:val>
                                        </p:tav>
                                      </p:tavLst>
                                    </p:anim>
                                    <p:anim calcmode="lin" valueType="num">
                                      <p:cBhvr>
                                        <p:cTn id="78" dur="500" fill="hold"/>
                                        <p:tgtEl>
                                          <p:spTgt spid="48"/>
                                        </p:tgtEl>
                                        <p:attrNameLst>
                                          <p:attrName>ppt_h</p:attrName>
                                        </p:attrNameLst>
                                      </p:cBhvr>
                                      <p:tavLst>
                                        <p:tav tm="100000">
                                          <p:val>
                                            <p:strVal val="(6*min(ma#ppt_x(#ppt_w*#ppt_h,.3),1)-7.4)/-.7*#ppt_h"/>
                                          </p:val>
                                        </p:tav>
                                        <p:tav tm="100000">
                                          <p:val>
                                            <p:strVal val="#ppt_h"/>
                                          </p:val>
                                        </p:tav>
                                      </p:tavLst>
                                    </p:anim>
                                    <p:anim calcmode="lin" valueType="num">
                                      <p:cBhvr>
                                        <p:cTn id="79" dur="500" fill="hold"/>
                                        <p:tgtEl>
                                          <p:spTgt spid="48"/>
                                        </p:tgtEl>
                                        <p:attrNameLst>
                                          <p:attrName>ppt_x</p:attrName>
                                        </p:attrNameLst>
                                      </p:cBhvr>
                                      <p:tavLst>
                                        <p:tav tm="100000">
                                          <p:val>
                                            <p:fltVal val="0.5"/>
                                          </p:val>
                                        </p:tav>
                                        <p:tav tm="100000">
                                          <p:val>
                                            <p:strVal val="#ppt_x"/>
                                          </p:val>
                                        </p:tav>
                                      </p:tavLst>
                                    </p:anim>
                                    <p:anim calcmode="lin" valueType="num">
                                      <p:cBhvr>
                                        <p:cTn id="80" dur="500" fill="hold"/>
                                        <p:tgtEl>
                                          <p:spTgt spid="48"/>
                                        </p:tgtEl>
                                        <p:attrNameLst>
                                          <p:attrName>ppt_y</p:attrName>
                                        </p:attrNameLst>
                                      </p:cBhvr>
                                      <p:tavLst>
                                        <p:tav tm="100000">
                                          <p:val>
                                            <p:strVal val="1+(6*min(ma#ppt_x(#ppt_w*#ppt_h,.3),1)-7.4)/-.7*#ppt_h/2"/>
                                          </p:val>
                                        </p:tav>
                                        <p:tav tm="100000">
                                          <p:val>
                                            <p:strVal val="#ppt_y"/>
                                          </p:val>
                                        </p:tav>
                                      </p:tavLst>
                                    </p:anim>
                                  </p:childTnLst>
                                </p:cTn>
                              </p:par>
                            </p:childTnLst>
                          </p:cTn>
                        </p:par>
                        <p:par>
                          <p:cTn id="81" fill="hold" nodeType="afterGroup">
                            <p:stCondLst>
                              <p:cond delay="6000"/>
                            </p:stCondLst>
                            <p:childTnLst>
                              <p:par>
                                <p:cTn id="82" presetID="23" presetClass="entr" presetSubtype="36" fill="hold" nodeType="afterEffect">
                                  <p:stCondLst>
                                    <p:cond delay="0"/>
                                  </p:stCondLst>
                                  <p:childTnLst>
                                    <p:set>
                                      <p:cBhvr>
                                        <p:cTn id="83" dur="1" fill="hold">
                                          <p:stCondLst>
                                            <p:cond delay="0"/>
                                          </p:stCondLst>
                                        </p:cTn>
                                        <p:tgtEl>
                                          <p:spTgt spid="49"/>
                                        </p:tgtEl>
                                        <p:attrNameLst>
                                          <p:attrName>style.visibility</p:attrName>
                                        </p:attrNameLst>
                                      </p:cBhvr>
                                      <p:to>
                                        <p:strVal val="visible"/>
                                      </p:to>
                                    </p:set>
                                    <p:anim calcmode="lin" valueType="num">
                                      <p:cBhvr>
                                        <p:cTn id="84" dur="500" fill="hold"/>
                                        <p:tgtEl>
                                          <p:spTgt spid="49"/>
                                        </p:tgtEl>
                                        <p:attrNameLst>
                                          <p:attrName>ppt_w</p:attrName>
                                        </p:attrNameLst>
                                      </p:cBhvr>
                                      <p:tavLst>
                                        <p:tav tm="100000">
                                          <p:val>
                                            <p:strVal val="(6*min(ma#ppt_x(#ppt_w*#ppt_h,.3),1)-7.4)/-.7*#ppt_w"/>
                                          </p:val>
                                        </p:tav>
                                        <p:tav tm="100000">
                                          <p:val>
                                            <p:strVal val="#ppt_w"/>
                                          </p:val>
                                        </p:tav>
                                      </p:tavLst>
                                    </p:anim>
                                    <p:anim calcmode="lin" valueType="num">
                                      <p:cBhvr>
                                        <p:cTn id="85" dur="500" fill="hold"/>
                                        <p:tgtEl>
                                          <p:spTgt spid="49"/>
                                        </p:tgtEl>
                                        <p:attrNameLst>
                                          <p:attrName>ppt_h</p:attrName>
                                        </p:attrNameLst>
                                      </p:cBhvr>
                                      <p:tavLst>
                                        <p:tav tm="100000">
                                          <p:val>
                                            <p:strVal val="(6*min(ma#ppt_x(#ppt_w*#ppt_h,.3),1)-7.4)/-.7*#ppt_h"/>
                                          </p:val>
                                        </p:tav>
                                        <p:tav tm="100000">
                                          <p:val>
                                            <p:strVal val="#ppt_h"/>
                                          </p:val>
                                        </p:tav>
                                      </p:tavLst>
                                    </p:anim>
                                    <p:anim calcmode="lin" valueType="num">
                                      <p:cBhvr>
                                        <p:cTn id="86" dur="500" fill="hold"/>
                                        <p:tgtEl>
                                          <p:spTgt spid="49"/>
                                        </p:tgtEl>
                                        <p:attrNameLst>
                                          <p:attrName>ppt_x</p:attrName>
                                        </p:attrNameLst>
                                      </p:cBhvr>
                                      <p:tavLst>
                                        <p:tav tm="100000">
                                          <p:val>
                                            <p:fltVal val="0.5"/>
                                          </p:val>
                                        </p:tav>
                                        <p:tav tm="100000">
                                          <p:val>
                                            <p:strVal val="#ppt_x"/>
                                          </p:val>
                                        </p:tav>
                                      </p:tavLst>
                                    </p:anim>
                                    <p:anim calcmode="lin" valueType="num">
                                      <p:cBhvr>
                                        <p:cTn id="87" dur="500" fill="hold"/>
                                        <p:tgtEl>
                                          <p:spTgt spid="49"/>
                                        </p:tgtEl>
                                        <p:attrNameLst>
                                          <p:attrName>ppt_y</p:attrName>
                                        </p:attrNameLst>
                                      </p:cBhvr>
                                      <p:tavLst>
                                        <p:tav tm="100000">
                                          <p:val>
                                            <p:strVal val="1+(6*min(ma#ppt_x(#ppt_w*#ppt_h,.3),1)-7.4)/-.7*#ppt_h/2"/>
                                          </p:val>
                                        </p:tav>
                                        <p:tav tm="100000">
                                          <p:val>
                                            <p:strVal val="#ppt_y"/>
                                          </p:val>
                                        </p:tav>
                                      </p:tavLst>
                                    </p:anim>
                                  </p:childTnLst>
                                </p:cTn>
                              </p:par>
                            </p:childTnLst>
                          </p:cTn>
                        </p:par>
                        <p:par>
                          <p:cTn id="88" fill="hold" nodeType="afterGroup">
                            <p:stCondLst>
                              <p:cond delay="6500"/>
                            </p:stCondLst>
                            <p:childTnLst>
                              <p:par>
                                <p:cTn id="89" presetID="23" presetClass="entr" presetSubtype="36" fill="hold" nodeType="after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500" fill="hold"/>
                                        <p:tgtEl>
                                          <p:spTgt spid="50"/>
                                        </p:tgtEl>
                                        <p:attrNameLst>
                                          <p:attrName>ppt_w</p:attrName>
                                        </p:attrNameLst>
                                      </p:cBhvr>
                                      <p:tavLst>
                                        <p:tav tm="100000">
                                          <p:val>
                                            <p:strVal val="(6*min(ma#ppt_x(#ppt_w*#ppt_h,.3),1)-7.4)/-.7*#ppt_w"/>
                                          </p:val>
                                        </p:tav>
                                        <p:tav tm="100000">
                                          <p:val>
                                            <p:strVal val="#ppt_w"/>
                                          </p:val>
                                        </p:tav>
                                      </p:tavLst>
                                    </p:anim>
                                    <p:anim calcmode="lin" valueType="num">
                                      <p:cBhvr>
                                        <p:cTn id="92" dur="500" fill="hold"/>
                                        <p:tgtEl>
                                          <p:spTgt spid="50"/>
                                        </p:tgtEl>
                                        <p:attrNameLst>
                                          <p:attrName>ppt_h</p:attrName>
                                        </p:attrNameLst>
                                      </p:cBhvr>
                                      <p:tavLst>
                                        <p:tav tm="100000">
                                          <p:val>
                                            <p:strVal val="(6*min(ma#ppt_x(#ppt_w*#ppt_h,.3),1)-7.4)/-.7*#ppt_h"/>
                                          </p:val>
                                        </p:tav>
                                        <p:tav tm="100000">
                                          <p:val>
                                            <p:strVal val="#ppt_h"/>
                                          </p:val>
                                        </p:tav>
                                      </p:tavLst>
                                    </p:anim>
                                    <p:anim calcmode="lin" valueType="num">
                                      <p:cBhvr>
                                        <p:cTn id="93" dur="500" fill="hold"/>
                                        <p:tgtEl>
                                          <p:spTgt spid="50"/>
                                        </p:tgtEl>
                                        <p:attrNameLst>
                                          <p:attrName>ppt_x</p:attrName>
                                        </p:attrNameLst>
                                      </p:cBhvr>
                                      <p:tavLst>
                                        <p:tav tm="100000">
                                          <p:val>
                                            <p:fltVal val="0.5"/>
                                          </p:val>
                                        </p:tav>
                                        <p:tav tm="100000">
                                          <p:val>
                                            <p:strVal val="#ppt_x"/>
                                          </p:val>
                                        </p:tav>
                                      </p:tavLst>
                                    </p:anim>
                                    <p:anim calcmode="lin" valueType="num">
                                      <p:cBhvr>
                                        <p:cTn id="94" dur="500" fill="hold"/>
                                        <p:tgtEl>
                                          <p:spTgt spid="50"/>
                                        </p:tgtEl>
                                        <p:attrNameLst>
                                          <p:attrName>ppt_y</p:attrName>
                                        </p:attrNameLst>
                                      </p:cBhvr>
                                      <p:tavLst>
                                        <p:tav tm="100000">
                                          <p:val>
                                            <p:strVal val="1+(6*min(ma#ppt_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7" grpId="0" animBg="1"/>
      <p:bldP spid="21510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Line 2"/>
          <p:cNvSpPr>
            <a:spLocks noChangeShapeType="1"/>
          </p:cNvSpPr>
          <p:nvPr/>
        </p:nvSpPr>
        <p:spPr bwMode="auto">
          <a:xfrm flipH="1" flipV="1">
            <a:off x="4676775" y="2036763"/>
            <a:ext cx="546100" cy="342900"/>
          </a:xfrm>
          <a:prstGeom prst="line">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txBody>
          <a:bodyPr lIns="91418" tIns="45710" rIns="91418" bIns="45710"/>
          <a:lstStyle/>
          <a:p>
            <a:endParaRPr lang="en-US"/>
          </a:p>
        </p:txBody>
      </p:sp>
      <p:sp>
        <p:nvSpPr>
          <p:cNvPr id="110594" name="Rectangle 3"/>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110595" name="Text Box 4"/>
          <p:cNvSpPr txBox="1">
            <a:spLocks noChangeArrowheads="1"/>
          </p:cNvSpPr>
          <p:nvPr/>
        </p:nvSpPr>
        <p:spPr bwMode="auto">
          <a:xfrm>
            <a:off x="5734050" y="3373438"/>
            <a:ext cx="35655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10596" name="Rectangle 5"/>
          <p:cNvSpPr>
            <a:spLocks noChangeArrowheads="1"/>
          </p:cNvSpPr>
          <p:nvPr/>
        </p:nvSpPr>
        <p:spPr bwMode="auto">
          <a:xfrm>
            <a:off x="4068763" y="1154113"/>
            <a:ext cx="1593850" cy="6451600"/>
          </a:xfrm>
          <a:prstGeom prst="rect">
            <a:avLst/>
          </a:prstGeom>
          <a:gradFill rotWithShape="0">
            <a:gsLst>
              <a:gs pos="0">
                <a:srgbClr val="2C4174"/>
              </a:gs>
              <a:gs pos="50000">
                <a:srgbClr val="618FFD"/>
              </a:gs>
              <a:gs pos="100000">
                <a:srgbClr val="2C4174"/>
              </a:gs>
            </a:gsLst>
            <a:lin ang="0" scaled="1"/>
          </a:gradFill>
          <a:ln w="76320">
            <a:solidFill>
              <a:srgbClr val="000099"/>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217094" name="Line 6"/>
          <p:cNvSpPr>
            <a:spLocks noChangeShapeType="1"/>
          </p:cNvSpPr>
          <p:nvPr/>
        </p:nvSpPr>
        <p:spPr bwMode="auto">
          <a:xfrm>
            <a:off x="4152900" y="1887538"/>
            <a:ext cx="1482725" cy="1587"/>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17095" name="Line 7"/>
          <p:cNvSpPr>
            <a:spLocks noChangeShapeType="1"/>
          </p:cNvSpPr>
          <p:nvPr/>
        </p:nvSpPr>
        <p:spPr bwMode="auto">
          <a:xfrm>
            <a:off x="4152900" y="3546475"/>
            <a:ext cx="1482725" cy="1588"/>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17096" name="Line 8"/>
          <p:cNvSpPr>
            <a:spLocks noChangeShapeType="1"/>
          </p:cNvSpPr>
          <p:nvPr/>
        </p:nvSpPr>
        <p:spPr bwMode="auto">
          <a:xfrm>
            <a:off x="4170363" y="5715000"/>
            <a:ext cx="1482725" cy="1588"/>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17097" name="Line 9"/>
          <p:cNvSpPr>
            <a:spLocks noChangeShapeType="1"/>
          </p:cNvSpPr>
          <p:nvPr/>
        </p:nvSpPr>
        <p:spPr bwMode="auto">
          <a:xfrm>
            <a:off x="4148138" y="5122863"/>
            <a:ext cx="1457325" cy="1587"/>
          </a:xfrm>
          <a:prstGeom prst="line">
            <a:avLst/>
          </a:prstGeom>
          <a:noFill/>
          <a:ln w="50760">
            <a:solidFill>
              <a:srgbClr val="FFFFFF"/>
            </a:solidFill>
            <a:miter lim="800000"/>
            <a:headEnd/>
            <a:tailEnd/>
          </a:ln>
          <a:effectLst>
            <a:outerShdw dist="17819" dir="2700000"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grpSp>
        <p:nvGrpSpPr>
          <p:cNvPr id="110601" name="Group 10"/>
          <p:cNvGrpSpPr>
            <a:grpSpLocks/>
          </p:cNvGrpSpPr>
          <p:nvPr/>
        </p:nvGrpSpPr>
        <p:grpSpPr bwMode="auto">
          <a:xfrm>
            <a:off x="4067175" y="0"/>
            <a:ext cx="1593850" cy="1055688"/>
            <a:chOff x="2562" y="0"/>
            <a:chExt cx="1004" cy="665"/>
          </a:xfrm>
        </p:grpSpPr>
        <p:sp>
          <p:nvSpPr>
            <p:cNvPr id="110655" name="Rectangle 11"/>
            <p:cNvSpPr>
              <a:spLocks noChangeArrowheads="1"/>
            </p:cNvSpPr>
            <p:nvPr/>
          </p:nvSpPr>
          <p:spPr bwMode="auto">
            <a:xfrm>
              <a:off x="2649" y="0"/>
              <a:ext cx="862"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125"/>
                </a:spcBef>
                <a:buClr>
                  <a:srgbClr val="FC0128"/>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800" b="1">
                  <a:solidFill>
                    <a:srgbClr val="FC0128"/>
                  </a:solidFill>
                  <a:latin typeface="Helvetica" charset="0"/>
                </a:rPr>
                <a:t>(21 Sách)</a:t>
              </a:r>
              <a:r>
                <a:rPr lang="ar-sa" sz="1800" b="1">
                  <a:solidFill>
                    <a:srgbClr val="FC0128"/>
                  </a:solidFill>
                  <a:latin typeface="Helvetica" charset="0"/>
                </a:rPr>
                <a:t>‏</a:t>
              </a:r>
              <a:endParaRPr lang="en-GB" sz="1800" b="1">
                <a:solidFill>
                  <a:srgbClr val="FC0128"/>
                </a:solidFill>
                <a:latin typeface="Helvetica" charset="0"/>
              </a:endParaRPr>
            </a:p>
          </p:txBody>
        </p:sp>
        <p:sp>
          <p:nvSpPr>
            <p:cNvPr id="110656" name="Rectangle 12"/>
            <p:cNvSpPr>
              <a:spLocks noChangeArrowheads="1"/>
            </p:cNvSpPr>
            <p:nvPr/>
          </p:nvSpPr>
          <p:spPr bwMode="auto">
            <a:xfrm>
              <a:off x="2562" y="225"/>
              <a:ext cx="1004" cy="434"/>
            </a:xfrm>
            <a:prstGeom prst="rect">
              <a:avLst/>
            </a:prstGeom>
            <a:gradFill rotWithShape="0">
              <a:gsLst>
                <a:gs pos="0">
                  <a:srgbClr val="2C4174"/>
                </a:gs>
                <a:gs pos="50000">
                  <a:srgbClr val="618FFD"/>
                </a:gs>
                <a:gs pos="100000">
                  <a:srgbClr val="2C4174"/>
                </a:gs>
              </a:gsLst>
              <a:lin ang="0" scaled="1"/>
            </a:gradFill>
            <a:ln w="76320">
              <a:solidFill>
                <a:srgbClr val="000099"/>
              </a:solidFill>
              <a:miter lim="800000"/>
              <a:headEnd/>
              <a:tailEnd/>
            </a:ln>
          </p:spPr>
          <p:txBody>
            <a:bodyPr wrap="none" anchor="ctr"/>
            <a:lstStyle/>
            <a:p>
              <a:pPr eaLnBrk="0" hangingPunct="0">
                <a:lnSpc>
                  <a:spcPct val="93000"/>
                </a:lnSpc>
                <a:buClr>
                  <a:srgbClr val="000000"/>
                </a:buClr>
                <a:buSzPct val="100000"/>
                <a:buFont typeface="Times New Roman" charset="0"/>
                <a:buNone/>
              </a:pPr>
              <a:endParaRPr lang="en-US"/>
            </a:p>
          </p:txBody>
        </p:sp>
        <p:sp>
          <p:nvSpPr>
            <p:cNvPr id="110657" name="Rectangle 13"/>
            <p:cNvSpPr>
              <a:spLocks noChangeArrowheads="1"/>
            </p:cNvSpPr>
            <p:nvPr/>
          </p:nvSpPr>
          <p:spPr bwMode="auto">
            <a:xfrm>
              <a:off x="2615" y="281"/>
              <a:ext cx="892" cy="3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520" tIns="50760" rIns="101520" bIns="50760">
              <a:spAutoFit/>
            </a:bodyPr>
            <a:lstStyle/>
            <a:p>
              <a:pPr algn="ctr" eaLnBrk="0" hangingPunct="0">
                <a:lnSpc>
                  <a:spcPct val="65000"/>
                </a:lnSpc>
                <a:spcBef>
                  <a:spcPts val="1063"/>
                </a:spcBef>
                <a:buClr>
                  <a:srgbClr val="99FF66"/>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700" b="1">
                  <a:solidFill>
                    <a:srgbClr val="99FF66"/>
                  </a:solidFill>
                  <a:latin typeface="Helvetica" charset="0"/>
                </a:rPr>
                <a:t>NAN ĐỀ</a:t>
              </a:r>
            </a:p>
            <a:p>
              <a:pPr algn="ctr" eaLnBrk="0" hangingPunct="0">
                <a:lnSpc>
                  <a:spcPct val="65000"/>
                </a:lnSpc>
                <a:spcBef>
                  <a:spcPts val="1063"/>
                </a:spcBef>
                <a:buClr>
                  <a:srgbClr val="99FF66"/>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700" b="1">
                  <a:solidFill>
                    <a:srgbClr val="99FF66"/>
                  </a:solidFill>
                  <a:latin typeface="Helvetica" charset="0"/>
                </a:rPr>
                <a:t>HỘI THÁNH</a:t>
              </a:r>
            </a:p>
          </p:txBody>
        </p:sp>
      </p:grpSp>
      <p:sp>
        <p:nvSpPr>
          <p:cNvPr id="217102" name="Line 14"/>
          <p:cNvSpPr>
            <a:spLocks noChangeShapeType="1"/>
          </p:cNvSpPr>
          <p:nvPr/>
        </p:nvSpPr>
        <p:spPr bwMode="auto">
          <a:xfrm>
            <a:off x="4152900" y="2584450"/>
            <a:ext cx="1482725" cy="1588"/>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17103" name="Line 15"/>
          <p:cNvSpPr>
            <a:spLocks noChangeShapeType="1"/>
          </p:cNvSpPr>
          <p:nvPr/>
        </p:nvSpPr>
        <p:spPr bwMode="auto">
          <a:xfrm>
            <a:off x="4121150" y="4719638"/>
            <a:ext cx="1482725" cy="1587"/>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17104" name="Line 16"/>
          <p:cNvSpPr>
            <a:spLocks noChangeShapeType="1"/>
          </p:cNvSpPr>
          <p:nvPr/>
        </p:nvSpPr>
        <p:spPr bwMode="auto">
          <a:xfrm>
            <a:off x="4464050" y="6062663"/>
            <a:ext cx="865188" cy="1587"/>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10605" name="Text Box 17"/>
          <p:cNvSpPr txBox="1">
            <a:spLocks noChangeArrowheads="1"/>
          </p:cNvSpPr>
          <p:nvPr/>
        </p:nvSpPr>
        <p:spPr bwMode="auto">
          <a:xfrm>
            <a:off x="852488" y="2881313"/>
            <a:ext cx="28638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10606" name="Rectangle 18"/>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110607" name="Text Box 19"/>
          <p:cNvSpPr txBox="1">
            <a:spLocks noChangeArrowheads="1"/>
          </p:cNvSpPr>
          <p:nvPr/>
        </p:nvSpPr>
        <p:spPr bwMode="auto">
          <a:xfrm>
            <a:off x="5734050" y="3373438"/>
            <a:ext cx="35655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10608" name="Rectangle 21"/>
          <p:cNvSpPr>
            <a:spLocks noChangeArrowheads="1"/>
          </p:cNvSpPr>
          <p:nvPr/>
        </p:nvSpPr>
        <p:spPr bwMode="auto">
          <a:xfrm>
            <a:off x="3967163" y="1066800"/>
            <a:ext cx="1768475" cy="850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ctr" eaLnBrk="0" hangingPunct="0">
              <a:lnSpc>
                <a:spcPct val="35000"/>
              </a:lnSpc>
              <a:spcBef>
                <a:spcPts val="938"/>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u="sng">
              <a:solidFill>
                <a:srgbClr val="FFFFFF"/>
              </a:solidFill>
              <a:latin typeface="Helvetica" charset="0"/>
            </a:endParaRPr>
          </a:p>
          <a:p>
            <a:pPr algn="ctr" eaLnBrk="0" hangingPunct="0">
              <a:lnSpc>
                <a:spcPct val="35000"/>
              </a:lnSpc>
              <a:spcBef>
                <a:spcPts val="938"/>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u="sng">
                <a:solidFill>
                  <a:srgbClr val="FFFFFF"/>
                </a:solidFill>
                <a:latin typeface="Helvetica" charset="0"/>
              </a:rPr>
              <a:t>Các thư tín</a:t>
            </a:r>
          </a:p>
          <a:p>
            <a:pPr algn="ctr" eaLnBrk="0" hangingPunct="0">
              <a:lnSpc>
                <a:spcPct val="35000"/>
              </a:lnSpc>
              <a:spcBef>
                <a:spcPts val="938"/>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i="1">
                <a:solidFill>
                  <a:srgbClr val="FFFFFF"/>
                </a:solidFill>
                <a:latin typeface="Helvetica" charset="0"/>
              </a:rPr>
              <a:t>Thư tín Phaolô</a:t>
            </a:r>
            <a:r>
              <a:rPr lang="en-GB" sz="1400" b="1">
                <a:solidFill>
                  <a:srgbClr val="FFFFFF"/>
                </a:solidFill>
                <a:latin typeface="Helvetica" charset="0"/>
              </a:rPr>
              <a:t>:</a:t>
            </a:r>
          </a:p>
          <a:p>
            <a:pPr algn="ctr" eaLnBrk="0" hangingPunct="0">
              <a:lnSpc>
                <a:spcPct val="55000"/>
              </a:lnSpc>
              <a:spcBef>
                <a:spcPts val="938"/>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solidFill>
                <a:srgbClr val="FFFFFF"/>
              </a:solidFill>
              <a:latin typeface="Helvetica" charset="0"/>
            </a:endParaRPr>
          </a:p>
        </p:txBody>
      </p:sp>
      <p:sp>
        <p:nvSpPr>
          <p:cNvPr id="110609" name="Text Box 22"/>
          <p:cNvSpPr txBox="1">
            <a:spLocks noChangeArrowheads="1"/>
          </p:cNvSpPr>
          <p:nvPr/>
        </p:nvSpPr>
        <p:spPr bwMode="auto">
          <a:xfrm>
            <a:off x="9696450" y="1588"/>
            <a:ext cx="18097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A27C"/>
              </a:buClr>
              <a:buSzPct val="100000"/>
            </a:pPr>
            <a:r>
              <a:rPr lang="en-GB" sz="2000">
                <a:solidFill>
                  <a:srgbClr val="FFA27C"/>
                </a:solidFill>
                <a:latin typeface="Comic Sans MS" charset="0"/>
              </a:rPr>
              <a:t> </a:t>
            </a:r>
          </a:p>
        </p:txBody>
      </p:sp>
      <p:sp>
        <p:nvSpPr>
          <p:cNvPr id="110610" name="Text Box 23"/>
          <p:cNvSpPr txBox="1">
            <a:spLocks noChangeArrowheads="1"/>
          </p:cNvSpPr>
          <p:nvPr/>
        </p:nvSpPr>
        <p:spPr bwMode="auto">
          <a:xfrm>
            <a:off x="8821738" y="741045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10611" name="Text Box 24"/>
          <p:cNvSpPr txBox="1">
            <a:spLocks noChangeArrowheads="1"/>
          </p:cNvSpPr>
          <p:nvPr/>
        </p:nvSpPr>
        <p:spPr bwMode="auto">
          <a:xfrm>
            <a:off x="9263063" y="7389813"/>
            <a:ext cx="3397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59</a:t>
            </a:r>
          </a:p>
        </p:txBody>
      </p:sp>
      <p:sp>
        <p:nvSpPr>
          <p:cNvPr id="110612" name="Text Box 25"/>
          <p:cNvSpPr txBox="1">
            <a:spLocks noChangeArrowheads="1"/>
          </p:cNvSpPr>
          <p:nvPr/>
        </p:nvSpPr>
        <p:spPr bwMode="auto">
          <a:xfrm>
            <a:off x="9569450" y="7345363"/>
            <a:ext cx="307975"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000"/>
              </a:spcBef>
              <a:buClr>
                <a:srgbClr val="FFFFFF"/>
              </a:buClr>
              <a:buSzPct val="100000"/>
            </a:pPr>
            <a:r>
              <a:rPr lang="en-GB" sz="1600" b="1">
                <a:solidFill>
                  <a:srgbClr val="FFFFFF"/>
                </a:solidFill>
                <a:latin typeface="Comic Sans MS" charset="0"/>
              </a:rPr>
              <a:t>1</a:t>
            </a:r>
          </a:p>
        </p:txBody>
      </p:sp>
      <p:sp>
        <p:nvSpPr>
          <p:cNvPr id="110613" name="AutoShape 37"/>
          <p:cNvSpPr>
            <a:spLocks noChangeArrowheads="1"/>
          </p:cNvSpPr>
          <p:nvPr/>
        </p:nvSpPr>
        <p:spPr bwMode="auto">
          <a:xfrm>
            <a:off x="812800" y="5721350"/>
            <a:ext cx="3021013" cy="2051050"/>
          </a:xfrm>
          <a:prstGeom prst="roundRect">
            <a:avLst>
              <a:gd name="adj" fmla="val 12495"/>
            </a:avLst>
          </a:prstGeom>
          <a:gradFill rotWithShape="0">
            <a:gsLst>
              <a:gs pos="0">
                <a:srgbClr val="2C4174"/>
              </a:gs>
              <a:gs pos="50000">
                <a:srgbClr val="618FFD"/>
              </a:gs>
              <a:gs pos="100000">
                <a:srgbClr val="2C4174"/>
              </a:gs>
            </a:gsLst>
            <a:lin ang="5400000" scaled="1"/>
          </a:gradFill>
          <a:ln w="25560">
            <a:solidFill>
              <a:srgbClr val="000000"/>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217127" name="Line 39"/>
          <p:cNvSpPr>
            <a:spLocks noChangeShapeType="1"/>
          </p:cNvSpPr>
          <p:nvPr/>
        </p:nvSpPr>
        <p:spPr bwMode="auto">
          <a:xfrm>
            <a:off x="3532188" y="6707188"/>
            <a:ext cx="776287" cy="1587"/>
          </a:xfrm>
          <a:prstGeom prst="line">
            <a:avLst/>
          </a:prstGeom>
          <a:noFill/>
          <a:ln w="57240">
            <a:solidFill>
              <a:srgbClr val="FFFF00"/>
            </a:solidFill>
            <a:miter lim="800000"/>
            <a:headEnd/>
            <a:tailEnd type="triangle" w="med" len="med"/>
          </a:ln>
          <a:effectLst>
            <a:outerShdw dist="71785" dir="2700000"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10615" name="Rectangle 40"/>
          <p:cNvSpPr>
            <a:spLocks noChangeArrowheads="1"/>
          </p:cNvSpPr>
          <p:nvPr/>
        </p:nvSpPr>
        <p:spPr bwMode="auto">
          <a:xfrm>
            <a:off x="3983038" y="5072063"/>
            <a:ext cx="1768475" cy="1014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latin typeface="Helvetica" charset="0"/>
            </a:endParaRP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latin typeface="Helvetica" charset="0"/>
            </a:endParaRP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i="1">
                <a:latin typeface="Helvetica" charset="0"/>
              </a:rPr>
              <a:t>Thư tín khác</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latin typeface="Helvetica" charset="0"/>
            </a:endParaRP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latin typeface="Helvetica" charset="0"/>
            </a:endParaRPr>
          </a:p>
        </p:txBody>
      </p:sp>
      <p:sp>
        <p:nvSpPr>
          <p:cNvPr id="110616" name="AutoShape 43"/>
          <p:cNvSpPr>
            <a:spLocks noChangeArrowheads="1"/>
          </p:cNvSpPr>
          <p:nvPr/>
        </p:nvSpPr>
        <p:spPr bwMode="auto">
          <a:xfrm>
            <a:off x="1135063" y="1722438"/>
            <a:ext cx="2632075" cy="930275"/>
          </a:xfrm>
          <a:prstGeom prst="roundRect">
            <a:avLst>
              <a:gd name="adj" fmla="val 12495"/>
            </a:avLst>
          </a:prstGeom>
          <a:gradFill rotWithShape="0">
            <a:gsLst>
              <a:gs pos="0">
                <a:srgbClr val="2C4174"/>
              </a:gs>
              <a:gs pos="50000">
                <a:srgbClr val="618FFD"/>
              </a:gs>
              <a:gs pos="100000">
                <a:srgbClr val="2C4174"/>
              </a:gs>
            </a:gsLst>
            <a:lin ang="5400000" scaled="1"/>
          </a:gradFill>
          <a:ln w="25560">
            <a:solidFill>
              <a:srgbClr val="000000"/>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grpSp>
        <p:nvGrpSpPr>
          <p:cNvPr id="110617" name="Group 45"/>
          <p:cNvGrpSpPr>
            <a:grpSpLocks/>
          </p:cNvGrpSpPr>
          <p:nvPr/>
        </p:nvGrpSpPr>
        <p:grpSpPr bwMode="auto">
          <a:xfrm>
            <a:off x="820738" y="2794000"/>
            <a:ext cx="2979737" cy="481013"/>
            <a:chOff x="517" y="1760"/>
            <a:chExt cx="1877" cy="303"/>
          </a:xfrm>
        </p:grpSpPr>
        <p:sp>
          <p:nvSpPr>
            <p:cNvPr id="110653" name="AutoShape 46"/>
            <p:cNvSpPr>
              <a:spLocks noChangeArrowheads="1"/>
            </p:cNvSpPr>
            <p:nvPr/>
          </p:nvSpPr>
          <p:spPr bwMode="auto">
            <a:xfrm>
              <a:off x="517" y="1760"/>
              <a:ext cx="1877" cy="303"/>
            </a:xfrm>
            <a:prstGeom prst="roundRect">
              <a:avLst>
                <a:gd name="adj" fmla="val 12495"/>
              </a:avLst>
            </a:prstGeom>
            <a:gradFill rotWithShape="0">
              <a:gsLst>
                <a:gs pos="0">
                  <a:srgbClr val="2C4174"/>
                </a:gs>
                <a:gs pos="50000">
                  <a:srgbClr val="618FFD"/>
                </a:gs>
                <a:gs pos="100000">
                  <a:srgbClr val="2C4174"/>
                </a:gs>
              </a:gsLst>
              <a:lin ang="5400000" scaled="1"/>
            </a:gradFill>
            <a:ln w="25560">
              <a:solidFill>
                <a:srgbClr val="000000"/>
              </a:solidFill>
              <a:miter lim="800000"/>
              <a:headEnd/>
              <a:tailEnd/>
            </a:ln>
          </p:spPr>
          <p:txBody>
            <a:bodyPr wrap="none" anchor="ctr"/>
            <a:lstStyle/>
            <a:p>
              <a:pPr eaLnBrk="0" hangingPunct="0">
                <a:lnSpc>
                  <a:spcPct val="93000"/>
                </a:lnSpc>
                <a:buClr>
                  <a:srgbClr val="000000"/>
                </a:buClr>
                <a:buSzPct val="100000"/>
                <a:buFont typeface="Times New Roman" charset="0"/>
                <a:buNone/>
              </a:pPr>
              <a:endParaRPr lang="en-US"/>
            </a:p>
          </p:txBody>
        </p:sp>
        <p:sp>
          <p:nvSpPr>
            <p:cNvPr id="110654" name="Rectangle 47"/>
            <p:cNvSpPr>
              <a:spLocks noChangeArrowheads="1"/>
            </p:cNvSpPr>
            <p:nvPr/>
          </p:nvSpPr>
          <p:spPr bwMode="auto">
            <a:xfrm>
              <a:off x="607" y="1808"/>
              <a:ext cx="1690" cy="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520" tIns="50760" rIns="101520" bIns="50760">
              <a:spAutoFit/>
            </a:bodyPr>
            <a:lstStyle/>
            <a:p>
              <a:pPr algn="ctr" eaLnBrk="0" hangingPunct="0">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ja-JP" altLang="en-GB" sz="1400" b="1">
                  <a:latin typeface="Helvetica" charset="0"/>
                </a:rPr>
                <a:t>“</a:t>
              </a:r>
              <a:r>
                <a:rPr lang="en-GB" altLang="ja-JP" sz="1400" b="1" u="sng">
                  <a:latin typeface="Helvetica" charset="0"/>
                </a:rPr>
                <a:t>Dân ngoại ăn thịt</a:t>
              </a:r>
              <a:r>
                <a:rPr lang="en-GB" altLang="ja-JP" sz="1400" b="1">
                  <a:latin typeface="Helvetica" charset="0"/>
                </a:rPr>
                <a:t>.</a:t>
              </a:r>
              <a:r>
                <a:rPr lang="ja-JP" altLang="en-GB" sz="1400" b="1">
                  <a:latin typeface="Helvetica" charset="0"/>
                </a:rPr>
                <a:t>”</a:t>
              </a:r>
              <a:endParaRPr lang="en-GB" sz="1400" b="1">
                <a:latin typeface="Helvetica" charset="0"/>
              </a:endParaRPr>
            </a:p>
          </p:txBody>
        </p:sp>
      </p:grpSp>
      <p:grpSp>
        <p:nvGrpSpPr>
          <p:cNvPr id="110618" name="Group 48"/>
          <p:cNvGrpSpPr>
            <a:grpSpLocks/>
          </p:cNvGrpSpPr>
          <p:nvPr/>
        </p:nvGrpSpPr>
        <p:grpSpPr bwMode="auto">
          <a:xfrm>
            <a:off x="822325" y="3516313"/>
            <a:ext cx="3405188" cy="1128712"/>
            <a:chOff x="518" y="2215"/>
            <a:chExt cx="2145" cy="711"/>
          </a:xfrm>
        </p:grpSpPr>
        <p:sp>
          <p:nvSpPr>
            <p:cNvPr id="110651" name="AutoShape 50"/>
            <p:cNvSpPr>
              <a:spLocks noChangeArrowheads="1"/>
            </p:cNvSpPr>
            <p:nvPr/>
          </p:nvSpPr>
          <p:spPr bwMode="auto">
            <a:xfrm>
              <a:off x="518" y="2215"/>
              <a:ext cx="1859" cy="711"/>
            </a:xfrm>
            <a:prstGeom prst="roundRect">
              <a:avLst>
                <a:gd name="adj" fmla="val 12495"/>
              </a:avLst>
            </a:prstGeom>
            <a:gradFill rotWithShape="0">
              <a:gsLst>
                <a:gs pos="0">
                  <a:srgbClr val="2C4174"/>
                </a:gs>
                <a:gs pos="50000">
                  <a:srgbClr val="618FFD"/>
                </a:gs>
                <a:gs pos="100000">
                  <a:srgbClr val="2C4174"/>
                </a:gs>
              </a:gsLst>
              <a:lin ang="5400000" scaled="1"/>
            </a:gradFill>
            <a:ln w="25560">
              <a:solidFill>
                <a:srgbClr val="000000"/>
              </a:solidFill>
              <a:miter lim="800000"/>
              <a:headEnd/>
              <a:tailEnd/>
            </a:ln>
          </p:spPr>
          <p:txBody>
            <a:bodyPr wrap="none" anchor="ctr"/>
            <a:lstStyle/>
            <a:p>
              <a:pPr eaLnBrk="0" hangingPunct="0">
                <a:lnSpc>
                  <a:spcPct val="93000"/>
                </a:lnSpc>
                <a:buClr>
                  <a:srgbClr val="000000"/>
                </a:buClr>
                <a:buSzPct val="100000"/>
                <a:buFont typeface="Times New Roman" charset="0"/>
                <a:buNone/>
              </a:pPr>
              <a:endParaRPr lang="en-US"/>
            </a:p>
          </p:txBody>
        </p:sp>
        <p:sp>
          <p:nvSpPr>
            <p:cNvPr id="217140" name="Line 52"/>
            <p:cNvSpPr>
              <a:spLocks noChangeShapeType="1"/>
            </p:cNvSpPr>
            <p:nvPr/>
          </p:nvSpPr>
          <p:spPr bwMode="auto">
            <a:xfrm>
              <a:off x="2185" y="2629"/>
              <a:ext cx="478" cy="2"/>
            </a:xfrm>
            <a:prstGeom prst="line">
              <a:avLst/>
            </a:prstGeom>
            <a:noFill/>
            <a:ln w="57240">
              <a:solidFill>
                <a:srgbClr val="FFFF00"/>
              </a:solidFill>
              <a:miter lim="800000"/>
              <a:headEnd/>
              <a:tailEnd type="triangle" w="med" len="med"/>
            </a:ln>
            <a:effectLst>
              <a:outerShdw dist="71785" dir="2700000" algn="ctr" rotWithShape="0">
                <a:srgbClr val="808080"/>
              </a:outerShdw>
            </a:effectLst>
          </p:spPr>
          <p:txBody>
            <a:bodyP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grpSp>
      <p:grpSp>
        <p:nvGrpSpPr>
          <p:cNvPr id="110619" name="Group 53"/>
          <p:cNvGrpSpPr>
            <a:grpSpLocks/>
          </p:cNvGrpSpPr>
          <p:nvPr/>
        </p:nvGrpSpPr>
        <p:grpSpPr bwMode="auto">
          <a:xfrm>
            <a:off x="708025" y="4749800"/>
            <a:ext cx="3678238" cy="815975"/>
            <a:chOff x="446" y="2961"/>
            <a:chExt cx="2317" cy="514"/>
          </a:xfrm>
        </p:grpSpPr>
        <p:grpSp>
          <p:nvGrpSpPr>
            <p:cNvPr id="110647" name="Group 54"/>
            <p:cNvGrpSpPr>
              <a:grpSpLocks/>
            </p:cNvGrpSpPr>
            <p:nvPr/>
          </p:nvGrpSpPr>
          <p:grpSpPr bwMode="auto">
            <a:xfrm>
              <a:off x="446" y="2961"/>
              <a:ext cx="2006" cy="514"/>
              <a:chOff x="446" y="2961"/>
              <a:chExt cx="2006" cy="514"/>
            </a:xfrm>
          </p:grpSpPr>
          <p:sp>
            <p:nvSpPr>
              <p:cNvPr id="110649" name="AutoShape 55"/>
              <p:cNvSpPr>
                <a:spLocks noChangeArrowheads="1"/>
              </p:cNvSpPr>
              <p:nvPr/>
            </p:nvSpPr>
            <p:spPr bwMode="auto">
              <a:xfrm>
                <a:off x="526" y="2961"/>
                <a:ext cx="1859" cy="309"/>
              </a:xfrm>
              <a:prstGeom prst="roundRect">
                <a:avLst>
                  <a:gd name="adj" fmla="val 12495"/>
                </a:avLst>
              </a:prstGeom>
              <a:gradFill rotWithShape="0">
                <a:gsLst>
                  <a:gs pos="0">
                    <a:srgbClr val="2C4174"/>
                  </a:gs>
                  <a:gs pos="50000">
                    <a:srgbClr val="618FFD"/>
                  </a:gs>
                  <a:gs pos="100000">
                    <a:srgbClr val="2C4174"/>
                  </a:gs>
                </a:gsLst>
                <a:lin ang="5400000" scaled="1"/>
              </a:gradFill>
              <a:ln w="25560">
                <a:solidFill>
                  <a:srgbClr val="000000"/>
                </a:solidFill>
                <a:miter lim="800000"/>
                <a:headEnd/>
                <a:tailEnd/>
              </a:ln>
            </p:spPr>
            <p:txBody>
              <a:bodyPr wrap="none" anchor="ctr"/>
              <a:lstStyle/>
              <a:p>
                <a:pPr eaLnBrk="0" hangingPunct="0">
                  <a:lnSpc>
                    <a:spcPct val="93000"/>
                  </a:lnSpc>
                  <a:buClr>
                    <a:srgbClr val="000000"/>
                  </a:buClr>
                  <a:buSzPct val="100000"/>
                  <a:buFont typeface="Times New Roman" charset="0"/>
                  <a:buNone/>
                </a:pPr>
                <a:endParaRPr lang="en-US"/>
              </a:p>
            </p:txBody>
          </p:sp>
          <p:sp>
            <p:nvSpPr>
              <p:cNvPr id="110650" name="Rectangle 56"/>
              <p:cNvSpPr>
                <a:spLocks noChangeArrowheads="1"/>
              </p:cNvSpPr>
              <p:nvPr/>
            </p:nvSpPr>
            <p:spPr bwMode="auto">
              <a:xfrm>
                <a:off x="446" y="2993"/>
                <a:ext cx="2006" cy="4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lgn="ctr" eaLnBrk="0" hangingPunct="0">
                  <a:lnSpc>
                    <a:spcPct val="65000"/>
                  </a:lnSpc>
                  <a:spcBef>
                    <a:spcPts val="1063"/>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ja-JP" altLang="en-GB" sz="1700" b="1">
                    <a:latin typeface="Helvetica" charset="0"/>
                  </a:rPr>
                  <a:t>“</a:t>
                </a:r>
                <a:r>
                  <a:rPr lang="en-GB" altLang="ja-JP" sz="1700" b="1">
                    <a:latin typeface="Helvetica" charset="0"/>
                  </a:rPr>
                  <a:t>Kết thúc các thư tín của Phao-lô.</a:t>
                </a:r>
                <a:r>
                  <a:rPr lang="ja-JP" altLang="en-GB" sz="1700" b="1">
                    <a:latin typeface="Helvetica" charset="0"/>
                  </a:rPr>
                  <a:t>”</a:t>
                </a:r>
                <a:endParaRPr lang="en-GB" altLang="ja-JP" sz="1700" b="1">
                  <a:latin typeface="Helvetica" charset="0"/>
                </a:endParaRPr>
              </a:p>
              <a:p>
                <a:pPr algn="ctr" eaLnBrk="0" hangingPunct="0">
                  <a:lnSpc>
                    <a:spcPct val="65000"/>
                  </a:lnSpc>
                  <a:spcBef>
                    <a:spcPts val="1063"/>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700" b="1">
                  <a:latin typeface="Helvetica" charset="0"/>
                </a:endParaRPr>
              </a:p>
            </p:txBody>
          </p:sp>
        </p:grpSp>
        <p:sp>
          <p:nvSpPr>
            <p:cNvPr id="217145" name="Line 57"/>
            <p:cNvSpPr>
              <a:spLocks noChangeShapeType="1"/>
            </p:cNvSpPr>
            <p:nvPr/>
          </p:nvSpPr>
          <p:spPr bwMode="auto">
            <a:xfrm>
              <a:off x="2285" y="3114"/>
              <a:ext cx="478" cy="1"/>
            </a:xfrm>
            <a:prstGeom prst="line">
              <a:avLst/>
            </a:prstGeom>
            <a:noFill/>
            <a:ln w="57240">
              <a:solidFill>
                <a:srgbClr val="FFFF00"/>
              </a:solidFill>
              <a:miter lim="800000"/>
              <a:headEnd/>
              <a:tailEnd type="triangle" w="med" len="med"/>
            </a:ln>
            <a:effectLst>
              <a:outerShdw dist="71785" dir="2700000" algn="ctr" rotWithShape="0">
                <a:srgbClr val="808080"/>
              </a:outerShdw>
            </a:effectLst>
          </p:spPr>
          <p:txBody>
            <a:bodyP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grpSp>
      <p:sp>
        <p:nvSpPr>
          <p:cNvPr id="217146" name="AutoShape 58"/>
          <p:cNvSpPr>
            <a:spLocks noChangeArrowheads="1"/>
          </p:cNvSpPr>
          <p:nvPr/>
        </p:nvSpPr>
        <p:spPr bwMode="auto">
          <a:xfrm>
            <a:off x="4152900" y="1808163"/>
            <a:ext cx="1433513" cy="852487"/>
          </a:xfrm>
          <a:prstGeom prst="roundRect">
            <a:avLst>
              <a:gd name="adj" fmla="val 16667"/>
            </a:avLst>
          </a:prstGeom>
          <a:noFill/>
          <a:ln w="76320">
            <a:solidFill>
              <a:srgbClr val="FC0128"/>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17147" name="AutoShape 59"/>
          <p:cNvSpPr>
            <a:spLocks noChangeArrowheads="1"/>
          </p:cNvSpPr>
          <p:nvPr/>
        </p:nvSpPr>
        <p:spPr bwMode="auto">
          <a:xfrm>
            <a:off x="4119563" y="2616200"/>
            <a:ext cx="1433512" cy="882650"/>
          </a:xfrm>
          <a:prstGeom prst="roundRect">
            <a:avLst>
              <a:gd name="adj" fmla="val 16667"/>
            </a:avLst>
          </a:prstGeom>
          <a:noFill/>
          <a:ln w="76320">
            <a:solidFill>
              <a:srgbClr val="FC0128"/>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17148" name="AutoShape 60"/>
          <p:cNvSpPr>
            <a:spLocks noChangeArrowheads="1"/>
          </p:cNvSpPr>
          <p:nvPr/>
        </p:nvSpPr>
        <p:spPr bwMode="auto">
          <a:xfrm>
            <a:off x="4121150" y="3532188"/>
            <a:ext cx="1433513" cy="1181100"/>
          </a:xfrm>
          <a:prstGeom prst="roundRect">
            <a:avLst>
              <a:gd name="adj" fmla="val 16667"/>
            </a:avLst>
          </a:prstGeom>
          <a:noFill/>
          <a:ln w="76320">
            <a:solidFill>
              <a:srgbClr val="FC0128"/>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17149" name="AutoShape 61"/>
          <p:cNvSpPr>
            <a:spLocks noChangeArrowheads="1"/>
          </p:cNvSpPr>
          <p:nvPr/>
        </p:nvSpPr>
        <p:spPr bwMode="auto">
          <a:xfrm>
            <a:off x="4100513" y="4686300"/>
            <a:ext cx="1433512" cy="374650"/>
          </a:xfrm>
          <a:prstGeom prst="roundRect">
            <a:avLst>
              <a:gd name="adj" fmla="val 16667"/>
            </a:avLst>
          </a:prstGeom>
          <a:noFill/>
          <a:ln w="76320">
            <a:solidFill>
              <a:srgbClr val="FC0128"/>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17150" name="AutoShape 62"/>
          <p:cNvSpPr>
            <a:spLocks noChangeArrowheads="1"/>
          </p:cNvSpPr>
          <p:nvPr/>
        </p:nvSpPr>
        <p:spPr bwMode="auto">
          <a:xfrm>
            <a:off x="4119563" y="5167313"/>
            <a:ext cx="1433512" cy="2360612"/>
          </a:xfrm>
          <a:prstGeom prst="roundRect">
            <a:avLst>
              <a:gd name="adj" fmla="val 16667"/>
            </a:avLst>
          </a:prstGeom>
          <a:noFill/>
          <a:ln w="76320">
            <a:solidFill>
              <a:srgbClr val="FC0128"/>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17151" name="Line 63"/>
          <p:cNvSpPr>
            <a:spLocks noChangeShapeType="1"/>
          </p:cNvSpPr>
          <p:nvPr/>
        </p:nvSpPr>
        <p:spPr bwMode="auto">
          <a:xfrm>
            <a:off x="3444875" y="3022600"/>
            <a:ext cx="776288" cy="1588"/>
          </a:xfrm>
          <a:prstGeom prst="line">
            <a:avLst/>
          </a:prstGeom>
          <a:noFill/>
          <a:ln w="57240">
            <a:solidFill>
              <a:srgbClr val="FFFF00"/>
            </a:solidFill>
            <a:miter lim="800000"/>
            <a:headEnd/>
            <a:tailEnd type="triangle" w="med" len="med"/>
          </a:ln>
          <a:effectLst>
            <a:outerShdw dist="71785" dir="2700000"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17152" name="Line 64"/>
          <p:cNvSpPr>
            <a:spLocks noChangeShapeType="1"/>
          </p:cNvSpPr>
          <p:nvPr/>
        </p:nvSpPr>
        <p:spPr bwMode="auto">
          <a:xfrm>
            <a:off x="3444875" y="2157413"/>
            <a:ext cx="776288" cy="1587"/>
          </a:xfrm>
          <a:prstGeom prst="line">
            <a:avLst/>
          </a:prstGeom>
          <a:noFill/>
          <a:ln w="57240">
            <a:solidFill>
              <a:srgbClr val="FFFF00"/>
            </a:solidFill>
            <a:miter lim="800000"/>
            <a:headEnd/>
            <a:tailEnd type="triangle" w="med" len="med"/>
          </a:ln>
          <a:effectLst>
            <a:outerShdw dist="71785" dir="2700000"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10627" name="Rectangle 23"/>
          <p:cNvSpPr>
            <a:spLocks noChangeArrowheads="1"/>
          </p:cNvSpPr>
          <p:nvPr/>
        </p:nvSpPr>
        <p:spPr bwMode="auto">
          <a:xfrm>
            <a:off x="3946525" y="1066800"/>
            <a:ext cx="1768475" cy="850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ctr" eaLnBrk="0" hangingPunct="0">
              <a:lnSpc>
                <a:spcPct val="35000"/>
              </a:lnSpc>
              <a:spcBef>
                <a:spcPts val="938"/>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u="sng">
              <a:latin typeface="Helvetica" charset="0"/>
            </a:endParaRPr>
          </a:p>
          <a:p>
            <a:pPr algn="ctr" eaLnBrk="0" hangingPunct="0">
              <a:lnSpc>
                <a:spcPct val="35000"/>
              </a:lnSpc>
              <a:spcBef>
                <a:spcPts val="938"/>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u="sng">
                <a:latin typeface="Helvetica" charset="0"/>
              </a:rPr>
              <a:t>Các thư tín</a:t>
            </a:r>
          </a:p>
          <a:p>
            <a:pPr algn="ctr" eaLnBrk="0" hangingPunct="0">
              <a:lnSpc>
                <a:spcPct val="35000"/>
              </a:lnSpc>
              <a:spcBef>
                <a:spcPts val="938"/>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i="1">
                <a:latin typeface="Helvetica" charset="0"/>
              </a:rPr>
              <a:t>Thư tín Phao-lô</a:t>
            </a:r>
            <a:r>
              <a:rPr lang="en-GB" sz="1400" b="1">
                <a:latin typeface="Helvetica" charset="0"/>
              </a:rPr>
              <a:t>:</a:t>
            </a:r>
          </a:p>
          <a:p>
            <a:pPr algn="ctr" eaLnBrk="0" hangingPunct="0">
              <a:lnSpc>
                <a:spcPct val="55000"/>
              </a:lnSpc>
              <a:spcBef>
                <a:spcPts val="938"/>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latin typeface="Helvetica" charset="0"/>
            </a:endParaRPr>
          </a:p>
        </p:txBody>
      </p:sp>
      <p:grpSp>
        <p:nvGrpSpPr>
          <p:cNvPr id="7" name="Group 54"/>
          <p:cNvGrpSpPr>
            <a:grpSpLocks/>
          </p:cNvGrpSpPr>
          <p:nvPr/>
        </p:nvGrpSpPr>
        <p:grpSpPr bwMode="auto">
          <a:xfrm>
            <a:off x="3983038" y="5457825"/>
            <a:ext cx="1768475" cy="2176463"/>
            <a:chOff x="2509" y="3438"/>
            <a:chExt cx="1114" cy="1371"/>
          </a:xfrm>
        </p:grpSpPr>
        <p:sp>
          <p:nvSpPr>
            <p:cNvPr id="110645" name="Rectangle 55"/>
            <p:cNvSpPr>
              <a:spLocks noChangeArrowheads="1"/>
            </p:cNvSpPr>
            <p:nvPr/>
          </p:nvSpPr>
          <p:spPr bwMode="auto">
            <a:xfrm>
              <a:off x="2509" y="3654"/>
              <a:ext cx="1114" cy="1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520" tIns="50760" rIns="101520" bIns="50760">
              <a:spAutoFit/>
            </a:bodyPr>
            <a:lstStyle/>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latin typeface="Helvetica" charset="0"/>
              </a:endParaRP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latin typeface="Helvetica" charset="0"/>
              </a:endParaRP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latin typeface="Helvetica" charset="0"/>
                </a:rPr>
                <a:t>Gia-cơ</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latin typeface="Helvetica" charset="0"/>
                </a:rPr>
                <a:t>I Phi-e-rơ</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latin typeface="Helvetica" charset="0"/>
                </a:rPr>
                <a:t>II Phi-e-rơ</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latin typeface="Helvetica" charset="0"/>
                </a:rPr>
                <a:t>I Giăng</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latin typeface="Helvetica" charset="0"/>
                </a:rPr>
                <a:t>II Giăng</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latin typeface="Helvetica" charset="0"/>
                </a:rPr>
                <a:t>III Giăng</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latin typeface="Helvetica" charset="0"/>
                </a:rPr>
                <a:t>Giu-đe</a:t>
              </a:r>
            </a:p>
          </p:txBody>
        </p:sp>
        <p:sp>
          <p:nvSpPr>
            <p:cNvPr id="110646" name="Rectangle 56"/>
            <p:cNvSpPr>
              <a:spLocks noChangeArrowheads="1"/>
            </p:cNvSpPr>
            <p:nvPr/>
          </p:nvSpPr>
          <p:spPr bwMode="auto">
            <a:xfrm>
              <a:off x="2509" y="3438"/>
              <a:ext cx="1114" cy="6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520" tIns="50760" rIns="101520" bIns="50760">
              <a:spAutoFit/>
            </a:bodyPr>
            <a:lstStyle/>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latin typeface="Helvetica" charset="0"/>
              </a:endParaRP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latin typeface="Helvetica" charset="0"/>
              </a:endParaRP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latin typeface="Helvetica" charset="0"/>
                </a:rPr>
                <a:t>Hê-bơ-rơ</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latin typeface="Helvetica" charset="0"/>
              </a:endParaRP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latin typeface="Helvetica" charset="0"/>
              </a:endParaRPr>
            </a:p>
          </p:txBody>
        </p:sp>
      </p:grpSp>
      <p:sp>
        <p:nvSpPr>
          <p:cNvPr id="66" name="Rectangle 50"/>
          <p:cNvSpPr>
            <a:spLocks noChangeArrowheads="1"/>
          </p:cNvSpPr>
          <p:nvPr/>
        </p:nvSpPr>
        <p:spPr bwMode="auto">
          <a:xfrm>
            <a:off x="4021138" y="4462463"/>
            <a:ext cx="1768475" cy="1014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latin typeface="Helvetica" charset="0"/>
            </a:endParaRP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latin typeface="Helvetica" charset="0"/>
            </a:endParaRP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latin typeface="Helvetica" charset="0"/>
              </a:rPr>
              <a:t>Phi-lê-môn</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latin typeface="Helvetica" charset="0"/>
            </a:endParaRP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latin typeface="Helvetica" charset="0"/>
            </a:endParaRPr>
          </a:p>
        </p:txBody>
      </p:sp>
      <p:sp>
        <p:nvSpPr>
          <p:cNvPr id="67" name="Rectangle 41"/>
          <p:cNvSpPr>
            <a:spLocks noChangeArrowheads="1"/>
          </p:cNvSpPr>
          <p:nvPr/>
        </p:nvSpPr>
        <p:spPr bwMode="auto">
          <a:xfrm>
            <a:off x="3983038" y="3344863"/>
            <a:ext cx="1768475" cy="182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latin typeface="Helvetica" charset="0"/>
            </a:endParaRP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latin typeface="Helvetica" charset="0"/>
            </a:endParaRP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latin typeface="Helvetica" charset="0"/>
              </a:rPr>
              <a:t>I Tê-sa-lô-ni-ca</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latin typeface="Helvetica" charset="0"/>
              </a:rPr>
              <a:t>II Tê-sa-lô-ni-ca</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latin typeface="Helvetica" charset="0"/>
              </a:rPr>
              <a:t>I Ti-mô-thê</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latin typeface="Helvetica" charset="0"/>
              </a:rPr>
              <a:t>II Ti-mô-thê</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latin typeface="Helvetica" charset="0"/>
              </a:rPr>
              <a:t>Tít</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latin typeface="Helvetica" charset="0"/>
            </a:endParaRP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latin typeface="Helvetica" charset="0"/>
            </a:endParaRPr>
          </a:p>
        </p:txBody>
      </p:sp>
      <p:sp>
        <p:nvSpPr>
          <p:cNvPr id="68" name="Rectangle 35"/>
          <p:cNvSpPr>
            <a:spLocks noChangeArrowheads="1"/>
          </p:cNvSpPr>
          <p:nvPr/>
        </p:nvSpPr>
        <p:spPr bwMode="auto">
          <a:xfrm>
            <a:off x="3983038" y="2333625"/>
            <a:ext cx="1768475" cy="1419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latin typeface="Helvetica" charset="0"/>
            </a:endParaRP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latin typeface="Helvetica" charset="0"/>
            </a:endParaRP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latin typeface="Helvetica" charset="0"/>
              </a:rPr>
              <a:t>Ga-la-ti</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latin typeface="Helvetica" charset="0"/>
              </a:rPr>
              <a:t>Ê-phê-sô</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latin typeface="Helvetica" charset="0"/>
              </a:rPr>
              <a:t>Phi-líp</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latin typeface="Helvetica" charset="0"/>
              </a:rPr>
              <a:t>Cô-lô-se</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latin typeface="Helvetica" charset="0"/>
            </a:endParaRPr>
          </a:p>
        </p:txBody>
      </p:sp>
      <p:sp>
        <p:nvSpPr>
          <p:cNvPr id="69" name="Rectangle 21"/>
          <p:cNvSpPr>
            <a:spLocks noChangeArrowheads="1"/>
          </p:cNvSpPr>
          <p:nvPr/>
        </p:nvSpPr>
        <p:spPr bwMode="auto">
          <a:xfrm>
            <a:off x="3962400" y="1744663"/>
            <a:ext cx="1768475" cy="1060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latin typeface="Helvetica" charset="0"/>
            </a:endParaRPr>
          </a:p>
          <a:p>
            <a:pPr algn="ctr" eaLnBrk="0" hangingPunct="0">
              <a:lnSpc>
                <a:spcPct val="5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latin typeface="Helvetica" charset="0"/>
              </a:rPr>
              <a:t>Rô-ma</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latin typeface="Helvetica" charset="0"/>
              </a:rPr>
              <a:t>I Cô-rinh-tô</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latin typeface="Helvetica" charset="0"/>
              </a:rPr>
              <a:t>II Cô-rinh-tô</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latin typeface="Helvetica" charset="0"/>
            </a:endParaRPr>
          </a:p>
        </p:txBody>
      </p:sp>
      <p:grpSp>
        <p:nvGrpSpPr>
          <p:cNvPr id="8" name="Group 23"/>
          <p:cNvGrpSpPr>
            <a:grpSpLocks/>
          </p:cNvGrpSpPr>
          <p:nvPr/>
        </p:nvGrpSpPr>
        <p:grpSpPr bwMode="auto">
          <a:xfrm>
            <a:off x="977900" y="1655763"/>
            <a:ext cx="3192463" cy="1147762"/>
            <a:chOff x="616" y="1043"/>
            <a:chExt cx="2011" cy="723"/>
          </a:xfrm>
        </p:grpSpPr>
        <p:grpSp>
          <p:nvGrpSpPr>
            <p:cNvPr id="110641" name="Group 24"/>
            <p:cNvGrpSpPr>
              <a:grpSpLocks/>
            </p:cNvGrpSpPr>
            <p:nvPr/>
          </p:nvGrpSpPr>
          <p:grpSpPr bwMode="auto">
            <a:xfrm>
              <a:off x="616" y="1043"/>
              <a:ext cx="1822" cy="723"/>
              <a:chOff x="616" y="1043"/>
              <a:chExt cx="1822" cy="723"/>
            </a:xfrm>
          </p:grpSpPr>
          <p:sp>
            <p:nvSpPr>
              <p:cNvPr id="110643" name="AutoShape 25"/>
              <p:cNvSpPr>
                <a:spLocks noChangeArrowheads="1"/>
              </p:cNvSpPr>
              <p:nvPr/>
            </p:nvSpPr>
            <p:spPr bwMode="auto">
              <a:xfrm>
                <a:off x="715" y="1085"/>
                <a:ext cx="1658" cy="586"/>
              </a:xfrm>
              <a:prstGeom prst="roundRect">
                <a:avLst>
                  <a:gd name="adj" fmla="val 12495"/>
                </a:avLst>
              </a:prstGeom>
              <a:gradFill rotWithShape="0">
                <a:gsLst>
                  <a:gs pos="0">
                    <a:srgbClr val="2C4174"/>
                  </a:gs>
                  <a:gs pos="50000">
                    <a:srgbClr val="618FFD"/>
                  </a:gs>
                  <a:gs pos="100000">
                    <a:srgbClr val="2C4174"/>
                  </a:gs>
                </a:gsLst>
                <a:lin ang="5400000" scaled="1"/>
              </a:gradFill>
              <a:ln w="25560">
                <a:solidFill>
                  <a:srgbClr val="000000"/>
                </a:solidFill>
                <a:miter lim="800000"/>
                <a:headEnd/>
                <a:tailEnd/>
              </a:ln>
            </p:spPr>
            <p:txBody>
              <a:bodyPr wrap="none" anchor="ctr"/>
              <a:lstStyle/>
              <a:p>
                <a:pPr eaLnBrk="0" hangingPunct="0">
                  <a:lnSpc>
                    <a:spcPct val="93000"/>
                  </a:lnSpc>
                  <a:buClr>
                    <a:srgbClr val="000000"/>
                  </a:buClr>
                  <a:buSzPct val="100000"/>
                  <a:buFont typeface="Times New Roman" charset="0"/>
                  <a:buNone/>
                </a:pPr>
                <a:endParaRPr lang="en-US"/>
              </a:p>
            </p:txBody>
          </p:sp>
          <p:sp>
            <p:nvSpPr>
              <p:cNvPr id="110644" name="Rectangle 26"/>
              <p:cNvSpPr>
                <a:spLocks noChangeArrowheads="1"/>
              </p:cNvSpPr>
              <p:nvPr/>
            </p:nvSpPr>
            <p:spPr bwMode="auto">
              <a:xfrm>
                <a:off x="616" y="1043"/>
                <a:ext cx="1822" cy="7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lgn="ctr" eaLnBrk="0" hangingPunct="0">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700" b="1">
                  <a:latin typeface="Helvetica" charset="0"/>
                </a:endParaRPr>
              </a:p>
              <a:p>
                <a:pPr algn="ctr" eaLnBrk="0" hangingPunct="0">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ja-JP" altLang="en-GB" sz="1700" b="1">
                    <a:latin typeface="Helvetica" charset="0"/>
                  </a:rPr>
                  <a:t>“</a:t>
                </a:r>
                <a:r>
                  <a:rPr lang="en-GB" altLang="ja-JP" sz="1700" b="1">
                    <a:latin typeface="Helvetica" charset="0"/>
                  </a:rPr>
                  <a:t>một số trong Rô-ma có trong II Cô-rinh-tô</a:t>
                </a:r>
                <a:r>
                  <a:rPr lang="ja-JP" altLang="en-GB" sz="1700" b="1">
                    <a:latin typeface="Helvetica" charset="0"/>
                  </a:rPr>
                  <a:t>”</a:t>
                </a:r>
                <a:endParaRPr lang="en-GB" altLang="ja-JP" sz="1700" b="1">
                  <a:latin typeface="Helvetica" charset="0"/>
                </a:endParaRPr>
              </a:p>
              <a:p>
                <a:pPr algn="ctr" eaLnBrk="0" hangingPunct="0">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700" b="1">
                  <a:latin typeface="Helvetica" charset="0"/>
                </a:endParaRPr>
              </a:p>
            </p:txBody>
          </p:sp>
        </p:grpSp>
        <p:sp>
          <p:nvSpPr>
            <p:cNvPr id="73" name="Line 27"/>
            <p:cNvSpPr>
              <a:spLocks noChangeShapeType="1"/>
            </p:cNvSpPr>
            <p:nvPr/>
          </p:nvSpPr>
          <p:spPr bwMode="auto">
            <a:xfrm flipV="1">
              <a:off x="2149" y="1373"/>
              <a:ext cx="478" cy="6"/>
            </a:xfrm>
            <a:prstGeom prst="line">
              <a:avLst/>
            </a:prstGeom>
            <a:noFill/>
            <a:ln w="57240">
              <a:solidFill>
                <a:srgbClr val="FFFF00"/>
              </a:solidFill>
              <a:miter lim="800000"/>
              <a:headEnd/>
              <a:tailEnd type="triangle" w="med" len="med"/>
            </a:ln>
            <a:effectLst>
              <a:outerShdw dist="71785" dir="2700000" algn="ctr" rotWithShape="0">
                <a:srgbClr val="808080"/>
              </a:outerShdw>
            </a:effectLst>
          </p:spPr>
          <p:txBody>
            <a:bodyP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grpSp>
      <p:grpSp>
        <p:nvGrpSpPr>
          <p:cNvPr id="10" name="Group 42"/>
          <p:cNvGrpSpPr>
            <a:grpSpLocks/>
          </p:cNvGrpSpPr>
          <p:nvPr/>
        </p:nvGrpSpPr>
        <p:grpSpPr bwMode="auto">
          <a:xfrm>
            <a:off x="695325" y="3516313"/>
            <a:ext cx="3532188" cy="1128712"/>
            <a:chOff x="438" y="2215"/>
            <a:chExt cx="2225" cy="711"/>
          </a:xfrm>
        </p:grpSpPr>
        <p:grpSp>
          <p:nvGrpSpPr>
            <p:cNvPr id="110637" name="Group 43"/>
            <p:cNvGrpSpPr>
              <a:grpSpLocks/>
            </p:cNvGrpSpPr>
            <p:nvPr/>
          </p:nvGrpSpPr>
          <p:grpSpPr bwMode="auto">
            <a:xfrm>
              <a:off x="438" y="2215"/>
              <a:ext cx="2006" cy="711"/>
              <a:chOff x="438" y="2215"/>
              <a:chExt cx="2006" cy="711"/>
            </a:xfrm>
          </p:grpSpPr>
          <p:sp>
            <p:nvSpPr>
              <p:cNvPr id="110639" name="AutoShape 44"/>
              <p:cNvSpPr>
                <a:spLocks noChangeArrowheads="1"/>
              </p:cNvSpPr>
              <p:nvPr/>
            </p:nvSpPr>
            <p:spPr bwMode="auto">
              <a:xfrm>
                <a:off x="518" y="2215"/>
                <a:ext cx="1859" cy="711"/>
              </a:xfrm>
              <a:prstGeom prst="roundRect">
                <a:avLst>
                  <a:gd name="adj" fmla="val 12495"/>
                </a:avLst>
              </a:prstGeom>
              <a:gradFill rotWithShape="0">
                <a:gsLst>
                  <a:gs pos="0">
                    <a:srgbClr val="2C4174"/>
                  </a:gs>
                  <a:gs pos="50000">
                    <a:srgbClr val="618FFD"/>
                  </a:gs>
                  <a:gs pos="100000">
                    <a:srgbClr val="2C4174"/>
                  </a:gs>
                </a:gsLst>
                <a:lin ang="5400000" scaled="1"/>
              </a:gradFill>
              <a:ln w="25560">
                <a:solidFill>
                  <a:srgbClr val="000000"/>
                </a:solidFill>
                <a:miter lim="800000"/>
                <a:headEnd/>
                <a:tailEnd/>
              </a:ln>
            </p:spPr>
            <p:txBody>
              <a:bodyPr wrap="none" anchor="ctr"/>
              <a:lstStyle/>
              <a:p>
                <a:pPr eaLnBrk="0" hangingPunct="0">
                  <a:lnSpc>
                    <a:spcPct val="93000"/>
                  </a:lnSpc>
                  <a:buClr>
                    <a:srgbClr val="000000"/>
                  </a:buClr>
                  <a:buSzPct val="100000"/>
                  <a:buFont typeface="Times New Roman" charset="0"/>
                  <a:buNone/>
                </a:pPr>
                <a:endParaRPr lang="en-US"/>
              </a:p>
            </p:txBody>
          </p:sp>
          <p:sp>
            <p:nvSpPr>
              <p:cNvPr id="110640" name="Rectangle 45"/>
              <p:cNvSpPr>
                <a:spLocks noChangeArrowheads="1"/>
              </p:cNvSpPr>
              <p:nvPr/>
            </p:nvSpPr>
            <p:spPr bwMode="auto">
              <a:xfrm>
                <a:off x="438" y="2301"/>
                <a:ext cx="2006" cy="3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lgn="ctr" eaLnBrk="0" hangingPunct="0">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700" b="1">
                    <a:latin typeface="Helvetica" charset="0"/>
                  </a:rPr>
                  <a:t>Thủ quỹ Hội Thành phàn nàn: </a:t>
                </a:r>
                <a:r>
                  <a:rPr lang="ja-JP" altLang="en-GB" sz="1700" b="1">
                    <a:latin typeface="Helvetica" charset="0"/>
                  </a:rPr>
                  <a:t>“</a:t>
                </a:r>
                <a:r>
                  <a:rPr lang="en-GB" altLang="ja-JP" sz="1700" b="1">
                    <a:latin typeface="Helvetica" charset="0"/>
                  </a:rPr>
                  <a:t>Dâng hiến ít ỏi</a:t>
                </a:r>
                <a:r>
                  <a:rPr lang="ja-JP" altLang="en-GB" sz="1700" b="1">
                    <a:latin typeface="Helvetica" charset="0"/>
                  </a:rPr>
                  <a:t>”</a:t>
                </a:r>
                <a:endParaRPr lang="en-GB" sz="1700" b="1">
                  <a:latin typeface="Helvetica" charset="0"/>
                </a:endParaRPr>
              </a:p>
            </p:txBody>
          </p:sp>
        </p:grpSp>
        <p:sp>
          <p:nvSpPr>
            <p:cNvPr id="78" name="Line 46"/>
            <p:cNvSpPr>
              <a:spLocks noChangeShapeType="1"/>
            </p:cNvSpPr>
            <p:nvPr/>
          </p:nvSpPr>
          <p:spPr bwMode="auto">
            <a:xfrm>
              <a:off x="2185" y="2629"/>
              <a:ext cx="478" cy="2"/>
            </a:xfrm>
            <a:prstGeom prst="line">
              <a:avLst/>
            </a:prstGeom>
            <a:noFill/>
            <a:ln w="57240">
              <a:solidFill>
                <a:srgbClr val="FFFF00"/>
              </a:solidFill>
              <a:miter lim="800000"/>
              <a:headEnd/>
              <a:tailEnd type="triangle" w="med" len="med"/>
            </a:ln>
            <a:effectLst>
              <a:outerShdw dist="71785" dir="2700000" algn="ctr" rotWithShape="0">
                <a:srgbClr val="808080"/>
              </a:outerShdw>
            </a:effectLst>
          </p:spPr>
          <p:txBody>
            <a:bodyP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grpSp>
      <p:sp>
        <p:nvSpPr>
          <p:cNvPr id="110635" name="Rectangle 60"/>
          <p:cNvSpPr>
            <a:spLocks noChangeArrowheads="1"/>
          </p:cNvSpPr>
          <p:nvPr/>
        </p:nvSpPr>
        <p:spPr bwMode="auto">
          <a:xfrm>
            <a:off x="895350" y="5638800"/>
            <a:ext cx="2949575" cy="2001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eaLnBrk="0" hangingPunct="0">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ja-JP" altLang="en-GB" sz="1400" b="1">
                <a:latin typeface="Helvetica" charset="0"/>
              </a:rPr>
              <a:t>“</a:t>
            </a:r>
            <a:r>
              <a:rPr lang="en-GB" altLang="ja-JP" sz="1400" b="1">
                <a:latin typeface="Helvetica" charset="0"/>
              </a:rPr>
              <a:t>Chương trình truyền hình </a:t>
            </a:r>
          </a:p>
          <a:p>
            <a:pPr eaLnBrk="0" hangingPunct="0">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latin typeface="Helvetica" charset="0"/>
              </a:rPr>
              <a:t>Giê-ru-sa-lem,  tổ tin tức HÊ-BƠ-RƠ</a:t>
            </a:r>
          </a:p>
          <a:p>
            <a:pPr eaLnBrk="0" hangingPunct="0">
              <a:lnSpc>
                <a:spcPct val="80000"/>
              </a:lnSpc>
              <a:spcBef>
                <a:spcPts val="600"/>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latin typeface="Helvetica" charset="0"/>
              </a:rPr>
              <a:t> </a:t>
            </a:r>
            <a:r>
              <a:rPr lang="en-GB" sz="1400" b="1" i="1">
                <a:latin typeface="Helvetica" charset="0"/>
              </a:rPr>
              <a:t>           GIA-CƠ,</a:t>
            </a:r>
          </a:p>
          <a:p>
            <a:pPr eaLnBrk="0" hangingPunct="0">
              <a:lnSpc>
                <a:spcPct val="80000"/>
              </a:lnSpc>
              <a:spcBef>
                <a:spcPts val="600"/>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i="1">
                <a:latin typeface="Helvetica" charset="0"/>
              </a:rPr>
              <a:t>                 PHI-E-RƠ</a:t>
            </a:r>
          </a:p>
          <a:p>
            <a:pPr eaLnBrk="0" hangingPunct="0">
              <a:lnSpc>
                <a:spcPct val="80000"/>
              </a:lnSpc>
              <a:spcBef>
                <a:spcPts val="600"/>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i="1">
                <a:latin typeface="Helvetica" charset="0"/>
              </a:rPr>
              <a:t>                     GIĂNG, </a:t>
            </a:r>
          </a:p>
          <a:p>
            <a:pPr eaLnBrk="0" hangingPunct="0">
              <a:lnSpc>
                <a:spcPct val="80000"/>
              </a:lnSpc>
              <a:spcBef>
                <a:spcPts val="600"/>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latin typeface="Helvetica" charset="0"/>
              </a:rPr>
              <a:t>                        và </a:t>
            </a:r>
          </a:p>
          <a:p>
            <a:pPr eaLnBrk="0" hangingPunct="0">
              <a:lnSpc>
                <a:spcPct val="80000"/>
              </a:lnSpc>
              <a:spcBef>
                <a:spcPts val="600"/>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latin typeface="Helvetica" charset="0"/>
              </a:rPr>
              <a:t>                           </a:t>
            </a:r>
            <a:r>
              <a:rPr lang="en-GB" sz="1400" b="1" i="1">
                <a:latin typeface="Helvetica" charset="0"/>
              </a:rPr>
              <a:t>GIU-ĐE</a:t>
            </a:r>
            <a:r>
              <a:rPr lang="ja-JP" altLang="en-GB" sz="1400" b="1" i="1">
                <a:latin typeface="Helvetica" charset="0"/>
              </a:rPr>
              <a:t>”</a:t>
            </a:r>
            <a:endParaRPr lang="en-GB" sz="1400" b="1" i="1">
              <a:latin typeface="Helvetica" charset="0"/>
            </a:endParaRPr>
          </a:p>
        </p:txBody>
      </p:sp>
      <p:sp>
        <p:nvSpPr>
          <p:cNvPr id="110636" name="Rectangle 16"/>
          <p:cNvSpPr>
            <a:spLocks noChangeArrowheads="1"/>
          </p:cNvSpPr>
          <p:nvPr/>
        </p:nvSpPr>
        <p:spPr bwMode="auto">
          <a:xfrm>
            <a:off x="5943600" y="2133600"/>
            <a:ext cx="3492500" cy="303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eaLnBrk="0" hangingPunct="0">
              <a:spcBef>
                <a:spcPts val="2938"/>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4700" b="1" i="1">
                <a:solidFill>
                  <a:srgbClr val="FFFFFF"/>
                </a:solidFill>
                <a:latin typeface="Helvetica" charset="0"/>
              </a:rPr>
              <a:t>Bộ Thư Tín hoàn chỉnh của Tân Ước</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grpId="0" nodeType="clickEffect">
                                  <p:stCondLst>
                                    <p:cond delay="0"/>
                                  </p:stCondLst>
                                  <p:childTnLst>
                                    <p:set>
                                      <p:cBhvr>
                                        <p:cTn id="6" dur="1" fill="hold">
                                          <p:stCondLst>
                                            <p:cond delay="0"/>
                                          </p:stCondLst>
                                        </p:cTn>
                                        <p:tgtEl>
                                          <p:spTgt spid="217146"/>
                                        </p:tgtEl>
                                        <p:attrNameLst>
                                          <p:attrName>style.visibility</p:attrName>
                                        </p:attrNameLst>
                                      </p:cBhvr>
                                      <p:to>
                                        <p:strVal val="visible"/>
                                      </p:to>
                                    </p:set>
                                    <p:animEffect transition="in" filter="fade">
                                      <p:cBhvr>
                                        <p:cTn id="7" dur="1000"/>
                                        <p:tgtEl>
                                          <p:spTgt spid="217146"/>
                                        </p:tgtEl>
                                      </p:cBhvr>
                                    </p:animEffect>
                                  </p:childTnLst>
                                  <p:subTnLst>
                                    <p:set>
                                      <p:cBhvr override="childStyle">
                                        <p:cTn dur="1" fill="hold" display="0" masterRel="nextClick" afterEffect="1"/>
                                        <p:tgtEl>
                                          <p:spTgt spid="217146"/>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fill="hold" grpId="0" nodeType="clickEffect">
                                  <p:stCondLst>
                                    <p:cond delay="0"/>
                                  </p:stCondLst>
                                  <p:childTnLst>
                                    <p:set>
                                      <p:cBhvr>
                                        <p:cTn id="11" dur="1" fill="hold">
                                          <p:stCondLst>
                                            <p:cond delay="0"/>
                                          </p:stCondLst>
                                        </p:cTn>
                                        <p:tgtEl>
                                          <p:spTgt spid="217147"/>
                                        </p:tgtEl>
                                        <p:attrNameLst>
                                          <p:attrName>style.visibility</p:attrName>
                                        </p:attrNameLst>
                                      </p:cBhvr>
                                      <p:to>
                                        <p:strVal val="visible"/>
                                      </p:to>
                                    </p:set>
                                    <p:animEffect transition="in" filter="fade">
                                      <p:cBhvr>
                                        <p:cTn id="12" dur="1000"/>
                                        <p:tgtEl>
                                          <p:spTgt spid="217147"/>
                                        </p:tgtEl>
                                      </p:cBhvr>
                                    </p:animEffect>
                                  </p:childTnLst>
                                  <p:subTnLst>
                                    <p:set>
                                      <p:cBhvr override="childStyle">
                                        <p:cTn dur="1" fill="hold" display="0" masterRel="nextClick" afterEffect="1"/>
                                        <p:tgtEl>
                                          <p:spTgt spid="217147"/>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fill="hold" grpId="0" nodeType="clickEffect">
                                  <p:stCondLst>
                                    <p:cond delay="0"/>
                                  </p:stCondLst>
                                  <p:childTnLst>
                                    <p:set>
                                      <p:cBhvr>
                                        <p:cTn id="16" dur="1" fill="hold">
                                          <p:stCondLst>
                                            <p:cond delay="0"/>
                                          </p:stCondLst>
                                        </p:cTn>
                                        <p:tgtEl>
                                          <p:spTgt spid="217148"/>
                                        </p:tgtEl>
                                        <p:attrNameLst>
                                          <p:attrName>style.visibility</p:attrName>
                                        </p:attrNameLst>
                                      </p:cBhvr>
                                      <p:to>
                                        <p:strVal val="visible"/>
                                      </p:to>
                                    </p:set>
                                    <p:animEffect transition="in" filter="fade">
                                      <p:cBhvr>
                                        <p:cTn id="17" dur="1000"/>
                                        <p:tgtEl>
                                          <p:spTgt spid="217148"/>
                                        </p:tgtEl>
                                      </p:cBhvr>
                                    </p:animEffect>
                                  </p:childTnLst>
                                  <p:subTnLst>
                                    <p:set>
                                      <p:cBhvr override="childStyle">
                                        <p:cTn dur="1" fill="hold" display="0" masterRel="nextClick" afterEffect="1"/>
                                        <p:tgtEl>
                                          <p:spTgt spid="217148"/>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fill="hold" grpId="0" nodeType="clickEffect">
                                  <p:stCondLst>
                                    <p:cond delay="0"/>
                                  </p:stCondLst>
                                  <p:childTnLst>
                                    <p:set>
                                      <p:cBhvr>
                                        <p:cTn id="21" dur="1" fill="hold">
                                          <p:stCondLst>
                                            <p:cond delay="0"/>
                                          </p:stCondLst>
                                        </p:cTn>
                                        <p:tgtEl>
                                          <p:spTgt spid="217149"/>
                                        </p:tgtEl>
                                        <p:attrNameLst>
                                          <p:attrName>style.visibility</p:attrName>
                                        </p:attrNameLst>
                                      </p:cBhvr>
                                      <p:to>
                                        <p:strVal val="visible"/>
                                      </p:to>
                                    </p:set>
                                    <p:animEffect transition="in" filter="fade">
                                      <p:cBhvr>
                                        <p:cTn id="22" dur="1000"/>
                                        <p:tgtEl>
                                          <p:spTgt spid="217149"/>
                                        </p:tgtEl>
                                      </p:cBhvr>
                                    </p:animEffect>
                                  </p:childTnLst>
                                  <p:subTnLst>
                                    <p:set>
                                      <p:cBhvr override="childStyle">
                                        <p:cTn dur="1" fill="hold" display="0" masterRel="nextClick" afterEffect="1"/>
                                        <p:tgtEl>
                                          <p:spTgt spid="217149"/>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fill="hold" grpId="0" nodeType="clickEffect">
                                  <p:stCondLst>
                                    <p:cond delay="0"/>
                                  </p:stCondLst>
                                  <p:childTnLst>
                                    <p:set>
                                      <p:cBhvr>
                                        <p:cTn id="26" dur="1" fill="hold">
                                          <p:stCondLst>
                                            <p:cond delay="0"/>
                                          </p:stCondLst>
                                        </p:cTn>
                                        <p:tgtEl>
                                          <p:spTgt spid="217150"/>
                                        </p:tgtEl>
                                        <p:attrNameLst>
                                          <p:attrName>style.visibility</p:attrName>
                                        </p:attrNameLst>
                                      </p:cBhvr>
                                      <p:to>
                                        <p:strVal val="visible"/>
                                      </p:to>
                                    </p:set>
                                    <p:animEffect transition="in" filter="fade">
                                      <p:cBhvr>
                                        <p:cTn id="27" dur="1000"/>
                                        <p:tgtEl>
                                          <p:spTgt spid="21715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36"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100000">
                                          <p:val>
                                            <p:strVal val="(6*min(ma#ppt_x(#ppt_w*#ppt_h,.3),1)-7.4)/-.7*#ppt_w"/>
                                          </p:val>
                                        </p:tav>
                                        <p:tav tm="100000">
                                          <p:val>
                                            <p:strVal val="#ppt_w"/>
                                          </p:val>
                                        </p:tav>
                                      </p:tavLst>
                                    </p:anim>
                                    <p:anim calcmode="lin" valueType="num">
                                      <p:cBhvr>
                                        <p:cTn id="33" dur="500" fill="hold"/>
                                        <p:tgtEl>
                                          <p:spTgt spid="7"/>
                                        </p:tgtEl>
                                        <p:attrNameLst>
                                          <p:attrName>ppt_h</p:attrName>
                                        </p:attrNameLst>
                                      </p:cBhvr>
                                      <p:tavLst>
                                        <p:tav tm="100000">
                                          <p:val>
                                            <p:strVal val="(6*min(ma#ppt_x(#ppt_w*#ppt_h,.3),1)-7.4)/-.7*#ppt_h"/>
                                          </p:val>
                                        </p:tav>
                                        <p:tav tm="100000">
                                          <p:val>
                                            <p:strVal val="#ppt_h"/>
                                          </p:val>
                                        </p:tav>
                                      </p:tavLst>
                                    </p:anim>
                                    <p:anim calcmode="lin" valueType="num">
                                      <p:cBhvr>
                                        <p:cTn id="34" dur="500" fill="hold"/>
                                        <p:tgtEl>
                                          <p:spTgt spid="7"/>
                                        </p:tgtEl>
                                        <p:attrNameLst>
                                          <p:attrName>ppt_x</p:attrName>
                                        </p:attrNameLst>
                                      </p:cBhvr>
                                      <p:tavLst>
                                        <p:tav tm="100000">
                                          <p:val>
                                            <p:fltVal val="0.5"/>
                                          </p:val>
                                        </p:tav>
                                        <p:tav tm="100000">
                                          <p:val>
                                            <p:strVal val="#ppt_x"/>
                                          </p:val>
                                        </p:tav>
                                      </p:tavLst>
                                    </p:anim>
                                    <p:anim calcmode="lin" valueType="num">
                                      <p:cBhvr>
                                        <p:cTn id="35" dur="500" fill="hold"/>
                                        <p:tgtEl>
                                          <p:spTgt spid="7"/>
                                        </p:tgtEl>
                                        <p:attrNameLst>
                                          <p:attrName>ppt_y</p:attrName>
                                        </p:attrNameLst>
                                      </p:cBhvr>
                                      <p:tavLst>
                                        <p:tav tm="100000">
                                          <p:val>
                                            <p:strVal val="1+(6*min(ma#ppt_x(#ppt_w*#ppt_h,.3),1)-7.4)/-.7*#ppt_h/2"/>
                                          </p:val>
                                        </p:tav>
                                        <p:tav tm="100000">
                                          <p:val>
                                            <p:strVal val="#ppt_y"/>
                                          </p:val>
                                        </p:tav>
                                      </p:tavLst>
                                    </p:anim>
                                  </p:childTnLst>
                                </p:cTn>
                              </p:par>
                            </p:childTnLst>
                          </p:cTn>
                        </p:par>
                        <p:par>
                          <p:cTn id="36" fill="hold" nodeType="afterGroup">
                            <p:stCondLst>
                              <p:cond delay="500"/>
                            </p:stCondLst>
                            <p:childTnLst>
                              <p:par>
                                <p:cTn id="37" presetID="23" presetClass="entr" presetSubtype="36" fill="hold"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p:cTn id="39" dur="500" fill="hold"/>
                                        <p:tgtEl>
                                          <p:spTgt spid="66"/>
                                        </p:tgtEl>
                                        <p:attrNameLst>
                                          <p:attrName>ppt_w</p:attrName>
                                        </p:attrNameLst>
                                      </p:cBhvr>
                                      <p:tavLst>
                                        <p:tav tm="100000">
                                          <p:val>
                                            <p:strVal val="(6*min(ma#ppt_x(#ppt_w*#ppt_h,.3),1)-7.4)/-.7*#ppt_w"/>
                                          </p:val>
                                        </p:tav>
                                        <p:tav tm="100000">
                                          <p:val>
                                            <p:strVal val="#ppt_w"/>
                                          </p:val>
                                        </p:tav>
                                      </p:tavLst>
                                    </p:anim>
                                    <p:anim calcmode="lin" valueType="num">
                                      <p:cBhvr>
                                        <p:cTn id="40" dur="500" fill="hold"/>
                                        <p:tgtEl>
                                          <p:spTgt spid="66"/>
                                        </p:tgtEl>
                                        <p:attrNameLst>
                                          <p:attrName>ppt_h</p:attrName>
                                        </p:attrNameLst>
                                      </p:cBhvr>
                                      <p:tavLst>
                                        <p:tav tm="100000">
                                          <p:val>
                                            <p:strVal val="(6*min(ma#ppt_x(#ppt_w*#ppt_h,.3),1)-7.4)/-.7*#ppt_h"/>
                                          </p:val>
                                        </p:tav>
                                        <p:tav tm="100000">
                                          <p:val>
                                            <p:strVal val="#ppt_h"/>
                                          </p:val>
                                        </p:tav>
                                      </p:tavLst>
                                    </p:anim>
                                    <p:anim calcmode="lin" valueType="num">
                                      <p:cBhvr>
                                        <p:cTn id="41" dur="500" fill="hold"/>
                                        <p:tgtEl>
                                          <p:spTgt spid="66"/>
                                        </p:tgtEl>
                                        <p:attrNameLst>
                                          <p:attrName>ppt_x</p:attrName>
                                        </p:attrNameLst>
                                      </p:cBhvr>
                                      <p:tavLst>
                                        <p:tav tm="100000">
                                          <p:val>
                                            <p:fltVal val="0.5"/>
                                          </p:val>
                                        </p:tav>
                                        <p:tav tm="100000">
                                          <p:val>
                                            <p:strVal val="#ppt_x"/>
                                          </p:val>
                                        </p:tav>
                                      </p:tavLst>
                                    </p:anim>
                                    <p:anim calcmode="lin" valueType="num">
                                      <p:cBhvr>
                                        <p:cTn id="42" dur="500" fill="hold"/>
                                        <p:tgtEl>
                                          <p:spTgt spid="66"/>
                                        </p:tgtEl>
                                        <p:attrNameLst>
                                          <p:attrName>ppt_y</p:attrName>
                                        </p:attrNameLst>
                                      </p:cBhvr>
                                      <p:tavLst>
                                        <p:tav tm="100000">
                                          <p:val>
                                            <p:strVal val="1+(6*min(ma#ppt_x(#ppt_w*#ppt_h,.3),1)-7.4)/-.7*#ppt_h/2"/>
                                          </p:val>
                                        </p:tav>
                                        <p:tav tm="100000">
                                          <p:val>
                                            <p:strVal val="#ppt_y"/>
                                          </p:val>
                                        </p:tav>
                                      </p:tavLst>
                                    </p:anim>
                                  </p:childTnLst>
                                </p:cTn>
                              </p:par>
                            </p:childTnLst>
                          </p:cTn>
                        </p:par>
                        <p:par>
                          <p:cTn id="43" fill="hold" nodeType="afterGroup">
                            <p:stCondLst>
                              <p:cond delay="1000"/>
                            </p:stCondLst>
                            <p:childTnLst>
                              <p:par>
                                <p:cTn id="44" presetID="23" presetClass="entr" presetSubtype="36" fill="hold" nodeType="afterEffect">
                                  <p:stCondLst>
                                    <p:cond delay="0"/>
                                  </p:stCondLst>
                                  <p:childTnLst>
                                    <p:set>
                                      <p:cBhvr>
                                        <p:cTn id="45" dur="1" fill="hold">
                                          <p:stCondLst>
                                            <p:cond delay="0"/>
                                          </p:stCondLst>
                                        </p:cTn>
                                        <p:tgtEl>
                                          <p:spTgt spid="67"/>
                                        </p:tgtEl>
                                        <p:attrNameLst>
                                          <p:attrName>style.visibility</p:attrName>
                                        </p:attrNameLst>
                                      </p:cBhvr>
                                      <p:to>
                                        <p:strVal val="visible"/>
                                      </p:to>
                                    </p:set>
                                    <p:anim calcmode="lin" valueType="num">
                                      <p:cBhvr>
                                        <p:cTn id="46" dur="500" fill="hold"/>
                                        <p:tgtEl>
                                          <p:spTgt spid="67"/>
                                        </p:tgtEl>
                                        <p:attrNameLst>
                                          <p:attrName>ppt_w</p:attrName>
                                        </p:attrNameLst>
                                      </p:cBhvr>
                                      <p:tavLst>
                                        <p:tav tm="100000">
                                          <p:val>
                                            <p:strVal val="(6*min(ma#ppt_x(#ppt_w*#ppt_h,.3),1)-7.4)/-.7*#ppt_w"/>
                                          </p:val>
                                        </p:tav>
                                        <p:tav tm="100000">
                                          <p:val>
                                            <p:strVal val="#ppt_w"/>
                                          </p:val>
                                        </p:tav>
                                      </p:tavLst>
                                    </p:anim>
                                    <p:anim calcmode="lin" valueType="num">
                                      <p:cBhvr>
                                        <p:cTn id="47" dur="500" fill="hold"/>
                                        <p:tgtEl>
                                          <p:spTgt spid="67"/>
                                        </p:tgtEl>
                                        <p:attrNameLst>
                                          <p:attrName>ppt_h</p:attrName>
                                        </p:attrNameLst>
                                      </p:cBhvr>
                                      <p:tavLst>
                                        <p:tav tm="100000">
                                          <p:val>
                                            <p:strVal val="(6*min(ma#ppt_x(#ppt_w*#ppt_h,.3),1)-7.4)/-.7*#ppt_h"/>
                                          </p:val>
                                        </p:tav>
                                        <p:tav tm="100000">
                                          <p:val>
                                            <p:strVal val="#ppt_h"/>
                                          </p:val>
                                        </p:tav>
                                      </p:tavLst>
                                    </p:anim>
                                    <p:anim calcmode="lin" valueType="num">
                                      <p:cBhvr>
                                        <p:cTn id="48" dur="500" fill="hold"/>
                                        <p:tgtEl>
                                          <p:spTgt spid="67"/>
                                        </p:tgtEl>
                                        <p:attrNameLst>
                                          <p:attrName>ppt_x</p:attrName>
                                        </p:attrNameLst>
                                      </p:cBhvr>
                                      <p:tavLst>
                                        <p:tav tm="100000">
                                          <p:val>
                                            <p:fltVal val="0.5"/>
                                          </p:val>
                                        </p:tav>
                                        <p:tav tm="100000">
                                          <p:val>
                                            <p:strVal val="#ppt_x"/>
                                          </p:val>
                                        </p:tav>
                                      </p:tavLst>
                                    </p:anim>
                                    <p:anim calcmode="lin" valueType="num">
                                      <p:cBhvr>
                                        <p:cTn id="49" dur="500" fill="hold"/>
                                        <p:tgtEl>
                                          <p:spTgt spid="67"/>
                                        </p:tgtEl>
                                        <p:attrNameLst>
                                          <p:attrName>ppt_y</p:attrName>
                                        </p:attrNameLst>
                                      </p:cBhvr>
                                      <p:tavLst>
                                        <p:tav tm="100000">
                                          <p:val>
                                            <p:strVal val="1+(6*min(ma#ppt_x(#ppt_w*#ppt_h,.3),1)-7.4)/-.7*#ppt_h/2"/>
                                          </p:val>
                                        </p:tav>
                                        <p:tav tm="100000">
                                          <p:val>
                                            <p:strVal val="#ppt_y"/>
                                          </p:val>
                                        </p:tav>
                                      </p:tavLst>
                                    </p:anim>
                                  </p:childTnLst>
                                </p:cTn>
                              </p:par>
                            </p:childTnLst>
                          </p:cTn>
                        </p:par>
                        <p:par>
                          <p:cTn id="50" fill="hold" nodeType="afterGroup">
                            <p:stCondLst>
                              <p:cond delay="1500"/>
                            </p:stCondLst>
                            <p:childTnLst>
                              <p:par>
                                <p:cTn id="51" presetID="23" presetClass="entr" presetSubtype="36" fill="hold" nodeType="afterEffect">
                                  <p:stCondLst>
                                    <p:cond delay="0"/>
                                  </p:stCondLst>
                                  <p:childTnLst>
                                    <p:set>
                                      <p:cBhvr>
                                        <p:cTn id="52" dur="1" fill="hold">
                                          <p:stCondLst>
                                            <p:cond delay="0"/>
                                          </p:stCondLst>
                                        </p:cTn>
                                        <p:tgtEl>
                                          <p:spTgt spid="68"/>
                                        </p:tgtEl>
                                        <p:attrNameLst>
                                          <p:attrName>style.visibility</p:attrName>
                                        </p:attrNameLst>
                                      </p:cBhvr>
                                      <p:to>
                                        <p:strVal val="visible"/>
                                      </p:to>
                                    </p:set>
                                    <p:anim calcmode="lin" valueType="num">
                                      <p:cBhvr>
                                        <p:cTn id="53" dur="500" fill="hold"/>
                                        <p:tgtEl>
                                          <p:spTgt spid="68"/>
                                        </p:tgtEl>
                                        <p:attrNameLst>
                                          <p:attrName>ppt_w</p:attrName>
                                        </p:attrNameLst>
                                      </p:cBhvr>
                                      <p:tavLst>
                                        <p:tav tm="100000">
                                          <p:val>
                                            <p:strVal val="(6*min(ma#ppt_x(#ppt_w*#ppt_h,.3),1)-7.4)/-.7*#ppt_w"/>
                                          </p:val>
                                        </p:tav>
                                        <p:tav tm="100000">
                                          <p:val>
                                            <p:strVal val="#ppt_w"/>
                                          </p:val>
                                        </p:tav>
                                      </p:tavLst>
                                    </p:anim>
                                    <p:anim calcmode="lin" valueType="num">
                                      <p:cBhvr>
                                        <p:cTn id="54" dur="500" fill="hold"/>
                                        <p:tgtEl>
                                          <p:spTgt spid="68"/>
                                        </p:tgtEl>
                                        <p:attrNameLst>
                                          <p:attrName>ppt_h</p:attrName>
                                        </p:attrNameLst>
                                      </p:cBhvr>
                                      <p:tavLst>
                                        <p:tav tm="100000">
                                          <p:val>
                                            <p:strVal val="(6*min(ma#ppt_x(#ppt_w*#ppt_h,.3),1)-7.4)/-.7*#ppt_h"/>
                                          </p:val>
                                        </p:tav>
                                        <p:tav tm="100000">
                                          <p:val>
                                            <p:strVal val="#ppt_h"/>
                                          </p:val>
                                        </p:tav>
                                      </p:tavLst>
                                    </p:anim>
                                    <p:anim calcmode="lin" valueType="num">
                                      <p:cBhvr>
                                        <p:cTn id="55" dur="500" fill="hold"/>
                                        <p:tgtEl>
                                          <p:spTgt spid="68"/>
                                        </p:tgtEl>
                                        <p:attrNameLst>
                                          <p:attrName>ppt_x</p:attrName>
                                        </p:attrNameLst>
                                      </p:cBhvr>
                                      <p:tavLst>
                                        <p:tav tm="100000">
                                          <p:val>
                                            <p:fltVal val="0.5"/>
                                          </p:val>
                                        </p:tav>
                                        <p:tav tm="100000">
                                          <p:val>
                                            <p:strVal val="#ppt_x"/>
                                          </p:val>
                                        </p:tav>
                                      </p:tavLst>
                                    </p:anim>
                                    <p:anim calcmode="lin" valueType="num">
                                      <p:cBhvr>
                                        <p:cTn id="56" dur="500" fill="hold"/>
                                        <p:tgtEl>
                                          <p:spTgt spid="68"/>
                                        </p:tgtEl>
                                        <p:attrNameLst>
                                          <p:attrName>ppt_y</p:attrName>
                                        </p:attrNameLst>
                                      </p:cBhvr>
                                      <p:tavLst>
                                        <p:tav tm="100000">
                                          <p:val>
                                            <p:strVal val="1+(6*min(ma#ppt_x(#ppt_w*#ppt_h,.3),1)-7.4)/-.7*#ppt_h/2"/>
                                          </p:val>
                                        </p:tav>
                                        <p:tav tm="100000">
                                          <p:val>
                                            <p:strVal val="#ppt_y"/>
                                          </p:val>
                                        </p:tav>
                                      </p:tavLst>
                                    </p:anim>
                                  </p:childTnLst>
                                </p:cTn>
                              </p:par>
                            </p:childTnLst>
                          </p:cTn>
                        </p:par>
                        <p:par>
                          <p:cTn id="57" fill="hold" nodeType="afterGroup">
                            <p:stCondLst>
                              <p:cond delay="2000"/>
                            </p:stCondLst>
                            <p:childTnLst>
                              <p:par>
                                <p:cTn id="58" presetID="23" presetClass="entr" presetSubtype="36" fill="hold" nodeType="afterEffect">
                                  <p:stCondLst>
                                    <p:cond delay="0"/>
                                  </p:stCondLst>
                                  <p:childTnLst>
                                    <p:set>
                                      <p:cBhvr>
                                        <p:cTn id="59" dur="1" fill="hold">
                                          <p:stCondLst>
                                            <p:cond delay="0"/>
                                          </p:stCondLst>
                                        </p:cTn>
                                        <p:tgtEl>
                                          <p:spTgt spid="69"/>
                                        </p:tgtEl>
                                        <p:attrNameLst>
                                          <p:attrName>style.visibility</p:attrName>
                                        </p:attrNameLst>
                                      </p:cBhvr>
                                      <p:to>
                                        <p:strVal val="visible"/>
                                      </p:to>
                                    </p:set>
                                    <p:anim calcmode="lin" valueType="num">
                                      <p:cBhvr>
                                        <p:cTn id="60" dur="500" fill="hold"/>
                                        <p:tgtEl>
                                          <p:spTgt spid="69"/>
                                        </p:tgtEl>
                                        <p:attrNameLst>
                                          <p:attrName>ppt_w</p:attrName>
                                        </p:attrNameLst>
                                      </p:cBhvr>
                                      <p:tavLst>
                                        <p:tav tm="100000">
                                          <p:val>
                                            <p:strVal val="(6*min(ma#ppt_x(#ppt_w*#ppt_h,.3),1)-7.4)/-.7*#ppt_w"/>
                                          </p:val>
                                        </p:tav>
                                        <p:tav tm="100000">
                                          <p:val>
                                            <p:strVal val="#ppt_w"/>
                                          </p:val>
                                        </p:tav>
                                      </p:tavLst>
                                    </p:anim>
                                    <p:anim calcmode="lin" valueType="num">
                                      <p:cBhvr>
                                        <p:cTn id="61" dur="500" fill="hold"/>
                                        <p:tgtEl>
                                          <p:spTgt spid="69"/>
                                        </p:tgtEl>
                                        <p:attrNameLst>
                                          <p:attrName>ppt_h</p:attrName>
                                        </p:attrNameLst>
                                      </p:cBhvr>
                                      <p:tavLst>
                                        <p:tav tm="100000">
                                          <p:val>
                                            <p:strVal val="(6*min(ma#ppt_x(#ppt_w*#ppt_h,.3),1)-7.4)/-.7*#ppt_h"/>
                                          </p:val>
                                        </p:tav>
                                        <p:tav tm="100000">
                                          <p:val>
                                            <p:strVal val="#ppt_h"/>
                                          </p:val>
                                        </p:tav>
                                      </p:tavLst>
                                    </p:anim>
                                    <p:anim calcmode="lin" valueType="num">
                                      <p:cBhvr>
                                        <p:cTn id="62" dur="500" fill="hold"/>
                                        <p:tgtEl>
                                          <p:spTgt spid="69"/>
                                        </p:tgtEl>
                                        <p:attrNameLst>
                                          <p:attrName>ppt_x</p:attrName>
                                        </p:attrNameLst>
                                      </p:cBhvr>
                                      <p:tavLst>
                                        <p:tav tm="100000">
                                          <p:val>
                                            <p:fltVal val="0.5"/>
                                          </p:val>
                                        </p:tav>
                                        <p:tav tm="100000">
                                          <p:val>
                                            <p:strVal val="#ppt_x"/>
                                          </p:val>
                                        </p:tav>
                                      </p:tavLst>
                                    </p:anim>
                                    <p:anim calcmode="lin" valueType="num">
                                      <p:cBhvr>
                                        <p:cTn id="63" dur="500" fill="hold"/>
                                        <p:tgtEl>
                                          <p:spTgt spid="69"/>
                                        </p:tgtEl>
                                        <p:attrNameLst>
                                          <p:attrName>ppt_y</p:attrName>
                                        </p:attrNameLst>
                                      </p:cBhvr>
                                      <p:tavLst>
                                        <p:tav tm="100000">
                                          <p:val>
                                            <p:strVal val="1+(6*min(ma#ppt_x(#ppt_w*#ppt_h,.3),1)-7.4)/-.7*#ppt_h/2"/>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3" presetClass="entr" presetSubtype="36" fill="hold" nodeType="click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100000">
                                          <p:val>
                                            <p:strVal val="(6*min(ma#ppt_x(#ppt_w*#ppt_h,.3),1)-7.4)/-.7*#ppt_w"/>
                                          </p:val>
                                        </p:tav>
                                        <p:tav tm="100000">
                                          <p:val>
                                            <p:strVal val="#ppt_w"/>
                                          </p:val>
                                        </p:tav>
                                      </p:tavLst>
                                    </p:anim>
                                    <p:anim calcmode="lin" valueType="num">
                                      <p:cBhvr>
                                        <p:cTn id="69" dur="500" fill="hold"/>
                                        <p:tgtEl>
                                          <p:spTgt spid="8"/>
                                        </p:tgtEl>
                                        <p:attrNameLst>
                                          <p:attrName>ppt_h</p:attrName>
                                        </p:attrNameLst>
                                      </p:cBhvr>
                                      <p:tavLst>
                                        <p:tav tm="100000">
                                          <p:val>
                                            <p:strVal val="(6*min(ma#ppt_x(#ppt_w*#ppt_h,.3),1)-7.4)/-.7*#ppt_h"/>
                                          </p:val>
                                        </p:tav>
                                        <p:tav tm="100000">
                                          <p:val>
                                            <p:strVal val="#ppt_h"/>
                                          </p:val>
                                        </p:tav>
                                      </p:tavLst>
                                    </p:anim>
                                    <p:anim calcmode="lin" valueType="num">
                                      <p:cBhvr>
                                        <p:cTn id="70" dur="500" fill="hold"/>
                                        <p:tgtEl>
                                          <p:spTgt spid="8"/>
                                        </p:tgtEl>
                                        <p:attrNameLst>
                                          <p:attrName>ppt_x</p:attrName>
                                        </p:attrNameLst>
                                      </p:cBhvr>
                                      <p:tavLst>
                                        <p:tav tm="100000">
                                          <p:val>
                                            <p:fltVal val="0.5"/>
                                          </p:val>
                                        </p:tav>
                                        <p:tav tm="100000">
                                          <p:val>
                                            <p:strVal val="#ppt_x"/>
                                          </p:val>
                                        </p:tav>
                                      </p:tavLst>
                                    </p:anim>
                                    <p:anim calcmode="lin" valueType="num">
                                      <p:cBhvr>
                                        <p:cTn id="71" dur="500" fill="hold"/>
                                        <p:tgtEl>
                                          <p:spTgt spid="8"/>
                                        </p:tgtEl>
                                        <p:attrNameLst>
                                          <p:attrName>ppt_y</p:attrName>
                                        </p:attrNameLst>
                                      </p:cBhvr>
                                      <p:tavLst>
                                        <p:tav tm="100000">
                                          <p:val>
                                            <p:strVal val="1+(6*min(ma#ppt_x(#ppt_w*#ppt_h,.3),1)-7.4)/-.7*#ppt_h/2"/>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23" presetClass="entr" presetSubtype="36" fill="hold" nodeType="click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100000">
                                          <p:val>
                                            <p:strVal val="(6*min(ma#ppt_x(#ppt_w*#ppt_h,.3),1)-7.4)/-.7*#ppt_w"/>
                                          </p:val>
                                        </p:tav>
                                        <p:tav tm="100000">
                                          <p:val>
                                            <p:strVal val="#ppt_w"/>
                                          </p:val>
                                        </p:tav>
                                      </p:tavLst>
                                    </p:anim>
                                    <p:anim calcmode="lin" valueType="num">
                                      <p:cBhvr>
                                        <p:cTn id="77" dur="500" fill="hold"/>
                                        <p:tgtEl>
                                          <p:spTgt spid="10"/>
                                        </p:tgtEl>
                                        <p:attrNameLst>
                                          <p:attrName>ppt_h</p:attrName>
                                        </p:attrNameLst>
                                      </p:cBhvr>
                                      <p:tavLst>
                                        <p:tav tm="100000">
                                          <p:val>
                                            <p:strVal val="(6*min(ma#ppt_x(#ppt_w*#ppt_h,.3),1)-7.4)/-.7*#ppt_h"/>
                                          </p:val>
                                        </p:tav>
                                        <p:tav tm="100000">
                                          <p:val>
                                            <p:strVal val="#ppt_h"/>
                                          </p:val>
                                        </p:tav>
                                      </p:tavLst>
                                    </p:anim>
                                    <p:anim calcmode="lin" valueType="num">
                                      <p:cBhvr>
                                        <p:cTn id="78" dur="500" fill="hold"/>
                                        <p:tgtEl>
                                          <p:spTgt spid="10"/>
                                        </p:tgtEl>
                                        <p:attrNameLst>
                                          <p:attrName>ppt_x</p:attrName>
                                        </p:attrNameLst>
                                      </p:cBhvr>
                                      <p:tavLst>
                                        <p:tav tm="100000">
                                          <p:val>
                                            <p:fltVal val="0.5"/>
                                          </p:val>
                                        </p:tav>
                                        <p:tav tm="100000">
                                          <p:val>
                                            <p:strVal val="#ppt_x"/>
                                          </p:val>
                                        </p:tav>
                                      </p:tavLst>
                                    </p:anim>
                                    <p:anim calcmode="lin" valueType="num">
                                      <p:cBhvr>
                                        <p:cTn id="79" dur="500" fill="hold"/>
                                        <p:tgtEl>
                                          <p:spTgt spid="10"/>
                                        </p:tgtEl>
                                        <p:attrNameLst>
                                          <p:attrName>ppt_y</p:attrName>
                                        </p:attrNameLst>
                                      </p:cBhvr>
                                      <p:tavLst>
                                        <p:tav tm="100000">
                                          <p:val>
                                            <p:strVal val="1+(6*min(ma#ppt_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146" grpId="0" animBg="1"/>
      <p:bldP spid="217147" grpId="0" animBg="1"/>
      <p:bldP spid="217148" grpId="0" animBg="1"/>
      <p:bldP spid="217149" grpId="0" animBg="1"/>
      <p:bldP spid="2171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8"/>
          <p:cNvSpPr txBox="1">
            <a:spLocks noChangeArrowheads="1"/>
          </p:cNvSpPr>
          <p:nvPr/>
        </p:nvSpPr>
        <p:spPr bwMode="auto">
          <a:xfrm>
            <a:off x="9694863" y="4763"/>
            <a:ext cx="182562" cy="401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EA18"/>
              </a:buClr>
              <a:buSzPct val="100000"/>
            </a:pPr>
            <a:r>
              <a:rPr lang="en-GB" sz="2000">
                <a:solidFill>
                  <a:srgbClr val="FFEA18"/>
                </a:solidFill>
                <a:latin typeface="Comic Sans MS" charset="0"/>
              </a:rPr>
              <a:t> </a:t>
            </a:r>
          </a:p>
        </p:txBody>
      </p:sp>
      <p:sp>
        <p:nvSpPr>
          <p:cNvPr id="19458" name="Rectangle 9"/>
          <p:cNvSpPr>
            <a:spLocks noChangeArrowheads="1"/>
          </p:cNvSpPr>
          <p:nvPr/>
        </p:nvSpPr>
        <p:spPr bwMode="auto">
          <a:xfrm>
            <a:off x="8805863" y="7397750"/>
            <a:ext cx="184150" cy="268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19459" name="Text Box 10"/>
          <p:cNvSpPr txBox="1">
            <a:spLocks noChangeArrowheads="1"/>
          </p:cNvSpPr>
          <p:nvPr/>
        </p:nvSpPr>
        <p:spPr bwMode="auto">
          <a:xfrm>
            <a:off x="9266238" y="7391400"/>
            <a:ext cx="338137"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06</a:t>
            </a:r>
          </a:p>
        </p:txBody>
      </p:sp>
      <p:sp>
        <p:nvSpPr>
          <p:cNvPr id="7180" name="Oval 12"/>
          <p:cNvSpPr>
            <a:spLocks noChangeArrowheads="1"/>
          </p:cNvSpPr>
          <p:nvPr/>
        </p:nvSpPr>
        <p:spPr bwMode="auto">
          <a:xfrm>
            <a:off x="5562600" y="2971800"/>
            <a:ext cx="4152900" cy="1300163"/>
          </a:xfrm>
          <a:prstGeom prst="ellipse">
            <a:avLst/>
          </a:prstGeom>
          <a:noFill/>
          <a:ln w="76320">
            <a:solidFill>
              <a:srgbClr val="FF0000"/>
            </a:solidFill>
            <a:miter lim="800000"/>
            <a:headEnd/>
            <a:tailEnd/>
          </a:ln>
          <a:effectLst>
            <a:outerShdw dist="17819"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9461" name="Text Box 33"/>
          <p:cNvSpPr txBox="1">
            <a:spLocks noChangeArrowheads="1"/>
          </p:cNvSpPr>
          <p:nvPr/>
        </p:nvSpPr>
        <p:spPr bwMode="auto">
          <a:xfrm>
            <a:off x="3429000" y="3962400"/>
            <a:ext cx="787400"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lIns="91418" tIns="45710" rIns="91418" bIns="45710">
            <a:spAutoFit/>
          </a:bodyP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gn="ctr">
              <a:lnSpc>
                <a:spcPct val="80000"/>
              </a:lnSpc>
              <a:buClr>
                <a:srgbClr val="000000"/>
              </a:buClr>
              <a:buSzPct val="100000"/>
              <a:buFont typeface="Times New Roman" charset="0"/>
              <a:buNone/>
            </a:pPr>
            <a:endParaRPr lang="en-US" sz="1000" b="1">
              <a:solidFill>
                <a:schemeClr val="tx1"/>
              </a:solidFill>
            </a:endParaRPr>
          </a:p>
        </p:txBody>
      </p:sp>
      <p:sp>
        <p:nvSpPr>
          <p:cNvPr id="19462" name="Text Box 35"/>
          <p:cNvSpPr txBox="1">
            <a:spLocks noChangeArrowheads="1"/>
          </p:cNvSpPr>
          <p:nvPr/>
        </p:nvSpPr>
        <p:spPr bwMode="auto">
          <a:xfrm>
            <a:off x="3276600" y="4495800"/>
            <a:ext cx="990600"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lIns="91418" tIns="45710" rIns="91418" bIns="45710">
            <a:spAutoFit/>
          </a:bodyP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gn="ctr">
              <a:lnSpc>
                <a:spcPct val="80000"/>
              </a:lnSpc>
              <a:buClr>
                <a:srgbClr val="000000"/>
              </a:buClr>
              <a:buSzPct val="100000"/>
              <a:buFont typeface="Times New Roman" charset="0"/>
              <a:buNone/>
            </a:pPr>
            <a:endParaRPr lang="en-US" sz="1000" b="1">
              <a:solidFill>
                <a:schemeClr val="tx1"/>
              </a:solidFill>
            </a:endParaRPr>
          </a:p>
        </p:txBody>
      </p:sp>
      <p:sp>
        <p:nvSpPr>
          <p:cNvPr id="19463" name="Text Box 1"/>
          <p:cNvSpPr txBox="1">
            <a:spLocks noChangeArrowheads="1"/>
          </p:cNvSpPr>
          <p:nvPr/>
        </p:nvSpPr>
        <p:spPr bwMode="auto">
          <a:xfrm>
            <a:off x="5969000" y="1711325"/>
            <a:ext cx="3022600" cy="601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2250"/>
              </a:spcBef>
              <a:buClr>
                <a:srgbClr val="FFEA18"/>
              </a:buClr>
              <a:buSzPct val="100000"/>
            </a:pPr>
            <a:r>
              <a:rPr lang="en-GB" sz="3200" b="1">
                <a:solidFill>
                  <a:srgbClr val="FFEA18"/>
                </a:solidFill>
                <a:latin typeface="Helvetica" charset="0"/>
              </a:rPr>
              <a:t>PHÚC ÂM</a:t>
            </a:r>
          </a:p>
        </p:txBody>
      </p:sp>
      <p:sp>
        <p:nvSpPr>
          <p:cNvPr id="19464" name="Text Box 2"/>
          <p:cNvSpPr txBox="1">
            <a:spLocks noChangeArrowheads="1"/>
          </p:cNvSpPr>
          <p:nvPr/>
        </p:nvSpPr>
        <p:spPr bwMode="auto">
          <a:xfrm>
            <a:off x="6464300" y="3252788"/>
            <a:ext cx="2146300" cy="601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2250"/>
              </a:spcBef>
              <a:buClr>
                <a:srgbClr val="FFEA18"/>
              </a:buClr>
              <a:buSzPct val="100000"/>
            </a:pPr>
            <a:r>
              <a:rPr lang="en-GB" sz="3200" b="1">
                <a:solidFill>
                  <a:srgbClr val="FFEA18"/>
                </a:solidFill>
                <a:latin typeface="Helvetica" charset="0"/>
              </a:rPr>
              <a:t>CÔNG VỤ</a:t>
            </a:r>
          </a:p>
        </p:txBody>
      </p:sp>
      <p:sp>
        <p:nvSpPr>
          <p:cNvPr id="19465" name="Text Box 3"/>
          <p:cNvSpPr txBox="1">
            <a:spLocks noChangeArrowheads="1"/>
          </p:cNvSpPr>
          <p:nvPr/>
        </p:nvSpPr>
        <p:spPr bwMode="auto">
          <a:xfrm>
            <a:off x="6032500" y="4702175"/>
            <a:ext cx="3035300" cy="601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2250"/>
              </a:spcBef>
              <a:buClr>
                <a:srgbClr val="FFEA18"/>
              </a:buClr>
              <a:buSzPct val="100000"/>
            </a:pPr>
            <a:r>
              <a:rPr lang="en-GB" sz="3200" b="1">
                <a:solidFill>
                  <a:srgbClr val="FFEA18"/>
                </a:solidFill>
                <a:latin typeface="Helvetica" charset="0"/>
              </a:rPr>
              <a:t>THƯ TÍN</a:t>
            </a:r>
          </a:p>
        </p:txBody>
      </p:sp>
      <p:sp>
        <p:nvSpPr>
          <p:cNvPr id="19466" name="Text Box 4"/>
          <p:cNvSpPr txBox="1">
            <a:spLocks noChangeArrowheads="1"/>
          </p:cNvSpPr>
          <p:nvPr/>
        </p:nvSpPr>
        <p:spPr bwMode="auto">
          <a:xfrm>
            <a:off x="5867400" y="6149975"/>
            <a:ext cx="3378200" cy="601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2250"/>
              </a:spcBef>
              <a:buClr>
                <a:srgbClr val="FFEA18"/>
              </a:buClr>
              <a:buSzPct val="100000"/>
            </a:pPr>
            <a:r>
              <a:rPr lang="en-GB" sz="3200" b="1">
                <a:solidFill>
                  <a:srgbClr val="FFEA18"/>
                </a:solidFill>
                <a:latin typeface="Helvetica" charset="0"/>
              </a:rPr>
              <a:t>KHẢI HUYỀN</a:t>
            </a:r>
          </a:p>
        </p:txBody>
      </p:sp>
      <p:pic>
        <p:nvPicPr>
          <p:cNvPr id="19467" name="Picture 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47800"/>
            <a:ext cx="4572000" cy="586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 name="AutoShape 13"/>
          <p:cNvSpPr>
            <a:spLocks noChangeArrowheads="1"/>
          </p:cNvSpPr>
          <p:nvPr/>
        </p:nvSpPr>
        <p:spPr bwMode="auto">
          <a:xfrm>
            <a:off x="1828800" y="2590800"/>
            <a:ext cx="1098550" cy="542925"/>
          </a:xfrm>
          <a:prstGeom prst="roundRect">
            <a:avLst>
              <a:gd name="adj" fmla="val 16667"/>
            </a:avLst>
          </a:prstGeom>
          <a:noFill/>
          <a:ln w="76320">
            <a:solidFill>
              <a:srgbClr val="FC0128"/>
            </a:solidFill>
            <a:miter lim="800000"/>
            <a:headEnd/>
            <a:tailEnd/>
          </a:ln>
          <a:effectLst>
            <a:outerShdw dist="17819"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8" charset="0"/>
              <a:buNone/>
              <a:defRPr/>
            </a:pPr>
            <a:endParaRPr lang="en-US">
              <a:latin typeface="Times New Roman" pitchFamily="18" charset="0"/>
              <a:ea typeface="MS Gothic" pitchFamily="49" charset="-128"/>
              <a:cs typeface="+mn-cs"/>
            </a:endParaRPr>
          </a:p>
        </p:txBody>
      </p:sp>
      <p:sp>
        <p:nvSpPr>
          <p:cNvPr id="60" name="Line 14"/>
          <p:cNvSpPr>
            <a:spLocks noChangeShapeType="1"/>
          </p:cNvSpPr>
          <p:nvPr/>
        </p:nvSpPr>
        <p:spPr bwMode="auto">
          <a:xfrm flipH="1" flipV="1">
            <a:off x="2971800" y="3016250"/>
            <a:ext cx="2590800" cy="717550"/>
          </a:xfrm>
          <a:prstGeom prst="line">
            <a:avLst/>
          </a:prstGeom>
          <a:noFill/>
          <a:ln w="76320">
            <a:solidFill>
              <a:srgbClr val="FF0000"/>
            </a:solidFill>
            <a:miter lim="800000"/>
            <a:headEnd/>
            <a:tailEnd type="triangle" w="med" len="med"/>
          </a:ln>
          <a:effectLst>
            <a:outerShdw dist="17819" dir="2700000"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8" charset="0"/>
              <a:buNone/>
              <a:defRPr/>
            </a:pPr>
            <a:endParaRPr lang="en-US">
              <a:latin typeface="Times New Roman" pitchFamily="18" charset="0"/>
              <a:ea typeface="MS Gothic" pitchFamily="49" charset="-128"/>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1000" fill="hold"/>
                                        <p:tgtEl>
                                          <p:spTgt spid="57"/>
                                        </p:tgtEl>
                                        <p:attrNameLst>
                                          <p:attrName>ppt_x</p:attrName>
                                        </p:attrNameLst>
                                      </p:cBhvr>
                                      <p:tavLst>
                                        <p:tav tm="0">
                                          <p:val>
                                            <p:strVal val="0-#ppt_w/2"/>
                                          </p:val>
                                        </p:tav>
                                        <p:tav tm="100000">
                                          <p:val>
                                            <p:strVal val="#ppt_x"/>
                                          </p:val>
                                        </p:tav>
                                      </p:tavLst>
                                    </p:anim>
                                    <p:anim calcmode="lin" valueType="num">
                                      <p:cBhvr additive="base">
                                        <p:cTn id="8" dur="1000" fill="hold"/>
                                        <p:tgtEl>
                                          <p:spTgt spid="57"/>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7180"/>
                                        </p:tgtEl>
                                        <p:attrNameLst>
                                          <p:attrName>style.visibility</p:attrName>
                                        </p:attrNameLst>
                                      </p:cBhvr>
                                      <p:to>
                                        <p:strVal val="visible"/>
                                      </p:to>
                                    </p:set>
                                    <p:anim calcmode="lin" valueType="num">
                                      <p:cBhvr additive="base">
                                        <p:cTn id="11" dur="1000" fill="hold"/>
                                        <p:tgtEl>
                                          <p:spTgt spid="7180"/>
                                        </p:tgtEl>
                                        <p:attrNameLst>
                                          <p:attrName>ppt_x</p:attrName>
                                        </p:attrNameLst>
                                      </p:cBhvr>
                                      <p:tavLst>
                                        <p:tav tm="0">
                                          <p:val>
                                            <p:strVal val="0-#ppt_w/2"/>
                                          </p:val>
                                        </p:tav>
                                        <p:tav tm="100000">
                                          <p:val>
                                            <p:strVal val="#ppt_x"/>
                                          </p:val>
                                        </p:tav>
                                      </p:tavLst>
                                    </p:anim>
                                    <p:anim calcmode="lin" valueType="num">
                                      <p:cBhvr additive="base">
                                        <p:cTn id="12" dur="1000" fill="hold"/>
                                        <p:tgtEl>
                                          <p:spTgt spid="7180"/>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additive="base">
                                        <p:cTn id="15" dur="1000" fill="hold"/>
                                        <p:tgtEl>
                                          <p:spTgt spid="60"/>
                                        </p:tgtEl>
                                        <p:attrNameLst>
                                          <p:attrName>ppt_x</p:attrName>
                                        </p:attrNameLst>
                                      </p:cBhvr>
                                      <p:tavLst>
                                        <p:tav tm="0">
                                          <p:val>
                                            <p:strVal val="0-#ppt_w/2"/>
                                          </p:val>
                                        </p:tav>
                                        <p:tav tm="100000">
                                          <p:val>
                                            <p:strVal val="#ppt_x"/>
                                          </p:val>
                                        </p:tav>
                                      </p:tavLst>
                                    </p:anim>
                                    <p:anim calcmode="lin" valueType="num">
                                      <p:cBhvr additive="base">
                                        <p:cTn id="16" dur="1000" fill="hold"/>
                                        <p:tgtEl>
                                          <p:spTgt spid="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0" grpId="0" animBg="1"/>
      <p:bldP spid="5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Line 2"/>
          <p:cNvSpPr>
            <a:spLocks noChangeShapeType="1"/>
          </p:cNvSpPr>
          <p:nvPr/>
        </p:nvSpPr>
        <p:spPr bwMode="auto">
          <a:xfrm flipH="1" flipV="1">
            <a:off x="4676775" y="2036763"/>
            <a:ext cx="546100" cy="342900"/>
          </a:xfrm>
          <a:prstGeom prst="line">
            <a:avLst/>
          </a:prstGeom>
          <a:noFill/>
          <a:ln w="25560">
            <a:solidFill>
              <a:srgbClr val="000000"/>
            </a:solidFill>
            <a:miter lim="800000"/>
            <a:headEnd/>
            <a:tailEnd type="triangle" w="med" len="med"/>
          </a:ln>
          <a:extLst>
            <a:ext uri="{909E8E84-426E-40dd-AFC4-6F175D3DCCD1}">
              <a14:hiddenFill xmlns:a14="http://schemas.microsoft.com/office/drawing/2010/main" xmlns="">
                <a:noFill/>
              </a14:hiddenFill>
            </a:ext>
          </a:extLst>
        </p:spPr>
        <p:txBody>
          <a:bodyPr lIns="91418" tIns="45710" rIns="91418" bIns="45710"/>
          <a:lstStyle/>
          <a:p>
            <a:endParaRPr lang="en-US"/>
          </a:p>
        </p:txBody>
      </p:sp>
      <p:sp>
        <p:nvSpPr>
          <p:cNvPr id="112642" name="Rectangle 3"/>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112643" name="Text Box 4"/>
          <p:cNvSpPr txBox="1">
            <a:spLocks noChangeArrowheads="1"/>
          </p:cNvSpPr>
          <p:nvPr/>
        </p:nvSpPr>
        <p:spPr bwMode="auto">
          <a:xfrm>
            <a:off x="5734050" y="3373438"/>
            <a:ext cx="35655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12644" name="Rectangle 5"/>
          <p:cNvSpPr>
            <a:spLocks noChangeArrowheads="1"/>
          </p:cNvSpPr>
          <p:nvPr/>
        </p:nvSpPr>
        <p:spPr bwMode="auto">
          <a:xfrm>
            <a:off x="4068763" y="1154113"/>
            <a:ext cx="1593850" cy="6451600"/>
          </a:xfrm>
          <a:prstGeom prst="rect">
            <a:avLst/>
          </a:prstGeom>
          <a:gradFill rotWithShape="0">
            <a:gsLst>
              <a:gs pos="0">
                <a:srgbClr val="2C4174"/>
              </a:gs>
              <a:gs pos="50000">
                <a:srgbClr val="618FFD"/>
              </a:gs>
              <a:gs pos="100000">
                <a:srgbClr val="2C4174"/>
              </a:gs>
            </a:gsLst>
            <a:lin ang="0" scaled="1"/>
          </a:gradFill>
          <a:ln w="76320">
            <a:solidFill>
              <a:srgbClr val="000099"/>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217094" name="Line 6"/>
          <p:cNvSpPr>
            <a:spLocks noChangeShapeType="1"/>
          </p:cNvSpPr>
          <p:nvPr/>
        </p:nvSpPr>
        <p:spPr bwMode="auto">
          <a:xfrm>
            <a:off x="4152900" y="1887538"/>
            <a:ext cx="1482725" cy="1587"/>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17095" name="Line 7"/>
          <p:cNvSpPr>
            <a:spLocks noChangeShapeType="1"/>
          </p:cNvSpPr>
          <p:nvPr/>
        </p:nvSpPr>
        <p:spPr bwMode="auto">
          <a:xfrm>
            <a:off x="4152900" y="3546475"/>
            <a:ext cx="1482725" cy="1588"/>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17096" name="Line 8"/>
          <p:cNvSpPr>
            <a:spLocks noChangeShapeType="1"/>
          </p:cNvSpPr>
          <p:nvPr/>
        </p:nvSpPr>
        <p:spPr bwMode="auto">
          <a:xfrm>
            <a:off x="4170363" y="5715000"/>
            <a:ext cx="1482725" cy="1588"/>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17097" name="Line 9"/>
          <p:cNvSpPr>
            <a:spLocks noChangeShapeType="1"/>
          </p:cNvSpPr>
          <p:nvPr/>
        </p:nvSpPr>
        <p:spPr bwMode="auto">
          <a:xfrm>
            <a:off x="4148138" y="5122863"/>
            <a:ext cx="1457325" cy="1587"/>
          </a:xfrm>
          <a:prstGeom prst="line">
            <a:avLst/>
          </a:prstGeom>
          <a:noFill/>
          <a:ln w="50760">
            <a:solidFill>
              <a:srgbClr val="FFFFFF"/>
            </a:solidFill>
            <a:miter lim="800000"/>
            <a:headEnd/>
            <a:tailEnd/>
          </a:ln>
          <a:effectLst>
            <a:outerShdw dist="17819" dir="2700000"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grpSp>
        <p:nvGrpSpPr>
          <p:cNvPr id="112649" name="Group 10"/>
          <p:cNvGrpSpPr>
            <a:grpSpLocks/>
          </p:cNvGrpSpPr>
          <p:nvPr/>
        </p:nvGrpSpPr>
        <p:grpSpPr bwMode="auto">
          <a:xfrm>
            <a:off x="4067175" y="0"/>
            <a:ext cx="1593850" cy="1055688"/>
            <a:chOff x="2562" y="0"/>
            <a:chExt cx="1004" cy="665"/>
          </a:xfrm>
        </p:grpSpPr>
        <p:sp>
          <p:nvSpPr>
            <p:cNvPr id="112674" name="Rectangle 11"/>
            <p:cNvSpPr>
              <a:spLocks noChangeArrowheads="1"/>
            </p:cNvSpPr>
            <p:nvPr/>
          </p:nvSpPr>
          <p:spPr bwMode="auto">
            <a:xfrm>
              <a:off x="2649" y="0"/>
              <a:ext cx="862"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125"/>
                </a:spcBef>
                <a:buClr>
                  <a:srgbClr val="FC0128"/>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800" b="1">
                  <a:solidFill>
                    <a:srgbClr val="FC0128"/>
                  </a:solidFill>
                  <a:latin typeface="Helvetica" charset="0"/>
                </a:rPr>
                <a:t>(21 Sách)</a:t>
              </a:r>
              <a:r>
                <a:rPr lang="ar-sa" sz="1800" b="1">
                  <a:solidFill>
                    <a:srgbClr val="FC0128"/>
                  </a:solidFill>
                  <a:latin typeface="Helvetica" charset="0"/>
                </a:rPr>
                <a:t>‏</a:t>
              </a:r>
              <a:endParaRPr lang="en-GB" sz="1800" b="1">
                <a:solidFill>
                  <a:srgbClr val="FC0128"/>
                </a:solidFill>
                <a:latin typeface="Helvetica" charset="0"/>
              </a:endParaRPr>
            </a:p>
          </p:txBody>
        </p:sp>
        <p:sp>
          <p:nvSpPr>
            <p:cNvPr id="112675" name="Rectangle 12"/>
            <p:cNvSpPr>
              <a:spLocks noChangeArrowheads="1"/>
            </p:cNvSpPr>
            <p:nvPr/>
          </p:nvSpPr>
          <p:spPr bwMode="auto">
            <a:xfrm>
              <a:off x="2562" y="225"/>
              <a:ext cx="1004" cy="434"/>
            </a:xfrm>
            <a:prstGeom prst="rect">
              <a:avLst/>
            </a:prstGeom>
            <a:gradFill rotWithShape="0">
              <a:gsLst>
                <a:gs pos="0">
                  <a:srgbClr val="2C4174"/>
                </a:gs>
                <a:gs pos="50000">
                  <a:srgbClr val="618FFD"/>
                </a:gs>
                <a:gs pos="100000">
                  <a:srgbClr val="2C4174"/>
                </a:gs>
              </a:gsLst>
              <a:lin ang="0" scaled="1"/>
            </a:gradFill>
            <a:ln w="76320">
              <a:solidFill>
                <a:srgbClr val="000099"/>
              </a:solidFill>
              <a:miter lim="800000"/>
              <a:headEnd/>
              <a:tailEnd/>
            </a:ln>
          </p:spPr>
          <p:txBody>
            <a:bodyPr wrap="none" anchor="ctr"/>
            <a:lstStyle/>
            <a:p>
              <a:pPr eaLnBrk="0" hangingPunct="0">
                <a:lnSpc>
                  <a:spcPct val="93000"/>
                </a:lnSpc>
                <a:buClr>
                  <a:srgbClr val="000000"/>
                </a:buClr>
                <a:buSzPct val="100000"/>
                <a:buFont typeface="Times New Roman" charset="0"/>
                <a:buNone/>
              </a:pPr>
              <a:endParaRPr lang="en-US"/>
            </a:p>
          </p:txBody>
        </p:sp>
        <p:sp>
          <p:nvSpPr>
            <p:cNvPr id="112676" name="Rectangle 13"/>
            <p:cNvSpPr>
              <a:spLocks noChangeArrowheads="1"/>
            </p:cNvSpPr>
            <p:nvPr/>
          </p:nvSpPr>
          <p:spPr bwMode="auto">
            <a:xfrm>
              <a:off x="2615" y="281"/>
              <a:ext cx="892" cy="3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520" tIns="50760" rIns="101520" bIns="50760">
              <a:spAutoFit/>
            </a:bodyPr>
            <a:lstStyle/>
            <a:p>
              <a:pPr algn="ctr" eaLnBrk="0" hangingPunct="0">
                <a:lnSpc>
                  <a:spcPct val="65000"/>
                </a:lnSpc>
                <a:spcBef>
                  <a:spcPts val="1063"/>
                </a:spcBef>
                <a:buClr>
                  <a:srgbClr val="99FF66"/>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700" b="1">
                  <a:solidFill>
                    <a:srgbClr val="99FF66"/>
                  </a:solidFill>
                  <a:latin typeface="Helvetica" charset="0"/>
                </a:rPr>
                <a:t>NAN ĐỀ</a:t>
              </a:r>
            </a:p>
            <a:p>
              <a:pPr algn="ctr" eaLnBrk="0" hangingPunct="0">
                <a:lnSpc>
                  <a:spcPct val="65000"/>
                </a:lnSpc>
                <a:spcBef>
                  <a:spcPts val="1063"/>
                </a:spcBef>
                <a:buClr>
                  <a:srgbClr val="99FF66"/>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700" b="1">
                  <a:solidFill>
                    <a:srgbClr val="99FF66"/>
                  </a:solidFill>
                  <a:latin typeface="Helvetica" charset="0"/>
                </a:rPr>
                <a:t>HỘI THÁNH</a:t>
              </a:r>
            </a:p>
          </p:txBody>
        </p:sp>
      </p:grpSp>
      <p:sp>
        <p:nvSpPr>
          <p:cNvPr id="217102" name="Line 14"/>
          <p:cNvSpPr>
            <a:spLocks noChangeShapeType="1"/>
          </p:cNvSpPr>
          <p:nvPr/>
        </p:nvSpPr>
        <p:spPr bwMode="auto">
          <a:xfrm>
            <a:off x="4152900" y="2584450"/>
            <a:ext cx="1482725" cy="1588"/>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17103" name="Line 15"/>
          <p:cNvSpPr>
            <a:spLocks noChangeShapeType="1"/>
          </p:cNvSpPr>
          <p:nvPr/>
        </p:nvSpPr>
        <p:spPr bwMode="auto">
          <a:xfrm>
            <a:off x="4121150" y="4719638"/>
            <a:ext cx="1482725" cy="1587"/>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17104" name="Line 16"/>
          <p:cNvSpPr>
            <a:spLocks noChangeShapeType="1"/>
          </p:cNvSpPr>
          <p:nvPr/>
        </p:nvSpPr>
        <p:spPr bwMode="auto">
          <a:xfrm>
            <a:off x="4464050" y="6062663"/>
            <a:ext cx="865188" cy="1587"/>
          </a:xfrm>
          <a:prstGeom prst="line">
            <a:avLst/>
          </a:prstGeom>
          <a:noFill/>
          <a:ln w="25560">
            <a:solidFill>
              <a:srgbClr val="FFFFFF"/>
            </a:solidFill>
            <a:prstDash val="dash"/>
            <a:miter lim="800000"/>
            <a:headEnd/>
            <a:tailEnd/>
          </a:ln>
          <a:effectLst>
            <a:outerShdw dist="17819" dir="2700000"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12653" name="Text Box 17"/>
          <p:cNvSpPr txBox="1">
            <a:spLocks noChangeArrowheads="1"/>
          </p:cNvSpPr>
          <p:nvPr/>
        </p:nvSpPr>
        <p:spPr bwMode="auto">
          <a:xfrm>
            <a:off x="852488" y="2881313"/>
            <a:ext cx="28638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12654" name="Rectangle 18"/>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112655" name="Text Box 19"/>
          <p:cNvSpPr txBox="1">
            <a:spLocks noChangeArrowheads="1"/>
          </p:cNvSpPr>
          <p:nvPr/>
        </p:nvSpPr>
        <p:spPr bwMode="auto">
          <a:xfrm>
            <a:off x="5734050" y="3373438"/>
            <a:ext cx="35655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12656" name="Rectangle 21"/>
          <p:cNvSpPr>
            <a:spLocks noChangeArrowheads="1"/>
          </p:cNvSpPr>
          <p:nvPr/>
        </p:nvSpPr>
        <p:spPr bwMode="auto">
          <a:xfrm>
            <a:off x="3967163" y="1066800"/>
            <a:ext cx="1768475" cy="850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ctr" eaLnBrk="0" hangingPunct="0">
              <a:lnSpc>
                <a:spcPct val="35000"/>
              </a:lnSpc>
              <a:spcBef>
                <a:spcPts val="938"/>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u="sng">
              <a:solidFill>
                <a:srgbClr val="FFFFFF"/>
              </a:solidFill>
              <a:latin typeface="Helvetica" charset="0"/>
            </a:endParaRPr>
          </a:p>
          <a:p>
            <a:pPr algn="ctr" eaLnBrk="0" hangingPunct="0">
              <a:lnSpc>
                <a:spcPct val="35000"/>
              </a:lnSpc>
              <a:spcBef>
                <a:spcPts val="938"/>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u="sng">
                <a:solidFill>
                  <a:srgbClr val="FFFFFF"/>
                </a:solidFill>
                <a:latin typeface="Helvetica" charset="0"/>
              </a:rPr>
              <a:t>Các thư tín</a:t>
            </a:r>
          </a:p>
          <a:p>
            <a:pPr algn="ctr" eaLnBrk="0" hangingPunct="0">
              <a:lnSpc>
                <a:spcPct val="35000"/>
              </a:lnSpc>
              <a:spcBef>
                <a:spcPts val="938"/>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i="1">
                <a:solidFill>
                  <a:srgbClr val="FFFFFF"/>
                </a:solidFill>
                <a:latin typeface="Helvetica" charset="0"/>
              </a:rPr>
              <a:t>Thư tín Phaolô</a:t>
            </a:r>
            <a:r>
              <a:rPr lang="en-GB" sz="1400" b="1">
                <a:solidFill>
                  <a:srgbClr val="FFFFFF"/>
                </a:solidFill>
                <a:latin typeface="Helvetica" charset="0"/>
              </a:rPr>
              <a:t>:</a:t>
            </a:r>
          </a:p>
          <a:p>
            <a:pPr algn="ctr" eaLnBrk="0" hangingPunct="0">
              <a:lnSpc>
                <a:spcPct val="55000"/>
              </a:lnSpc>
              <a:spcBef>
                <a:spcPts val="938"/>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solidFill>
                <a:srgbClr val="FFFFFF"/>
              </a:solidFill>
              <a:latin typeface="Helvetica" charset="0"/>
            </a:endParaRPr>
          </a:p>
        </p:txBody>
      </p:sp>
      <p:sp>
        <p:nvSpPr>
          <p:cNvPr id="112657" name="Text Box 22"/>
          <p:cNvSpPr txBox="1">
            <a:spLocks noChangeArrowheads="1"/>
          </p:cNvSpPr>
          <p:nvPr/>
        </p:nvSpPr>
        <p:spPr bwMode="auto">
          <a:xfrm>
            <a:off x="9696450" y="1588"/>
            <a:ext cx="18097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A27C"/>
              </a:buClr>
              <a:buSzPct val="100000"/>
            </a:pPr>
            <a:r>
              <a:rPr lang="en-GB" sz="2000">
                <a:solidFill>
                  <a:srgbClr val="FFA27C"/>
                </a:solidFill>
                <a:latin typeface="Comic Sans MS" charset="0"/>
              </a:rPr>
              <a:t> </a:t>
            </a:r>
          </a:p>
        </p:txBody>
      </p:sp>
      <p:sp>
        <p:nvSpPr>
          <p:cNvPr id="112658" name="Text Box 23"/>
          <p:cNvSpPr txBox="1">
            <a:spLocks noChangeArrowheads="1"/>
          </p:cNvSpPr>
          <p:nvPr/>
        </p:nvSpPr>
        <p:spPr bwMode="auto">
          <a:xfrm>
            <a:off x="8821738" y="741045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12659" name="Text Box 24"/>
          <p:cNvSpPr txBox="1">
            <a:spLocks noChangeArrowheads="1"/>
          </p:cNvSpPr>
          <p:nvPr/>
        </p:nvSpPr>
        <p:spPr bwMode="auto">
          <a:xfrm>
            <a:off x="9264650" y="7391400"/>
            <a:ext cx="338138"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60</a:t>
            </a:r>
          </a:p>
        </p:txBody>
      </p:sp>
      <p:sp>
        <p:nvSpPr>
          <p:cNvPr id="112660" name="Text Box 25"/>
          <p:cNvSpPr txBox="1">
            <a:spLocks noChangeArrowheads="1"/>
          </p:cNvSpPr>
          <p:nvPr/>
        </p:nvSpPr>
        <p:spPr bwMode="auto">
          <a:xfrm>
            <a:off x="9569450" y="7345363"/>
            <a:ext cx="307975"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000"/>
              </a:spcBef>
              <a:buClr>
                <a:srgbClr val="FFFFFF"/>
              </a:buClr>
              <a:buSzPct val="100000"/>
            </a:pPr>
            <a:r>
              <a:rPr lang="en-GB" sz="1600" b="1">
                <a:solidFill>
                  <a:srgbClr val="FFFFFF"/>
                </a:solidFill>
                <a:latin typeface="Comic Sans MS" charset="0"/>
              </a:rPr>
              <a:t>1</a:t>
            </a:r>
          </a:p>
        </p:txBody>
      </p:sp>
      <p:sp>
        <p:nvSpPr>
          <p:cNvPr id="112661" name="Rectangle 40"/>
          <p:cNvSpPr>
            <a:spLocks noChangeArrowheads="1"/>
          </p:cNvSpPr>
          <p:nvPr/>
        </p:nvSpPr>
        <p:spPr bwMode="auto">
          <a:xfrm>
            <a:off x="3983038" y="5072063"/>
            <a:ext cx="1768475" cy="1014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latin typeface="Helvetica" charset="0"/>
            </a:endParaRP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latin typeface="Helvetica" charset="0"/>
            </a:endParaRP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i="1">
                <a:latin typeface="Helvetica" charset="0"/>
              </a:rPr>
              <a:t>Thư tín khác</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latin typeface="Helvetica" charset="0"/>
            </a:endParaRP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latin typeface="Helvetica" charset="0"/>
            </a:endParaRPr>
          </a:p>
        </p:txBody>
      </p:sp>
      <p:sp>
        <p:nvSpPr>
          <p:cNvPr id="217146" name="AutoShape 58"/>
          <p:cNvSpPr>
            <a:spLocks noChangeArrowheads="1"/>
          </p:cNvSpPr>
          <p:nvPr/>
        </p:nvSpPr>
        <p:spPr bwMode="auto">
          <a:xfrm>
            <a:off x="4152900" y="1808163"/>
            <a:ext cx="1433513" cy="5735637"/>
          </a:xfrm>
          <a:prstGeom prst="roundRect">
            <a:avLst>
              <a:gd name="adj" fmla="val 16667"/>
            </a:avLst>
          </a:prstGeom>
          <a:noFill/>
          <a:ln w="76320">
            <a:solidFill>
              <a:srgbClr val="FC0128"/>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12663" name="Rectangle 23"/>
          <p:cNvSpPr>
            <a:spLocks noChangeArrowheads="1"/>
          </p:cNvSpPr>
          <p:nvPr/>
        </p:nvSpPr>
        <p:spPr bwMode="auto">
          <a:xfrm>
            <a:off x="3946525" y="1066800"/>
            <a:ext cx="1768475" cy="850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ctr" eaLnBrk="0" hangingPunct="0">
              <a:lnSpc>
                <a:spcPct val="35000"/>
              </a:lnSpc>
              <a:spcBef>
                <a:spcPts val="938"/>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u="sng">
              <a:latin typeface="Helvetica" charset="0"/>
            </a:endParaRPr>
          </a:p>
          <a:p>
            <a:pPr algn="ctr" eaLnBrk="0" hangingPunct="0">
              <a:lnSpc>
                <a:spcPct val="35000"/>
              </a:lnSpc>
              <a:spcBef>
                <a:spcPts val="938"/>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u="sng">
                <a:latin typeface="Helvetica" charset="0"/>
              </a:rPr>
              <a:t>Các thư tín</a:t>
            </a:r>
          </a:p>
          <a:p>
            <a:pPr algn="ctr" eaLnBrk="0" hangingPunct="0">
              <a:lnSpc>
                <a:spcPct val="35000"/>
              </a:lnSpc>
              <a:spcBef>
                <a:spcPts val="938"/>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i="1">
                <a:latin typeface="Helvetica" charset="0"/>
              </a:rPr>
              <a:t>Thư tín Phao-lô</a:t>
            </a:r>
            <a:r>
              <a:rPr lang="en-GB" sz="1400" b="1">
                <a:latin typeface="Helvetica" charset="0"/>
              </a:rPr>
              <a:t>:</a:t>
            </a:r>
          </a:p>
          <a:p>
            <a:pPr algn="ctr" eaLnBrk="0" hangingPunct="0">
              <a:lnSpc>
                <a:spcPct val="55000"/>
              </a:lnSpc>
              <a:spcBef>
                <a:spcPts val="938"/>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latin typeface="Helvetica" charset="0"/>
            </a:endParaRPr>
          </a:p>
        </p:txBody>
      </p:sp>
      <p:grpSp>
        <p:nvGrpSpPr>
          <p:cNvPr id="3" name="Group 54"/>
          <p:cNvGrpSpPr>
            <a:grpSpLocks/>
          </p:cNvGrpSpPr>
          <p:nvPr/>
        </p:nvGrpSpPr>
        <p:grpSpPr bwMode="auto">
          <a:xfrm>
            <a:off x="3983038" y="5457825"/>
            <a:ext cx="1768475" cy="2176463"/>
            <a:chOff x="2509" y="3438"/>
            <a:chExt cx="1114" cy="1371"/>
          </a:xfrm>
        </p:grpSpPr>
        <p:sp>
          <p:nvSpPr>
            <p:cNvPr id="112672" name="Rectangle 55"/>
            <p:cNvSpPr>
              <a:spLocks noChangeArrowheads="1"/>
            </p:cNvSpPr>
            <p:nvPr/>
          </p:nvSpPr>
          <p:spPr bwMode="auto">
            <a:xfrm>
              <a:off x="2509" y="3654"/>
              <a:ext cx="1114" cy="1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520" tIns="50760" rIns="101520" bIns="50760">
              <a:spAutoFit/>
            </a:bodyPr>
            <a:lstStyle/>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latin typeface="Helvetica" charset="0"/>
              </a:endParaRP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latin typeface="Helvetica" charset="0"/>
              </a:endParaRP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latin typeface="Helvetica" charset="0"/>
                </a:rPr>
                <a:t>Gia-cơ</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latin typeface="Helvetica" charset="0"/>
                </a:rPr>
                <a:t>I Phi-e-rơ</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latin typeface="Helvetica" charset="0"/>
                </a:rPr>
                <a:t>II Phi-e-rơ</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latin typeface="Helvetica" charset="0"/>
                </a:rPr>
                <a:t>I Giăng</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latin typeface="Helvetica" charset="0"/>
                </a:rPr>
                <a:t>II Giăng</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latin typeface="Helvetica" charset="0"/>
                </a:rPr>
                <a:t>III Giăng</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latin typeface="Helvetica" charset="0"/>
                </a:rPr>
                <a:t>Giu-đe</a:t>
              </a:r>
            </a:p>
          </p:txBody>
        </p:sp>
        <p:sp>
          <p:nvSpPr>
            <p:cNvPr id="112673" name="Rectangle 56"/>
            <p:cNvSpPr>
              <a:spLocks noChangeArrowheads="1"/>
            </p:cNvSpPr>
            <p:nvPr/>
          </p:nvSpPr>
          <p:spPr bwMode="auto">
            <a:xfrm>
              <a:off x="2509" y="3438"/>
              <a:ext cx="1114" cy="6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520" tIns="50760" rIns="101520" bIns="50760">
              <a:spAutoFit/>
            </a:bodyPr>
            <a:lstStyle/>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latin typeface="Helvetica" charset="0"/>
              </a:endParaRP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latin typeface="Helvetica" charset="0"/>
              </a:endParaRP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latin typeface="Helvetica" charset="0"/>
                </a:rPr>
                <a:t>Hê-bơ-rơ</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latin typeface="Helvetica" charset="0"/>
              </a:endParaRP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latin typeface="Helvetica" charset="0"/>
              </a:endParaRPr>
            </a:p>
          </p:txBody>
        </p:sp>
      </p:grpSp>
      <p:sp>
        <p:nvSpPr>
          <p:cNvPr id="66" name="Rectangle 50"/>
          <p:cNvSpPr>
            <a:spLocks noChangeArrowheads="1"/>
          </p:cNvSpPr>
          <p:nvPr/>
        </p:nvSpPr>
        <p:spPr bwMode="auto">
          <a:xfrm>
            <a:off x="4021138" y="4462463"/>
            <a:ext cx="1768475" cy="1014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latin typeface="Helvetica" charset="0"/>
            </a:endParaRP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latin typeface="Helvetica" charset="0"/>
            </a:endParaRP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latin typeface="Helvetica" charset="0"/>
              </a:rPr>
              <a:t>Phi-lê-môn</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latin typeface="Helvetica" charset="0"/>
            </a:endParaRP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latin typeface="Helvetica" charset="0"/>
            </a:endParaRPr>
          </a:p>
        </p:txBody>
      </p:sp>
      <p:sp>
        <p:nvSpPr>
          <p:cNvPr id="67" name="Rectangle 41"/>
          <p:cNvSpPr>
            <a:spLocks noChangeArrowheads="1"/>
          </p:cNvSpPr>
          <p:nvPr/>
        </p:nvSpPr>
        <p:spPr bwMode="auto">
          <a:xfrm>
            <a:off x="3983038" y="3344863"/>
            <a:ext cx="1768475" cy="182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latin typeface="Helvetica" charset="0"/>
            </a:endParaRP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latin typeface="Helvetica" charset="0"/>
            </a:endParaRP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latin typeface="Helvetica" charset="0"/>
              </a:rPr>
              <a:t>I Tê-sa-lô-ni-ca</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latin typeface="Helvetica" charset="0"/>
              </a:rPr>
              <a:t>II Tê-sa-lô-ni-ca</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latin typeface="Helvetica" charset="0"/>
              </a:rPr>
              <a:t>I Ti-mô-thê</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latin typeface="Helvetica" charset="0"/>
              </a:rPr>
              <a:t>II Ti-mô-thê</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latin typeface="Helvetica" charset="0"/>
              </a:rPr>
              <a:t>Tít</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latin typeface="Helvetica" charset="0"/>
            </a:endParaRP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latin typeface="Helvetica" charset="0"/>
            </a:endParaRPr>
          </a:p>
        </p:txBody>
      </p:sp>
      <p:sp>
        <p:nvSpPr>
          <p:cNvPr id="68" name="Rectangle 35"/>
          <p:cNvSpPr>
            <a:spLocks noChangeArrowheads="1"/>
          </p:cNvSpPr>
          <p:nvPr/>
        </p:nvSpPr>
        <p:spPr bwMode="auto">
          <a:xfrm>
            <a:off x="3983038" y="2333625"/>
            <a:ext cx="1768475" cy="1419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latin typeface="Helvetica" charset="0"/>
            </a:endParaRP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latin typeface="Helvetica" charset="0"/>
            </a:endParaRP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latin typeface="Helvetica" charset="0"/>
              </a:rPr>
              <a:t>Ga-la-ti</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latin typeface="Helvetica" charset="0"/>
              </a:rPr>
              <a:t>Ê-phê-sô</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latin typeface="Helvetica" charset="0"/>
              </a:rPr>
              <a:t>Phi-líp</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latin typeface="Helvetica" charset="0"/>
              </a:rPr>
              <a:t>Cô-lô-se</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latin typeface="Helvetica" charset="0"/>
            </a:endParaRPr>
          </a:p>
        </p:txBody>
      </p:sp>
      <p:sp>
        <p:nvSpPr>
          <p:cNvPr id="69" name="Rectangle 21"/>
          <p:cNvSpPr>
            <a:spLocks noChangeArrowheads="1"/>
          </p:cNvSpPr>
          <p:nvPr/>
        </p:nvSpPr>
        <p:spPr bwMode="auto">
          <a:xfrm>
            <a:off x="3962400" y="1744663"/>
            <a:ext cx="1768475" cy="1060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latin typeface="Helvetica" charset="0"/>
            </a:endParaRPr>
          </a:p>
          <a:p>
            <a:pPr algn="ctr" eaLnBrk="0" hangingPunct="0">
              <a:lnSpc>
                <a:spcPct val="5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latin typeface="Helvetica" charset="0"/>
              </a:rPr>
              <a:t>Rô-ma</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latin typeface="Helvetica" charset="0"/>
              </a:rPr>
              <a:t>I Cô-rinh-tô</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400" b="1">
                <a:latin typeface="Helvetica" charset="0"/>
              </a:rPr>
              <a:t>II Cô-rinh-tô</a:t>
            </a:r>
          </a:p>
          <a:p>
            <a:pPr algn="ctr" eaLnBrk="0" hangingPunct="0">
              <a:lnSpc>
                <a:spcPct val="35000"/>
              </a:lnSpc>
              <a:spcBef>
                <a:spcPts val="938"/>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1400" b="1">
              <a:latin typeface="Helvetica" charset="0"/>
            </a:endParaRPr>
          </a:p>
        </p:txBody>
      </p:sp>
      <p:sp>
        <p:nvSpPr>
          <p:cNvPr id="112669" name="Rectangle 16"/>
          <p:cNvSpPr>
            <a:spLocks noChangeArrowheads="1"/>
          </p:cNvSpPr>
          <p:nvPr/>
        </p:nvSpPr>
        <p:spPr bwMode="auto">
          <a:xfrm>
            <a:off x="5943600" y="2133600"/>
            <a:ext cx="3492500" cy="303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eaLnBrk="0" hangingPunct="0">
              <a:spcBef>
                <a:spcPts val="2938"/>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4700" b="1" i="1">
                <a:solidFill>
                  <a:srgbClr val="FFFFFF"/>
                </a:solidFill>
                <a:latin typeface="Helvetica" charset="0"/>
              </a:rPr>
              <a:t>Bộ Thư Tín hoàn chỉnh của Tân Ước</a:t>
            </a:r>
          </a:p>
        </p:txBody>
      </p:sp>
      <p:pic>
        <p:nvPicPr>
          <p:cNvPr id="112670" name="Picture 63"/>
          <p:cNvPicPr>
            <a:picLocks noChangeAspect="1" noChangeArrowheads="1"/>
          </p:cNvPicPr>
          <p:nvPr/>
        </p:nvPicPr>
        <p:blipFill>
          <a:blip r:embed="rId3">
            <a:extLst>
              <a:ext uri="{28A0092B-C50C-407E-A947-70E740481C1C}">
                <a14:useLocalDpi xmlns:a14="http://schemas.microsoft.com/office/drawing/2010/main" val="0"/>
              </a:ext>
            </a:extLst>
          </a:blip>
          <a:srcRect l="15977" t="17213" r="27527" b="17598"/>
          <a:stretch>
            <a:fillRect/>
          </a:stretch>
        </p:blipFill>
        <p:spPr bwMode="auto">
          <a:xfrm>
            <a:off x="539750" y="1284288"/>
            <a:ext cx="3168650" cy="2536825"/>
          </a:xfrm>
          <a:prstGeom prst="rect">
            <a:avLst/>
          </a:prstGeom>
          <a:noFill/>
          <a:ln>
            <a:noFill/>
          </a:ln>
          <a:effectLst>
            <a:outerShdw dist="89605" dir="2700000"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12671" name="Text Box 64"/>
          <p:cNvSpPr txBox="1">
            <a:spLocks noChangeArrowheads="1"/>
          </p:cNvSpPr>
          <p:nvPr/>
        </p:nvSpPr>
        <p:spPr bwMode="auto">
          <a:xfrm>
            <a:off x="1141413" y="4035425"/>
            <a:ext cx="2590800" cy="288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r">
              <a:spcBef>
                <a:spcPts val="2250"/>
              </a:spcBef>
              <a:buClr>
                <a:srgbClr val="FFFF00"/>
              </a:buClr>
              <a:buSzPct val="100000"/>
            </a:pPr>
            <a:r>
              <a:rPr lang="en-GB" sz="3600" b="1">
                <a:solidFill>
                  <a:srgbClr val="FFFF00"/>
                </a:solidFill>
                <a:latin typeface="Arial" charset="0"/>
              </a:rPr>
              <a:t>Những thư tín xung quanh các hội thánh đầu tiên</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grpId="0" nodeType="clickEffect">
                                  <p:stCondLst>
                                    <p:cond delay="0"/>
                                  </p:stCondLst>
                                  <p:childTnLst>
                                    <p:set>
                                      <p:cBhvr>
                                        <p:cTn id="6" dur="1" fill="hold">
                                          <p:stCondLst>
                                            <p:cond delay="0"/>
                                          </p:stCondLst>
                                        </p:cTn>
                                        <p:tgtEl>
                                          <p:spTgt spid="217146"/>
                                        </p:tgtEl>
                                        <p:attrNameLst>
                                          <p:attrName>style.visibility</p:attrName>
                                        </p:attrNameLst>
                                      </p:cBhvr>
                                      <p:to>
                                        <p:strVal val="visible"/>
                                      </p:to>
                                    </p:set>
                                    <p:animEffect transition="in" filter="fade">
                                      <p:cBhvr>
                                        <p:cTn id="7" dur="1000"/>
                                        <p:tgtEl>
                                          <p:spTgt spid="217146"/>
                                        </p:tgtEl>
                                      </p:cBhvr>
                                    </p:animEffect>
                                  </p:childTnLst>
                                  <p:subTnLst>
                                    <p:set>
                                      <p:cBhvr override="childStyle">
                                        <p:cTn dur="1" fill="hold" display="0" masterRel="nextClick" afterEffect="1"/>
                                        <p:tgtEl>
                                          <p:spTgt spid="217146"/>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3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100000">
                                          <p:val>
                                            <p:strVal val="(6*min(ma#ppt_x(#ppt_w*#ppt_h,.3),1)-7.4)/-.7*#ppt_w"/>
                                          </p:val>
                                        </p:tav>
                                        <p:tav tm="100000">
                                          <p:val>
                                            <p:strVal val="#ppt_w"/>
                                          </p:val>
                                        </p:tav>
                                      </p:tavLst>
                                    </p:anim>
                                    <p:anim calcmode="lin" valueType="num">
                                      <p:cBhvr>
                                        <p:cTn id="13" dur="500" fill="hold"/>
                                        <p:tgtEl>
                                          <p:spTgt spid="3"/>
                                        </p:tgtEl>
                                        <p:attrNameLst>
                                          <p:attrName>ppt_h</p:attrName>
                                        </p:attrNameLst>
                                      </p:cBhvr>
                                      <p:tavLst>
                                        <p:tav tm="100000">
                                          <p:val>
                                            <p:strVal val="(6*min(ma#ppt_x(#ppt_w*#ppt_h,.3),1)-7.4)/-.7*#ppt_h"/>
                                          </p:val>
                                        </p:tav>
                                        <p:tav tm="100000">
                                          <p:val>
                                            <p:strVal val="#ppt_h"/>
                                          </p:val>
                                        </p:tav>
                                      </p:tavLst>
                                    </p:anim>
                                    <p:anim calcmode="lin" valueType="num">
                                      <p:cBhvr>
                                        <p:cTn id="14" dur="500" fill="hold"/>
                                        <p:tgtEl>
                                          <p:spTgt spid="3"/>
                                        </p:tgtEl>
                                        <p:attrNameLst>
                                          <p:attrName>ppt_x</p:attrName>
                                        </p:attrNameLst>
                                      </p:cBhvr>
                                      <p:tavLst>
                                        <p:tav tm="100000">
                                          <p:val>
                                            <p:fltVal val="0.5"/>
                                          </p:val>
                                        </p:tav>
                                        <p:tav tm="100000">
                                          <p:val>
                                            <p:strVal val="#ppt_x"/>
                                          </p:val>
                                        </p:tav>
                                      </p:tavLst>
                                    </p:anim>
                                    <p:anim calcmode="lin" valueType="num">
                                      <p:cBhvr>
                                        <p:cTn id="15" dur="500" fill="hold"/>
                                        <p:tgtEl>
                                          <p:spTgt spid="3"/>
                                        </p:tgtEl>
                                        <p:attrNameLst>
                                          <p:attrName>ppt_y</p:attrName>
                                        </p:attrNameLst>
                                      </p:cBhvr>
                                      <p:tavLst>
                                        <p:tav tm="100000">
                                          <p:val>
                                            <p:strVal val="1+(6*min(ma#ppt_x(#ppt_w*#ppt_h,.3),1)-7.4)/-.7*#ppt_h/2"/>
                                          </p:val>
                                        </p:tav>
                                        <p:tav tm="100000">
                                          <p:val>
                                            <p:strVal val="#ppt_y"/>
                                          </p:val>
                                        </p:tav>
                                      </p:tavLst>
                                    </p:anim>
                                  </p:childTnLst>
                                </p:cTn>
                              </p:par>
                            </p:childTnLst>
                          </p:cTn>
                        </p:par>
                        <p:par>
                          <p:cTn id="16" fill="hold" nodeType="afterGroup">
                            <p:stCondLst>
                              <p:cond delay="500"/>
                            </p:stCondLst>
                            <p:childTnLst>
                              <p:par>
                                <p:cTn id="17" presetID="23" presetClass="entr" presetSubtype="36" fill="hold" nodeType="afterEffect">
                                  <p:stCondLst>
                                    <p:cond delay="0"/>
                                  </p:stCondLst>
                                  <p:childTnLst>
                                    <p:set>
                                      <p:cBhvr>
                                        <p:cTn id="18" dur="1" fill="hold">
                                          <p:stCondLst>
                                            <p:cond delay="0"/>
                                          </p:stCondLst>
                                        </p:cTn>
                                        <p:tgtEl>
                                          <p:spTgt spid="66"/>
                                        </p:tgtEl>
                                        <p:attrNameLst>
                                          <p:attrName>style.visibility</p:attrName>
                                        </p:attrNameLst>
                                      </p:cBhvr>
                                      <p:to>
                                        <p:strVal val="visible"/>
                                      </p:to>
                                    </p:set>
                                    <p:anim calcmode="lin" valueType="num">
                                      <p:cBhvr>
                                        <p:cTn id="19" dur="500" fill="hold"/>
                                        <p:tgtEl>
                                          <p:spTgt spid="66"/>
                                        </p:tgtEl>
                                        <p:attrNameLst>
                                          <p:attrName>ppt_w</p:attrName>
                                        </p:attrNameLst>
                                      </p:cBhvr>
                                      <p:tavLst>
                                        <p:tav tm="100000">
                                          <p:val>
                                            <p:strVal val="(6*min(ma#ppt_x(#ppt_w*#ppt_h,.3),1)-7.4)/-.7*#ppt_w"/>
                                          </p:val>
                                        </p:tav>
                                        <p:tav tm="100000">
                                          <p:val>
                                            <p:strVal val="#ppt_w"/>
                                          </p:val>
                                        </p:tav>
                                      </p:tavLst>
                                    </p:anim>
                                    <p:anim calcmode="lin" valueType="num">
                                      <p:cBhvr>
                                        <p:cTn id="20" dur="500" fill="hold"/>
                                        <p:tgtEl>
                                          <p:spTgt spid="66"/>
                                        </p:tgtEl>
                                        <p:attrNameLst>
                                          <p:attrName>ppt_h</p:attrName>
                                        </p:attrNameLst>
                                      </p:cBhvr>
                                      <p:tavLst>
                                        <p:tav tm="100000">
                                          <p:val>
                                            <p:strVal val="(6*min(ma#ppt_x(#ppt_w*#ppt_h,.3),1)-7.4)/-.7*#ppt_h"/>
                                          </p:val>
                                        </p:tav>
                                        <p:tav tm="100000">
                                          <p:val>
                                            <p:strVal val="#ppt_h"/>
                                          </p:val>
                                        </p:tav>
                                      </p:tavLst>
                                    </p:anim>
                                    <p:anim calcmode="lin" valueType="num">
                                      <p:cBhvr>
                                        <p:cTn id="21" dur="500" fill="hold"/>
                                        <p:tgtEl>
                                          <p:spTgt spid="66"/>
                                        </p:tgtEl>
                                        <p:attrNameLst>
                                          <p:attrName>ppt_x</p:attrName>
                                        </p:attrNameLst>
                                      </p:cBhvr>
                                      <p:tavLst>
                                        <p:tav tm="100000">
                                          <p:val>
                                            <p:fltVal val="0.5"/>
                                          </p:val>
                                        </p:tav>
                                        <p:tav tm="100000">
                                          <p:val>
                                            <p:strVal val="#ppt_x"/>
                                          </p:val>
                                        </p:tav>
                                      </p:tavLst>
                                    </p:anim>
                                    <p:anim calcmode="lin" valueType="num">
                                      <p:cBhvr>
                                        <p:cTn id="22" dur="500" fill="hold"/>
                                        <p:tgtEl>
                                          <p:spTgt spid="66"/>
                                        </p:tgtEl>
                                        <p:attrNameLst>
                                          <p:attrName>ppt_y</p:attrName>
                                        </p:attrNameLst>
                                      </p:cBhvr>
                                      <p:tavLst>
                                        <p:tav tm="100000">
                                          <p:val>
                                            <p:strVal val="1+(6*min(ma#ppt_x(#ppt_w*#ppt_h,.3),1)-7.4)/-.7*#ppt_h/2"/>
                                          </p:val>
                                        </p:tav>
                                        <p:tav tm="100000">
                                          <p:val>
                                            <p:strVal val="#ppt_y"/>
                                          </p:val>
                                        </p:tav>
                                      </p:tavLst>
                                    </p:anim>
                                  </p:childTnLst>
                                </p:cTn>
                              </p:par>
                            </p:childTnLst>
                          </p:cTn>
                        </p:par>
                        <p:par>
                          <p:cTn id="23" fill="hold" nodeType="afterGroup">
                            <p:stCondLst>
                              <p:cond delay="1000"/>
                            </p:stCondLst>
                            <p:childTnLst>
                              <p:par>
                                <p:cTn id="24" presetID="23" presetClass="entr" presetSubtype="36" fill="hold" nodeType="afterEffect">
                                  <p:stCondLst>
                                    <p:cond delay="0"/>
                                  </p:stCondLst>
                                  <p:childTnLst>
                                    <p:set>
                                      <p:cBhvr>
                                        <p:cTn id="25" dur="1" fill="hold">
                                          <p:stCondLst>
                                            <p:cond delay="0"/>
                                          </p:stCondLst>
                                        </p:cTn>
                                        <p:tgtEl>
                                          <p:spTgt spid="67"/>
                                        </p:tgtEl>
                                        <p:attrNameLst>
                                          <p:attrName>style.visibility</p:attrName>
                                        </p:attrNameLst>
                                      </p:cBhvr>
                                      <p:to>
                                        <p:strVal val="visible"/>
                                      </p:to>
                                    </p:set>
                                    <p:anim calcmode="lin" valueType="num">
                                      <p:cBhvr>
                                        <p:cTn id="26" dur="500" fill="hold"/>
                                        <p:tgtEl>
                                          <p:spTgt spid="67"/>
                                        </p:tgtEl>
                                        <p:attrNameLst>
                                          <p:attrName>ppt_w</p:attrName>
                                        </p:attrNameLst>
                                      </p:cBhvr>
                                      <p:tavLst>
                                        <p:tav tm="100000">
                                          <p:val>
                                            <p:strVal val="(6*min(ma#ppt_x(#ppt_w*#ppt_h,.3),1)-7.4)/-.7*#ppt_w"/>
                                          </p:val>
                                        </p:tav>
                                        <p:tav tm="100000">
                                          <p:val>
                                            <p:strVal val="#ppt_w"/>
                                          </p:val>
                                        </p:tav>
                                      </p:tavLst>
                                    </p:anim>
                                    <p:anim calcmode="lin" valueType="num">
                                      <p:cBhvr>
                                        <p:cTn id="27" dur="500" fill="hold"/>
                                        <p:tgtEl>
                                          <p:spTgt spid="67"/>
                                        </p:tgtEl>
                                        <p:attrNameLst>
                                          <p:attrName>ppt_h</p:attrName>
                                        </p:attrNameLst>
                                      </p:cBhvr>
                                      <p:tavLst>
                                        <p:tav tm="100000">
                                          <p:val>
                                            <p:strVal val="(6*min(ma#ppt_x(#ppt_w*#ppt_h,.3),1)-7.4)/-.7*#ppt_h"/>
                                          </p:val>
                                        </p:tav>
                                        <p:tav tm="100000">
                                          <p:val>
                                            <p:strVal val="#ppt_h"/>
                                          </p:val>
                                        </p:tav>
                                      </p:tavLst>
                                    </p:anim>
                                    <p:anim calcmode="lin" valueType="num">
                                      <p:cBhvr>
                                        <p:cTn id="28" dur="500" fill="hold"/>
                                        <p:tgtEl>
                                          <p:spTgt spid="67"/>
                                        </p:tgtEl>
                                        <p:attrNameLst>
                                          <p:attrName>ppt_x</p:attrName>
                                        </p:attrNameLst>
                                      </p:cBhvr>
                                      <p:tavLst>
                                        <p:tav tm="100000">
                                          <p:val>
                                            <p:fltVal val="0.5"/>
                                          </p:val>
                                        </p:tav>
                                        <p:tav tm="100000">
                                          <p:val>
                                            <p:strVal val="#ppt_x"/>
                                          </p:val>
                                        </p:tav>
                                      </p:tavLst>
                                    </p:anim>
                                    <p:anim calcmode="lin" valueType="num">
                                      <p:cBhvr>
                                        <p:cTn id="29" dur="500" fill="hold"/>
                                        <p:tgtEl>
                                          <p:spTgt spid="67"/>
                                        </p:tgtEl>
                                        <p:attrNameLst>
                                          <p:attrName>ppt_y</p:attrName>
                                        </p:attrNameLst>
                                      </p:cBhvr>
                                      <p:tavLst>
                                        <p:tav tm="100000">
                                          <p:val>
                                            <p:strVal val="1+(6*min(ma#ppt_x(#ppt_w*#ppt_h,.3),1)-7.4)/-.7*#ppt_h/2"/>
                                          </p:val>
                                        </p:tav>
                                        <p:tav tm="100000">
                                          <p:val>
                                            <p:strVal val="#ppt_y"/>
                                          </p:val>
                                        </p:tav>
                                      </p:tavLst>
                                    </p:anim>
                                  </p:childTnLst>
                                </p:cTn>
                              </p:par>
                            </p:childTnLst>
                          </p:cTn>
                        </p:par>
                        <p:par>
                          <p:cTn id="30" fill="hold" nodeType="afterGroup">
                            <p:stCondLst>
                              <p:cond delay="1500"/>
                            </p:stCondLst>
                            <p:childTnLst>
                              <p:par>
                                <p:cTn id="31" presetID="23" presetClass="entr" presetSubtype="36" fill="hold" nodeType="afterEffect">
                                  <p:stCondLst>
                                    <p:cond delay="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100000">
                                          <p:val>
                                            <p:strVal val="(6*min(ma#ppt_x(#ppt_w*#ppt_h,.3),1)-7.4)/-.7*#ppt_w"/>
                                          </p:val>
                                        </p:tav>
                                        <p:tav tm="100000">
                                          <p:val>
                                            <p:strVal val="#ppt_w"/>
                                          </p:val>
                                        </p:tav>
                                      </p:tavLst>
                                    </p:anim>
                                    <p:anim calcmode="lin" valueType="num">
                                      <p:cBhvr>
                                        <p:cTn id="34" dur="500" fill="hold"/>
                                        <p:tgtEl>
                                          <p:spTgt spid="68"/>
                                        </p:tgtEl>
                                        <p:attrNameLst>
                                          <p:attrName>ppt_h</p:attrName>
                                        </p:attrNameLst>
                                      </p:cBhvr>
                                      <p:tavLst>
                                        <p:tav tm="100000">
                                          <p:val>
                                            <p:strVal val="(6*min(ma#ppt_x(#ppt_w*#ppt_h,.3),1)-7.4)/-.7*#ppt_h"/>
                                          </p:val>
                                        </p:tav>
                                        <p:tav tm="100000">
                                          <p:val>
                                            <p:strVal val="#ppt_h"/>
                                          </p:val>
                                        </p:tav>
                                      </p:tavLst>
                                    </p:anim>
                                    <p:anim calcmode="lin" valueType="num">
                                      <p:cBhvr>
                                        <p:cTn id="35" dur="500" fill="hold"/>
                                        <p:tgtEl>
                                          <p:spTgt spid="68"/>
                                        </p:tgtEl>
                                        <p:attrNameLst>
                                          <p:attrName>ppt_x</p:attrName>
                                        </p:attrNameLst>
                                      </p:cBhvr>
                                      <p:tavLst>
                                        <p:tav tm="100000">
                                          <p:val>
                                            <p:fltVal val="0.5"/>
                                          </p:val>
                                        </p:tav>
                                        <p:tav tm="100000">
                                          <p:val>
                                            <p:strVal val="#ppt_x"/>
                                          </p:val>
                                        </p:tav>
                                      </p:tavLst>
                                    </p:anim>
                                    <p:anim calcmode="lin" valueType="num">
                                      <p:cBhvr>
                                        <p:cTn id="36" dur="500" fill="hold"/>
                                        <p:tgtEl>
                                          <p:spTgt spid="68"/>
                                        </p:tgtEl>
                                        <p:attrNameLst>
                                          <p:attrName>ppt_y</p:attrName>
                                        </p:attrNameLst>
                                      </p:cBhvr>
                                      <p:tavLst>
                                        <p:tav tm="100000">
                                          <p:val>
                                            <p:strVal val="1+(6*min(ma#ppt_x(#ppt_w*#ppt_h,.3),1)-7.4)/-.7*#ppt_h/2"/>
                                          </p:val>
                                        </p:tav>
                                        <p:tav tm="100000">
                                          <p:val>
                                            <p:strVal val="#ppt_y"/>
                                          </p:val>
                                        </p:tav>
                                      </p:tavLst>
                                    </p:anim>
                                  </p:childTnLst>
                                </p:cTn>
                              </p:par>
                            </p:childTnLst>
                          </p:cTn>
                        </p:par>
                        <p:par>
                          <p:cTn id="37" fill="hold" nodeType="afterGroup">
                            <p:stCondLst>
                              <p:cond delay="2000"/>
                            </p:stCondLst>
                            <p:childTnLst>
                              <p:par>
                                <p:cTn id="38" presetID="23" presetClass="entr" presetSubtype="36" fill="hold" nodeType="afterEffect">
                                  <p:stCondLst>
                                    <p:cond delay="0"/>
                                  </p:stCondLst>
                                  <p:childTnLst>
                                    <p:set>
                                      <p:cBhvr>
                                        <p:cTn id="39" dur="1" fill="hold">
                                          <p:stCondLst>
                                            <p:cond delay="0"/>
                                          </p:stCondLst>
                                        </p:cTn>
                                        <p:tgtEl>
                                          <p:spTgt spid="69"/>
                                        </p:tgtEl>
                                        <p:attrNameLst>
                                          <p:attrName>style.visibility</p:attrName>
                                        </p:attrNameLst>
                                      </p:cBhvr>
                                      <p:to>
                                        <p:strVal val="visible"/>
                                      </p:to>
                                    </p:set>
                                    <p:anim calcmode="lin" valueType="num">
                                      <p:cBhvr>
                                        <p:cTn id="40" dur="500" fill="hold"/>
                                        <p:tgtEl>
                                          <p:spTgt spid="69"/>
                                        </p:tgtEl>
                                        <p:attrNameLst>
                                          <p:attrName>ppt_w</p:attrName>
                                        </p:attrNameLst>
                                      </p:cBhvr>
                                      <p:tavLst>
                                        <p:tav tm="100000">
                                          <p:val>
                                            <p:strVal val="(6*min(ma#ppt_x(#ppt_w*#ppt_h,.3),1)-7.4)/-.7*#ppt_w"/>
                                          </p:val>
                                        </p:tav>
                                        <p:tav tm="100000">
                                          <p:val>
                                            <p:strVal val="#ppt_w"/>
                                          </p:val>
                                        </p:tav>
                                      </p:tavLst>
                                    </p:anim>
                                    <p:anim calcmode="lin" valueType="num">
                                      <p:cBhvr>
                                        <p:cTn id="41" dur="500" fill="hold"/>
                                        <p:tgtEl>
                                          <p:spTgt spid="69"/>
                                        </p:tgtEl>
                                        <p:attrNameLst>
                                          <p:attrName>ppt_h</p:attrName>
                                        </p:attrNameLst>
                                      </p:cBhvr>
                                      <p:tavLst>
                                        <p:tav tm="100000">
                                          <p:val>
                                            <p:strVal val="(6*min(ma#ppt_x(#ppt_w*#ppt_h,.3),1)-7.4)/-.7*#ppt_h"/>
                                          </p:val>
                                        </p:tav>
                                        <p:tav tm="100000">
                                          <p:val>
                                            <p:strVal val="#ppt_h"/>
                                          </p:val>
                                        </p:tav>
                                      </p:tavLst>
                                    </p:anim>
                                    <p:anim calcmode="lin" valueType="num">
                                      <p:cBhvr>
                                        <p:cTn id="42" dur="500" fill="hold"/>
                                        <p:tgtEl>
                                          <p:spTgt spid="69"/>
                                        </p:tgtEl>
                                        <p:attrNameLst>
                                          <p:attrName>ppt_x</p:attrName>
                                        </p:attrNameLst>
                                      </p:cBhvr>
                                      <p:tavLst>
                                        <p:tav tm="100000">
                                          <p:val>
                                            <p:fltVal val="0.5"/>
                                          </p:val>
                                        </p:tav>
                                        <p:tav tm="100000">
                                          <p:val>
                                            <p:strVal val="#ppt_x"/>
                                          </p:val>
                                        </p:tav>
                                      </p:tavLst>
                                    </p:anim>
                                    <p:anim calcmode="lin" valueType="num">
                                      <p:cBhvr>
                                        <p:cTn id="43" dur="500" fill="hold"/>
                                        <p:tgtEl>
                                          <p:spTgt spid="69"/>
                                        </p:tgtEl>
                                        <p:attrNameLst>
                                          <p:attrName>ppt_y</p:attrName>
                                        </p:attrNameLst>
                                      </p:cBhvr>
                                      <p:tavLst>
                                        <p:tav tm="100000">
                                          <p:val>
                                            <p:strVal val="1+(6*min(ma#ppt_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14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1"/>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114690" name="Text Box 2"/>
          <p:cNvSpPr txBox="1">
            <a:spLocks noChangeArrowheads="1"/>
          </p:cNvSpPr>
          <p:nvPr/>
        </p:nvSpPr>
        <p:spPr bwMode="auto">
          <a:xfrm>
            <a:off x="5734050" y="3373438"/>
            <a:ext cx="35655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64515" name="Rectangle 3"/>
          <p:cNvSpPr>
            <a:spLocks noChangeArrowheads="1"/>
          </p:cNvSpPr>
          <p:nvPr/>
        </p:nvSpPr>
        <p:spPr bwMode="auto">
          <a:xfrm>
            <a:off x="1463675" y="1293813"/>
            <a:ext cx="7162800" cy="668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ctr" eaLnBrk="0" hangingPunct="0">
              <a:lnSpc>
                <a:spcPct val="105000"/>
              </a:lnSpc>
              <a:spcBef>
                <a:spcPts val="5000"/>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8000" b="1">
                <a:solidFill>
                  <a:srgbClr val="FFFF00"/>
                </a:solidFill>
                <a:latin typeface="Arial" charset="0"/>
              </a:rPr>
              <a:t>NHỮNG Ý TƯỞNG ĐẰNG SAU CÁC THƯ TÍN LÀ GÌ?</a:t>
            </a:r>
          </a:p>
        </p:txBody>
      </p:sp>
      <p:sp>
        <p:nvSpPr>
          <p:cNvPr id="114692" name="Text Box 4"/>
          <p:cNvSpPr txBox="1">
            <a:spLocks noChangeArrowheads="1"/>
          </p:cNvSpPr>
          <p:nvPr/>
        </p:nvSpPr>
        <p:spPr bwMode="auto">
          <a:xfrm>
            <a:off x="1636713" y="1133475"/>
            <a:ext cx="8181975" cy="385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nSpc>
                <a:spcPct val="120000"/>
              </a:lnSpc>
              <a:buClr>
                <a:srgbClr val="000000"/>
              </a:buClr>
              <a:buSzPct val="100000"/>
              <a:buFont typeface="Helvetica" charset="0"/>
              <a:buNone/>
            </a:pPr>
            <a:r>
              <a:rPr lang="en-GB" sz="1600" b="1">
                <a:solidFill>
                  <a:srgbClr val="000000"/>
                </a:solidFill>
                <a:latin typeface="Helvetica" charset="0"/>
                <a:cs typeface="Times New Roman" charset="0"/>
              </a:rPr>
              <a:t>                               </a:t>
            </a:r>
          </a:p>
        </p:txBody>
      </p:sp>
      <p:sp>
        <p:nvSpPr>
          <p:cNvPr id="114693" name="Text Box 5"/>
          <p:cNvSpPr txBox="1">
            <a:spLocks noChangeArrowheads="1"/>
          </p:cNvSpPr>
          <p:nvPr/>
        </p:nvSpPr>
        <p:spPr bwMode="auto">
          <a:xfrm>
            <a:off x="9696450" y="1588"/>
            <a:ext cx="18097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A27C"/>
              </a:buClr>
              <a:buSzPct val="100000"/>
            </a:pPr>
            <a:r>
              <a:rPr lang="en-GB" sz="2000">
                <a:solidFill>
                  <a:srgbClr val="FFA27C"/>
                </a:solidFill>
                <a:latin typeface="Comic Sans MS" charset="0"/>
              </a:rPr>
              <a:t> </a:t>
            </a:r>
          </a:p>
        </p:txBody>
      </p:sp>
      <p:sp>
        <p:nvSpPr>
          <p:cNvPr id="114694" name="Text Box 6"/>
          <p:cNvSpPr txBox="1">
            <a:spLocks noChangeArrowheads="1"/>
          </p:cNvSpPr>
          <p:nvPr/>
        </p:nvSpPr>
        <p:spPr bwMode="auto">
          <a:xfrm>
            <a:off x="8821738" y="741045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14695" name="Text Box 7"/>
          <p:cNvSpPr txBox="1">
            <a:spLocks noChangeArrowheads="1"/>
          </p:cNvSpPr>
          <p:nvPr/>
        </p:nvSpPr>
        <p:spPr bwMode="auto">
          <a:xfrm>
            <a:off x="9263063" y="7389813"/>
            <a:ext cx="3397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61</a:t>
            </a:r>
          </a:p>
        </p:txBody>
      </p:sp>
      <p:sp>
        <p:nvSpPr>
          <p:cNvPr id="64520" name="Rectangle 8"/>
          <p:cNvSpPr>
            <a:spLocks noChangeArrowheads="1"/>
          </p:cNvSpPr>
          <p:nvPr/>
        </p:nvSpPr>
        <p:spPr bwMode="auto">
          <a:xfrm>
            <a:off x="1600200" y="1130300"/>
            <a:ext cx="7162800" cy="668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ctr" eaLnBrk="0" hangingPunct="0">
              <a:lnSpc>
                <a:spcPct val="105000"/>
              </a:lnSpc>
              <a:spcBef>
                <a:spcPts val="5000"/>
              </a:spcBef>
              <a:buClr>
                <a:srgbClr val="FFFF0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8000" b="1">
                <a:solidFill>
                  <a:srgbClr val="FFFF00"/>
                </a:solidFill>
                <a:latin typeface="Arial" charset="0"/>
              </a:rPr>
              <a:t>NGAY TỪ ĐẦU TẠI SAO CHÚNG ĐƯỢC VIẾT RA…?</a:t>
            </a:r>
          </a:p>
        </p:txBody>
      </p:sp>
      <p:sp>
        <p:nvSpPr>
          <p:cNvPr id="114697" name="Text Box 9"/>
          <p:cNvSpPr txBox="1">
            <a:spLocks noChangeArrowheads="1"/>
          </p:cNvSpPr>
          <p:nvPr/>
        </p:nvSpPr>
        <p:spPr bwMode="auto">
          <a:xfrm>
            <a:off x="9572625" y="7348538"/>
            <a:ext cx="307975"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000"/>
              </a:spcBef>
              <a:buClr>
                <a:srgbClr val="FFFFFF"/>
              </a:buClr>
              <a:buSzPct val="100000"/>
            </a:pPr>
            <a:r>
              <a:rPr lang="en-GB" sz="1600" b="1">
                <a:solidFill>
                  <a:srgbClr val="FFFFFF"/>
                </a:solidFill>
                <a:latin typeface="Comic Sans MS" charset="0"/>
              </a:rPr>
              <a:t>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afterEffect">
                                  <p:stCondLst>
                                    <p:cond delay="0"/>
                                  </p:stCondLst>
                                  <p:childTnLst>
                                    <p:set>
                                      <p:cBhvr>
                                        <p:cTn id="6" dur="1" fill="hold">
                                          <p:stCondLst>
                                            <p:cond delay="0"/>
                                          </p:stCondLst>
                                        </p:cTn>
                                        <p:tgtEl>
                                          <p:spTgt spid="64515"/>
                                        </p:tgtEl>
                                        <p:attrNameLst>
                                          <p:attrName>style.visibility</p:attrName>
                                        </p:attrNameLst>
                                      </p:cBhvr>
                                      <p:to>
                                        <p:strVal val="visible"/>
                                      </p:to>
                                    </p:set>
                                    <p:animEffect transition="in" filter="fade">
                                      <p:cBhvr>
                                        <p:cTn id="7" dur="1000"/>
                                        <p:tgtEl>
                                          <p:spTgt spid="64515"/>
                                        </p:tgtEl>
                                      </p:cBhvr>
                                    </p:animEffect>
                                  </p:childTnLst>
                                  <p:subTnLst>
                                    <p:set>
                                      <p:cBhvr override="childStyle">
                                        <p:cTn dur="1" fill="hold" display="0" masterRel="nextClick" afterEffect="1"/>
                                        <p:tgtEl>
                                          <p:spTgt spid="64515"/>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fill="hold" nodeType="clickEffect">
                                  <p:stCondLst>
                                    <p:cond delay="0"/>
                                  </p:stCondLst>
                                  <p:childTnLst>
                                    <p:set>
                                      <p:cBhvr>
                                        <p:cTn id="11" dur="1" fill="hold">
                                          <p:stCondLst>
                                            <p:cond delay="0"/>
                                          </p:stCondLst>
                                        </p:cTn>
                                        <p:tgtEl>
                                          <p:spTgt spid="64520"/>
                                        </p:tgtEl>
                                        <p:attrNameLst>
                                          <p:attrName>style.visibility</p:attrName>
                                        </p:attrNameLst>
                                      </p:cBhvr>
                                      <p:to>
                                        <p:strVal val="visible"/>
                                      </p:to>
                                    </p:set>
                                    <p:animEffect transition="in" filter="fade">
                                      <p:cBhvr>
                                        <p:cTn id="12" dur="1000"/>
                                        <p:tgtEl>
                                          <p:spTgt spid="64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860425" y="3319463"/>
            <a:ext cx="8378825" cy="2082800"/>
            <a:chOff x="542" y="2091"/>
            <a:chExt cx="5278" cy="1312"/>
          </a:xfrm>
        </p:grpSpPr>
        <p:sp>
          <p:nvSpPr>
            <p:cNvPr id="65538" name="Line 2"/>
            <p:cNvSpPr>
              <a:spLocks noChangeShapeType="1"/>
            </p:cNvSpPr>
            <p:nvPr/>
          </p:nvSpPr>
          <p:spPr bwMode="auto">
            <a:xfrm>
              <a:off x="542" y="3371"/>
              <a:ext cx="4544" cy="1"/>
            </a:xfrm>
            <a:prstGeom prst="line">
              <a:avLst/>
            </a:prstGeom>
            <a:noFill/>
            <a:ln w="76320">
              <a:solidFill>
                <a:srgbClr val="FC0128"/>
              </a:solidFill>
              <a:miter lim="800000"/>
              <a:headEnd/>
              <a:tailEnd/>
            </a:ln>
            <a:effectLst>
              <a:outerShdw dist="71785" dir="2700000" algn="ctr" rotWithShape="0">
                <a:srgbClr val="808080"/>
              </a:outerShdw>
            </a:effectLst>
          </p:spPr>
          <p:txBody>
            <a:bodyP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65539" name="Line 3"/>
            <p:cNvSpPr>
              <a:spLocks noChangeShapeType="1"/>
            </p:cNvSpPr>
            <p:nvPr/>
          </p:nvSpPr>
          <p:spPr bwMode="auto">
            <a:xfrm>
              <a:off x="5064" y="2091"/>
              <a:ext cx="757" cy="1"/>
            </a:xfrm>
            <a:prstGeom prst="line">
              <a:avLst/>
            </a:prstGeom>
            <a:noFill/>
            <a:ln w="76320">
              <a:solidFill>
                <a:srgbClr val="FC0128"/>
              </a:solidFill>
              <a:miter lim="800000"/>
              <a:headEnd/>
              <a:tailEnd/>
            </a:ln>
            <a:effectLst>
              <a:outerShdw dist="71785" dir="2700000" algn="ctr" rotWithShape="0">
                <a:srgbClr val="808080"/>
              </a:outerShdw>
            </a:effectLst>
          </p:spPr>
          <p:txBody>
            <a:bodyP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65540" name="Line 4"/>
            <p:cNvSpPr>
              <a:spLocks noChangeShapeType="1"/>
            </p:cNvSpPr>
            <p:nvPr/>
          </p:nvSpPr>
          <p:spPr bwMode="auto">
            <a:xfrm>
              <a:off x="5085" y="2124"/>
              <a:ext cx="1" cy="1280"/>
            </a:xfrm>
            <a:prstGeom prst="line">
              <a:avLst/>
            </a:prstGeom>
            <a:noFill/>
            <a:ln w="76320">
              <a:solidFill>
                <a:srgbClr val="FC0128"/>
              </a:solidFill>
              <a:miter lim="800000"/>
              <a:headEnd/>
              <a:tailEnd/>
            </a:ln>
            <a:effectLst>
              <a:outerShdw dist="71785" dir="2700000" algn="ctr" rotWithShape="0">
                <a:srgbClr val="808080"/>
              </a:outerShdw>
            </a:effectLst>
          </p:spPr>
          <p:txBody>
            <a:bodyP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grpSp>
      <p:sp>
        <p:nvSpPr>
          <p:cNvPr id="116738" name="Rectangle 5"/>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116739" name="Line 6"/>
          <p:cNvSpPr>
            <a:spLocks noChangeShapeType="1"/>
          </p:cNvSpPr>
          <p:nvPr/>
        </p:nvSpPr>
        <p:spPr bwMode="auto">
          <a:xfrm>
            <a:off x="3143250" y="533400"/>
            <a:ext cx="6381750"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lIns="91418" tIns="45710" rIns="91418" bIns="45710"/>
          <a:lstStyle/>
          <a:p>
            <a:endParaRPr lang="en-US"/>
          </a:p>
        </p:txBody>
      </p:sp>
      <p:sp>
        <p:nvSpPr>
          <p:cNvPr id="116740" name="Text Box 7"/>
          <p:cNvSpPr txBox="1">
            <a:spLocks noChangeArrowheads="1"/>
          </p:cNvSpPr>
          <p:nvPr/>
        </p:nvSpPr>
        <p:spPr bwMode="auto">
          <a:xfrm>
            <a:off x="9698038" y="1588"/>
            <a:ext cx="18097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FF00"/>
              </a:buClr>
              <a:buSzPct val="100000"/>
            </a:pPr>
            <a:r>
              <a:rPr lang="en-GB" sz="2000">
                <a:solidFill>
                  <a:srgbClr val="FFFF00"/>
                </a:solidFill>
                <a:latin typeface="Comic Sans MS" charset="0"/>
              </a:rPr>
              <a:t> </a:t>
            </a:r>
          </a:p>
        </p:txBody>
      </p:sp>
      <p:sp>
        <p:nvSpPr>
          <p:cNvPr id="65544" name="Text Box 8"/>
          <p:cNvSpPr txBox="1">
            <a:spLocks noChangeArrowheads="1"/>
          </p:cNvSpPr>
          <p:nvPr/>
        </p:nvSpPr>
        <p:spPr bwMode="auto">
          <a:xfrm>
            <a:off x="4789488" y="271463"/>
            <a:ext cx="4659312" cy="463550"/>
          </a:xfrm>
          <a:prstGeom prst="rect">
            <a:avLst/>
          </a:prstGeom>
          <a:solidFill>
            <a:srgbClr val="4618C6"/>
          </a:solidFill>
          <a:ln w="57240">
            <a:solidFill>
              <a:srgbClr val="FFFF00"/>
            </a:solidFill>
            <a:miter lim="800000"/>
            <a:headEnd/>
            <a:tailEnd/>
          </a:ln>
          <a:effectLst>
            <a:outerShdw dist="71785" dir="2700000" algn="ctr" rotWithShape="0">
              <a:srgbClr val="808080"/>
            </a:outerShdw>
          </a:effectLst>
        </p:spPr>
        <p:txBody>
          <a:bodyPr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500"/>
              </a:spcBef>
              <a:buClr>
                <a:srgbClr val="FFFF00"/>
              </a:buClr>
              <a:buSzPct val="100000"/>
            </a:pPr>
            <a:r>
              <a:rPr lang="en-GB" sz="2400" b="1">
                <a:solidFill>
                  <a:srgbClr val="FFFF00"/>
                </a:solidFill>
                <a:latin typeface="Comic Sans MS" charset="0"/>
              </a:rPr>
              <a:t>TRỢ GIÚP HỌC TẬP #26 </a:t>
            </a:r>
          </a:p>
        </p:txBody>
      </p:sp>
      <p:sp>
        <p:nvSpPr>
          <p:cNvPr id="116742" name="Text Box 9"/>
          <p:cNvSpPr txBox="1">
            <a:spLocks noChangeArrowheads="1"/>
          </p:cNvSpPr>
          <p:nvPr/>
        </p:nvSpPr>
        <p:spPr bwMode="auto">
          <a:xfrm>
            <a:off x="3427413" y="177800"/>
            <a:ext cx="1712912"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65546" name="Text Box 10"/>
          <p:cNvSpPr txBox="1">
            <a:spLocks noChangeArrowheads="1"/>
          </p:cNvSpPr>
          <p:nvPr/>
        </p:nvSpPr>
        <p:spPr bwMode="auto">
          <a:xfrm>
            <a:off x="1462088" y="1498600"/>
            <a:ext cx="7116762" cy="531813"/>
          </a:xfrm>
          <a:prstGeom prst="rect">
            <a:avLst/>
          </a:prstGeom>
          <a:solidFill>
            <a:srgbClr val="000080"/>
          </a:solidFill>
          <a:ln w="57240">
            <a:solidFill>
              <a:srgbClr val="FC0128"/>
            </a:solidFill>
            <a:miter lim="800000"/>
            <a:headEnd/>
            <a:tailEnd/>
          </a:ln>
          <a:effectLst>
            <a:outerShdw dist="99193" dir="3018056" algn="ctr" rotWithShape="0">
              <a:srgbClr val="808080"/>
            </a:outerShdw>
          </a:effec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buClr>
                <a:srgbClr val="FFFFFF"/>
              </a:buClr>
              <a:buSzPct val="100000"/>
              <a:buFont typeface="Arial Rounded MT Bold" charset="0"/>
              <a:buNone/>
            </a:pPr>
            <a:r>
              <a:rPr lang="ja-JP" altLang="en-GB" sz="2800" b="1">
                <a:solidFill>
                  <a:srgbClr val="FFFFFF"/>
                </a:solidFill>
                <a:latin typeface="Arial Rounded MT Bold" charset="0"/>
              </a:rPr>
              <a:t>“</a:t>
            </a:r>
            <a:r>
              <a:rPr lang="en-GB" altLang="ja-JP" sz="2800" b="1">
                <a:solidFill>
                  <a:srgbClr val="FFFFFF"/>
                </a:solidFill>
                <a:latin typeface="Arial Rounded MT Bold" charset="0"/>
              </a:rPr>
              <a:t>TH</a:t>
            </a:r>
            <a:r>
              <a:rPr lang="en-GB" altLang="ja-JP" sz="2800" b="1">
                <a:solidFill>
                  <a:srgbClr val="FFFFFF"/>
                </a:solidFill>
                <a:latin typeface="Lucida Grande" charset="0"/>
              </a:rPr>
              <a:t>Ư</a:t>
            </a:r>
            <a:r>
              <a:rPr lang="en-GB" altLang="ja-JP" sz="2800" b="1">
                <a:solidFill>
                  <a:srgbClr val="FFFFFF"/>
                </a:solidFill>
                <a:latin typeface="Arial Rounded MT Bold" charset="0"/>
              </a:rPr>
              <a:t> TÍN</a:t>
            </a:r>
            <a:r>
              <a:rPr lang="ja-JP" altLang="en-GB" sz="2800" b="1">
                <a:solidFill>
                  <a:srgbClr val="FFFFFF"/>
                </a:solidFill>
                <a:latin typeface="Arial Rounded MT Bold" charset="0"/>
              </a:rPr>
              <a:t>”</a:t>
            </a:r>
            <a:r>
              <a:rPr lang="en-GB" altLang="ja-JP" sz="2800" b="1">
                <a:solidFill>
                  <a:srgbClr val="FFFFFF"/>
                </a:solidFill>
                <a:latin typeface="Arial Rounded MT Bold" charset="0"/>
              </a:rPr>
              <a:t> LÀ CÁC </a:t>
            </a:r>
            <a:r>
              <a:rPr lang="ja-JP" altLang="en-GB" sz="2800" b="1">
                <a:solidFill>
                  <a:srgbClr val="FFFFFF"/>
                </a:solidFill>
                <a:latin typeface="Arial Rounded MT Bold" charset="0"/>
              </a:rPr>
              <a:t>“</a:t>
            </a:r>
            <a:r>
              <a:rPr lang="en-GB" altLang="ja-JP" sz="2800" b="1">
                <a:solidFill>
                  <a:srgbClr val="FFFFFF"/>
                </a:solidFill>
                <a:latin typeface="Arial Rounded MT Bold" charset="0"/>
              </a:rPr>
              <a:t>BỨC TH</a:t>
            </a:r>
            <a:r>
              <a:rPr lang="en-GB" altLang="ja-JP" sz="2800" b="1">
                <a:solidFill>
                  <a:srgbClr val="FFFFFF"/>
                </a:solidFill>
                <a:latin typeface="Lucida Grande" charset="0"/>
              </a:rPr>
              <a:t>Ư</a:t>
            </a:r>
            <a:r>
              <a:rPr lang="ja-JP" altLang="en-GB" sz="2800" b="1">
                <a:solidFill>
                  <a:srgbClr val="FFFFFF"/>
                </a:solidFill>
                <a:latin typeface="Arial Rounded MT Bold" charset="0"/>
              </a:rPr>
              <a:t>”</a:t>
            </a:r>
            <a:r>
              <a:rPr lang="en-GB" altLang="ja-JP" sz="2800" b="1">
                <a:solidFill>
                  <a:srgbClr val="FFFFFF"/>
                </a:solidFill>
                <a:latin typeface="Arial Rounded MT Bold" charset="0"/>
              </a:rPr>
              <a:t>…</a:t>
            </a:r>
            <a:endParaRPr lang="en-GB" sz="2800" b="1">
              <a:solidFill>
                <a:srgbClr val="FFFFFF"/>
              </a:solidFill>
              <a:latin typeface="Arial Rounded MT Bold" charset="0"/>
            </a:endParaRPr>
          </a:p>
        </p:txBody>
      </p:sp>
      <p:sp>
        <p:nvSpPr>
          <p:cNvPr id="65547" name="Text Box 11"/>
          <p:cNvSpPr txBox="1">
            <a:spLocks noChangeArrowheads="1"/>
          </p:cNvSpPr>
          <p:nvPr/>
        </p:nvSpPr>
        <p:spPr bwMode="auto">
          <a:xfrm>
            <a:off x="2106613" y="2438400"/>
            <a:ext cx="5816600" cy="531813"/>
          </a:xfrm>
          <a:prstGeom prst="rect">
            <a:avLst/>
          </a:prstGeom>
          <a:solidFill>
            <a:srgbClr val="000080"/>
          </a:solidFill>
          <a:ln w="57240">
            <a:solidFill>
              <a:srgbClr val="FC0128"/>
            </a:solidFill>
            <a:miter lim="800000"/>
            <a:headEnd/>
            <a:tailEnd/>
          </a:ln>
          <a:effectLst>
            <a:outerShdw dist="99193" dir="3018056" algn="ctr" rotWithShape="0">
              <a:srgbClr val="808080"/>
            </a:outerShdw>
          </a:effec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buClr>
                <a:srgbClr val="FFFFFF"/>
              </a:buClr>
              <a:buSzPct val="100000"/>
              <a:buFont typeface="Arial Rounded MT Bold" charset="0"/>
              <a:buNone/>
            </a:pPr>
            <a:r>
              <a:rPr lang="en-GB" sz="2800" b="1">
                <a:solidFill>
                  <a:srgbClr val="FFFFFF"/>
                </a:solidFill>
                <a:latin typeface="Arial Rounded MT Bold" charset="0"/>
              </a:rPr>
              <a:t>…GỒM CÓ HAI PHẦN</a:t>
            </a:r>
          </a:p>
        </p:txBody>
      </p:sp>
      <p:grpSp>
        <p:nvGrpSpPr>
          <p:cNvPr id="3" name="Group 12"/>
          <p:cNvGrpSpPr>
            <a:grpSpLocks/>
          </p:cNvGrpSpPr>
          <p:nvPr/>
        </p:nvGrpSpPr>
        <p:grpSpPr bwMode="auto">
          <a:xfrm>
            <a:off x="2274888" y="3321050"/>
            <a:ext cx="5559425" cy="1803400"/>
            <a:chOff x="1433" y="2092"/>
            <a:chExt cx="3502" cy="1136"/>
          </a:xfrm>
        </p:grpSpPr>
        <p:sp>
          <p:nvSpPr>
            <p:cNvPr id="65549" name="AutoShape 13"/>
            <p:cNvSpPr>
              <a:spLocks noChangeArrowheads="1"/>
            </p:cNvSpPr>
            <p:nvPr/>
          </p:nvSpPr>
          <p:spPr bwMode="auto">
            <a:xfrm>
              <a:off x="1433" y="2092"/>
              <a:ext cx="3502" cy="1136"/>
            </a:xfrm>
            <a:prstGeom prst="roundRect">
              <a:avLst>
                <a:gd name="adj" fmla="val 16667"/>
              </a:avLst>
            </a:prstGeom>
            <a:gradFill rotWithShape="0">
              <a:gsLst>
                <a:gs pos="0">
                  <a:srgbClr val="2C4174"/>
                </a:gs>
                <a:gs pos="50000">
                  <a:srgbClr val="618FFD"/>
                </a:gs>
                <a:gs pos="100000">
                  <a:srgbClr val="2C4174"/>
                </a:gs>
              </a:gsLst>
              <a:lin ang="5400000" scaled="1"/>
            </a:gradFill>
            <a:ln w="38160">
              <a:solidFill>
                <a:srgbClr val="000000"/>
              </a:solidFill>
              <a:miter lim="800000"/>
              <a:headEnd/>
              <a:tailEnd/>
            </a:ln>
            <a:effectLst>
              <a:outerShdw dist="17819" dir="2700000" algn="ctr" rotWithShape="0">
                <a:srgbClr val="919191"/>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16759" name="Text Box 14"/>
            <p:cNvSpPr txBox="1">
              <a:spLocks noChangeArrowheads="1"/>
            </p:cNvSpPr>
            <p:nvPr/>
          </p:nvSpPr>
          <p:spPr bwMode="auto">
            <a:xfrm>
              <a:off x="1734" y="2164"/>
              <a:ext cx="2824" cy="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3000"/>
                </a:spcBef>
                <a:buClr>
                  <a:srgbClr val="FFFF00"/>
                </a:buClr>
                <a:buSzPct val="100000"/>
              </a:pPr>
              <a:r>
                <a:rPr lang="en-GB" sz="4800" b="1">
                  <a:solidFill>
                    <a:srgbClr val="FFFF00"/>
                  </a:solidFill>
                  <a:latin typeface="Helvetica" charset="0"/>
                </a:rPr>
                <a:t>THƯ TÍN PHAOLÔ</a:t>
              </a:r>
            </a:p>
          </p:txBody>
        </p:sp>
      </p:grpSp>
      <p:grpSp>
        <p:nvGrpSpPr>
          <p:cNvPr id="4" name="Group 15"/>
          <p:cNvGrpSpPr>
            <a:grpSpLocks/>
          </p:cNvGrpSpPr>
          <p:nvPr/>
        </p:nvGrpSpPr>
        <p:grpSpPr bwMode="auto">
          <a:xfrm>
            <a:off x="2220913" y="3381375"/>
            <a:ext cx="5559425" cy="1803400"/>
            <a:chOff x="1529" y="2188"/>
            <a:chExt cx="3502" cy="1136"/>
          </a:xfrm>
        </p:grpSpPr>
        <p:sp>
          <p:nvSpPr>
            <p:cNvPr id="65552" name="AutoShape 16"/>
            <p:cNvSpPr>
              <a:spLocks noChangeArrowheads="1"/>
            </p:cNvSpPr>
            <p:nvPr/>
          </p:nvSpPr>
          <p:spPr bwMode="auto">
            <a:xfrm>
              <a:off x="1529" y="2188"/>
              <a:ext cx="3502" cy="1136"/>
            </a:xfrm>
            <a:prstGeom prst="roundRect">
              <a:avLst>
                <a:gd name="adj" fmla="val 16667"/>
              </a:avLst>
            </a:prstGeom>
            <a:gradFill rotWithShape="0">
              <a:gsLst>
                <a:gs pos="0">
                  <a:srgbClr val="2C4174"/>
                </a:gs>
                <a:gs pos="50000">
                  <a:srgbClr val="618FFD"/>
                </a:gs>
                <a:gs pos="100000">
                  <a:srgbClr val="2C4174"/>
                </a:gs>
              </a:gsLst>
              <a:lin ang="5400000" scaled="1"/>
            </a:gradFill>
            <a:ln w="38160">
              <a:solidFill>
                <a:srgbClr val="000000"/>
              </a:solidFill>
              <a:miter lim="800000"/>
              <a:headEnd/>
              <a:tailEnd/>
            </a:ln>
            <a:effectLst>
              <a:outerShdw dist="17819" dir="2700000" algn="ctr" rotWithShape="0">
                <a:srgbClr val="919191"/>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16757" name="Text Box 17"/>
            <p:cNvSpPr txBox="1">
              <a:spLocks noChangeArrowheads="1"/>
            </p:cNvSpPr>
            <p:nvPr/>
          </p:nvSpPr>
          <p:spPr bwMode="auto">
            <a:xfrm>
              <a:off x="1666" y="2260"/>
              <a:ext cx="3244" cy="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3000"/>
                </a:spcBef>
                <a:buClr>
                  <a:srgbClr val="FFFF00"/>
                </a:buClr>
                <a:buSzPct val="100000"/>
              </a:pPr>
              <a:r>
                <a:rPr lang="en-GB" sz="4800" b="1">
                  <a:solidFill>
                    <a:srgbClr val="FFFF00"/>
                  </a:solidFill>
                  <a:latin typeface="Helvetica" charset="0"/>
                </a:rPr>
                <a:t>THƯ TÍN DO PHAO-LÔ VIẾT</a:t>
              </a:r>
            </a:p>
          </p:txBody>
        </p:sp>
      </p:grpSp>
      <p:grpSp>
        <p:nvGrpSpPr>
          <p:cNvPr id="5" name="Group 18"/>
          <p:cNvGrpSpPr>
            <a:grpSpLocks/>
          </p:cNvGrpSpPr>
          <p:nvPr/>
        </p:nvGrpSpPr>
        <p:grpSpPr bwMode="auto">
          <a:xfrm>
            <a:off x="600075" y="5684838"/>
            <a:ext cx="8596313" cy="1166812"/>
            <a:chOff x="378" y="3581"/>
            <a:chExt cx="5415" cy="735"/>
          </a:xfrm>
        </p:grpSpPr>
        <p:sp>
          <p:nvSpPr>
            <p:cNvPr id="65555" name="AutoShape 19"/>
            <p:cNvSpPr>
              <a:spLocks noChangeArrowheads="1"/>
            </p:cNvSpPr>
            <p:nvPr/>
          </p:nvSpPr>
          <p:spPr bwMode="auto">
            <a:xfrm>
              <a:off x="689" y="3581"/>
              <a:ext cx="4904" cy="735"/>
            </a:xfrm>
            <a:prstGeom prst="roundRect">
              <a:avLst>
                <a:gd name="adj" fmla="val 16667"/>
              </a:avLst>
            </a:prstGeom>
            <a:gradFill rotWithShape="0">
              <a:gsLst>
                <a:gs pos="0">
                  <a:srgbClr val="215310"/>
                </a:gs>
                <a:gs pos="50000">
                  <a:srgbClr val="66FF33"/>
                </a:gs>
                <a:gs pos="100000">
                  <a:srgbClr val="215310"/>
                </a:gs>
              </a:gsLst>
              <a:lin ang="5400000" scaled="1"/>
            </a:gradFill>
            <a:ln w="38160">
              <a:solidFill>
                <a:srgbClr val="000000"/>
              </a:solidFill>
              <a:miter lim="800000"/>
              <a:headEnd/>
              <a:tailEnd/>
            </a:ln>
            <a:effectLst>
              <a:outerShdw dist="17819" dir="2700000" algn="ctr" rotWithShape="0">
                <a:srgbClr val="919191"/>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16755" name="Text Box 20"/>
            <p:cNvSpPr txBox="1">
              <a:spLocks noChangeArrowheads="1"/>
            </p:cNvSpPr>
            <p:nvPr/>
          </p:nvSpPr>
          <p:spPr bwMode="auto">
            <a:xfrm>
              <a:off x="378" y="3675"/>
              <a:ext cx="5415"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3000"/>
                </a:spcBef>
                <a:buClr>
                  <a:srgbClr val="FFFFFF"/>
                </a:buClr>
                <a:buSzPct val="100000"/>
              </a:pPr>
              <a:r>
                <a:rPr lang="en-GB" sz="4800" b="1">
                  <a:solidFill>
                    <a:srgbClr val="FFFFFF"/>
                  </a:solidFill>
                  <a:latin typeface="Helvetica" charset="0"/>
                </a:rPr>
                <a:t>THƯ TÍN TỔNG QUÁT</a:t>
              </a:r>
            </a:p>
          </p:txBody>
        </p:sp>
      </p:grpSp>
      <p:grpSp>
        <p:nvGrpSpPr>
          <p:cNvPr id="6" name="Group 21"/>
          <p:cNvGrpSpPr>
            <a:grpSpLocks/>
          </p:cNvGrpSpPr>
          <p:nvPr/>
        </p:nvGrpSpPr>
        <p:grpSpPr bwMode="auto">
          <a:xfrm>
            <a:off x="996950" y="5470525"/>
            <a:ext cx="8596313" cy="1935163"/>
            <a:chOff x="576" y="3467"/>
            <a:chExt cx="5415" cy="1219"/>
          </a:xfrm>
        </p:grpSpPr>
        <p:sp>
          <p:nvSpPr>
            <p:cNvPr id="65558" name="AutoShape 22"/>
            <p:cNvSpPr>
              <a:spLocks noChangeArrowheads="1"/>
            </p:cNvSpPr>
            <p:nvPr/>
          </p:nvSpPr>
          <p:spPr bwMode="auto">
            <a:xfrm>
              <a:off x="823" y="3467"/>
              <a:ext cx="4904" cy="1219"/>
            </a:xfrm>
            <a:prstGeom prst="roundRect">
              <a:avLst>
                <a:gd name="adj" fmla="val 16667"/>
              </a:avLst>
            </a:prstGeom>
            <a:gradFill rotWithShape="0">
              <a:gsLst>
                <a:gs pos="0">
                  <a:srgbClr val="215310"/>
                </a:gs>
                <a:gs pos="50000">
                  <a:srgbClr val="66FF33"/>
                </a:gs>
                <a:gs pos="100000">
                  <a:srgbClr val="215310"/>
                </a:gs>
              </a:gsLst>
              <a:lin ang="5400000" scaled="1"/>
            </a:gradFill>
            <a:ln w="38160">
              <a:solidFill>
                <a:srgbClr val="000000"/>
              </a:solidFill>
              <a:miter lim="800000"/>
              <a:headEnd/>
              <a:tailEnd/>
            </a:ln>
            <a:effectLst>
              <a:outerShdw dist="17819" dir="2700000" algn="ctr" rotWithShape="0">
                <a:srgbClr val="919191"/>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16753" name="Text Box 23"/>
            <p:cNvSpPr txBox="1">
              <a:spLocks noChangeArrowheads="1"/>
            </p:cNvSpPr>
            <p:nvPr/>
          </p:nvSpPr>
          <p:spPr bwMode="auto">
            <a:xfrm>
              <a:off x="576" y="3594"/>
              <a:ext cx="5415" cy="9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3000"/>
                </a:spcBef>
                <a:buClr>
                  <a:srgbClr val="FFFFFF"/>
                </a:buClr>
                <a:buSzPct val="100000"/>
              </a:pPr>
              <a:r>
                <a:rPr lang="en-GB" sz="4300" b="1">
                  <a:solidFill>
                    <a:srgbClr val="FFFFFF"/>
                  </a:solidFill>
                  <a:latin typeface="Helvetica" charset="0"/>
                </a:rPr>
                <a:t>THƯ TÍN DO NHỮNG NGƯỜI KHÁC VIẾT</a:t>
              </a:r>
            </a:p>
          </p:txBody>
        </p:sp>
      </p:grpSp>
      <p:sp>
        <p:nvSpPr>
          <p:cNvPr id="116749" name="Text Box 24"/>
          <p:cNvSpPr txBox="1">
            <a:spLocks noChangeArrowheads="1"/>
          </p:cNvSpPr>
          <p:nvPr/>
        </p:nvSpPr>
        <p:spPr bwMode="auto">
          <a:xfrm>
            <a:off x="9358313" y="6838950"/>
            <a:ext cx="184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16750" name="Text Box 25"/>
          <p:cNvSpPr txBox="1">
            <a:spLocks noChangeArrowheads="1"/>
          </p:cNvSpPr>
          <p:nvPr/>
        </p:nvSpPr>
        <p:spPr bwMode="auto">
          <a:xfrm>
            <a:off x="9263063" y="7389813"/>
            <a:ext cx="3397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62</a:t>
            </a:r>
          </a:p>
        </p:txBody>
      </p:sp>
      <p:sp>
        <p:nvSpPr>
          <p:cNvPr id="116751" name="Text Box 26"/>
          <p:cNvSpPr txBox="1">
            <a:spLocks noChangeArrowheads="1"/>
          </p:cNvSpPr>
          <p:nvPr/>
        </p:nvSpPr>
        <p:spPr bwMode="auto">
          <a:xfrm>
            <a:off x="9563100" y="7345363"/>
            <a:ext cx="307975"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000"/>
              </a:spcBef>
              <a:buClr>
                <a:srgbClr val="FFFFFF"/>
              </a:buClr>
              <a:buSzPct val="100000"/>
            </a:pPr>
            <a:r>
              <a:rPr lang="en-GB" sz="1600" b="1">
                <a:solidFill>
                  <a:srgbClr val="FFFFFF"/>
                </a:solidFill>
                <a:latin typeface="Comic Sans MS" charset="0"/>
              </a:rPr>
              <a:t>6</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65544"/>
                                        </p:tgtEl>
                                        <p:attrNameLst>
                                          <p:attrName>style.visibility</p:attrName>
                                        </p:attrNameLst>
                                      </p:cBhvr>
                                      <p:to>
                                        <p:strVal val="visible"/>
                                      </p:to>
                                    </p:set>
                                    <p:anim calcmode="lin" valueType="num">
                                      <p:cBhvr>
                                        <p:cTn id="7" dur="500" fill="hold"/>
                                        <p:tgtEl>
                                          <p:spTgt spid="65544"/>
                                        </p:tgtEl>
                                        <p:attrNameLst>
                                          <p:attrName>ppt_x</p:attrName>
                                        </p:attrNameLst>
                                      </p:cBhvr>
                                      <p:tavLst>
                                        <p:tav tm="100000">
                                          <p:val>
                                            <p:strVal val="1+#ppt_w/2"/>
                                          </p:val>
                                        </p:tav>
                                        <p:tav tm="100000">
                                          <p:val>
                                            <p:strVal val="#ppt_x"/>
                                          </p:val>
                                        </p:tav>
                                      </p:tavLst>
                                    </p:anim>
                                    <p:anim calcmode="lin" valueType="num">
                                      <p:cBhvr>
                                        <p:cTn id="8" dur="500" fill="hold"/>
                                        <p:tgtEl>
                                          <p:spTgt spid="65544"/>
                                        </p:tgtEl>
                                        <p:attrNameLst>
                                          <p:attrName>ppt_y</p:attrName>
                                        </p:attrNameLst>
                                      </p:cBhvr>
                                      <p:tavLst>
                                        <p:tav tm="10000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5546"/>
                                        </p:tgtEl>
                                        <p:attrNameLst>
                                          <p:attrName>style.visibility</p:attrName>
                                        </p:attrNameLst>
                                      </p:cBhvr>
                                      <p:to>
                                        <p:strVal val="visible"/>
                                      </p:to>
                                    </p:set>
                                    <p:anim calcmode="lin" valueType="num">
                                      <p:cBhvr>
                                        <p:cTn id="13" dur="500" fill="hold"/>
                                        <p:tgtEl>
                                          <p:spTgt spid="65546"/>
                                        </p:tgtEl>
                                        <p:attrNameLst>
                                          <p:attrName>ppt_x</p:attrName>
                                        </p:attrNameLst>
                                      </p:cBhvr>
                                      <p:tavLst>
                                        <p:tav tm="100000">
                                          <p:val>
                                            <p:strVal val="0-#ppt_w/2"/>
                                          </p:val>
                                        </p:tav>
                                        <p:tav tm="100000">
                                          <p:val>
                                            <p:strVal val="#ppt_x"/>
                                          </p:val>
                                        </p:tav>
                                      </p:tavLst>
                                    </p:anim>
                                    <p:anim calcmode="lin" valueType="num">
                                      <p:cBhvr>
                                        <p:cTn id="14" dur="500" fill="hold"/>
                                        <p:tgtEl>
                                          <p:spTgt spid="65546"/>
                                        </p:tgtEl>
                                        <p:attrNameLst>
                                          <p:attrName>ppt_y</p:attrName>
                                        </p:attrNameLst>
                                      </p:cBhvr>
                                      <p:tavLst>
                                        <p:tav tm="10000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65547"/>
                                        </p:tgtEl>
                                        <p:attrNameLst>
                                          <p:attrName>style.visibility</p:attrName>
                                        </p:attrNameLst>
                                      </p:cBhvr>
                                      <p:to>
                                        <p:strVal val="visible"/>
                                      </p:to>
                                    </p:set>
                                    <p:anim calcmode="lin" valueType="num">
                                      <p:cBhvr>
                                        <p:cTn id="19" dur="500" fill="hold"/>
                                        <p:tgtEl>
                                          <p:spTgt spid="65547"/>
                                        </p:tgtEl>
                                        <p:attrNameLst>
                                          <p:attrName>ppt_x</p:attrName>
                                        </p:attrNameLst>
                                      </p:cBhvr>
                                      <p:tavLst>
                                        <p:tav tm="100000">
                                          <p:val>
                                            <p:strVal val="0-#ppt_w/2"/>
                                          </p:val>
                                        </p:tav>
                                        <p:tav tm="100000">
                                          <p:val>
                                            <p:strVal val="#ppt_x"/>
                                          </p:val>
                                        </p:tav>
                                      </p:tavLst>
                                    </p:anim>
                                    <p:anim calcmode="lin" valueType="num">
                                      <p:cBhvr>
                                        <p:cTn id="20" dur="500" fill="hold"/>
                                        <p:tgtEl>
                                          <p:spTgt spid="65547"/>
                                        </p:tgtEl>
                                        <p:attrNameLst>
                                          <p:attrName>ppt_y</p:attrName>
                                        </p:attrNameLst>
                                      </p:cBhvr>
                                      <p:tavLst>
                                        <p:tav tm="10000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childTnLst>
                          </p:cTn>
                        </p:par>
                        <p:par>
                          <p:cTn id="26" fill="hold" nodeType="afterGroup">
                            <p:stCondLst>
                              <p:cond delay="0"/>
                            </p:stCondLst>
                            <p:childTnLst>
                              <p:par>
                                <p:cTn id="27" presetID="2" presetClass="entr" presetSubtype="8"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ppt_x</p:attrName>
                                        </p:attrNameLst>
                                      </p:cBhvr>
                                      <p:tavLst>
                                        <p:tav tm="100000">
                                          <p:val>
                                            <p:strVal val="0-#ppt_w/2"/>
                                          </p:val>
                                        </p:tav>
                                        <p:tav tm="100000">
                                          <p:val>
                                            <p:strVal val="#ppt_x"/>
                                          </p:val>
                                        </p:tav>
                                      </p:tavLst>
                                    </p:anim>
                                    <p:anim calcmode="lin" valueType="num">
                                      <p:cBhvr>
                                        <p:cTn id="30" dur="500" fill="hold"/>
                                        <p:tgtEl>
                                          <p:spTgt spid="3"/>
                                        </p:tgtEl>
                                        <p:attrNameLst>
                                          <p:attrName>ppt_y</p:attrName>
                                        </p:attrNameLst>
                                      </p:cBhvr>
                                      <p:tavLst>
                                        <p:tav tm="10000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ppt_x</p:attrName>
                                        </p:attrNameLst>
                                      </p:cBhvr>
                                      <p:tavLst>
                                        <p:tav tm="100000">
                                          <p:val>
                                            <p:strVal val="0-#ppt_w/2"/>
                                          </p:val>
                                        </p:tav>
                                        <p:tav tm="100000">
                                          <p:val>
                                            <p:strVal val="#ppt_x"/>
                                          </p:val>
                                        </p:tav>
                                      </p:tavLst>
                                    </p:anim>
                                    <p:anim calcmode="lin" valueType="num">
                                      <p:cBhvr>
                                        <p:cTn id="36" dur="500" fill="hold"/>
                                        <p:tgtEl>
                                          <p:spTgt spid="5"/>
                                        </p:tgtEl>
                                        <p:attrNameLst>
                                          <p:attrName>ppt_y</p:attrName>
                                        </p:attrNameLst>
                                      </p:cBhvr>
                                      <p:tavLst>
                                        <p:tav tm="10000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272"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500" fill="hold"/>
                                        <p:tgtEl>
                                          <p:spTgt spid="4"/>
                                        </p:tgtEl>
                                        <p:attrNameLst>
                                          <p:attrName>ppt_w</p:attrName>
                                        </p:attrNameLst>
                                      </p:cBhvr>
                                      <p:tavLst>
                                        <p:tav tm="100000">
                                          <p:val>
                                            <p:strVal val="2/3*#ppt_w"/>
                                          </p:val>
                                        </p:tav>
                                        <p:tav tm="100000">
                                          <p:val>
                                            <p:strVal val="#ppt_w"/>
                                          </p:val>
                                        </p:tav>
                                      </p:tavLst>
                                    </p:anim>
                                    <p:anim calcmode="lin" valueType="num">
                                      <p:cBhvr>
                                        <p:cTn id="42" dur="500" fill="hold"/>
                                        <p:tgtEl>
                                          <p:spTgt spid="4"/>
                                        </p:tgtEl>
                                        <p:attrNameLst>
                                          <p:attrName>ppt_h</p:attrName>
                                        </p:attrNameLst>
                                      </p:cBhvr>
                                      <p:tavLst>
                                        <p:tav tm="100000">
                                          <p:val>
                                            <p:strVal val="2/3*#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272"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ppt_w</p:attrName>
                                        </p:attrNameLst>
                                      </p:cBhvr>
                                      <p:tavLst>
                                        <p:tav tm="100000">
                                          <p:val>
                                            <p:strVal val="2/3*#ppt_w"/>
                                          </p:val>
                                        </p:tav>
                                        <p:tav tm="100000">
                                          <p:val>
                                            <p:strVal val="#ppt_w"/>
                                          </p:val>
                                        </p:tav>
                                      </p:tavLst>
                                    </p:anim>
                                    <p:anim calcmode="lin" valueType="num">
                                      <p:cBhvr>
                                        <p:cTn id="48" dur="500" fill="hold"/>
                                        <p:tgtEl>
                                          <p:spTgt spid="6"/>
                                        </p:tgtEl>
                                        <p:attrNameLst>
                                          <p:attrName>ppt_h</p:attrName>
                                        </p:attrNameLst>
                                      </p:cBhvr>
                                      <p:tavLst>
                                        <p:tav tm="10000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8785" name="Group 1"/>
          <p:cNvGrpSpPr>
            <a:grpSpLocks/>
          </p:cNvGrpSpPr>
          <p:nvPr/>
        </p:nvGrpSpPr>
        <p:grpSpPr bwMode="auto">
          <a:xfrm>
            <a:off x="860425" y="3319463"/>
            <a:ext cx="8378825" cy="2082800"/>
            <a:chOff x="542" y="2091"/>
            <a:chExt cx="5278" cy="1312"/>
          </a:xfrm>
        </p:grpSpPr>
        <p:sp>
          <p:nvSpPr>
            <p:cNvPr id="66562" name="Line 2"/>
            <p:cNvSpPr>
              <a:spLocks noChangeShapeType="1"/>
            </p:cNvSpPr>
            <p:nvPr/>
          </p:nvSpPr>
          <p:spPr bwMode="auto">
            <a:xfrm>
              <a:off x="542" y="3371"/>
              <a:ext cx="4544" cy="1"/>
            </a:xfrm>
            <a:prstGeom prst="line">
              <a:avLst/>
            </a:prstGeom>
            <a:noFill/>
            <a:ln w="76320">
              <a:solidFill>
                <a:srgbClr val="FC0128"/>
              </a:solidFill>
              <a:miter lim="800000"/>
              <a:headEnd/>
              <a:tailEnd/>
            </a:ln>
            <a:effectLst>
              <a:outerShdw dist="71785" dir="2700000" algn="ctr" rotWithShape="0">
                <a:srgbClr val="808080"/>
              </a:outerShdw>
            </a:effectLst>
          </p:spPr>
          <p:txBody>
            <a:bodyP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66563" name="Line 3"/>
            <p:cNvSpPr>
              <a:spLocks noChangeShapeType="1"/>
            </p:cNvSpPr>
            <p:nvPr/>
          </p:nvSpPr>
          <p:spPr bwMode="auto">
            <a:xfrm>
              <a:off x="5064" y="2091"/>
              <a:ext cx="757" cy="1"/>
            </a:xfrm>
            <a:prstGeom prst="line">
              <a:avLst/>
            </a:prstGeom>
            <a:noFill/>
            <a:ln w="76320">
              <a:solidFill>
                <a:srgbClr val="FC0128"/>
              </a:solidFill>
              <a:miter lim="800000"/>
              <a:headEnd/>
              <a:tailEnd/>
            </a:ln>
            <a:effectLst>
              <a:outerShdw dist="71785" dir="2700000" algn="ctr" rotWithShape="0">
                <a:srgbClr val="808080"/>
              </a:outerShdw>
            </a:effectLst>
          </p:spPr>
          <p:txBody>
            <a:bodyP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66564" name="Line 4"/>
            <p:cNvSpPr>
              <a:spLocks noChangeShapeType="1"/>
            </p:cNvSpPr>
            <p:nvPr/>
          </p:nvSpPr>
          <p:spPr bwMode="auto">
            <a:xfrm>
              <a:off x="5085" y="2124"/>
              <a:ext cx="1" cy="1280"/>
            </a:xfrm>
            <a:prstGeom prst="line">
              <a:avLst/>
            </a:prstGeom>
            <a:noFill/>
            <a:ln w="76320">
              <a:solidFill>
                <a:srgbClr val="FC0128"/>
              </a:solidFill>
              <a:miter lim="800000"/>
              <a:headEnd/>
              <a:tailEnd/>
            </a:ln>
            <a:effectLst>
              <a:outerShdw dist="71785" dir="2700000" algn="ctr" rotWithShape="0">
                <a:srgbClr val="808080"/>
              </a:outerShdw>
            </a:effectLst>
          </p:spPr>
          <p:txBody>
            <a:bodyP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grpSp>
      <p:sp>
        <p:nvSpPr>
          <p:cNvPr id="66565" name="Text Box 5"/>
          <p:cNvSpPr txBox="1">
            <a:spLocks noChangeArrowheads="1"/>
          </p:cNvSpPr>
          <p:nvPr/>
        </p:nvSpPr>
        <p:spPr bwMode="auto">
          <a:xfrm>
            <a:off x="300038" y="4724400"/>
            <a:ext cx="8783637" cy="2284413"/>
          </a:xfrm>
          <a:prstGeom prst="rect">
            <a:avLst/>
          </a:prstGeom>
          <a:solidFill>
            <a:srgbClr val="000080"/>
          </a:solidFill>
          <a:ln w="57240">
            <a:solidFill>
              <a:srgbClr val="FC0128"/>
            </a:solidFill>
            <a:miter lim="800000"/>
            <a:headEnd/>
            <a:tailEnd/>
          </a:ln>
          <a:effectLst>
            <a:outerShdw dist="99193" dir="3018056" algn="ctr" rotWithShape="0">
              <a:srgbClr val="808080"/>
            </a:outerShdw>
          </a:effec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buClr>
                <a:srgbClr val="FFFFFF"/>
              </a:buClr>
              <a:buSzPct val="100000"/>
              <a:buFont typeface="Arial Rounded MT Bold" charset="0"/>
              <a:buNone/>
            </a:pPr>
            <a:r>
              <a:rPr lang="en-GB" sz="2800" b="1">
                <a:solidFill>
                  <a:srgbClr val="FFFFFF"/>
                </a:solidFill>
                <a:latin typeface="Arial Rounded MT Bold" charset="0"/>
              </a:rPr>
              <a:t>Ê-PHÊ-SÔ 1:3</a:t>
            </a:r>
          </a:p>
          <a:p>
            <a:pPr lvl="1" indent="0" algn="ctr">
              <a:buClr>
                <a:srgbClr val="FFFFFF"/>
              </a:buClr>
              <a:buSzPct val="100000"/>
              <a:buFont typeface="Arial Rounded MT Bold" charset="0"/>
              <a:buNone/>
            </a:pPr>
            <a:r>
              <a:rPr lang="en-GB" sz="2800" b="1">
                <a:solidFill>
                  <a:srgbClr val="FFFFFF"/>
                </a:solidFill>
                <a:latin typeface="Arial Rounded MT Bold" charset="0"/>
              </a:rPr>
              <a:t>Ngợi khen </a:t>
            </a:r>
            <a:r>
              <a:rPr lang="en-GB" sz="2800" b="1">
                <a:solidFill>
                  <a:srgbClr val="FFFFFF"/>
                </a:solidFill>
                <a:latin typeface="Lucida Grande" charset="0"/>
              </a:rPr>
              <a:t>Đ</a:t>
            </a:r>
            <a:r>
              <a:rPr lang="en-GB" sz="2800" b="1">
                <a:solidFill>
                  <a:srgbClr val="FFFFFF"/>
                </a:solidFill>
                <a:latin typeface="Arial Rounded MT Bold" charset="0"/>
              </a:rPr>
              <a:t>ức Chúa Trời, Cha </a:t>
            </a:r>
            <a:r>
              <a:rPr lang="en-GB" sz="2800" b="1">
                <a:solidFill>
                  <a:srgbClr val="FFFFFF"/>
                </a:solidFill>
                <a:latin typeface="Lucida Grande" charset="0"/>
              </a:rPr>
              <a:t>Đ</a:t>
            </a:r>
            <a:r>
              <a:rPr lang="en-GB" sz="2800" b="1">
                <a:solidFill>
                  <a:srgbClr val="FFFFFF"/>
                </a:solidFill>
                <a:latin typeface="Arial Rounded MT Bold" charset="0"/>
              </a:rPr>
              <a:t>ức Chúa Jêsus Christ chúng ta, Ngài </a:t>
            </a:r>
            <a:r>
              <a:rPr lang="en-GB" sz="2800" b="1">
                <a:solidFill>
                  <a:srgbClr val="FFFFFF"/>
                </a:solidFill>
                <a:latin typeface="Lucida Grande" charset="0"/>
              </a:rPr>
              <a:t>đ</a:t>
            </a:r>
            <a:r>
              <a:rPr lang="en-GB" sz="2800" b="1">
                <a:solidFill>
                  <a:srgbClr val="FFFFFF"/>
                </a:solidFill>
                <a:latin typeface="Arial Rounded MT Bold" charset="0"/>
              </a:rPr>
              <a:t>ã xuống ph</a:t>
            </a:r>
            <a:r>
              <a:rPr lang="en-GB" sz="2800" b="1">
                <a:solidFill>
                  <a:srgbClr val="FFFFFF"/>
                </a:solidFill>
                <a:latin typeface="Lucida Grande" charset="0"/>
              </a:rPr>
              <a:t>ư</a:t>
            </a:r>
            <a:r>
              <a:rPr lang="en-GB" sz="2800" b="1">
                <a:solidFill>
                  <a:srgbClr val="FFFFFF"/>
                </a:solidFill>
                <a:latin typeface="Arial Rounded MT Bold" charset="0"/>
              </a:rPr>
              <a:t>ớc cho chúng ta trong </a:t>
            </a:r>
            <a:r>
              <a:rPr lang="en-GB" sz="2800" b="1">
                <a:solidFill>
                  <a:srgbClr val="FFFFFF"/>
                </a:solidFill>
                <a:latin typeface="Lucida Grande" charset="0"/>
              </a:rPr>
              <a:t>Đ</a:t>
            </a:r>
            <a:r>
              <a:rPr lang="en-GB" sz="2800" b="1">
                <a:solidFill>
                  <a:srgbClr val="FFFFFF"/>
                </a:solidFill>
                <a:latin typeface="Arial Rounded MT Bold" charset="0"/>
              </a:rPr>
              <a:t>ấng Christ </a:t>
            </a:r>
            <a:r>
              <a:rPr lang="en-GB" sz="2800" b="1">
                <a:solidFill>
                  <a:srgbClr val="FFFFFF"/>
                </a:solidFill>
                <a:latin typeface="Lucida Grande" charset="0"/>
              </a:rPr>
              <a:t>đ</a:t>
            </a:r>
            <a:r>
              <a:rPr lang="en-GB" sz="2800" b="1">
                <a:solidFill>
                  <a:srgbClr val="FFFFFF"/>
                </a:solidFill>
                <a:latin typeface="Arial Rounded MT Bold" charset="0"/>
              </a:rPr>
              <a:t>ủ mọi thứ ph</a:t>
            </a:r>
            <a:r>
              <a:rPr lang="en-GB" sz="2800" b="1">
                <a:solidFill>
                  <a:srgbClr val="FFFFFF"/>
                </a:solidFill>
                <a:latin typeface="Lucida Grande" charset="0"/>
              </a:rPr>
              <a:t>ư</a:t>
            </a:r>
            <a:r>
              <a:rPr lang="en-GB" sz="2800" b="1">
                <a:solidFill>
                  <a:srgbClr val="FFFFFF"/>
                </a:solidFill>
                <a:latin typeface="Arial Rounded MT Bold" charset="0"/>
              </a:rPr>
              <a:t>ớc thiêng liêng ở các n</a:t>
            </a:r>
            <a:r>
              <a:rPr lang="en-GB" sz="2800" b="1">
                <a:solidFill>
                  <a:srgbClr val="FFFFFF"/>
                </a:solidFill>
                <a:latin typeface="Lucida Grande" charset="0"/>
              </a:rPr>
              <a:t>ơ</a:t>
            </a:r>
            <a:r>
              <a:rPr lang="en-GB" sz="2800" b="1">
                <a:solidFill>
                  <a:srgbClr val="FFFFFF"/>
                </a:solidFill>
                <a:latin typeface="Arial Rounded MT Bold" charset="0"/>
              </a:rPr>
              <a:t>i trên trời</a:t>
            </a:r>
          </a:p>
        </p:txBody>
      </p:sp>
      <p:sp>
        <p:nvSpPr>
          <p:cNvPr id="66566" name="Text Box 6"/>
          <p:cNvSpPr txBox="1">
            <a:spLocks noChangeArrowheads="1"/>
          </p:cNvSpPr>
          <p:nvPr/>
        </p:nvSpPr>
        <p:spPr bwMode="auto">
          <a:xfrm>
            <a:off x="285750" y="4495800"/>
            <a:ext cx="9421813" cy="2284413"/>
          </a:xfrm>
          <a:prstGeom prst="rect">
            <a:avLst/>
          </a:prstGeom>
          <a:solidFill>
            <a:srgbClr val="000080"/>
          </a:solidFill>
          <a:ln w="57240">
            <a:solidFill>
              <a:srgbClr val="FC0128"/>
            </a:solidFill>
            <a:miter lim="800000"/>
            <a:headEnd/>
            <a:tailEnd/>
          </a:ln>
          <a:effectLst>
            <a:outerShdw dist="99193" dir="3018056" algn="ctr" rotWithShape="0">
              <a:srgbClr val="808080"/>
            </a:outerShdw>
          </a:effec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buClr>
                <a:srgbClr val="FFFFFF"/>
              </a:buClr>
              <a:buSzPct val="100000"/>
              <a:buFont typeface="Arial Rounded MT Bold" charset="0"/>
              <a:buNone/>
            </a:pPr>
            <a:r>
              <a:rPr lang="en-GB" sz="2800" b="1">
                <a:solidFill>
                  <a:srgbClr val="FFFFFF"/>
                </a:solidFill>
                <a:latin typeface="Arial Rounded MT Bold" charset="0"/>
              </a:rPr>
              <a:t>II CÔ-RINH-TÔ 12:9</a:t>
            </a:r>
          </a:p>
          <a:p>
            <a:pPr algn="ctr">
              <a:buClr>
                <a:srgbClr val="FFFFFF"/>
              </a:buClr>
              <a:buSzPct val="100000"/>
              <a:buFont typeface="Arial Rounded MT Bold" charset="0"/>
              <a:buNone/>
            </a:pPr>
            <a:r>
              <a:rPr lang="en-GB" sz="2800" b="1">
                <a:solidFill>
                  <a:srgbClr val="FFFFFF"/>
                </a:solidFill>
                <a:latin typeface="Arial Rounded MT Bold" charset="0"/>
              </a:rPr>
              <a:t>Nh</a:t>
            </a:r>
            <a:r>
              <a:rPr lang="en-GB" sz="2800" b="1">
                <a:solidFill>
                  <a:srgbClr val="FFFFFF"/>
                </a:solidFill>
                <a:latin typeface="Lucida Grande" charset="0"/>
              </a:rPr>
              <a:t>ư</a:t>
            </a:r>
            <a:r>
              <a:rPr lang="en-GB" sz="2800" b="1">
                <a:solidFill>
                  <a:srgbClr val="FFFFFF"/>
                </a:solidFill>
                <a:latin typeface="Arial Rounded MT Bold" charset="0"/>
              </a:rPr>
              <a:t>ng Chúa phán rằng: Ân </a:t>
            </a:r>
            <a:r>
              <a:rPr lang="en-GB" sz="2800" b="1">
                <a:solidFill>
                  <a:srgbClr val="FFFFFF"/>
                </a:solidFill>
                <a:latin typeface="Lucida Grande" charset="0"/>
              </a:rPr>
              <a:t>đ</a:t>
            </a:r>
            <a:r>
              <a:rPr lang="en-GB" sz="2800" b="1">
                <a:solidFill>
                  <a:srgbClr val="FFFFFF"/>
                </a:solidFill>
                <a:latin typeface="Arial Rounded MT Bold" charset="0"/>
              </a:rPr>
              <a:t>iển Ta </a:t>
            </a:r>
            <a:r>
              <a:rPr lang="en-GB" sz="2800" b="1">
                <a:solidFill>
                  <a:srgbClr val="FFFFFF"/>
                </a:solidFill>
                <a:latin typeface="Lucida Grande" charset="0"/>
              </a:rPr>
              <a:t>đ</a:t>
            </a:r>
            <a:r>
              <a:rPr lang="en-GB" sz="2800" b="1">
                <a:solidFill>
                  <a:srgbClr val="FFFFFF"/>
                </a:solidFill>
                <a:latin typeface="Arial Rounded MT Bold" charset="0"/>
              </a:rPr>
              <a:t>ủ cho ng</a:t>
            </a:r>
            <a:r>
              <a:rPr lang="en-GB" sz="2800" b="1">
                <a:solidFill>
                  <a:srgbClr val="FFFFFF"/>
                </a:solidFill>
                <a:latin typeface="Lucida Grande" charset="0"/>
              </a:rPr>
              <a:t>ươ</a:t>
            </a:r>
            <a:r>
              <a:rPr lang="en-GB" sz="2800" b="1">
                <a:solidFill>
                  <a:srgbClr val="FFFFFF"/>
                </a:solidFill>
                <a:latin typeface="Arial Rounded MT Bold" charset="0"/>
              </a:rPr>
              <a:t>i rồi, vì sức mạnh của Ta nên trọn vẹn trong sự yếu </a:t>
            </a:r>
            <a:r>
              <a:rPr lang="en-GB" sz="2800" b="1">
                <a:solidFill>
                  <a:srgbClr val="FFFFFF"/>
                </a:solidFill>
                <a:latin typeface="Lucida Grande" charset="0"/>
              </a:rPr>
              <a:t>đ</a:t>
            </a:r>
            <a:r>
              <a:rPr lang="en-GB" sz="2800" b="1">
                <a:solidFill>
                  <a:srgbClr val="FFFFFF"/>
                </a:solidFill>
                <a:latin typeface="Arial Rounded MT Bold" charset="0"/>
              </a:rPr>
              <a:t>uối. Vậy tôi sẽ rất vui lòng khoe mình về sự yếu </a:t>
            </a:r>
            <a:r>
              <a:rPr lang="en-GB" sz="2800" b="1">
                <a:solidFill>
                  <a:srgbClr val="FFFFFF"/>
                </a:solidFill>
                <a:latin typeface="Lucida Grande" charset="0"/>
              </a:rPr>
              <a:t>đ</a:t>
            </a:r>
            <a:r>
              <a:rPr lang="en-GB" sz="2800" b="1">
                <a:solidFill>
                  <a:srgbClr val="FFFFFF"/>
                </a:solidFill>
                <a:latin typeface="Arial Rounded MT Bold" charset="0"/>
              </a:rPr>
              <a:t>uối tôi, hầu cho sức mạnh của </a:t>
            </a:r>
            <a:r>
              <a:rPr lang="en-GB" sz="2800" b="1">
                <a:solidFill>
                  <a:srgbClr val="FFFFFF"/>
                </a:solidFill>
                <a:latin typeface="Lucida Grande" charset="0"/>
              </a:rPr>
              <a:t>Đ</a:t>
            </a:r>
            <a:r>
              <a:rPr lang="en-GB" sz="2800" b="1">
                <a:solidFill>
                  <a:srgbClr val="FFFFFF"/>
                </a:solidFill>
                <a:latin typeface="Arial Rounded MT Bold" charset="0"/>
              </a:rPr>
              <a:t>ấng Christ ở trong tôi</a:t>
            </a:r>
          </a:p>
        </p:txBody>
      </p:sp>
      <p:sp>
        <p:nvSpPr>
          <p:cNvPr id="66567" name="Text Box 7"/>
          <p:cNvSpPr txBox="1">
            <a:spLocks noChangeArrowheads="1"/>
          </p:cNvSpPr>
          <p:nvPr/>
        </p:nvSpPr>
        <p:spPr bwMode="auto">
          <a:xfrm>
            <a:off x="1214438" y="4724400"/>
            <a:ext cx="8386762" cy="2284413"/>
          </a:xfrm>
          <a:prstGeom prst="rect">
            <a:avLst/>
          </a:prstGeom>
          <a:solidFill>
            <a:srgbClr val="000080"/>
          </a:solidFill>
          <a:ln w="57240">
            <a:solidFill>
              <a:srgbClr val="FC0128"/>
            </a:solidFill>
            <a:miter lim="800000"/>
            <a:headEnd/>
            <a:tailEnd/>
          </a:ln>
          <a:effectLst>
            <a:outerShdw dist="99193" dir="3018056" algn="ctr" rotWithShape="0">
              <a:srgbClr val="808080"/>
            </a:outerShdw>
          </a:effec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buClr>
                <a:srgbClr val="FFFFFF"/>
              </a:buClr>
              <a:buSzPct val="100000"/>
              <a:buFont typeface="Arial Rounded MT Bold" charset="0"/>
              <a:buNone/>
            </a:pPr>
            <a:r>
              <a:rPr lang="en-GB" sz="2800" b="1">
                <a:solidFill>
                  <a:srgbClr val="FFFFFF"/>
                </a:solidFill>
                <a:latin typeface="Arial Rounded MT Bold" charset="0"/>
              </a:rPr>
              <a:t>I CÔ-RINH-TÔ 1:2</a:t>
            </a:r>
          </a:p>
          <a:p>
            <a:pPr algn="ctr">
              <a:buClr>
                <a:srgbClr val="FFFFFF"/>
              </a:buClr>
              <a:buSzPct val="100000"/>
              <a:buFont typeface="Arial Rounded MT Bold" charset="0"/>
              <a:buNone/>
            </a:pPr>
            <a:r>
              <a:rPr lang="en-GB" sz="2800" b="1">
                <a:solidFill>
                  <a:srgbClr val="FFFFFF"/>
                </a:solidFill>
                <a:latin typeface="Arial Rounded MT Bold" charset="0"/>
              </a:rPr>
              <a:t>Gửi cho Hội thánh </a:t>
            </a:r>
            <a:r>
              <a:rPr lang="en-GB" sz="2800" b="1">
                <a:solidFill>
                  <a:srgbClr val="FFFFFF"/>
                </a:solidFill>
                <a:latin typeface="Lucida Grande" charset="0"/>
              </a:rPr>
              <a:t>Đ</a:t>
            </a:r>
            <a:r>
              <a:rPr lang="en-GB" sz="2800" b="1">
                <a:solidFill>
                  <a:srgbClr val="FFFFFF"/>
                </a:solidFill>
                <a:latin typeface="Arial Rounded MT Bold" charset="0"/>
              </a:rPr>
              <a:t>ức Chúa Trời tại thành Côrinhtô, tức là cho những ng</a:t>
            </a:r>
            <a:r>
              <a:rPr lang="en-GB" sz="2800" b="1">
                <a:solidFill>
                  <a:srgbClr val="FFFFFF"/>
                </a:solidFill>
                <a:latin typeface="Lucida Grande" charset="0"/>
              </a:rPr>
              <a:t>ư</a:t>
            </a:r>
            <a:r>
              <a:rPr lang="en-GB" sz="2800" b="1">
                <a:solidFill>
                  <a:srgbClr val="FFFFFF"/>
                </a:solidFill>
                <a:latin typeface="Arial Rounded MT Bold" charset="0"/>
              </a:rPr>
              <a:t>ời </a:t>
            </a:r>
            <a:r>
              <a:rPr lang="en-GB" sz="2800" b="1">
                <a:solidFill>
                  <a:srgbClr val="FFFFFF"/>
                </a:solidFill>
                <a:latin typeface="Lucida Grande" charset="0"/>
              </a:rPr>
              <a:t>đ</a:t>
            </a:r>
            <a:r>
              <a:rPr lang="en-GB" sz="2800" b="1">
                <a:solidFill>
                  <a:srgbClr val="FFFFFF"/>
                </a:solidFill>
                <a:latin typeface="Arial Rounded MT Bold" charset="0"/>
              </a:rPr>
              <a:t>ã </a:t>
            </a:r>
            <a:r>
              <a:rPr lang="en-GB" sz="2800" b="1">
                <a:solidFill>
                  <a:srgbClr val="FFFFFF"/>
                </a:solidFill>
                <a:latin typeface="Lucida Grande" charset="0"/>
              </a:rPr>
              <a:t>đư</a:t>
            </a:r>
            <a:r>
              <a:rPr lang="en-GB" sz="2800" b="1">
                <a:solidFill>
                  <a:srgbClr val="FFFFFF"/>
                </a:solidFill>
                <a:latin typeface="Arial Rounded MT Bold" charset="0"/>
              </a:rPr>
              <a:t>ợc nên thánh trong </a:t>
            </a:r>
            <a:r>
              <a:rPr lang="en-GB" sz="2800" b="1">
                <a:solidFill>
                  <a:srgbClr val="FFFFFF"/>
                </a:solidFill>
                <a:latin typeface="Lucida Grande" charset="0"/>
              </a:rPr>
              <a:t>Đ</a:t>
            </a:r>
            <a:r>
              <a:rPr lang="en-GB" sz="2800" b="1">
                <a:solidFill>
                  <a:srgbClr val="FFFFFF"/>
                </a:solidFill>
                <a:latin typeface="Arial Rounded MT Bold" charset="0"/>
              </a:rPr>
              <a:t>ức Chúa Jêsus Christ, </a:t>
            </a:r>
            <a:r>
              <a:rPr lang="en-GB" sz="2800" b="1">
                <a:solidFill>
                  <a:srgbClr val="FFFFFF"/>
                </a:solidFill>
                <a:latin typeface="Lucida Grande" charset="0"/>
              </a:rPr>
              <a:t>đư</a:t>
            </a:r>
            <a:r>
              <a:rPr lang="en-GB" sz="2800" b="1">
                <a:solidFill>
                  <a:srgbClr val="FFFFFF"/>
                </a:solidFill>
                <a:latin typeface="Arial Rounded MT Bold" charset="0"/>
              </a:rPr>
              <a:t>ợc gọi làm thánh </a:t>
            </a:r>
            <a:r>
              <a:rPr lang="en-GB" sz="2800" b="1">
                <a:solidFill>
                  <a:srgbClr val="FFFFFF"/>
                </a:solidFill>
                <a:latin typeface="Lucida Grande" charset="0"/>
              </a:rPr>
              <a:t>đ</a:t>
            </a:r>
            <a:r>
              <a:rPr lang="en-GB" sz="2800" b="1">
                <a:solidFill>
                  <a:srgbClr val="FFFFFF"/>
                </a:solidFill>
                <a:latin typeface="Arial Rounded MT Bold" charset="0"/>
              </a:rPr>
              <a:t>ồ …</a:t>
            </a:r>
          </a:p>
        </p:txBody>
      </p:sp>
      <p:sp>
        <p:nvSpPr>
          <p:cNvPr id="118789" name="Line 8"/>
          <p:cNvSpPr>
            <a:spLocks noChangeShapeType="1"/>
          </p:cNvSpPr>
          <p:nvPr/>
        </p:nvSpPr>
        <p:spPr bwMode="auto">
          <a:xfrm>
            <a:off x="3143250" y="533400"/>
            <a:ext cx="6381750"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lIns="91418" tIns="45710" rIns="91418" bIns="45710"/>
          <a:lstStyle/>
          <a:p>
            <a:endParaRPr lang="en-US"/>
          </a:p>
        </p:txBody>
      </p:sp>
      <p:sp>
        <p:nvSpPr>
          <p:cNvPr id="118790" name="Text Box 9"/>
          <p:cNvSpPr txBox="1">
            <a:spLocks noChangeArrowheads="1"/>
          </p:cNvSpPr>
          <p:nvPr/>
        </p:nvSpPr>
        <p:spPr bwMode="auto">
          <a:xfrm>
            <a:off x="9698038" y="1588"/>
            <a:ext cx="18097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FF00"/>
              </a:buClr>
              <a:buSzPct val="100000"/>
            </a:pPr>
            <a:r>
              <a:rPr lang="en-GB" sz="2000">
                <a:solidFill>
                  <a:srgbClr val="FFFF00"/>
                </a:solidFill>
                <a:latin typeface="Comic Sans MS" charset="0"/>
              </a:rPr>
              <a:t> </a:t>
            </a:r>
          </a:p>
        </p:txBody>
      </p:sp>
      <p:sp>
        <p:nvSpPr>
          <p:cNvPr id="118791" name="Text Box 10"/>
          <p:cNvSpPr txBox="1">
            <a:spLocks noChangeArrowheads="1"/>
          </p:cNvSpPr>
          <p:nvPr/>
        </p:nvSpPr>
        <p:spPr bwMode="auto">
          <a:xfrm>
            <a:off x="3427413" y="177800"/>
            <a:ext cx="1712912"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66571" name="Text Box 11"/>
          <p:cNvSpPr txBox="1">
            <a:spLocks noChangeArrowheads="1"/>
          </p:cNvSpPr>
          <p:nvPr/>
        </p:nvSpPr>
        <p:spPr bwMode="auto">
          <a:xfrm>
            <a:off x="514350" y="4495800"/>
            <a:ext cx="8485188" cy="2284413"/>
          </a:xfrm>
          <a:prstGeom prst="rect">
            <a:avLst/>
          </a:prstGeom>
          <a:solidFill>
            <a:srgbClr val="000080"/>
          </a:solidFill>
          <a:ln w="57240">
            <a:solidFill>
              <a:srgbClr val="FC0128"/>
            </a:solidFill>
            <a:miter lim="800000"/>
            <a:headEnd/>
            <a:tailEnd/>
          </a:ln>
          <a:effectLst>
            <a:outerShdw dist="99193" dir="3018056" algn="ctr" rotWithShape="0">
              <a:srgbClr val="808080"/>
            </a:outerShdw>
          </a:effec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buClr>
                <a:srgbClr val="FFFFFF"/>
              </a:buClr>
              <a:buSzPct val="100000"/>
              <a:buFont typeface="Arial Rounded MT Bold" charset="0"/>
              <a:buNone/>
            </a:pPr>
            <a:r>
              <a:rPr lang="en-GB" sz="2800" b="1">
                <a:solidFill>
                  <a:srgbClr val="FFFFFF"/>
                </a:solidFill>
                <a:latin typeface="Arial Rounded MT Bold" charset="0"/>
              </a:rPr>
              <a:t>RÔ-MA 1:17</a:t>
            </a:r>
          </a:p>
          <a:p>
            <a:pPr algn="ctr">
              <a:buClr>
                <a:srgbClr val="FFFFFF"/>
              </a:buClr>
              <a:buSzPct val="100000"/>
              <a:buFont typeface="Arial Rounded MT Bold" charset="0"/>
              <a:buNone/>
            </a:pPr>
            <a:r>
              <a:rPr lang="en-GB" sz="2800" b="1">
                <a:solidFill>
                  <a:srgbClr val="FFFFFF"/>
                </a:solidFill>
                <a:latin typeface="Arial Rounded MT Bold" charset="0"/>
              </a:rPr>
              <a:t>Vì trong Tin Lành này có bày tỏ sự công bình của </a:t>
            </a:r>
            <a:r>
              <a:rPr lang="en-GB" sz="2800" b="1">
                <a:solidFill>
                  <a:srgbClr val="FFFFFF"/>
                </a:solidFill>
                <a:latin typeface="Lucida Grande" charset="0"/>
              </a:rPr>
              <a:t>Đ</a:t>
            </a:r>
            <a:r>
              <a:rPr lang="en-GB" sz="2800" b="1">
                <a:solidFill>
                  <a:srgbClr val="FFFFFF"/>
                </a:solidFill>
                <a:latin typeface="Arial Rounded MT Bold" charset="0"/>
              </a:rPr>
              <a:t>ức Chúa Trời, bởi </a:t>
            </a:r>
            <a:r>
              <a:rPr lang="en-GB" sz="2800" b="1">
                <a:solidFill>
                  <a:srgbClr val="FFFFFF"/>
                </a:solidFill>
                <a:latin typeface="Lucida Grande" charset="0"/>
              </a:rPr>
              <a:t>đ</a:t>
            </a:r>
            <a:r>
              <a:rPr lang="en-GB" sz="2800" b="1">
                <a:solidFill>
                  <a:srgbClr val="FFFFFF"/>
                </a:solidFill>
                <a:latin typeface="Arial Rounded MT Bold" charset="0"/>
              </a:rPr>
              <a:t>ức tin mà </a:t>
            </a:r>
            <a:r>
              <a:rPr lang="en-GB" sz="2800" b="1">
                <a:solidFill>
                  <a:srgbClr val="FFFFFF"/>
                </a:solidFill>
                <a:latin typeface="Lucida Grande" charset="0"/>
              </a:rPr>
              <a:t>đư</a:t>
            </a:r>
            <a:r>
              <a:rPr lang="en-GB" sz="2800" b="1">
                <a:solidFill>
                  <a:srgbClr val="FFFFFF"/>
                </a:solidFill>
                <a:latin typeface="Arial Rounded MT Bold" charset="0"/>
              </a:rPr>
              <a:t>ợc, lại dẫn </a:t>
            </a:r>
            <a:r>
              <a:rPr lang="en-GB" sz="2800" b="1">
                <a:solidFill>
                  <a:srgbClr val="FFFFFF"/>
                </a:solidFill>
                <a:latin typeface="Lucida Grande" charset="0"/>
              </a:rPr>
              <a:t>đ</a:t>
            </a:r>
            <a:r>
              <a:rPr lang="en-GB" sz="2800" b="1">
                <a:solidFill>
                  <a:srgbClr val="FFFFFF"/>
                </a:solidFill>
                <a:latin typeface="Arial Rounded MT Bold" charset="0"/>
              </a:rPr>
              <a:t>ến </a:t>
            </a:r>
            <a:r>
              <a:rPr lang="en-GB" sz="2800" b="1">
                <a:solidFill>
                  <a:srgbClr val="FFFFFF"/>
                </a:solidFill>
                <a:latin typeface="Lucida Grande" charset="0"/>
              </a:rPr>
              <a:t>đ</a:t>
            </a:r>
            <a:r>
              <a:rPr lang="en-GB" sz="2800" b="1">
                <a:solidFill>
                  <a:srgbClr val="FFFFFF"/>
                </a:solidFill>
                <a:latin typeface="Arial Rounded MT Bold" charset="0"/>
              </a:rPr>
              <a:t>ức tin nữa, nh</a:t>
            </a:r>
            <a:r>
              <a:rPr lang="en-GB" sz="2800" b="1">
                <a:solidFill>
                  <a:srgbClr val="FFFFFF"/>
                </a:solidFill>
                <a:latin typeface="Lucida Grande" charset="0"/>
              </a:rPr>
              <a:t>ư</a:t>
            </a:r>
            <a:r>
              <a:rPr lang="en-GB" sz="2800" b="1">
                <a:solidFill>
                  <a:srgbClr val="FFFFFF"/>
                </a:solidFill>
                <a:latin typeface="Arial Rounded MT Bold" charset="0"/>
              </a:rPr>
              <a:t> có chép rằng: Ng</a:t>
            </a:r>
            <a:r>
              <a:rPr lang="en-GB" sz="2800" b="1">
                <a:solidFill>
                  <a:srgbClr val="FFFFFF"/>
                </a:solidFill>
                <a:latin typeface="Lucida Grande" charset="0"/>
              </a:rPr>
              <a:t>ư</a:t>
            </a:r>
            <a:r>
              <a:rPr lang="en-GB" sz="2800" b="1">
                <a:solidFill>
                  <a:srgbClr val="FFFFFF"/>
                </a:solidFill>
                <a:latin typeface="Arial Rounded MT Bold" charset="0"/>
              </a:rPr>
              <a:t>ời công bình sẽ sống bởi </a:t>
            </a:r>
            <a:r>
              <a:rPr lang="en-GB" sz="2800" b="1">
                <a:solidFill>
                  <a:srgbClr val="FFFFFF"/>
                </a:solidFill>
                <a:latin typeface="Lucida Grande" charset="0"/>
              </a:rPr>
              <a:t>đ</a:t>
            </a:r>
            <a:r>
              <a:rPr lang="en-GB" sz="2800" b="1">
                <a:solidFill>
                  <a:srgbClr val="FFFFFF"/>
                </a:solidFill>
                <a:latin typeface="Arial Rounded MT Bold" charset="0"/>
              </a:rPr>
              <a:t>ức tin</a:t>
            </a:r>
          </a:p>
        </p:txBody>
      </p:sp>
      <p:sp>
        <p:nvSpPr>
          <p:cNvPr id="66572" name="Text Box 12"/>
          <p:cNvSpPr txBox="1">
            <a:spLocks noChangeArrowheads="1"/>
          </p:cNvSpPr>
          <p:nvPr/>
        </p:nvSpPr>
        <p:spPr bwMode="auto">
          <a:xfrm>
            <a:off x="1276350" y="4646613"/>
            <a:ext cx="6678613" cy="1857375"/>
          </a:xfrm>
          <a:prstGeom prst="rect">
            <a:avLst/>
          </a:prstGeom>
          <a:solidFill>
            <a:srgbClr val="000080"/>
          </a:solidFill>
          <a:ln w="57240">
            <a:solidFill>
              <a:srgbClr val="FC0128"/>
            </a:solidFill>
            <a:miter lim="800000"/>
            <a:headEnd/>
            <a:tailEnd/>
          </a:ln>
          <a:effectLst>
            <a:outerShdw dist="99193" dir="3018056" algn="ctr" rotWithShape="0">
              <a:srgbClr val="808080"/>
            </a:outerShdw>
          </a:effec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buClr>
                <a:srgbClr val="FFFFFF"/>
              </a:buClr>
              <a:buSzPct val="100000"/>
              <a:buFont typeface="Arial Rounded MT Bold" charset="0"/>
              <a:buNone/>
            </a:pPr>
            <a:r>
              <a:rPr lang="en-GB" sz="2800" b="1">
                <a:solidFill>
                  <a:srgbClr val="FFFFFF"/>
                </a:solidFill>
                <a:latin typeface="Arial Rounded MT Bold" charset="0"/>
              </a:rPr>
              <a:t>CÔ-LÔ-SE 2:10</a:t>
            </a:r>
          </a:p>
          <a:p>
            <a:pPr algn="ctr">
              <a:buClr>
                <a:srgbClr val="FFFFFF"/>
              </a:buClr>
              <a:buSzPct val="100000"/>
              <a:buFont typeface="Arial Rounded MT Bold" charset="0"/>
              <a:buNone/>
            </a:pPr>
            <a:r>
              <a:rPr lang="en-GB" sz="2800" b="1">
                <a:solidFill>
                  <a:srgbClr val="FFFFFF"/>
                </a:solidFill>
                <a:latin typeface="Arial Rounded MT Bold" charset="0"/>
              </a:rPr>
              <a:t>…Anh em lại nhờ Ngài mà có </a:t>
            </a:r>
            <a:r>
              <a:rPr lang="en-GB" sz="2800" b="1">
                <a:solidFill>
                  <a:srgbClr val="FFFFFF"/>
                </a:solidFill>
                <a:latin typeface="Lucida Grande" charset="0"/>
              </a:rPr>
              <a:t>đư</a:t>
            </a:r>
            <a:r>
              <a:rPr lang="en-GB" sz="2800" b="1">
                <a:solidFill>
                  <a:srgbClr val="FFFFFF"/>
                </a:solidFill>
                <a:latin typeface="Arial Rounded MT Bold" charset="0"/>
              </a:rPr>
              <a:t>ợc </a:t>
            </a:r>
            <a:r>
              <a:rPr lang="en-GB" sz="2800" b="1">
                <a:solidFill>
                  <a:srgbClr val="FFFFFF"/>
                </a:solidFill>
                <a:latin typeface="Lucida Grande" charset="0"/>
              </a:rPr>
              <a:t>đ</a:t>
            </a:r>
            <a:r>
              <a:rPr lang="en-GB" sz="2800" b="1">
                <a:solidFill>
                  <a:srgbClr val="FFFFFF"/>
                </a:solidFill>
                <a:latin typeface="Arial Rounded MT Bold" charset="0"/>
              </a:rPr>
              <a:t>ầy dẫy mọi sự, vì Ngài là </a:t>
            </a:r>
            <a:r>
              <a:rPr lang="en-GB" sz="2800" b="1">
                <a:solidFill>
                  <a:srgbClr val="FFFFFF"/>
                </a:solidFill>
                <a:latin typeface="Lucida Grande" charset="0"/>
              </a:rPr>
              <a:t>đ</a:t>
            </a:r>
            <a:r>
              <a:rPr lang="en-GB" sz="2800" b="1">
                <a:solidFill>
                  <a:srgbClr val="FFFFFF"/>
                </a:solidFill>
                <a:latin typeface="Arial Rounded MT Bold" charset="0"/>
              </a:rPr>
              <a:t>ầu của mọi quyền cai trịvà mọi thế lực</a:t>
            </a:r>
          </a:p>
        </p:txBody>
      </p:sp>
      <p:sp>
        <p:nvSpPr>
          <p:cNvPr id="66573" name="Text Box 13"/>
          <p:cNvSpPr txBox="1">
            <a:spLocks noChangeArrowheads="1"/>
          </p:cNvSpPr>
          <p:nvPr/>
        </p:nvSpPr>
        <p:spPr bwMode="auto">
          <a:xfrm>
            <a:off x="2052638" y="4799013"/>
            <a:ext cx="5324475" cy="1857375"/>
          </a:xfrm>
          <a:prstGeom prst="rect">
            <a:avLst/>
          </a:prstGeom>
          <a:solidFill>
            <a:srgbClr val="000080"/>
          </a:solidFill>
          <a:ln w="57240">
            <a:solidFill>
              <a:srgbClr val="FC0128"/>
            </a:solidFill>
            <a:miter lim="800000"/>
            <a:headEnd/>
            <a:tailEnd/>
          </a:ln>
          <a:effectLst>
            <a:outerShdw dist="99193" dir="3018056" algn="ctr" rotWithShape="0">
              <a:srgbClr val="808080"/>
            </a:outerShdw>
          </a:effec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buClr>
                <a:srgbClr val="FFFFFF"/>
              </a:buClr>
              <a:buSzPct val="100000"/>
              <a:buFont typeface="Arial Rounded MT Bold" charset="0"/>
              <a:buNone/>
            </a:pPr>
            <a:r>
              <a:rPr lang="en-GB" sz="2800" b="1">
                <a:solidFill>
                  <a:srgbClr val="FFFFFF"/>
                </a:solidFill>
                <a:latin typeface="Arial Rounded MT Bold" charset="0"/>
              </a:rPr>
              <a:t>PHI-LÍP 4:4</a:t>
            </a:r>
          </a:p>
          <a:p>
            <a:pPr algn="ctr">
              <a:buClr>
                <a:srgbClr val="FFFFFF"/>
              </a:buClr>
              <a:buSzPct val="100000"/>
              <a:buFont typeface="Arial Rounded MT Bold" charset="0"/>
              <a:buNone/>
            </a:pPr>
            <a:r>
              <a:rPr lang="en-GB" sz="2800" b="1">
                <a:solidFill>
                  <a:srgbClr val="FFFFFF"/>
                </a:solidFill>
                <a:latin typeface="Arial Rounded MT Bold" charset="0"/>
              </a:rPr>
              <a:t>Hãy vui mừng trong Chúa luôn luôn. Tôi lại còn nói nữa Hãy vui mừng </a:t>
            </a:r>
            <a:r>
              <a:rPr lang="en-GB" sz="2800" b="1">
                <a:solidFill>
                  <a:srgbClr val="FFFFFF"/>
                </a:solidFill>
                <a:latin typeface="Lucida Grande" charset="0"/>
              </a:rPr>
              <a:t>đ</a:t>
            </a:r>
            <a:r>
              <a:rPr lang="en-GB" sz="2800" b="1">
                <a:solidFill>
                  <a:srgbClr val="FFFFFF"/>
                </a:solidFill>
                <a:latin typeface="Arial Rounded MT Bold" charset="0"/>
              </a:rPr>
              <a:t>i!</a:t>
            </a:r>
          </a:p>
        </p:txBody>
      </p:sp>
      <p:sp>
        <p:nvSpPr>
          <p:cNvPr id="66574" name="Text Box 14"/>
          <p:cNvSpPr txBox="1">
            <a:spLocks noChangeArrowheads="1"/>
          </p:cNvSpPr>
          <p:nvPr/>
        </p:nvSpPr>
        <p:spPr bwMode="auto">
          <a:xfrm>
            <a:off x="3810000" y="650875"/>
            <a:ext cx="5756275" cy="409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buClr>
                <a:srgbClr val="FFFFFF"/>
              </a:buClr>
              <a:buSzPct val="100000"/>
              <a:buFont typeface="Arial Rounded MT Bold" charset="0"/>
              <a:buNone/>
            </a:pPr>
            <a:r>
              <a:rPr lang="en-GB" sz="2000" b="1">
                <a:solidFill>
                  <a:srgbClr val="FFFFFF"/>
                </a:solidFill>
                <a:latin typeface="Arial Rounded MT Bold" charset="0"/>
              </a:rPr>
              <a:t>PHẦN THỨ NHẤT: TH</a:t>
            </a:r>
            <a:r>
              <a:rPr lang="en-GB" sz="2000" b="1">
                <a:solidFill>
                  <a:srgbClr val="FFFFFF"/>
                </a:solidFill>
                <a:latin typeface="Lucida Grande" charset="0"/>
              </a:rPr>
              <a:t>Ư</a:t>
            </a:r>
            <a:r>
              <a:rPr lang="en-GB" sz="2000" b="1">
                <a:solidFill>
                  <a:srgbClr val="FFFFFF"/>
                </a:solidFill>
                <a:latin typeface="Arial Rounded MT Bold" charset="0"/>
              </a:rPr>
              <a:t> TÍN CỦA PHAO-LÔ</a:t>
            </a:r>
          </a:p>
        </p:txBody>
      </p:sp>
      <p:grpSp>
        <p:nvGrpSpPr>
          <p:cNvPr id="3" name="Group 15"/>
          <p:cNvGrpSpPr>
            <a:grpSpLocks/>
          </p:cNvGrpSpPr>
          <p:nvPr/>
        </p:nvGrpSpPr>
        <p:grpSpPr bwMode="auto">
          <a:xfrm>
            <a:off x="654050" y="1349375"/>
            <a:ext cx="1431925" cy="1866900"/>
            <a:chOff x="412" y="850"/>
            <a:chExt cx="902" cy="1176"/>
          </a:xfrm>
        </p:grpSpPr>
        <p:sp>
          <p:nvSpPr>
            <p:cNvPr id="66576" name="AutoShape 16"/>
            <p:cNvSpPr>
              <a:spLocks noChangeArrowheads="1"/>
            </p:cNvSpPr>
            <p:nvPr/>
          </p:nvSpPr>
          <p:spPr bwMode="auto">
            <a:xfrm>
              <a:off x="509" y="850"/>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18835" name="Text Box 17"/>
            <p:cNvSpPr txBox="1">
              <a:spLocks noChangeArrowheads="1"/>
            </p:cNvSpPr>
            <p:nvPr/>
          </p:nvSpPr>
          <p:spPr bwMode="auto">
            <a:xfrm>
              <a:off x="470" y="873"/>
              <a:ext cx="789" cy="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750"/>
                </a:spcBef>
                <a:buClr>
                  <a:srgbClr val="FFFF00"/>
                </a:buClr>
                <a:buSzPct val="100000"/>
              </a:pPr>
              <a:r>
                <a:rPr lang="en-GB" sz="1200" b="1">
                  <a:solidFill>
                    <a:srgbClr val="FFFF00"/>
                  </a:solidFill>
                  <a:latin typeface="Helvetica" charset="0"/>
                </a:rPr>
                <a:t>RÔ-MA</a:t>
              </a:r>
            </a:p>
          </p:txBody>
        </p:sp>
        <p:sp>
          <p:nvSpPr>
            <p:cNvPr id="118836" name="Text Box 18"/>
            <p:cNvSpPr txBox="1">
              <a:spLocks noChangeArrowheads="1"/>
            </p:cNvSpPr>
            <p:nvPr/>
          </p:nvSpPr>
          <p:spPr bwMode="auto">
            <a:xfrm>
              <a:off x="458" y="1047"/>
              <a:ext cx="789" cy="6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875"/>
                </a:spcBef>
                <a:buClr>
                  <a:srgbClr val="FFFFFF"/>
                </a:buClr>
                <a:buSzPct val="100000"/>
              </a:pPr>
              <a:r>
                <a:rPr lang="en-GB" sz="1400" b="1">
                  <a:solidFill>
                    <a:srgbClr val="FFFFFF"/>
                  </a:solidFill>
                  <a:latin typeface="Helvetica" charset="0"/>
                </a:rPr>
                <a:t>XƯNG CÔNG BÌNH BỞI </a:t>
              </a:r>
              <a:r>
                <a:rPr lang="en-GB" sz="1400" b="1">
                  <a:solidFill>
                    <a:srgbClr val="FFFF00"/>
                  </a:solidFill>
                  <a:latin typeface="Helvetica" charset="0"/>
                </a:rPr>
                <a:t>ĐỨC TIN</a:t>
              </a:r>
            </a:p>
          </p:txBody>
        </p:sp>
        <p:sp>
          <p:nvSpPr>
            <p:cNvPr id="118837" name="Text Box 19"/>
            <p:cNvSpPr txBox="1">
              <a:spLocks noChangeArrowheads="1"/>
            </p:cNvSpPr>
            <p:nvPr/>
          </p:nvSpPr>
          <p:spPr bwMode="auto">
            <a:xfrm>
              <a:off x="412" y="1783"/>
              <a:ext cx="902"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00"/>
                </a:buClr>
                <a:buSzPct val="100000"/>
              </a:pPr>
              <a:r>
                <a:rPr lang="en-GB" sz="1800" b="1" u="sng">
                  <a:solidFill>
                    <a:srgbClr val="FFFF00"/>
                  </a:solidFill>
                  <a:latin typeface="Helvetica" charset="0"/>
                </a:rPr>
                <a:t>1:17</a:t>
              </a:r>
            </a:p>
          </p:txBody>
        </p:sp>
      </p:grpSp>
      <p:grpSp>
        <p:nvGrpSpPr>
          <p:cNvPr id="4" name="Group 20"/>
          <p:cNvGrpSpPr>
            <a:grpSpLocks/>
          </p:cNvGrpSpPr>
          <p:nvPr/>
        </p:nvGrpSpPr>
        <p:grpSpPr bwMode="auto">
          <a:xfrm>
            <a:off x="5497513" y="1362075"/>
            <a:ext cx="1431925" cy="1844675"/>
            <a:chOff x="3463" y="858"/>
            <a:chExt cx="902" cy="1162"/>
          </a:xfrm>
        </p:grpSpPr>
        <p:sp>
          <p:nvSpPr>
            <p:cNvPr id="66581" name="AutoShape 21"/>
            <p:cNvSpPr>
              <a:spLocks noChangeArrowheads="1"/>
            </p:cNvSpPr>
            <p:nvPr/>
          </p:nvSpPr>
          <p:spPr bwMode="auto">
            <a:xfrm>
              <a:off x="3569" y="858"/>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18831" name="Text Box 22"/>
            <p:cNvSpPr txBox="1">
              <a:spLocks noChangeArrowheads="1"/>
            </p:cNvSpPr>
            <p:nvPr/>
          </p:nvSpPr>
          <p:spPr bwMode="auto">
            <a:xfrm>
              <a:off x="3510" y="877"/>
              <a:ext cx="789" cy="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750"/>
                </a:spcBef>
                <a:buClr>
                  <a:srgbClr val="FFFF00"/>
                </a:buClr>
                <a:buSzPct val="100000"/>
              </a:pPr>
              <a:r>
                <a:rPr lang="en-GB" sz="1200" b="1">
                  <a:solidFill>
                    <a:srgbClr val="FFFF00"/>
                  </a:solidFill>
                  <a:latin typeface="Helvetica" charset="0"/>
                </a:rPr>
                <a:t>Ê-PHÊ-SÔ</a:t>
              </a:r>
            </a:p>
          </p:txBody>
        </p:sp>
        <p:sp>
          <p:nvSpPr>
            <p:cNvPr id="118832" name="Text Box 23"/>
            <p:cNvSpPr txBox="1">
              <a:spLocks noChangeArrowheads="1"/>
            </p:cNvSpPr>
            <p:nvPr/>
          </p:nvSpPr>
          <p:spPr bwMode="auto">
            <a:xfrm>
              <a:off x="3506" y="1053"/>
              <a:ext cx="789" cy="6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875"/>
                </a:spcBef>
                <a:buClr>
                  <a:srgbClr val="FFFFFF"/>
                </a:buClr>
                <a:buSzPct val="100000"/>
              </a:pPr>
              <a:r>
                <a:rPr lang="en-GB" sz="1400" b="1">
                  <a:solidFill>
                    <a:srgbClr val="FFFFFF"/>
                  </a:solidFill>
                  <a:latin typeface="Helvetica" charset="0"/>
                </a:rPr>
                <a:t> ĐỊA VỊ VÀ NẾP SỐNG CƠ ĐỐC NHÂN</a:t>
              </a:r>
            </a:p>
          </p:txBody>
        </p:sp>
        <p:sp>
          <p:nvSpPr>
            <p:cNvPr id="118833" name="Text Box 24"/>
            <p:cNvSpPr txBox="1">
              <a:spLocks noChangeArrowheads="1"/>
            </p:cNvSpPr>
            <p:nvPr/>
          </p:nvSpPr>
          <p:spPr bwMode="auto">
            <a:xfrm>
              <a:off x="3463" y="1777"/>
              <a:ext cx="902"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00"/>
                </a:buClr>
                <a:buSzPct val="100000"/>
              </a:pPr>
              <a:r>
                <a:rPr lang="en-GB" sz="1800" b="1">
                  <a:solidFill>
                    <a:srgbClr val="FFFF00"/>
                  </a:solidFill>
                  <a:latin typeface="Helvetica" charset="0"/>
                </a:rPr>
                <a:t>1:3</a:t>
              </a:r>
            </a:p>
          </p:txBody>
        </p:sp>
      </p:grpSp>
      <p:grpSp>
        <p:nvGrpSpPr>
          <p:cNvPr id="5" name="Group 58"/>
          <p:cNvGrpSpPr>
            <a:grpSpLocks/>
          </p:cNvGrpSpPr>
          <p:nvPr/>
        </p:nvGrpSpPr>
        <p:grpSpPr bwMode="auto">
          <a:xfrm>
            <a:off x="6756400" y="1325563"/>
            <a:ext cx="1431925" cy="1857375"/>
            <a:chOff x="4256" y="835"/>
            <a:chExt cx="902" cy="1170"/>
          </a:xfrm>
        </p:grpSpPr>
        <p:sp>
          <p:nvSpPr>
            <p:cNvPr id="66586" name="AutoShape 26"/>
            <p:cNvSpPr>
              <a:spLocks noChangeArrowheads="1"/>
            </p:cNvSpPr>
            <p:nvPr/>
          </p:nvSpPr>
          <p:spPr bwMode="auto">
            <a:xfrm>
              <a:off x="4340" y="835"/>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grpSp>
          <p:nvGrpSpPr>
            <p:cNvPr id="118826" name="Group 57"/>
            <p:cNvGrpSpPr>
              <a:grpSpLocks/>
            </p:cNvGrpSpPr>
            <p:nvPr/>
          </p:nvGrpSpPr>
          <p:grpSpPr bwMode="auto">
            <a:xfrm>
              <a:off x="4256" y="852"/>
              <a:ext cx="902" cy="1153"/>
              <a:chOff x="4256" y="852"/>
              <a:chExt cx="902" cy="1153"/>
            </a:xfrm>
          </p:grpSpPr>
          <p:sp>
            <p:nvSpPr>
              <p:cNvPr id="118827" name="Text Box 27"/>
              <p:cNvSpPr txBox="1">
                <a:spLocks noChangeArrowheads="1"/>
              </p:cNvSpPr>
              <p:nvPr/>
            </p:nvSpPr>
            <p:spPr bwMode="auto">
              <a:xfrm>
                <a:off x="4287" y="852"/>
                <a:ext cx="789" cy="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750"/>
                  </a:spcBef>
                  <a:buClr>
                    <a:srgbClr val="FFFF00"/>
                  </a:buClr>
                  <a:buSzPct val="100000"/>
                </a:pPr>
                <a:r>
                  <a:rPr lang="en-GB" sz="1200" b="1">
                    <a:solidFill>
                      <a:srgbClr val="FFFF00"/>
                    </a:solidFill>
                    <a:latin typeface="Helvetica" charset="0"/>
                  </a:rPr>
                  <a:t>PHI-LÍP</a:t>
                </a:r>
              </a:p>
            </p:txBody>
          </p:sp>
          <p:sp>
            <p:nvSpPr>
              <p:cNvPr id="118828" name="Text Box 28"/>
              <p:cNvSpPr txBox="1">
                <a:spLocks noChangeArrowheads="1"/>
              </p:cNvSpPr>
              <p:nvPr/>
            </p:nvSpPr>
            <p:spPr bwMode="auto">
              <a:xfrm>
                <a:off x="4257" y="994"/>
                <a:ext cx="861" cy="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875"/>
                  </a:spcBef>
                  <a:buClr>
                    <a:srgbClr val="FFFFFF"/>
                  </a:buClr>
                  <a:buSzPct val="100000"/>
                </a:pPr>
                <a:r>
                  <a:rPr lang="en-GB" sz="1400" b="1">
                    <a:solidFill>
                      <a:srgbClr val="FFFFFF"/>
                    </a:solidFill>
                    <a:latin typeface="Helvetica" charset="0"/>
                  </a:rPr>
                  <a:t>GIÊ-XU CHRIST- SỰ VUI MỪNG CỦA CHÚNG TA</a:t>
                </a:r>
              </a:p>
            </p:txBody>
          </p:sp>
          <p:sp>
            <p:nvSpPr>
              <p:cNvPr id="118829" name="Text Box 29"/>
              <p:cNvSpPr txBox="1">
                <a:spLocks noChangeArrowheads="1"/>
              </p:cNvSpPr>
              <p:nvPr/>
            </p:nvSpPr>
            <p:spPr bwMode="auto">
              <a:xfrm>
                <a:off x="4256" y="1762"/>
                <a:ext cx="902"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00"/>
                  </a:buClr>
                  <a:buSzPct val="100000"/>
                </a:pPr>
                <a:r>
                  <a:rPr lang="en-GB" sz="1800" b="1">
                    <a:solidFill>
                      <a:srgbClr val="FFFF00"/>
                    </a:solidFill>
                    <a:latin typeface="Helvetica" charset="0"/>
                  </a:rPr>
                  <a:t>4:4</a:t>
                </a:r>
              </a:p>
            </p:txBody>
          </p:sp>
        </p:grpSp>
      </p:grpSp>
      <p:grpSp>
        <p:nvGrpSpPr>
          <p:cNvPr id="7" name="Group 30"/>
          <p:cNvGrpSpPr>
            <a:grpSpLocks/>
          </p:cNvGrpSpPr>
          <p:nvPr/>
        </p:nvGrpSpPr>
        <p:grpSpPr bwMode="auto">
          <a:xfrm>
            <a:off x="3049588" y="1354138"/>
            <a:ext cx="1431925" cy="1857375"/>
            <a:chOff x="1921" y="853"/>
            <a:chExt cx="902" cy="1170"/>
          </a:xfrm>
        </p:grpSpPr>
        <p:sp>
          <p:nvSpPr>
            <p:cNvPr id="66591" name="AutoShape 31"/>
            <p:cNvSpPr>
              <a:spLocks noChangeArrowheads="1"/>
            </p:cNvSpPr>
            <p:nvPr/>
          </p:nvSpPr>
          <p:spPr bwMode="auto">
            <a:xfrm>
              <a:off x="2042" y="853"/>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18822" name="Text Box 32"/>
            <p:cNvSpPr txBox="1">
              <a:spLocks noChangeArrowheads="1"/>
            </p:cNvSpPr>
            <p:nvPr/>
          </p:nvSpPr>
          <p:spPr bwMode="auto">
            <a:xfrm>
              <a:off x="1980" y="884"/>
              <a:ext cx="789" cy="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750"/>
                </a:spcBef>
                <a:buClr>
                  <a:srgbClr val="FFFF00"/>
                </a:buClr>
                <a:buSzPct val="100000"/>
              </a:pPr>
              <a:r>
                <a:rPr lang="en-GB" sz="1200" b="1">
                  <a:solidFill>
                    <a:srgbClr val="FFFF00"/>
                  </a:solidFill>
                  <a:latin typeface="Helvetica" charset="0"/>
                </a:rPr>
                <a:t>II CÔ-RINH-TÔ</a:t>
              </a:r>
            </a:p>
          </p:txBody>
        </p:sp>
        <p:sp>
          <p:nvSpPr>
            <p:cNvPr id="118823" name="Text Box 33"/>
            <p:cNvSpPr txBox="1">
              <a:spLocks noChangeArrowheads="1"/>
            </p:cNvSpPr>
            <p:nvPr/>
          </p:nvSpPr>
          <p:spPr bwMode="auto">
            <a:xfrm>
              <a:off x="1984" y="1052"/>
              <a:ext cx="789" cy="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875"/>
                </a:spcBef>
                <a:buClr>
                  <a:srgbClr val="FFFFFF"/>
                </a:buClr>
                <a:buSzPct val="100000"/>
              </a:pPr>
              <a:r>
                <a:rPr lang="en-GB" sz="1400" b="1">
                  <a:solidFill>
                    <a:srgbClr val="FFFFFF"/>
                  </a:solidFill>
                  <a:latin typeface="Helvetica" charset="0"/>
                </a:rPr>
                <a:t>CHỨC VỤ SỨ ĐỒ ĐÍCH THỰC CỦA PHAO-LÔ</a:t>
              </a:r>
            </a:p>
          </p:txBody>
        </p:sp>
        <p:sp>
          <p:nvSpPr>
            <p:cNvPr id="118824" name="Text Box 34"/>
            <p:cNvSpPr txBox="1">
              <a:spLocks noChangeArrowheads="1"/>
            </p:cNvSpPr>
            <p:nvPr/>
          </p:nvSpPr>
          <p:spPr bwMode="auto">
            <a:xfrm>
              <a:off x="1921" y="1780"/>
              <a:ext cx="902"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00"/>
                </a:buClr>
                <a:buSzPct val="100000"/>
              </a:pPr>
              <a:r>
                <a:rPr lang="en-GB" sz="1800" b="1">
                  <a:solidFill>
                    <a:srgbClr val="FFFF00"/>
                  </a:solidFill>
                  <a:latin typeface="Helvetica" charset="0"/>
                </a:rPr>
                <a:t>12:9</a:t>
              </a:r>
            </a:p>
          </p:txBody>
        </p:sp>
      </p:grpSp>
      <p:grpSp>
        <p:nvGrpSpPr>
          <p:cNvPr id="8" name="Group 35"/>
          <p:cNvGrpSpPr>
            <a:grpSpLocks/>
          </p:cNvGrpSpPr>
          <p:nvPr/>
        </p:nvGrpSpPr>
        <p:grpSpPr bwMode="auto">
          <a:xfrm>
            <a:off x="4295775" y="1352550"/>
            <a:ext cx="1431925" cy="1854200"/>
            <a:chOff x="2706" y="852"/>
            <a:chExt cx="902" cy="1168"/>
          </a:xfrm>
        </p:grpSpPr>
        <p:sp>
          <p:nvSpPr>
            <p:cNvPr id="66596" name="AutoShape 36"/>
            <p:cNvSpPr>
              <a:spLocks noChangeArrowheads="1"/>
            </p:cNvSpPr>
            <p:nvPr/>
          </p:nvSpPr>
          <p:spPr bwMode="auto">
            <a:xfrm>
              <a:off x="2806" y="852"/>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18818" name="Text Box 37"/>
            <p:cNvSpPr txBox="1">
              <a:spLocks noChangeArrowheads="1"/>
            </p:cNvSpPr>
            <p:nvPr/>
          </p:nvSpPr>
          <p:spPr bwMode="auto">
            <a:xfrm>
              <a:off x="2757" y="877"/>
              <a:ext cx="789" cy="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750"/>
                </a:spcBef>
                <a:buClr>
                  <a:srgbClr val="FFFF00"/>
                </a:buClr>
                <a:buSzPct val="100000"/>
              </a:pPr>
              <a:r>
                <a:rPr lang="en-GB" sz="1200" b="1">
                  <a:solidFill>
                    <a:srgbClr val="FFFF00"/>
                  </a:solidFill>
                  <a:latin typeface="Helvetica" charset="0"/>
                </a:rPr>
                <a:t>GA-LA-TI</a:t>
              </a:r>
            </a:p>
          </p:txBody>
        </p:sp>
        <p:sp>
          <p:nvSpPr>
            <p:cNvPr id="118819" name="Text Box 38"/>
            <p:cNvSpPr txBox="1">
              <a:spLocks noChangeArrowheads="1"/>
            </p:cNvSpPr>
            <p:nvPr/>
          </p:nvSpPr>
          <p:spPr bwMode="auto">
            <a:xfrm>
              <a:off x="2760" y="1048"/>
              <a:ext cx="789" cy="6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875"/>
                </a:spcBef>
                <a:buClr>
                  <a:srgbClr val="FFFFFF"/>
                </a:buClr>
                <a:buSzPct val="100000"/>
              </a:pPr>
              <a:r>
                <a:rPr lang="en-GB" sz="1400" b="1">
                  <a:solidFill>
                    <a:srgbClr val="FFFFFF"/>
                  </a:solidFill>
                  <a:latin typeface="Helvetica" charset="0"/>
                </a:rPr>
                <a:t>NĂNG QUYỀN CỦA </a:t>
              </a:r>
              <a:r>
                <a:rPr lang="en-GB" sz="1400" b="1">
                  <a:solidFill>
                    <a:srgbClr val="FFFF00"/>
                  </a:solidFill>
                  <a:latin typeface="Helvetica" charset="0"/>
                </a:rPr>
                <a:t>ÂN ĐIỂN</a:t>
              </a:r>
            </a:p>
          </p:txBody>
        </p:sp>
        <p:sp>
          <p:nvSpPr>
            <p:cNvPr id="118820" name="Text Box 39"/>
            <p:cNvSpPr txBox="1">
              <a:spLocks noChangeArrowheads="1"/>
            </p:cNvSpPr>
            <p:nvPr/>
          </p:nvSpPr>
          <p:spPr bwMode="auto">
            <a:xfrm>
              <a:off x="2706" y="1777"/>
              <a:ext cx="902"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00"/>
                </a:buClr>
                <a:buSzPct val="100000"/>
              </a:pPr>
              <a:r>
                <a:rPr lang="en-GB" sz="1800" b="1" u="sng">
                  <a:solidFill>
                    <a:srgbClr val="FFFF00"/>
                  </a:solidFill>
                  <a:latin typeface="Helvetica" charset="0"/>
                </a:rPr>
                <a:t>3:2</a:t>
              </a:r>
            </a:p>
          </p:txBody>
        </p:sp>
      </p:grpSp>
      <p:grpSp>
        <p:nvGrpSpPr>
          <p:cNvPr id="9" name="Group 40"/>
          <p:cNvGrpSpPr>
            <a:grpSpLocks/>
          </p:cNvGrpSpPr>
          <p:nvPr/>
        </p:nvGrpSpPr>
        <p:grpSpPr bwMode="auto">
          <a:xfrm>
            <a:off x="1833563" y="1358900"/>
            <a:ext cx="1431925" cy="1865313"/>
            <a:chOff x="1155" y="856"/>
            <a:chExt cx="902" cy="1175"/>
          </a:xfrm>
        </p:grpSpPr>
        <p:sp>
          <p:nvSpPr>
            <p:cNvPr id="66601" name="AutoShape 41"/>
            <p:cNvSpPr>
              <a:spLocks noChangeArrowheads="1"/>
            </p:cNvSpPr>
            <p:nvPr/>
          </p:nvSpPr>
          <p:spPr bwMode="auto">
            <a:xfrm>
              <a:off x="1270" y="856"/>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18814" name="Text Box 42"/>
            <p:cNvSpPr txBox="1">
              <a:spLocks noChangeArrowheads="1"/>
            </p:cNvSpPr>
            <p:nvPr/>
          </p:nvSpPr>
          <p:spPr bwMode="auto">
            <a:xfrm>
              <a:off x="1206" y="877"/>
              <a:ext cx="789" cy="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750"/>
                </a:spcBef>
                <a:buClr>
                  <a:srgbClr val="FFFF00"/>
                </a:buClr>
                <a:buSzPct val="100000"/>
              </a:pPr>
              <a:r>
                <a:rPr lang="en-GB" sz="1200" b="1">
                  <a:solidFill>
                    <a:srgbClr val="FFFF00"/>
                  </a:solidFill>
                  <a:latin typeface="Helvetica" charset="0"/>
                </a:rPr>
                <a:t>I CÔ-RINH-TÔ</a:t>
              </a:r>
            </a:p>
          </p:txBody>
        </p:sp>
        <p:sp>
          <p:nvSpPr>
            <p:cNvPr id="118815" name="Text Box 43"/>
            <p:cNvSpPr txBox="1">
              <a:spLocks noChangeArrowheads="1"/>
            </p:cNvSpPr>
            <p:nvPr/>
          </p:nvSpPr>
          <p:spPr bwMode="auto">
            <a:xfrm>
              <a:off x="1211" y="1008"/>
              <a:ext cx="789" cy="6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875"/>
                </a:spcBef>
                <a:buClr>
                  <a:srgbClr val="FFFFFF"/>
                </a:buClr>
                <a:buSzPct val="100000"/>
              </a:pPr>
              <a:r>
                <a:rPr lang="en-GB" sz="1400" b="1">
                  <a:solidFill>
                    <a:srgbClr val="FFFFFF"/>
                  </a:solidFill>
                  <a:latin typeface="Helvetica" charset="0"/>
                </a:rPr>
                <a:t>HẠNH KiỂM CƠ ĐỐC TRONG HỘI THÁNH</a:t>
              </a:r>
            </a:p>
          </p:txBody>
        </p:sp>
        <p:sp>
          <p:nvSpPr>
            <p:cNvPr id="118816" name="Text Box 44"/>
            <p:cNvSpPr txBox="1">
              <a:spLocks noChangeArrowheads="1"/>
            </p:cNvSpPr>
            <p:nvPr/>
          </p:nvSpPr>
          <p:spPr bwMode="auto">
            <a:xfrm>
              <a:off x="1155" y="1788"/>
              <a:ext cx="902"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00"/>
                </a:buClr>
                <a:buSzPct val="100000"/>
              </a:pPr>
              <a:r>
                <a:rPr lang="en-GB" sz="1800" b="1">
                  <a:solidFill>
                    <a:srgbClr val="FFFF00"/>
                  </a:solidFill>
                  <a:latin typeface="Helvetica" charset="0"/>
                </a:rPr>
                <a:t>1:2</a:t>
              </a:r>
            </a:p>
          </p:txBody>
        </p:sp>
      </p:grpSp>
      <p:grpSp>
        <p:nvGrpSpPr>
          <p:cNvPr id="10" name="Group 45"/>
          <p:cNvGrpSpPr>
            <a:grpSpLocks/>
          </p:cNvGrpSpPr>
          <p:nvPr/>
        </p:nvGrpSpPr>
        <p:grpSpPr bwMode="auto">
          <a:xfrm>
            <a:off x="7947025" y="1366838"/>
            <a:ext cx="1431925" cy="1843087"/>
            <a:chOff x="5006" y="861"/>
            <a:chExt cx="902" cy="1161"/>
          </a:xfrm>
        </p:grpSpPr>
        <p:sp>
          <p:nvSpPr>
            <p:cNvPr id="66606" name="AutoShape 46"/>
            <p:cNvSpPr>
              <a:spLocks noChangeArrowheads="1"/>
            </p:cNvSpPr>
            <p:nvPr/>
          </p:nvSpPr>
          <p:spPr bwMode="auto">
            <a:xfrm>
              <a:off x="5117" y="861"/>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18810" name="Text Box 47"/>
            <p:cNvSpPr txBox="1">
              <a:spLocks noChangeArrowheads="1"/>
            </p:cNvSpPr>
            <p:nvPr/>
          </p:nvSpPr>
          <p:spPr bwMode="auto">
            <a:xfrm>
              <a:off x="5064" y="877"/>
              <a:ext cx="789" cy="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750"/>
                </a:spcBef>
                <a:buClr>
                  <a:srgbClr val="FFFF00"/>
                </a:buClr>
                <a:buSzPct val="100000"/>
              </a:pPr>
              <a:r>
                <a:rPr lang="en-GB" sz="1200" b="1">
                  <a:solidFill>
                    <a:srgbClr val="FFFF00"/>
                  </a:solidFill>
                  <a:latin typeface="Helvetica" charset="0"/>
                </a:rPr>
                <a:t>CÔ-LÔ-SE</a:t>
              </a:r>
            </a:p>
          </p:txBody>
        </p:sp>
        <p:sp>
          <p:nvSpPr>
            <p:cNvPr id="118811" name="Text Box 48"/>
            <p:cNvSpPr txBox="1">
              <a:spLocks noChangeArrowheads="1"/>
            </p:cNvSpPr>
            <p:nvPr/>
          </p:nvSpPr>
          <p:spPr bwMode="auto">
            <a:xfrm>
              <a:off x="5053" y="1008"/>
              <a:ext cx="789" cy="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875"/>
                </a:spcBef>
                <a:buClr>
                  <a:srgbClr val="FFFFFF"/>
                </a:buClr>
                <a:buSzPct val="100000"/>
              </a:pPr>
              <a:r>
                <a:rPr lang="en-GB" sz="1400" b="1">
                  <a:solidFill>
                    <a:srgbClr val="FFFFFF"/>
                  </a:solidFill>
                  <a:latin typeface="Helvetica" charset="0"/>
                </a:rPr>
                <a:t>GIÊ-XU CHRIST: XỨNG ĐÁNG TRỌN VẸN</a:t>
              </a:r>
            </a:p>
          </p:txBody>
        </p:sp>
        <p:sp>
          <p:nvSpPr>
            <p:cNvPr id="118812" name="Text Box 49"/>
            <p:cNvSpPr txBox="1">
              <a:spLocks noChangeArrowheads="1"/>
            </p:cNvSpPr>
            <p:nvPr/>
          </p:nvSpPr>
          <p:spPr bwMode="auto">
            <a:xfrm>
              <a:off x="5006" y="1779"/>
              <a:ext cx="902"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00"/>
                </a:buClr>
                <a:buSzPct val="100000"/>
              </a:pPr>
              <a:r>
                <a:rPr lang="en-GB" sz="1800" b="1">
                  <a:solidFill>
                    <a:srgbClr val="FFFF00"/>
                  </a:solidFill>
                  <a:latin typeface="Helvetica" charset="0"/>
                </a:rPr>
                <a:t>2:10</a:t>
              </a:r>
            </a:p>
          </p:txBody>
        </p:sp>
      </p:grpSp>
      <p:sp>
        <p:nvSpPr>
          <p:cNvPr id="66610" name="Text Box 50"/>
          <p:cNvSpPr txBox="1">
            <a:spLocks noChangeArrowheads="1"/>
          </p:cNvSpPr>
          <p:nvPr/>
        </p:nvSpPr>
        <p:spPr bwMode="auto">
          <a:xfrm>
            <a:off x="914400" y="4570413"/>
            <a:ext cx="8553450" cy="1857375"/>
          </a:xfrm>
          <a:prstGeom prst="rect">
            <a:avLst/>
          </a:prstGeom>
          <a:solidFill>
            <a:srgbClr val="000080"/>
          </a:solidFill>
          <a:ln w="57240">
            <a:solidFill>
              <a:srgbClr val="FC0128"/>
            </a:solidFill>
            <a:miter lim="800000"/>
            <a:headEnd/>
            <a:tailEnd/>
          </a:ln>
          <a:effectLst>
            <a:outerShdw dist="99193" dir="3018056" algn="ctr" rotWithShape="0">
              <a:srgbClr val="808080"/>
            </a:outerShdw>
          </a:effec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buClr>
                <a:srgbClr val="FFFFFF"/>
              </a:buClr>
              <a:buSzPct val="100000"/>
              <a:buFont typeface="Arial Rounded MT Bold" charset="0"/>
              <a:buNone/>
            </a:pPr>
            <a:r>
              <a:rPr lang="en-GB" sz="2800" b="1">
                <a:solidFill>
                  <a:srgbClr val="FFFFFF"/>
                </a:solidFill>
                <a:latin typeface="Arial Rounded MT Bold" charset="0"/>
              </a:rPr>
              <a:t>GA-LA-TI 3:2                                                                 </a:t>
            </a:r>
          </a:p>
          <a:p>
            <a:pPr algn="ctr">
              <a:buClr>
                <a:srgbClr val="FFFFFF"/>
              </a:buClr>
              <a:buSzPct val="100000"/>
              <a:buFont typeface="Arial Rounded MT Bold" charset="0"/>
              <a:buNone/>
            </a:pPr>
            <a:r>
              <a:rPr lang="en-GB" sz="2800" b="1">
                <a:solidFill>
                  <a:srgbClr val="FFFFFF"/>
                </a:solidFill>
                <a:latin typeface="Arial Rounded MT Bold" charset="0"/>
              </a:rPr>
              <a:t>Tôi chỉ hỏi anh em một câu này: Ấy là cậy bởi các việc luật pháp hay là bởi nghe và tin mà anh em </a:t>
            </a:r>
            <a:r>
              <a:rPr lang="en-GB" sz="2800" b="1">
                <a:solidFill>
                  <a:srgbClr val="FFFFFF"/>
                </a:solidFill>
                <a:latin typeface="Lucida Grande" charset="0"/>
              </a:rPr>
              <a:t>đ</a:t>
            </a:r>
            <a:r>
              <a:rPr lang="en-GB" sz="2800" b="1">
                <a:solidFill>
                  <a:srgbClr val="FFFFFF"/>
                </a:solidFill>
                <a:latin typeface="Arial Rounded MT Bold" charset="0"/>
              </a:rPr>
              <a:t>ã nhận </a:t>
            </a:r>
            <a:r>
              <a:rPr lang="en-GB" sz="2800" b="1">
                <a:solidFill>
                  <a:srgbClr val="FFFFFF"/>
                </a:solidFill>
                <a:latin typeface="Lucida Grande" charset="0"/>
              </a:rPr>
              <a:t>đư</a:t>
            </a:r>
            <a:r>
              <a:rPr lang="en-GB" sz="2800" b="1">
                <a:solidFill>
                  <a:srgbClr val="FFFFFF"/>
                </a:solidFill>
                <a:latin typeface="Arial Rounded MT Bold" charset="0"/>
              </a:rPr>
              <a:t>ợc </a:t>
            </a:r>
            <a:r>
              <a:rPr lang="en-GB" sz="2800" b="1">
                <a:solidFill>
                  <a:srgbClr val="FFFFFF"/>
                </a:solidFill>
                <a:latin typeface="Lucida Grande" charset="0"/>
              </a:rPr>
              <a:t>Đ</a:t>
            </a:r>
            <a:r>
              <a:rPr lang="en-GB" sz="2800" b="1">
                <a:solidFill>
                  <a:srgbClr val="FFFFFF"/>
                </a:solidFill>
                <a:latin typeface="Arial Rounded MT Bold" charset="0"/>
              </a:rPr>
              <a:t>ức Thánh Linh?</a:t>
            </a:r>
          </a:p>
        </p:txBody>
      </p:sp>
      <p:sp>
        <p:nvSpPr>
          <p:cNvPr id="66611" name="Oval 51"/>
          <p:cNvSpPr>
            <a:spLocks noChangeArrowheads="1"/>
          </p:cNvSpPr>
          <p:nvPr/>
        </p:nvSpPr>
        <p:spPr bwMode="auto">
          <a:xfrm>
            <a:off x="685800" y="2209800"/>
            <a:ext cx="1404938" cy="982663"/>
          </a:xfrm>
          <a:prstGeom prst="ellipse">
            <a:avLst/>
          </a:prstGeom>
          <a:noFill/>
          <a:ln w="57240">
            <a:solidFill>
              <a:srgbClr val="FFFFFF"/>
            </a:solidFill>
            <a:miter lim="800000"/>
            <a:headEnd/>
            <a:tailEnd/>
          </a:ln>
          <a:effectLst>
            <a:outerShdw dist="7178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66612" name="Oval 52"/>
          <p:cNvSpPr>
            <a:spLocks noChangeArrowheads="1"/>
          </p:cNvSpPr>
          <p:nvPr/>
        </p:nvSpPr>
        <p:spPr bwMode="auto">
          <a:xfrm>
            <a:off x="4267200" y="2209800"/>
            <a:ext cx="1404938" cy="982663"/>
          </a:xfrm>
          <a:prstGeom prst="ellipse">
            <a:avLst/>
          </a:prstGeom>
          <a:noFill/>
          <a:ln w="57240">
            <a:solidFill>
              <a:srgbClr val="FFFFFF"/>
            </a:solidFill>
            <a:miter lim="800000"/>
            <a:headEnd/>
            <a:tailEnd/>
          </a:ln>
          <a:effectLst>
            <a:outerShdw dist="7178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18806" name="Text Box 53"/>
          <p:cNvSpPr txBox="1">
            <a:spLocks noChangeArrowheads="1"/>
          </p:cNvSpPr>
          <p:nvPr/>
        </p:nvSpPr>
        <p:spPr bwMode="auto">
          <a:xfrm>
            <a:off x="9431338" y="6867525"/>
            <a:ext cx="184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18807" name="Text Box 54"/>
          <p:cNvSpPr txBox="1">
            <a:spLocks noChangeArrowheads="1"/>
          </p:cNvSpPr>
          <p:nvPr/>
        </p:nvSpPr>
        <p:spPr bwMode="auto">
          <a:xfrm>
            <a:off x="9190038" y="7410450"/>
            <a:ext cx="3397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63</a:t>
            </a:r>
          </a:p>
        </p:txBody>
      </p:sp>
      <p:sp>
        <p:nvSpPr>
          <p:cNvPr id="118808" name="Text Box 55"/>
          <p:cNvSpPr txBox="1">
            <a:spLocks noChangeArrowheads="1"/>
          </p:cNvSpPr>
          <p:nvPr/>
        </p:nvSpPr>
        <p:spPr bwMode="auto">
          <a:xfrm>
            <a:off x="9567863" y="7345363"/>
            <a:ext cx="311150"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000"/>
              </a:spcBef>
              <a:buClr>
                <a:srgbClr val="FFFFFF"/>
              </a:buClr>
              <a:buSzPct val="100000"/>
            </a:pPr>
            <a:r>
              <a:rPr lang="en-GB" sz="1600" b="1">
                <a:solidFill>
                  <a:srgbClr val="FFFFFF"/>
                </a:solidFill>
                <a:latin typeface="Comic Sans MS" charset="0"/>
              </a:rPr>
              <a:t>7</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66574"/>
                                        </p:tgtEl>
                                        <p:attrNameLst>
                                          <p:attrName>style.visibility</p:attrName>
                                        </p:attrNameLst>
                                      </p:cBhvr>
                                      <p:to>
                                        <p:strVal val="visible"/>
                                      </p:to>
                                    </p:set>
                                    <p:anim calcmode="lin" valueType="num">
                                      <p:cBhvr>
                                        <p:cTn id="7" dur="500" fill="hold"/>
                                        <p:tgtEl>
                                          <p:spTgt spid="66574"/>
                                        </p:tgtEl>
                                        <p:attrNameLst>
                                          <p:attrName>ppt_w</p:attrName>
                                        </p:attrNameLst>
                                      </p:cBhvr>
                                      <p:tavLst>
                                        <p:tav tm="100000">
                                          <p:val>
                                            <p:fltVal val="0"/>
                                          </p:val>
                                        </p:tav>
                                        <p:tav tm="100000">
                                          <p:val>
                                            <p:strVal val="#ppt_w"/>
                                          </p:val>
                                        </p:tav>
                                      </p:tavLst>
                                    </p:anim>
                                    <p:anim calcmode="lin" valueType="num">
                                      <p:cBhvr>
                                        <p:cTn id="8" dur="500" fill="hold"/>
                                        <p:tgtEl>
                                          <p:spTgt spid="66574"/>
                                        </p:tgtEl>
                                        <p:attrNameLst>
                                          <p:attrName>ppt_h</p:attrName>
                                        </p:attrNameLst>
                                      </p:cBhvr>
                                      <p:tavLst>
                                        <p:tav tm="100000">
                                          <p:val>
                                            <p:fltVal val="0"/>
                                          </p:val>
                                        </p:tav>
                                        <p:tav tm="100000">
                                          <p:val>
                                            <p:strVal val="#ppt_h"/>
                                          </p:val>
                                        </p:tav>
                                      </p:tavLst>
                                    </p:anim>
                                    <p:anim calcmode="lin" valueType="num">
                                      <p:cBhvr>
                                        <p:cTn id="9" dur="500" fill="hold"/>
                                        <p:tgtEl>
                                          <p:spTgt spid="66574"/>
                                        </p:tgtEl>
                                        <p:attrNameLst>
                                          <p:attrName>ppt_x</p:attrName>
                                        </p:attrNameLst>
                                      </p:cBhvr>
                                      <p:tavLst>
                                        <p:tav tm="100000">
                                          <p:val>
                                            <p:fltVal val="0.5"/>
                                          </p:val>
                                        </p:tav>
                                        <p:tav tm="100000">
                                          <p:val>
                                            <p:strVal val="#ppt_x"/>
                                          </p:val>
                                        </p:tav>
                                      </p:tavLst>
                                    </p:anim>
                                    <p:anim calcmode="lin" valueType="num">
                                      <p:cBhvr>
                                        <p:cTn id="10" dur="500" fill="hold"/>
                                        <p:tgtEl>
                                          <p:spTgt spid="66574"/>
                                        </p:tgtEl>
                                        <p:attrNameLst>
                                          <p:attrName>ppt_y</p:attrName>
                                        </p:attrNameLst>
                                      </p:cBhvr>
                                      <p:tavLst>
                                        <p:tav tm="10000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100000">
                                          <p:val>
                                            <p:fltVal val="0"/>
                                          </p:val>
                                        </p:tav>
                                        <p:tav tm="100000">
                                          <p:val>
                                            <p:strVal val="#ppt_w"/>
                                          </p:val>
                                        </p:tav>
                                      </p:tavLst>
                                    </p:anim>
                                    <p:anim calcmode="lin" valueType="num">
                                      <p:cBhvr>
                                        <p:cTn id="16" dur="500" fill="hold"/>
                                        <p:tgtEl>
                                          <p:spTgt spid="3"/>
                                        </p:tgtEl>
                                        <p:attrNameLst>
                                          <p:attrName>ppt_h</p:attrName>
                                        </p:attrNameLst>
                                      </p:cBhvr>
                                      <p:tavLst>
                                        <p:tav tm="100000">
                                          <p:val>
                                            <p:fltVal val="0"/>
                                          </p:val>
                                        </p:tav>
                                        <p:tav tm="100000">
                                          <p:val>
                                            <p:strVal val="#ppt_h"/>
                                          </p:val>
                                        </p:tav>
                                      </p:tavLst>
                                    </p:anim>
                                    <p:anim calcmode="lin" valueType="num">
                                      <p:cBhvr>
                                        <p:cTn id="17" dur="500" fill="hold"/>
                                        <p:tgtEl>
                                          <p:spTgt spid="3"/>
                                        </p:tgtEl>
                                        <p:attrNameLst>
                                          <p:attrName>ppt_x</p:attrName>
                                        </p:attrNameLst>
                                      </p:cBhvr>
                                      <p:tavLst>
                                        <p:tav tm="100000">
                                          <p:val>
                                            <p:fltVal val="0.5"/>
                                          </p:val>
                                        </p:tav>
                                        <p:tav tm="100000">
                                          <p:val>
                                            <p:strVal val="#ppt_x"/>
                                          </p:val>
                                        </p:tav>
                                      </p:tavLst>
                                    </p:anim>
                                    <p:anim calcmode="lin" valueType="num">
                                      <p:cBhvr>
                                        <p:cTn id="18" dur="500" fill="hold"/>
                                        <p:tgtEl>
                                          <p:spTgt spid="3"/>
                                        </p:tgtEl>
                                        <p:attrNameLst>
                                          <p:attrName>ppt_y</p:attrName>
                                        </p:attrNameLst>
                                      </p:cBhvr>
                                      <p:tavLst>
                                        <p:tav tm="100000">
                                          <p:val>
                                            <p:fltVal val="0.5"/>
                                          </p:val>
                                        </p:tav>
                                        <p:tav tm="100000">
                                          <p:val>
                                            <p:strVal val="#ppt_y"/>
                                          </p:val>
                                        </p:tav>
                                      </p:tavLst>
                                    </p:anim>
                                  </p:childTnLst>
                                </p:cTn>
                              </p:par>
                            </p:childTnLst>
                          </p:cTn>
                        </p:par>
                        <p:par>
                          <p:cTn id="19" fill="hold" nodeType="afterGroup">
                            <p:stCondLst>
                              <p:cond delay="0"/>
                            </p:stCondLst>
                            <p:childTnLst>
                              <p:par>
                                <p:cTn id="20" presetID="23" presetClass="entr" presetSubtype="528" fill="hold" grpId="0" nodeType="afterEffect">
                                  <p:stCondLst>
                                    <p:cond delay="0"/>
                                  </p:stCondLst>
                                  <p:childTnLst>
                                    <p:set>
                                      <p:cBhvr>
                                        <p:cTn id="21" dur="1" fill="hold">
                                          <p:stCondLst>
                                            <p:cond delay="0"/>
                                          </p:stCondLst>
                                        </p:cTn>
                                        <p:tgtEl>
                                          <p:spTgt spid="66611"/>
                                        </p:tgtEl>
                                        <p:attrNameLst>
                                          <p:attrName>style.visibility</p:attrName>
                                        </p:attrNameLst>
                                      </p:cBhvr>
                                      <p:to>
                                        <p:strVal val="visible"/>
                                      </p:to>
                                    </p:set>
                                    <p:anim calcmode="lin" valueType="num">
                                      <p:cBhvr>
                                        <p:cTn id="22" dur="500" fill="hold"/>
                                        <p:tgtEl>
                                          <p:spTgt spid="66611"/>
                                        </p:tgtEl>
                                        <p:attrNameLst>
                                          <p:attrName>ppt_w</p:attrName>
                                        </p:attrNameLst>
                                      </p:cBhvr>
                                      <p:tavLst>
                                        <p:tav tm="100000">
                                          <p:val>
                                            <p:fltVal val="0"/>
                                          </p:val>
                                        </p:tav>
                                        <p:tav tm="100000">
                                          <p:val>
                                            <p:strVal val="#ppt_w"/>
                                          </p:val>
                                        </p:tav>
                                      </p:tavLst>
                                    </p:anim>
                                    <p:anim calcmode="lin" valueType="num">
                                      <p:cBhvr>
                                        <p:cTn id="23" dur="500" fill="hold"/>
                                        <p:tgtEl>
                                          <p:spTgt spid="66611"/>
                                        </p:tgtEl>
                                        <p:attrNameLst>
                                          <p:attrName>ppt_h</p:attrName>
                                        </p:attrNameLst>
                                      </p:cBhvr>
                                      <p:tavLst>
                                        <p:tav tm="100000">
                                          <p:val>
                                            <p:fltVal val="0"/>
                                          </p:val>
                                        </p:tav>
                                        <p:tav tm="100000">
                                          <p:val>
                                            <p:strVal val="#ppt_h"/>
                                          </p:val>
                                        </p:tav>
                                      </p:tavLst>
                                    </p:anim>
                                    <p:anim calcmode="lin" valueType="num">
                                      <p:cBhvr>
                                        <p:cTn id="24" dur="500" fill="hold"/>
                                        <p:tgtEl>
                                          <p:spTgt spid="66611"/>
                                        </p:tgtEl>
                                        <p:attrNameLst>
                                          <p:attrName>ppt_x</p:attrName>
                                        </p:attrNameLst>
                                      </p:cBhvr>
                                      <p:tavLst>
                                        <p:tav tm="100000">
                                          <p:val>
                                            <p:fltVal val="0.5"/>
                                          </p:val>
                                        </p:tav>
                                        <p:tav tm="100000">
                                          <p:val>
                                            <p:strVal val="#ppt_x"/>
                                          </p:val>
                                        </p:tav>
                                      </p:tavLst>
                                    </p:anim>
                                    <p:anim calcmode="lin" valueType="num">
                                      <p:cBhvr>
                                        <p:cTn id="25" dur="500" fill="hold"/>
                                        <p:tgtEl>
                                          <p:spTgt spid="66611"/>
                                        </p:tgtEl>
                                        <p:attrNameLst>
                                          <p:attrName>ppt_y</p:attrName>
                                        </p:attrNameLst>
                                      </p:cBhvr>
                                      <p:tavLst>
                                        <p:tav tm="100000">
                                          <p:val>
                                            <p:fltVal val="0.5"/>
                                          </p:val>
                                        </p:tav>
                                        <p:tav tm="100000">
                                          <p:val>
                                            <p:strVal val="#ppt_y"/>
                                          </p:val>
                                        </p:tav>
                                      </p:tavLst>
                                    </p:anim>
                                  </p:childTnLst>
                                </p:cTn>
                              </p:par>
                            </p:childTnLst>
                          </p:cTn>
                        </p:par>
                        <p:par>
                          <p:cTn id="26" fill="hold" nodeType="afterGroup">
                            <p:stCondLst>
                              <p:cond delay="0"/>
                            </p:stCondLst>
                            <p:childTnLst>
                              <p:par>
                                <p:cTn id="27" presetID="23" presetClass="entr" presetSubtype="272" fill="hold" nodeType="afterEffect">
                                  <p:stCondLst>
                                    <p:cond delay="0"/>
                                  </p:stCondLst>
                                  <p:childTnLst>
                                    <p:set>
                                      <p:cBhvr>
                                        <p:cTn id="28" dur="1" fill="hold">
                                          <p:stCondLst>
                                            <p:cond delay="0"/>
                                          </p:stCondLst>
                                        </p:cTn>
                                        <p:tgtEl>
                                          <p:spTgt spid="66571"/>
                                        </p:tgtEl>
                                        <p:attrNameLst>
                                          <p:attrName>style.visibility</p:attrName>
                                        </p:attrNameLst>
                                      </p:cBhvr>
                                      <p:to>
                                        <p:strVal val="visible"/>
                                      </p:to>
                                    </p:set>
                                    <p:anim calcmode="lin" valueType="num">
                                      <p:cBhvr>
                                        <p:cTn id="29" dur="500" fill="hold"/>
                                        <p:tgtEl>
                                          <p:spTgt spid="66571"/>
                                        </p:tgtEl>
                                        <p:attrNameLst>
                                          <p:attrName>ppt_w</p:attrName>
                                        </p:attrNameLst>
                                      </p:cBhvr>
                                      <p:tavLst>
                                        <p:tav tm="100000">
                                          <p:val>
                                            <p:strVal val="2/3*#ppt_w"/>
                                          </p:val>
                                        </p:tav>
                                        <p:tav tm="100000">
                                          <p:val>
                                            <p:strVal val="#ppt_w"/>
                                          </p:val>
                                        </p:tav>
                                      </p:tavLst>
                                    </p:anim>
                                    <p:anim calcmode="lin" valueType="num">
                                      <p:cBhvr>
                                        <p:cTn id="30" dur="500" fill="hold"/>
                                        <p:tgtEl>
                                          <p:spTgt spid="66571"/>
                                        </p:tgtEl>
                                        <p:attrNameLst>
                                          <p:attrName>ppt_h</p:attrName>
                                        </p:attrNameLst>
                                      </p:cBhvr>
                                      <p:tavLst>
                                        <p:tav tm="100000">
                                          <p:val>
                                            <p:strVal val="2/3*#ppt_h"/>
                                          </p:val>
                                        </p:tav>
                                        <p:tav tm="100000">
                                          <p:val>
                                            <p:strVal val="#ppt_h"/>
                                          </p:val>
                                        </p:tav>
                                      </p:tavLst>
                                    </p:anim>
                                  </p:childTnLst>
                                  <p:subTnLst>
                                    <p:set>
                                      <p:cBhvr override="childStyle">
                                        <p:cTn dur="1" fill="hold" display="0" masterRel="nextClick" afterEffect="1"/>
                                        <p:tgtEl>
                                          <p:spTgt spid="66571"/>
                                        </p:tgtEl>
                                        <p:attrNameLst>
                                          <p:attrName>style.visibility</p:attrName>
                                        </p:attrNameLst>
                                      </p:cBhvr>
                                      <p:to>
                                        <p:strVal val="hidden"/>
                                      </p:to>
                                    </p:set>
                                  </p:sub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52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100000">
                                          <p:val>
                                            <p:fltVal val="0"/>
                                          </p:val>
                                        </p:tav>
                                        <p:tav tm="100000">
                                          <p:val>
                                            <p:strVal val="#ppt_w"/>
                                          </p:val>
                                        </p:tav>
                                      </p:tavLst>
                                    </p:anim>
                                    <p:anim calcmode="lin" valueType="num">
                                      <p:cBhvr>
                                        <p:cTn id="36" dur="500" fill="hold"/>
                                        <p:tgtEl>
                                          <p:spTgt spid="9"/>
                                        </p:tgtEl>
                                        <p:attrNameLst>
                                          <p:attrName>ppt_h</p:attrName>
                                        </p:attrNameLst>
                                      </p:cBhvr>
                                      <p:tavLst>
                                        <p:tav tm="100000">
                                          <p:val>
                                            <p:fltVal val="0"/>
                                          </p:val>
                                        </p:tav>
                                        <p:tav tm="100000">
                                          <p:val>
                                            <p:strVal val="#ppt_h"/>
                                          </p:val>
                                        </p:tav>
                                      </p:tavLst>
                                    </p:anim>
                                    <p:anim calcmode="lin" valueType="num">
                                      <p:cBhvr>
                                        <p:cTn id="37" dur="500" fill="hold"/>
                                        <p:tgtEl>
                                          <p:spTgt spid="9"/>
                                        </p:tgtEl>
                                        <p:attrNameLst>
                                          <p:attrName>ppt_x</p:attrName>
                                        </p:attrNameLst>
                                      </p:cBhvr>
                                      <p:tavLst>
                                        <p:tav tm="100000">
                                          <p:val>
                                            <p:fltVal val="0.5"/>
                                          </p:val>
                                        </p:tav>
                                        <p:tav tm="100000">
                                          <p:val>
                                            <p:strVal val="#ppt_x"/>
                                          </p:val>
                                        </p:tav>
                                      </p:tavLst>
                                    </p:anim>
                                    <p:anim calcmode="lin" valueType="num">
                                      <p:cBhvr>
                                        <p:cTn id="38" dur="500" fill="hold"/>
                                        <p:tgtEl>
                                          <p:spTgt spid="9"/>
                                        </p:tgtEl>
                                        <p:attrNameLst>
                                          <p:attrName>ppt_y</p:attrName>
                                        </p:attrNameLst>
                                      </p:cBhvr>
                                      <p:tavLst>
                                        <p:tav tm="100000">
                                          <p:val>
                                            <p:fltVal val="0.5"/>
                                          </p:val>
                                        </p:tav>
                                        <p:tav tm="100000">
                                          <p:val>
                                            <p:strVal val="#ppt_y"/>
                                          </p:val>
                                        </p:tav>
                                      </p:tavLst>
                                    </p:anim>
                                  </p:childTnLst>
                                </p:cTn>
                              </p:par>
                            </p:childTnLst>
                          </p:cTn>
                        </p:par>
                        <p:par>
                          <p:cTn id="39" fill="hold" nodeType="afterGroup">
                            <p:stCondLst>
                              <p:cond delay="0"/>
                            </p:stCondLst>
                            <p:childTnLst>
                              <p:par>
                                <p:cTn id="40" presetID="23" presetClass="entr" presetSubtype="272" fill="hold" nodeType="afterEffect">
                                  <p:stCondLst>
                                    <p:cond delay="0"/>
                                  </p:stCondLst>
                                  <p:childTnLst>
                                    <p:set>
                                      <p:cBhvr>
                                        <p:cTn id="41" dur="1" fill="hold">
                                          <p:stCondLst>
                                            <p:cond delay="0"/>
                                          </p:stCondLst>
                                        </p:cTn>
                                        <p:tgtEl>
                                          <p:spTgt spid="66567"/>
                                        </p:tgtEl>
                                        <p:attrNameLst>
                                          <p:attrName>style.visibility</p:attrName>
                                        </p:attrNameLst>
                                      </p:cBhvr>
                                      <p:to>
                                        <p:strVal val="visible"/>
                                      </p:to>
                                    </p:set>
                                    <p:anim calcmode="lin" valueType="num">
                                      <p:cBhvr>
                                        <p:cTn id="42" dur="500" fill="hold"/>
                                        <p:tgtEl>
                                          <p:spTgt spid="66567"/>
                                        </p:tgtEl>
                                        <p:attrNameLst>
                                          <p:attrName>ppt_w</p:attrName>
                                        </p:attrNameLst>
                                      </p:cBhvr>
                                      <p:tavLst>
                                        <p:tav tm="100000">
                                          <p:val>
                                            <p:strVal val="2/3*#ppt_w"/>
                                          </p:val>
                                        </p:tav>
                                        <p:tav tm="100000">
                                          <p:val>
                                            <p:strVal val="#ppt_w"/>
                                          </p:val>
                                        </p:tav>
                                      </p:tavLst>
                                    </p:anim>
                                    <p:anim calcmode="lin" valueType="num">
                                      <p:cBhvr>
                                        <p:cTn id="43" dur="500" fill="hold"/>
                                        <p:tgtEl>
                                          <p:spTgt spid="66567"/>
                                        </p:tgtEl>
                                        <p:attrNameLst>
                                          <p:attrName>ppt_h</p:attrName>
                                        </p:attrNameLst>
                                      </p:cBhvr>
                                      <p:tavLst>
                                        <p:tav tm="100000">
                                          <p:val>
                                            <p:strVal val="2/3*#ppt_h"/>
                                          </p:val>
                                        </p:tav>
                                        <p:tav tm="100000">
                                          <p:val>
                                            <p:strVal val="#ppt_h"/>
                                          </p:val>
                                        </p:tav>
                                      </p:tavLst>
                                    </p:anim>
                                  </p:childTnLst>
                                  <p:subTnLst>
                                    <p:set>
                                      <p:cBhvr override="childStyle">
                                        <p:cTn dur="1" fill="hold" display="0" masterRel="nextClick" afterEffect="1"/>
                                        <p:tgtEl>
                                          <p:spTgt spid="66567"/>
                                        </p:tgtEl>
                                        <p:attrNameLst>
                                          <p:attrName>style.visibility</p:attrName>
                                        </p:attrNameLst>
                                      </p:cBhvr>
                                      <p:to>
                                        <p:strVal val="hidden"/>
                                      </p:to>
                                    </p:set>
                                  </p:subTnLst>
                                </p:cTn>
                              </p:par>
                            </p:childTnLst>
                          </p:cTn>
                        </p:par>
                      </p:childTnLst>
                    </p:cTn>
                  </p:par>
                  <p:par>
                    <p:cTn id="44" fill="hold" nodeType="clickPar">
                      <p:stCondLst>
                        <p:cond delay="indefinite"/>
                      </p:stCondLst>
                      <p:childTnLst>
                        <p:par>
                          <p:cTn id="45" fill="hold" nodeType="withGroup">
                            <p:stCondLst>
                              <p:cond delay="0"/>
                            </p:stCondLst>
                            <p:childTnLst>
                              <p:par>
                                <p:cTn id="46" presetID="23" presetClass="entr" presetSubtype="528"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p:cTn id="48" dur="500" fill="hold"/>
                                        <p:tgtEl>
                                          <p:spTgt spid="7"/>
                                        </p:tgtEl>
                                        <p:attrNameLst>
                                          <p:attrName>ppt_w</p:attrName>
                                        </p:attrNameLst>
                                      </p:cBhvr>
                                      <p:tavLst>
                                        <p:tav tm="100000">
                                          <p:val>
                                            <p:fltVal val="0"/>
                                          </p:val>
                                        </p:tav>
                                        <p:tav tm="100000">
                                          <p:val>
                                            <p:strVal val="#ppt_w"/>
                                          </p:val>
                                        </p:tav>
                                      </p:tavLst>
                                    </p:anim>
                                    <p:anim calcmode="lin" valueType="num">
                                      <p:cBhvr>
                                        <p:cTn id="49" dur="500" fill="hold"/>
                                        <p:tgtEl>
                                          <p:spTgt spid="7"/>
                                        </p:tgtEl>
                                        <p:attrNameLst>
                                          <p:attrName>ppt_h</p:attrName>
                                        </p:attrNameLst>
                                      </p:cBhvr>
                                      <p:tavLst>
                                        <p:tav tm="100000">
                                          <p:val>
                                            <p:fltVal val="0"/>
                                          </p:val>
                                        </p:tav>
                                        <p:tav tm="100000">
                                          <p:val>
                                            <p:strVal val="#ppt_h"/>
                                          </p:val>
                                        </p:tav>
                                      </p:tavLst>
                                    </p:anim>
                                    <p:anim calcmode="lin" valueType="num">
                                      <p:cBhvr>
                                        <p:cTn id="50" dur="500" fill="hold"/>
                                        <p:tgtEl>
                                          <p:spTgt spid="7"/>
                                        </p:tgtEl>
                                        <p:attrNameLst>
                                          <p:attrName>ppt_x</p:attrName>
                                        </p:attrNameLst>
                                      </p:cBhvr>
                                      <p:tavLst>
                                        <p:tav tm="100000">
                                          <p:val>
                                            <p:fltVal val="0.5"/>
                                          </p:val>
                                        </p:tav>
                                        <p:tav tm="100000">
                                          <p:val>
                                            <p:strVal val="#ppt_x"/>
                                          </p:val>
                                        </p:tav>
                                      </p:tavLst>
                                    </p:anim>
                                    <p:anim calcmode="lin" valueType="num">
                                      <p:cBhvr>
                                        <p:cTn id="51" dur="500" fill="hold"/>
                                        <p:tgtEl>
                                          <p:spTgt spid="7"/>
                                        </p:tgtEl>
                                        <p:attrNameLst>
                                          <p:attrName>ppt_y</p:attrName>
                                        </p:attrNameLst>
                                      </p:cBhvr>
                                      <p:tavLst>
                                        <p:tav tm="100000">
                                          <p:val>
                                            <p:fltVal val="0.5"/>
                                          </p:val>
                                        </p:tav>
                                        <p:tav tm="100000">
                                          <p:val>
                                            <p:strVal val="#ppt_y"/>
                                          </p:val>
                                        </p:tav>
                                      </p:tavLst>
                                    </p:anim>
                                  </p:childTnLst>
                                </p:cTn>
                              </p:par>
                            </p:childTnLst>
                          </p:cTn>
                        </p:par>
                        <p:par>
                          <p:cTn id="52" fill="hold" nodeType="afterGroup">
                            <p:stCondLst>
                              <p:cond delay="0"/>
                            </p:stCondLst>
                            <p:childTnLst>
                              <p:par>
                                <p:cTn id="53" presetID="23" presetClass="entr" presetSubtype="272" fill="hold" nodeType="afterEffect">
                                  <p:stCondLst>
                                    <p:cond delay="0"/>
                                  </p:stCondLst>
                                  <p:childTnLst>
                                    <p:set>
                                      <p:cBhvr>
                                        <p:cTn id="54" dur="1" fill="hold">
                                          <p:stCondLst>
                                            <p:cond delay="0"/>
                                          </p:stCondLst>
                                        </p:cTn>
                                        <p:tgtEl>
                                          <p:spTgt spid="66566"/>
                                        </p:tgtEl>
                                        <p:attrNameLst>
                                          <p:attrName>style.visibility</p:attrName>
                                        </p:attrNameLst>
                                      </p:cBhvr>
                                      <p:to>
                                        <p:strVal val="visible"/>
                                      </p:to>
                                    </p:set>
                                    <p:anim calcmode="lin" valueType="num">
                                      <p:cBhvr>
                                        <p:cTn id="55" dur="500" fill="hold"/>
                                        <p:tgtEl>
                                          <p:spTgt spid="66566"/>
                                        </p:tgtEl>
                                        <p:attrNameLst>
                                          <p:attrName>ppt_w</p:attrName>
                                        </p:attrNameLst>
                                      </p:cBhvr>
                                      <p:tavLst>
                                        <p:tav tm="100000">
                                          <p:val>
                                            <p:strVal val="2/3*#ppt_w"/>
                                          </p:val>
                                        </p:tav>
                                        <p:tav tm="100000">
                                          <p:val>
                                            <p:strVal val="#ppt_w"/>
                                          </p:val>
                                        </p:tav>
                                      </p:tavLst>
                                    </p:anim>
                                    <p:anim calcmode="lin" valueType="num">
                                      <p:cBhvr>
                                        <p:cTn id="56" dur="500" fill="hold"/>
                                        <p:tgtEl>
                                          <p:spTgt spid="66566"/>
                                        </p:tgtEl>
                                        <p:attrNameLst>
                                          <p:attrName>ppt_h</p:attrName>
                                        </p:attrNameLst>
                                      </p:cBhvr>
                                      <p:tavLst>
                                        <p:tav tm="100000">
                                          <p:val>
                                            <p:strVal val="2/3*#ppt_h"/>
                                          </p:val>
                                        </p:tav>
                                        <p:tav tm="100000">
                                          <p:val>
                                            <p:strVal val="#ppt_h"/>
                                          </p:val>
                                        </p:tav>
                                      </p:tavLst>
                                    </p:anim>
                                  </p:childTnLst>
                                  <p:subTnLst>
                                    <p:set>
                                      <p:cBhvr override="childStyle">
                                        <p:cTn dur="1" fill="hold" display="0" masterRel="nextClick" afterEffect="1"/>
                                        <p:tgtEl>
                                          <p:spTgt spid="66566"/>
                                        </p:tgtEl>
                                        <p:attrNameLst>
                                          <p:attrName>style.visibility</p:attrName>
                                        </p:attrNameLst>
                                      </p:cBhvr>
                                      <p:to>
                                        <p:strVal val="hidden"/>
                                      </p:to>
                                    </p:set>
                                  </p:subTnLst>
                                </p:cTn>
                              </p:par>
                            </p:childTnLst>
                          </p:cTn>
                        </p:par>
                      </p:childTnLst>
                    </p:cTn>
                  </p:par>
                  <p:par>
                    <p:cTn id="57" fill="hold" nodeType="clickPar">
                      <p:stCondLst>
                        <p:cond delay="indefinite"/>
                      </p:stCondLst>
                      <p:childTnLst>
                        <p:par>
                          <p:cTn id="58" fill="hold" nodeType="withGroup">
                            <p:stCondLst>
                              <p:cond delay="0"/>
                            </p:stCondLst>
                            <p:childTnLst>
                              <p:par>
                                <p:cTn id="59" presetID="23" presetClass="entr" presetSubtype="528" fill="hold"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p:cTn id="61" dur="500" fill="hold"/>
                                        <p:tgtEl>
                                          <p:spTgt spid="8"/>
                                        </p:tgtEl>
                                        <p:attrNameLst>
                                          <p:attrName>ppt_w</p:attrName>
                                        </p:attrNameLst>
                                      </p:cBhvr>
                                      <p:tavLst>
                                        <p:tav tm="100000">
                                          <p:val>
                                            <p:fltVal val="0"/>
                                          </p:val>
                                        </p:tav>
                                        <p:tav tm="100000">
                                          <p:val>
                                            <p:strVal val="#ppt_w"/>
                                          </p:val>
                                        </p:tav>
                                      </p:tavLst>
                                    </p:anim>
                                    <p:anim calcmode="lin" valueType="num">
                                      <p:cBhvr>
                                        <p:cTn id="62" dur="500" fill="hold"/>
                                        <p:tgtEl>
                                          <p:spTgt spid="8"/>
                                        </p:tgtEl>
                                        <p:attrNameLst>
                                          <p:attrName>ppt_h</p:attrName>
                                        </p:attrNameLst>
                                      </p:cBhvr>
                                      <p:tavLst>
                                        <p:tav tm="100000">
                                          <p:val>
                                            <p:fltVal val="0"/>
                                          </p:val>
                                        </p:tav>
                                        <p:tav tm="100000">
                                          <p:val>
                                            <p:strVal val="#ppt_h"/>
                                          </p:val>
                                        </p:tav>
                                      </p:tavLst>
                                    </p:anim>
                                    <p:anim calcmode="lin" valueType="num">
                                      <p:cBhvr>
                                        <p:cTn id="63" dur="500" fill="hold"/>
                                        <p:tgtEl>
                                          <p:spTgt spid="8"/>
                                        </p:tgtEl>
                                        <p:attrNameLst>
                                          <p:attrName>ppt_x</p:attrName>
                                        </p:attrNameLst>
                                      </p:cBhvr>
                                      <p:tavLst>
                                        <p:tav tm="100000">
                                          <p:val>
                                            <p:fltVal val="0.5"/>
                                          </p:val>
                                        </p:tav>
                                        <p:tav tm="100000">
                                          <p:val>
                                            <p:strVal val="#ppt_x"/>
                                          </p:val>
                                        </p:tav>
                                      </p:tavLst>
                                    </p:anim>
                                    <p:anim calcmode="lin" valueType="num">
                                      <p:cBhvr>
                                        <p:cTn id="64" dur="500" fill="hold"/>
                                        <p:tgtEl>
                                          <p:spTgt spid="8"/>
                                        </p:tgtEl>
                                        <p:attrNameLst>
                                          <p:attrName>ppt_y</p:attrName>
                                        </p:attrNameLst>
                                      </p:cBhvr>
                                      <p:tavLst>
                                        <p:tav tm="100000">
                                          <p:val>
                                            <p:fltVal val="0.5"/>
                                          </p:val>
                                        </p:tav>
                                        <p:tav tm="100000">
                                          <p:val>
                                            <p:strVal val="#ppt_y"/>
                                          </p:val>
                                        </p:tav>
                                      </p:tavLst>
                                    </p:anim>
                                  </p:childTnLst>
                                </p:cTn>
                              </p:par>
                            </p:childTnLst>
                          </p:cTn>
                        </p:par>
                        <p:par>
                          <p:cTn id="65" fill="hold" nodeType="afterGroup">
                            <p:stCondLst>
                              <p:cond delay="0"/>
                            </p:stCondLst>
                            <p:childTnLst>
                              <p:par>
                                <p:cTn id="66" presetID="23" presetClass="entr" presetSubtype="528" fill="hold" grpId="0" nodeType="afterEffect">
                                  <p:stCondLst>
                                    <p:cond delay="0"/>
                                  </p:stCondLst>
                                  <p:childTnLst>
                                    <p:set>
                                      <p:cBhvr>
                                        <p:cTn id="67" dur="1" fill="hold">
                                          <p:stCondLst>
                                            <p:cond delay="0"/>
                                          </p:stCondLst>
                                        </p:cTn>
                                        <p:tgtEl>
                                          <p:spTgt spid="66612"/>
                                        </p:tgtEl>
                                        <p:attrNameLst>
                                          <p:attrName>style.visibility</p:attrName>
                                        </p:attrNameLst>
                                      </p:cBhvr>
                                      <p:to>
                                        <p:strVal val="visible"/>
                                      </p:to>
                                    </p:set>
                                    <p:anim calcmode="lin" valueType="num">
                                      <p:cBhvr>
                                        <p:cTn id="68" dur="500" fill="hold"/>
                                        <p:tgtEl>
                                          <p:spTgt spid="66612"/>
                                        </p:tgtEl>
                                        <p:attrNameLst>
                                          <p:attrName>ppt_w</p:attrName>
                                        </p:attrNameLst>
                                      </p:cBhvr>
                                      <p:tavLst>
                                        <p:tav tm="100000">
                                          <p:val>
                                            <p:fltVal val="0"/>
                                          </p:val>
                                        </p:tav>
                                        <p:tav tm="100000">
                                          <p:val>
                                            <p:strVal val="#ppt_w"/>
                                          </p:val>
                                        </p:tav>
                                      </p:tavLst>
                                    </p:anim>
                                    <p:anim calcmode="lin" valueType="num">
                                      <p:cBhvr>
                                        <p:cTn id="69" dur="500" fill="hold"/>
                                        <p:tgtEl>
                                          <p:spTgt spid="66612"/>
                                        </p:tgtEl>
                                        <p:attrNameLst>
                                          <p:attrName>ppt_h</p:attrName>
                                        </p:attrNameLst>
                                      </p:cBhvr>
                                      <p:tavLst>
                                        <p:tav tm="100000">
                                          <p:val>
                                            <p:fltVal val="0"/>
                                          </p:val>
                                        </p:tav>
                                        <p:tav tm="100000">
                                          <p:val>
                                            <p:strVal val="#ppt_h"/>
                                          </p:val>
                                        </p:tav>
                                      </p:tavLst>
                                    </p:anim>
                                    <p:anim calcmode="lin" valueType="num">
                                      <p:cBhvr>
                                        <p:cTn id="70" dur="500" fill="hold"/>
                                        <p:tgtEl>
                                          <p:spTgt spid="66612"/>
                                        </p:tgtEl>
                                        <p:attrNameLst>
                                          <p:attrName>ppt_x</p:attrName>
                                        </p:attrNameLst>
                                      </p:cBhvr>
                                      <p:tavLst>
                                        <p:tav tm="100000">
                                          <p:val>
                                            <p:fltVal val="0.5"/>
                                          </p:val>
                                        </p:tav>
                                        <p:tav tm="100000">
                                          <p:val>
                                            <p:strVal val="#ppt_x"/>
                                          </p:val>
                                        </p:tav>
                                      </p:tavLst>
                                    </p:anim>
                                    <p:anim calcmode="lin" valueType="num">
                                      <p:cBhvr>
                                        <p:cTn id="71" dur="500" fill="hold"/>
                                        <p:tgtEl>
                                          <p:spTgt spid="66612"/>
                                        </p:tgtEl>
                                        <p:attrNameLst>
                                          <p:attrName>ppt_y</p:attrName>
                                        </p:attrNameLst>
                                      </p:cBhvr>
                                      <p:tavLst>
                                        <p:tav tm="100000">
                                          <p:val>
                                            <p:fltVal val="0.5"/>
                                          </p:val>
                                        </p:tav>
                                        <p:tav tm="100000">
                                          <p:val>
                                            <p:strVal val="#ppt_y"/>
                                          </p:val>
                                        </p:tav>
                                      </p:tavLst>
                                    </p:anim>
                                  </p:childTnLst>
                                </p:cTn>
                              </p:par>
                            </p:childTnLst>
                          </p:cTn>
                        </p:par>
                        <p:par>
                          <p:cTn id="72" fill="hold" nodeType="afterGroup">
                            <p:stCondLst>
                              <p:cond delay="0"/>
                            </p:stCondLst>
                            <p:childTnLst>
                              <p:par>
                                <p:cTn id="73" presetID="23" presetClass="entr" presetSubtype="272" fill="hold" nodeType="afterEffect">
                                  <p:stCondLst>
                                    <p:cond delay="0"/>
                                  </p:stCondLst>
                                  <p:childTnLst>
                                    <p:set>
                                      <p:cBhvr>
                                        <p:cTn id="74" dur="1" fill="hold">
                                          <p:stCondLst>
                                            <p:cond delay="0"/>
                                          </p:stCondLst>
                                        </p:cTn>
                                        <p:tgtEl>
                                          <p:spTgt spid="66610"/>
                                        </p:tgtEl>
                                        <p:attrNameLst>
                                          <p:attrName>style.visibility</p:attrName>
                                        </p:attrNameLst>
                                      </p:cBhvr>
                                      <p:to>
                                        <p:strVal val="visible"/>
                                      </p:to>
                                    </p:set>
                                    <p:anim calcmode="lin" valueType="num">
                                      <p:cBhvr>
                                        <p:cTn id="75" dur="500" fill="hold"/>
                                        <p:tgtEl>
                                          <p:spTgt spid="66610"/>
                                        </p:tgtEl>
                                        <p:attrNameLst>
                                          <p:attrName>ppt_w</p:attrName>
                                        </p:attrNameLst>
                                      </p:cBhvr>
                                      <p:tavLst>
                                        <p:tav tm="100000">
                                          <p:val>
                                            <p:strVal val="2/3*#ppt_w"/>
                                          </p:val>
                                        </p:tav>
                                        <p:tav tm="100000">
                                          <p:val>
                                            <p:strVal val="#ppt_w"/>
                                          </p:val>
                                        </p:tav>
                                      </p:tavLst>
                                    </p:anim>
                                    <p:anim calcmode="lin" valueType="num">
                                      <p:cBhvr>
                                        <p:cTn id="76" dur="500" fill="hold"/>
                                        <p:tgtEl>
                                          <p:spTgt spid="66610"/>
                                        </p:tgtEl>
                                        <p:attrNameLst>
                                          <p:attrName>ppt_h</p:attrName>
                                        </p:attrNameLst>
                                      </p:cBhvr>
                                      <p:tavLst>
                                        <p:tav tm="100000">
                                          <p:val>
                                            <p:strVal val="2/3*#ppt_h"/>
                                          </p:val>
                                        </p:tav>
                                        <p:tav tm="100000">
                                          <p:val>
                                            <p:strVal val="#ppt_h"/>
                                          </p:val>
                                        </p:tav>
                                      </p:tavLst>
                                    </p:anim>
                                  </p:childTnLst>
                                  <p:subTnLst>
                                    <p:set>
                                      <p:cBhvr override="childStyle">
                                        <p:cTn dur="1" fill="hold" display="0" masterRel="nextClick" afterEffect="1"/>
                                        <p:tgtEl>
                                          <p:spTgt spid="66610"/>
                                        </p:tgtEl>
                                        <p:attrNameLst>
                                          <p:attrName>style.visibility</p:attrName>
                                        </p:attrNameLst>
                                      </p:cBhvr>
                                      <p:to>
                                        <p:strVal val="hidden"/>
                                      </p:to>
                                    </p:set>
                                  </p:subTnLst>
                                </p:cTn>
                              </p:par>
                            </p:childTnLst>
                          </p:cTn>
                        </p:par>
                      </p:childTnLst>
                    </p:cTn>
                  </p:par>
                  <p:par>
                    <p:cTn id="77" fill="hold" nodeType="clickPar">
                      <p:stCondLst>
                        <p:cond delay="indefinite"/>
                      </p:stCondLst>
                      <p:childTnLst>
                        <p:par>
                          <p:cTn id="78" fill="hold" nodeType="withGroup">
                            <p:stCondLst>
                              <p:cond delay="0"/>
                            </p:stCondLst>
                            <p:childTnLst>
                              <p:par>
                                <p:cTn id="79" presetID="23" presetClass="entr" presetSubtype="528" fill="hold" nodeType="clickEffect">
                                  <p:stCondLst>
                                    <p:cond delay="0"/>
                                  </p:stCondLst>
                                  <p:childTnLst>
                                    <p:set>
                                      <p:cBhvr>
                                        <p:cTn id="80" dur="1" fill="hold">
                                          <p:stCondLst>
                                            <p:cond delay="0"/>
                                          </p:stCondLst>
                                        </p:cTn>
                                        <p:tgtEl>
                                          <p:spTgt spid="4"/>
                                        </p:tgtEl>
                                        <p:attrNameLst>
                                          <p:attrName>style.visibility</p:attrName>
                                        </p:attrNameLst>
                                      </p:cBhvr>
                                      <p:to>
                                        <p:strVal val="visible"/>
                                      </p:to>
                                    </p:set>
                                    <p:anim calcmode="lin" valueType="num">
                                      <p:cBhvr>
                                        <p:cTn id="81" dur="500" fill="hold"/>
                                        <p:tgtEl>
                                          <p:spTgt spid="4"/>
                                        </p:tgtEl>
                                        <p:attrNameLst>
                                          <p:attrName>ppt_w</p:attrName>
                                        </p:attrNameLst>
                                      </p:cBhvr>
                                      <p:tavLst>
                                        <p:tav tm="100000">
                                          <p:val>
                                            <p:fltVal val="0"/>
                                          </p:val>
                                        </p:tav>
                                        <p:tav tm="100000">
                                          <p:val>
                                            <p:strVal val="#ppt_w"/>
                                          </p:val>
                                        </p:tav>
                                      </p:tavLst>
                                    </p:anim>
                                    <p:anim calcmode="lin" valueType="num">
                                      <p:cBhvr>
                                        <p:cTn id="82" dur="500" fill="hold"/>
                                        <p:tgtEl>
                                          <p:spTgt spid="4"/>
                                        </p:tgtEl>
                                        <p:attrNameLst>
                                          <p:attrName>ppt_h</p:attrName>
                                        </p:attrNameLst>
                                      </p:cBhvr>
                                      <p:tavLst>
                                        <p:tav tm="100000">
                                          <p:val>
                                            <p:fltVal val="0"/>
                                          </p:val>
                                        </p:tav>
                                        <p:tav tm="100000">
                                          <p:val>
                                            <p:strVal val="#ppt_h"/>
                                          </p:val>
                                        </p:tav>
                                      </p:tavLst>
                                    </p:anim>
                                    <p:anim calcmode="lin" valueType="num">
                                      <p:cBhvr>
                                        <p:cTn id="83" dur="500" fill="hold"/>
                                        <p:tgtEl>
                                          <p:spTgt spid="4"/>
                                        </p:tgtEl>
                                        <p:attrNameLst>
                                          <p:attrName>ppt_x</p:attrName>
                                        </p:attrNameLst>
                                      </p:cBhvr>
                                      <p:tavLst>
                                        <p:tav tm="100000">
                                          <p:val>
                                            <p:fltVal val="0.5"/>
                                          </p:val>
                                        </p:tav>
                                        <p:tav tm="100000">
                                          <p:val>
                                            <p:strVal val="#ppt_x"/>
                                          </p:val>
                                        </p:tav>
                                      </p:tavLst>
                                    </p:anim>
                                    <p:anim calcmode="lin" valueType="num">
                                      <p:cBhvr>
                                        <p:cTn id="84" dur="500" fill="hold"/>
                                        <p:tgtEl>
                                          <p:spTgt spid="4"/>
                                        </p:tgtEl>
                                        <p:attrNameLst>
                                          <p:attrName>ppt_y</p:attrName>
                                        </p:attrNameLst>
                                      </p:cBhvr>
                                      <p:tavLst>
                                        <p:tav tm="100000">
                                          <p:val>
                                            <p:fltVal val="0.5"/>
                                          </p:val>
                                        </p:tav>
                                        <p:tav tm="100000">
                                          <p:val>
                                            <p:strVal val="#ppt_y"/>
                                          </p:val>
                                        </p:tav>
                                      </p:tavLst>
                                    </p:anim>
                                  </p:childTnLst>
                                </p:cTn>
                              </p:par>
                            </p:childTnLst>
                          </p:cTn>
                        </p:par>
                        <p:par>
                          <p:cTn id="85" fill="hold" nodeType="afterGroup">
                            <p:stCondLst>
                              <p:cond delay="500"/>
                            </p:stCondLst>
                            <p:childTnLst>
                              <p:par>
                                <p:cTn id="86" presetID="23" presetClass="entr" presetSubtype="272" fill="hold" nodeType="afterEffect">
                                  <p:stCondLst>
                                    <p:cond delay="0"/>
                                  </p:stCondLst>
                                  <p:childTnLst>
                                    <p:set>
                                      <p:cBhvr>
                                        <p:cTn id="87" dur="1" fill="hold">
                                          <p:stCondLst>
                                            <p:cond delay="0"/>
                                          </p:stCondLst>
                                        </p:cTn>
                                        <p:tgtEl>
                                          <p:spTgt spid="66565"/>
                                        </p:tgtEl>
                                        <p:attrNameLst>
                                          <p:attrName>style.visibility</p:attrName>
                                        </p:attrNameLst>
                                      </p:cBhvr>
                                      <p:to>
                                        <p:strVal val="visible"/>
                                      </p:to>
                                    </p:set>
                                    <p:anim calcmode="lin" valueType="num">
                                      <p:cBhvr>
                                        <p:cTn id="88" dur="500" fill="hold"/>
                                        <p:tgtEl>
                                          <p:spTgt spid="66565"/>
                                        </p:tgtEl>
                                        <p:attrNameLst>
                                          <p:attrName>ppt_w</p:attrName>
                                        </p:attrNameLst>
                                      </p:cBhvr>
                                      <p:tavLst>
                                        <p:tav tm="100000">
                                          <p:val>
                                            <p:strVal val="2/3*#ppt_w"/>
                                          </p:val>
                                        </p:tav>
                                        <p:tav tm="100000">
                                          <p:val>
                                            <p:strVal val="#ppt_w"/>
                                          </p:val>
                                        </p:tav>
                                      </p:tavLst>
                                    </p:anim>
                                    <p:anim calcmode="lin" valueType="num">
                                      <p:cBhvr>
                                        <p:cTn id="89" dur="500" fill="hold"/>
                                        <p:tgtEl>
                                          <p:spTgt spid="66565"/>
                                        </p:tgtEl>
                                        <p:attrNameLst>
                                          <p:attrName>ppt_h</p:attrName>
                                        </p:attrNameLst>
                                      </p:cBhvr>
                                      <p:tavLst>
                                        <p:tav tm="100000">
                                          <p:val>
                                            <p:strVal val="2/3*#ppt_h"/>
                                          </p:val>
                                        </p:tav>
                                        <p:tav tm="100000">
                                          <p:val>
                                            <p:strVal val="#ppt_h"/>
                                          </p:val>
                                        </p:tav>
                                      </p:tavLst>
                                    </p:anim>
                                  </p:childTnLst>
                                  <p:subTnLst>
                                    <p:set>
                                      <p:cBhvr override="childStyle">
                                        <p:cTn dur="1" fill="hold" display="0" masterRel="nextClick" afterEffect="1"/>
                                        <p:tgtEl>
                                          <p:spTgt spid="66565"/>
                                        </p:tgtEl>
                                        <p:attrNameLst>
                                          <p:attrName>style.visibility</p:attrName>
                                        </p:attrNameLst>
                                      </p:cBhvr>
                                      <p:to>
                                        <p:strVal val="hidden"/>
                                      </p:to>
                                    </p:set>
                                  </p:subTnLst>
                                </p:cTn>
                              </p:par>
                            </p:childTnLst>
                          </p:cTn>
                        </p:par>
                      </p:childTnLst>
                    </p:cTn>
                  </p:par>
                  <p:par>
                    <p:cTn id="90" fill="hold" nodeType="clickPar">
                      <p:stCondLst>
                        <p:cond delay="indefinite"/>
                      </p:stCondLst>
                      <p:childTnLst>
                        <p:par>
                          <p:cTn id="91" fill="hold" nodeType="withGroup">
                            <p:stCondLst>
                              <p:cond delay="0"/>
                            </p:stCondLst>
                            <p:childTnLst>
                              <p:par>
                                <p:cTn id="92" presetID="23" presetClass="entr" presetSubtype="16" fill="hold" nodeType="clickEffect">
                                  <p:stCondLst>
                                    <p:cond delay="0"/>
                                  </p:stCondLst>
                                  <p:childTnLst>
                                    <p:set>
                                      <p:cBhvr>
                                        <p:cTn id="93" dur="1" fill="hold">
                                          <p:stCondLst>
                                            <p:cond delay="0"/>
                                          </p:stCondLst>
                                        </p:cTn>
                                        <p:tgtEl>
                                          <p:spTgt spid="5"/>
                                        </p:tgtEl>
                                        <p:attrNameLst>
                                          <p:attrName>style.visibility</p:attrName>
                                        </p:attrNameLst>
                                      </p:cBhvr>
                                      <p:to>
                                        <p:strVal val="visible"/>
                                      </p:to>
                                    </p:set>
                                    <p:anim calcmode="lin" valueType="num">
                                      <p:cBhvr>
                                        <p:cTn id="94" dur="500" fill="hold"/>
                                        <p:tgtEl>
                                          <p:spTgt spid="5"/>
                                        </p:tgtEl>
                                        <p:attrNameLst>
                                          <p:attrName>ppt_w</p:attrName>
                                        </p:attrNameLst>
                                      </p:cBhvr>
                                      <p:tavLst>
                                        <p:tav tm="0">
                                          <p:val>
                                            <p:fltVal val="0"/>
                                          </p:val>
                                        </p:tav>
                                        <p:tav tm="100000">
                                          <p:val>
                                            <p:strVal val="#ppt_w"/>
                                          </p:val>
                                        </p:tav>
                                      </p:tavLst>
                                    </p:anim>
                                    <p:anim calcmode="lin" valueType="num">
                                      <p:cBhvr>
                                        <p:cTn id="95" dur="500" fill="hold"/>
                                        <p:tgtEl>
                                          <p:spTgt spid="5"/>
                                        </p:tgtEl>
                                        <p:attrNameLst>
                                          <p:attrName>ppt_h</p:attrName>
                                        </p:attrNameLst>
                                      </p:cBhvr>
                                      <p:tavLst>
                                        <p:tav tm="0">
                                          <p:val>
                                            <p:fltVal val="0"/>
                                          </p:val>
                                        </p:tav>
                                        <p:tav tm="100000">
                                          <p:val>
                                            <p:strVal val="#ppt_h"/>
                                          </p:val>
                                        </p:tav>
                                      </p:tavLst>
                                    </p:anim>
                                  </p:childTnLst>
                                </p:cTn>
                              </p:par>
                            </p:childTnLst>
                          </p:cTn>
                        </p:par>
                        <p:par>
                          <p:cTn id="96" fill="hold" nodeType="afterGroup">
                            <p:stCondLst>
                              <p:cond delay="500"/>
                            </p:stCondLst>
                            <p:childTnLst>
                              <p:par>
                                <p:cTn id="97" presetID="23" presetClass="entr" presetSubtype="272" fill="hold" nodeType="afterEffect">
                                  <p:stCondLst>
                                    <p:cond delay="0"/>
                                  </p:stCondLst>
                                  <p:childTnLst>
                                    <p:set>
                                      <p:cBhvr>
                                        <p:cTn id="98" dur="1" fill="hold">
                                          <p:stCondLst>
                                            <p:cond delay="0"/>
                                          </p:stCondLst>
                                        </p:cTn>
                                        <p:tgtEl>
                                          <p:spTgt spid="66573"/>
                                        </p:tgtEl>
                                        <p:attrNameLst>
                                          <p:attrName>style.visibility</p:attrName>
                                        </p:attrNameLst>
                                      </p:cBhvr>
                                      <p:to>
                                        <p:strVal val="visible"/>
                                      </p:to>
                                    </p:set>
                                    <p:anim calcmode="lin" valueType="num">
                                      <p:cBhvr>
                                        <p:cTn id="99" dur="500" fill="hold"/>
                                        <p:tgtEl>
                                          <p:spTgt spid="66573"/>
                                        </p:tgtEl>
                                        <p:attrNameLst>
                                          <p:attrName>ppt_w</p:attrName>
                                        </p:attrNameLst>
                                      </p:cBhvr>
                                      <p:tavLst>
                                        <p:tav tm="100000">
                                          <p:val>
                                            <p:strVal val="2/3*#ppt_w"/>
                                          </p:val>
                                        </p:tav>
                                        <p:tav tm="100000">
                                          <p:val>
                                            <p:strVal val="#ppt_w"/>
                                          </p:val>
                                        </p:tav>
                                      </p:tavLst>
                                    </p:anim>
                                    <p:anim calcmode="lin" valueType="num">
                                      <p:cBhvr>
                                        <p:cTn id="100" dur="500" fill="hold"/>
                                        <p:tgtEl>
                                          <p:spTgt spid="66573"/>
                                        </p:tgtEl>
                                        <p:attrNameLst>
                                          <p:attrName>ppt_h</p:attrName>
                                        </p:attrNameLst>
                                      </p:cBhvr>
                                      <p:tavLst>
                                        <p:tav tm="100000">
                                          <p:val>
                                            <p:strVal val="2/3*#ppt_h"/>
                                          </p:val>
                                        </p:tav>
                                        <p:tav tm="100000">
                                          <p:val>
                                            <p:strVal val="#ppt_h"/>
                                          </p:val>
                                        </p:tav>
                                      </p:tavLst>
                                    </p:anim>
                                  </p:childTnLst>
                                  <p:subTnLst>
                                    <p:set>
                                      <p:cBhvr override="childStyle">
                                        <p:cTn dur="1" fill="hold" display="0" masterRel="nextClick" afterEffect="1"/>
                                        <p:tgtEl>
                                          <p:spTgt spid="66573"/>
                                        </p:tgtEl>
                                        <p:attrNameLst>
                                          <p:attrName>style.visibility</p:attrName>
                                        </p:attrNameLst>
                                      </p:cBhvr>
                                      <p:to>
                                        <p:strVal val="hidden"/>
                                      </p:to>
                                    </p:set>
                                  </p:subTnLst>
                                </p:cTn>
                              </p:par>
                            </p:childTnLst>
                          </p:cTn>
                        </p:par>
                      </p:childTnLst>
                    </p:cTn>
                  </p:par>
                  <p:par>
                    <p:cTn id="101" fill="hold" nodeType="clickPar">
                      <p:stCondLst>
                        <p:cond delay="indefinite"/>
                      </p:stCondLst>
                      <p:childTnLst>
                        <p:par>
                          <p:cTn id="102" fill="hold" nodeType="withGroup">
                            <p:stCondLst>
                              <p:cond delay="0"/>
                            </p:stCondLst>
                            <p:childTnLst>
                              <p:par>
                                <p:cTn id="103" presetID="23" presetClass="entr" presetSubtype="528" fill="hold" nodeType="clickEffect">
                                  <p:stCondLst>
                                    <p:cond delay="0"/>
                                  </p:stCondLst>
                                  <p:childTnLst>
                                    <p:set>
                                      <p:cBhvr>
                                        <p:cTn id="104" dur="1" fill="hold">
                                          <p:stCondLst>
                                            <p:cond delay="0"/>
                                          </p:stCondLst>
                                        </p:cTn>
                                        <p:tgtEl>
                                          <p:spTgt spid="10"/>
                                        </p:tgtEl>
                                        <p:attrNameLst>
                                          <p:attrName>style.visibility</p:attrName>
                                        </p:attrNameLst>
                                      </p:cBhvr>
                                      <p:to>
                                        <p:strVal val="visible"/>
                                      </p:to>
                                    </p:set>
                                    <p:anim calcmode="lin" valueType="num">
                                      <p:cBhvr>
                                        <p:cTn id="105" dur="500" fill="hold"/>
                                        <p:tgtEl>
                                          <p:spTgt spid="10"/>
                                        </p:tgtEl>
                                        <p:attrNameLst>
                                          <p:attrName>ppt_w</p:attrName>
                                        </p:attrNameLst>
                                      </p:cBhvr>
                                      <p:tavLst>
                                        <p:tav tm="100000">
                                          <p:val>
                                            <p:fltVal val="0"/>
                                          </p:val>
                                        </p:tav>
                                        <p:tav tm="100000">
                                          <p:val>
                                            <p:strVal val="#ppt_w"/>
                                          </p:val>
                                        </p:tav>
                                      </p:tavLst>
                                    </p:anim>
                                    <p:anim calcmode="lin" valueType="num">
                                      <p:cBhvr>
                                        <p:cTn id="106" dur="500" fill="hold"/>
                                        <p:tgtEl>
                                          <p:spTgt spid="10"/>
                                        </p:tgtEl>
                                        <p:attrNameLst>
                                          <p:attrName>ppt_h</p:attrName>
                                        </p:attrNameLst>
                                      </p:cBhvr>
                                      <p:tavLst>
                                        <p:tav tm="100000">
                                          <p:val>
                                            <p:fltVal val="0"/>
                                          </p:val>
                                        </p:tav>
                                        <p:tav tm="100000">
                                          <p:val>
                                            <p:strVal val="#ppt_h"/>
                                          </p:val>
                                        </p:tav>
                                      </p:tavLst>
                                    </p:anim>
                                    <p:anim calcmode="lin" valueType="num">
                                      <p:cBhvr>
                                        <p:cTn id="107" dur="500" fill="hold"/>
                                        <p:tgtEl>
                                          <p:spTgt spid="10"/>
                                        </p:tgtEl>
                                        <p:attrNameLst>
                                          <p:attrName>ppt_x</p:attrName>
                                        </p:attrNameLst>
                                      </p:cBhvr>
                                      <p:tavLst>
                                        <p:tav tm="100000">
                                          <p:val>
                                            <p:fltVal val="0.5"/>
                                          </p:val>
                                        </p:tav>
                                        <p:tav tm="100000">
                                          <p:val>
                                            <p:strVal val="#ppt_x"/>
                                          </p:val>
                                        </p:tav>
                                      </p:tavLst>
                                    </p:anim>
                                    <p:anim calcmode="lin" valueType="num">
                                      <p:cBhvr>
                                        <p:cTn id="108" dur="500" fill="hold"/>
                                        <p:tgtEl>
                                          <p:spTgt spid="10"/>
                                        </p:tgtEl>
                                        <p:attrNameLst>
                                          <p:attrName>ppt_y</p:attrName>
                                        </p:attrNameLst>
                                      </p:cBhvr>
                                      <p:tavLst>
                                        <p:tav tm="100000">
                                          <p:val>
                                            <p:fltVal val="0.5"/>
                                          </p:val>
                                        </p:tav>
                                        <p:tav tm="100000">
                                          <p:val>
                                            <p:strVal val="#ppt_y"/>
                                          </p:val>
                                        </p:tav>
                                      </p:tavLst>
                                    </p:anim>
                                  </p:childTnLst>
                                </p:cTn>
                              </p:par>
                            </p:childTnLst>
                          </p:cTn>
                        </p:par>
                        <p:par>
                          <p:cTn id="109" fill="hold" nodeType="afterGroup">
                            <p:stCondLst>
                              <p:cond delay="500"/>
                            </p:stCondLst>
                            <p:childTnLst>
                              <p:par>
                                <p:cTn id="110" presetID="23" presetClass="entr" presetSubtype="272" fill="hold" nodeType="afterEffect">
                                  <p:stCondLst>
                                    <p:cond delay="0"/>
                                  </p:stCondLst>
                                  <p:childTnLst>
                                    <p:set>
                                      <p:cBhvr>
                                        <p:cTn id="111" dur="1" fill="hold">
                                          <p:stCondLst>
                                            <p:cond delay="0"/>
                                          </p:stCondLst>
                                        </p:cTn>
                                        <p:tgtEl>
                                          <p:spTgt spid="66572"/>
                                        </p:tgtEl>
                                        <p:attrNameLst>
                                          <p:attrName>style.visibility</p:attrName>
                                        </p:attrNameLst>
                                      </p:cBhvr>
                                      <p:to>
                                        <p:strVal val="visible"/>
                                      </p:to>
                                    </p:set>
                                    <p:anim calcmode="lin" valueType="num">
                                      <p:cBhvr>
                                        <p:cTn id="112" dur="500" fill="hold"/>
                                        <p:tgtEl>
                                          <p:spTgt spid="66572"/>
                                        </p:tgtEl>
                                        <p:attrNameLst>
                                          <p:attrName>ppt_w</p:attrName>
                                        </p:attrNameLst>
                                      </p:cBhvr>
                                      <p:tavLst>
                                        <p:tav tm="100000">
                                          <p:val>
                                            <p:strVal val="2/3*#ppt_w"/>
                                          </p:val>
                                        </p:tav>
                                        <p:tav tm="100000">
                                          <p:val>
                                            <p:strVal val="#ppt_w"/>
                                          </p:val>
                                        </p:tav>
                                      </p:tavLst>
                                    </p:anim>
                                    <p:anim calcmode="lin" valueType="num">
                                      <p:cBhvr>
                                        <p:cTn id="113" dur="500" fill="hold"/>
                                        <p:tgtEl>
                                          <p:spTgt spid="66572"/>
                                        </p:tgtEl>
                                        <p:attrNameLst>
                                          <p:attrName>ppt_h</p:attrName>
                                        </p:attrNameLst>
                                      </p:cBhvr>
                                      <p:tavLst>
                                        <p:tav tm="10000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11" grpId="0" animBg="1"/>
      <p:bldP spid="6661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833" name="Group 2"/>
          <p:cNvGrpSpPr>
            <a:grpSpLocks/>
          </p:cNvGrpSpPr>
          <p:nvPr/>
        </p:nvGrpSpPr>
        <p:grpSpPr bwMode="auto">
          <a:xfrm>
            <a:off x="860425" y="3319463"/>
            <a:ext cx="8378825" cy="2082800"/>
            <a:chOff x="542" y="2091"/>
            <a:chExt cx="5278" cy="1312"/>
          </a:xfrm>
        </p:grpSpPr>
        <p:sp>
          <p:nvSpPr>
            <p:cNvPr id="223235" name="Line 3"/>
            <p:cNvSpPr>
              <a:spLocks noChangeShapeType="1"/>
            </p:cNvSpPr>
            <p:nvPr/>
          </p:nvSpPr>
          <p:spPr bwMode="auto">
            <a:xfrm>
              <a:off x="542" y="3371"/>
              <a:ext cx="4544" cy="1"/>
            </a:xfrm>
            <a:prstGeom prst="line">
              <a:avLst/>
            </a:prstGeom>
            <a:noFill/>
            <a:ln w="76320">
              <a:solidFill>
                <a:srgbClr val="FC0128"/>
              </a:solidFill>
              <a:miter lim="800000"/>
              <a:headEnd/>
              <a:tailEnd/>
            </a:ln>
            <a:effectLst>
              <a:outerShdw dist="71785" dir="2700000" algn="ctr" rotWithShape="0">
                <a:srgbClr val="808080"/>
              </a:outerShdw>
            </a:effectLst>
          </p:spPr>
          <p:txBody>
            <a:bodyP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23236" name="Line 4"/>
            <p:cNvSpPr>
              <a:spLocks noChangeShapeType="1"/>
            </p:cNvSpPr>
            <p:nvPr/>
          </p:nvSpPr>
          <p:spPr bwMode="auto">
            <a:xfrm>
              <a:off x="5064" y="2091"/>
              <a:ext cx="757" cy="1"/>
            </a:xfrm>
            <a:prstGeom prst="line">
              <a:avLst/>
            </a:prstGeom>
            <a:noFill/>
            <a:ln w="76320">
              <a:solidFill>
                <a:srgbClr val="FC0128"/>
              </a:solidFill>
              <a:miter lim="800000"/>
              <a:headEnd/>
              <a:tailEnd/>
            </a:ln>
            <a:effectLst>
              <a:outerShdw dist="71785" dir="2700000" algn="ctr" rotWithShape="0">
                <a:srgbClr val="808080"/>
              </a:outerShdw>
            </a:effectLst>
          </p:spPr>
          <p:txBody>
            <a:bodyP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23237" name="Line 5"/>
            <p:cNvSpPr>
              <a:spLocks noChangeShapeType="1"/>
            </p:cNvSpPr>
            <p:nvPr/>
          </p:nvSpPr>
          <p:spPr bwMode="auto">
            <a:xfrm>
              <a:off x="5085" y="2124"/>
              <a:ext cx="1" cy="1280"/>
            </a:xfrm>
            <a:prstGeom prst="line">
              <a:avLst/>
            </a:prstGeom>
            <a:noFill/>
            <a:ln w="76320">
              <a:solidFill>
                <a:srgbClr val="FC0128"/>
              </a:solidFill>
              <a:miter lim="800000"/>
              <a:headEnd/>
              <a:tailEnd/>
            </a:ln>
            <a:effectLst>
              <a:outerShdw dist="71785" dir="2700000" algn="ctr" rotWithShape="0">
                <a:srgbClr val="808080"/>
              </a:outerShdw>
            </a:effectLst>
          </p:spPr>
          <p:txBody>
            <a:bodyP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grpSp>
      <p:sp>
        <p:nvSpPr>
          <p:cNvPr id="120834" name="Line 9"/>
          <p:cNvSpPr>
            <a:spLocks noChangeShapeType="1"/>
          </p:cNvSpPr>
          <p:nvPr/>
        </p:nvSpPr>
        <p:spPr bwMode="auto">
          <a:xfrm>
            <a:off x="3143250" y="533400"/>
            <a:ext cx="6381750"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lIns="91418" tIns="45710" rIns="91418" bIns="45710"/>
          <a:lstStyle/>
          <a:p>
            <a:endParaRPr lang="en-US"/>
          </a:p>
        </p:txBody>
      </p:sp>
      <p:sp>
        <p:nvSpPr>
          <p:cNvPr id="120835" name="Text Box 10"/>
          <p:cNvSpPr txBox="1">
            <a:spLocks noChangeArrowheads="1"/>
          </p:cNvSpPr>
          <p:nvPr/>
        </p:nvSpPr>
        <p:spPr bwMode="auto">
          <a:xfrm>
            <a:off x="9698038" y="1588"/>
            <a:ext cx="18097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FF00"/>
              </a:buClr>
              <a:buSzPct val="100000"/>
            </a:pPr>
            <a:r>
              <a:rPr lang="en-GB" sz="2000">
                <a:solidFill>
                  <a:srgbClr val="FFFF00"/>
                </a:solidFill>
                <a:latin typeface="Comic Sans MS" charset="0"/>
              </a:rPr>
              <a:t> </a:t>
            </a:r>
          </a:p>
        </p:txBody>
      </p:sp>
      <p:sp>
        <p:nvSpPr>
          <p:cNvPr id="120836" name="Text Box 11"/>
          <p:cNvSpPr txBox="1">
            <a:spLocks noChangeArrowheads="1"/>
          </p:cNvSpPr>
          <p:nvPr/>
        </p:nvSpPr>
        <p:spPr bwMode="auto">
          <a:xfrm>
            <a:off x="3427413" y="177800"/>
            <a:ext cx="1712912"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20837" name="Text Box 15"/>
          <p:cNvSpPr txBox="1">
            <a:spLocks noChangeArrowheads="1"/>
          </p:cNvSpPr>
          <p:nvPr/>
        </p:nvSpPr>
        <p:spPr bwMode="auto">
          <a:xfrm>
            <a:off x="4117975" y="650875"/>
            <a:ext cx="5448300" cy="409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buClr>
                <a:srgbClr val="FFFFFF"/>
              </a:buClr>
              <a:buSzPct val="100000"/>
              <a:buFont typeface="Arial Rounded MT Bold" charset="0"/>
              <a:buNone/>
            </a:pPr>
            <a:r>
              <a:rPr lang="en-GB" sz="2000" b="1">
                <a:solidFill>
                  <a:srgbClr val="FFFFFF"/>
                </a:solidFill>
                <a:latin typeface="Arial Rounded MT Bold" charset="0"/>
              </a:rPr>
              <a:t>PHẦN THỨ NHẤT: TH</a:t>
            </a:r>
            <a:r>
              <a:rPr lang="en-GB" sz="2000" b="1">
                <a:solidFill>
                  <a:srgbClr val="FFFFFF"/>
                </a:solidFill>
                <a:latin typeface="Lucida Grande" charset="0"/>
              </a:rPr>
              <a:t>Ư</a:t>
            </a:r>
            <a:r>
              <a:rPr lang="en-GB" sz="2000" b="1">
                <a:solidFill>
                  <a:srgbClr val="FFFFFF"/>
                </a:solidFill>
                <a:latin typeface="Arial Rounded MT Bold" charset="0"/>
              </a:rPr>
              <a:t> TÍN CỦA PHAO-LÔ </a:t>
            </a:r>
          </a:p>
        </p:txBody>
      </p:sp>
      <p:grpSp>
        <p:nvGrpSpPr>
          <p:cNvPr id="3" name="Group 58"/>
          <p:cNvGrpSpPr>
            <a:grpSpLocks/>
          </p:cNvGrpSpPr>
          <p:nvPr/>
        </p:nvGrpSpPr>
        <p:grpSpPr bwMode="auto">
          <a:xfrm>
            <a:off x="533400" y="3463925"/>
            <a:ext cx="1463675" cy="1844675"/>
            <a:chOff x="378" y="2203"/>
            <a:chExt cx="922" cy="1162"/>
          </a:xfrm>
        </p:grpSpPr>
        <p:sp>
          <p:nvSpPr>
            <p:cNvPr id="223291" name="AutoShape 59"/>
            <p:cNvSpPr>
              <a:spLocks noChangeArrowheads="1"/>
            </p:cNvSpPr>
            <p:nvPr/>
          </p:nvSpPr>
          <p:spPr bwMode="auto">
            <a:xfrm>
              <a:off x="510" y="2203"/>
              <a:ext cx="667" cy="880"/>
            </a:xfrm>
            <a:prstGeom prst="roundRect">
              <a:avLst>
                <a:gd name="adj" fmla="val 16667"/>
              </a:avLst>
            </a:prstGeom>
            <a:solidFill>
              <a:srgbClr val="1822CD"/>
            </a:solidFill>
            <a:ln w="38160">
              <a:solidFill>
                <a:srgbClr val="000000"/>
              </a:solidFill>
              <a:miter lim="800000"/>
              <a:headEnd/>
              <a:tailEnd/>
            </a:ln>
            <a:effectLst>
              <a:outerShdw dist="73964" dir="1863565"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20914" name="Text Box 60"/>
            <p:cNvSpPr txBox="1">
              <a:spLocks noChangeArrowheads="1"/>
            </p:cNvSpPr>
            <p:nvPr/>
          </p:nvSpPr>
          <p:spPr bwMode="auto">
            <a:xfrm>
              <a:off x="378" y="2228"/>
              <a:ext cx="912" cy="2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750"/>
                </a:spcBef>
                <a:buClr>
                  <a:srgbClr val="FFFF00"/>
                </a:buClr>
                <a:buSzPct val="100000"/>
              </a:pPr>
              <a:r>
                <a:rPr lang="en-GB" sz="1200" b="1">
                  <a:solidFill>
                    <a:srgbClr val="FFFF00"/>
                  </a:solidFill>
                  <a:latin typeface="Helvetica" charset="0"/>
                </a:rPr>
                <a:t>I TÊ-SA-LÔ-NI-CA</a:t>
              </a:r>
            </a:p>
          </p:txBody>
        </p:sp>
        <p:sp>
          <p:nvSpPr>
            <p:cNvPr id="120915" name="Text Box 61"/>
            <p:cNvSpPr txBox="1">
              <a:spLocks noChangeArrowheads="1"/>
            </p:cNvSpPr>
            <p:nvPr/>
          </p:nvSpPr>
          <p:spPr bwMode="auto">
            <a:xfrm>
              <a:off x="463" y="2473"/>
              <a:ext cx="827" cy="6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875"/>
                </a:spcBef>
                <a:buClr>
                  <a:srgbClr val="FFFFFF"/>
                </a:buClr>
                <a:buSzPct val="100000"/>
              </a:pPr>
              <a:r>
                <a:rPr lang="en-GB" sz="1400" b="1">
                  <a:solidFill>
                    <a:srgbClr val="FFFFFF"/>
                  </a:solidFill>
                  <a:latin typeface="Helvetica" charset="0"/>
                </a:rPr>
                <a:t>SỰ KIỆN CỦA NHỮNG NGÀY SAU RỐT</a:t>
              </a:r>
            </a:p>
          </p:txBody>
        </p:sp>
        <p:sp>
          <p:nvSpPr>
            <p:cNvPr id="120916" name="Text Box 62"/>
            <p:cNvSpPr txBox="1">
              <a:spLocks noChangeArrowheads="1"/>
            </p:cNvSpPr>
            <p:nvPr/>
          </p:nvSpPr>
          <p:spPr bwMode="auto">
            <a:xfrm>
              <a:off x="398" y="3122"/>
              <a:ext cx="902"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00"/>
                </a:buClr>
                <a:buSzPct val="100000"/>
              </a:pPr>
              <a:r>
                <a:rPr lang="en-GB" sz="1800" b="1">
                  <a:solidFill>
                    <a:srgbClr val="FFFF00"/>
                  </a:solidFill>
                  <a:latin typeface="Helvetica" charset="0"/>
                </a:rPr>
                <a:t>1:10</a:t>
              </a:r>
            </a:p>
          </p:txBody>
        </p:sp>
      </p:grpSp>
      <p:grpSp>
        <p:nvGrpSpPr>
          <p:cNvPr id="4" name="Group 63"/>
          <p:cNvGrpSpPr>
            <a:grpSpLocks/>
          </p:cNvGrpSpPr>
          <p:nvPr/>
        </p:nvGrpSpPr>
        <p:grpSpPr bwMode="auto">
          <a:xfrm>
            <a:off x="1757363" y="3473450"/>
            <a:ext cx="1431925" cy="1838325"/>
            <a:chOff x="1149" y="2209"/>
            <a:chExt cx="902" cy="1158"/>
          </a:xfrm>
        </p:grpSpPr>
        <p:sp>
          <p:nvSpPr>
            <p:cNvPr id="223296" name="AutoShape 64"/>
            <p:cNvSpPr>
              <a:spLocks noChangeArrowheads="1"/>
            </p:cNvSpPr>
            <p:nvPr/>
          </p:nvSpPr>
          <p:spPr bwMode="auto">
            <a:xfrm>
              <a:off x="1272" y="2209"/>
              <a:ext cx="667" cy="880"/>
            </a:xfrm>
            <a:prstGeom prst="roundRect">
              <a:avLst>
                <a:gd name="adj" fmla="val 16667"/>
              </a:avLst>
            </a:prstGeom>
            <a:solidFill>
              <a:srgbClr val="1822CD"/>
            </a:solidFill>
            <a:ln w="38160">
              <a:solidFill>
                <a:srgbClr val="000000"/>
              </a:solidFill>
              <a:miter lim="800000"/>
              <a:headEnd/>
              <a:tailEnd/>
            </a:ln>
            <a:effectLst>
              <a:outerShdw dist="73964" dir="1863565"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20910" name="Text Box 65"/>
            <p:cNvSpPr txBox="1">
              <a:spLocks noChangeArrowheads="1"/>
            </p:cNvSpPr>
            <p:nvPr/>
          </p:nvSpPr>
          <p:spPr bwMode="auto">
            <a:xfrm>
              <a:off x="1211" y="2232"/>
              <a:ext cx="789" cy="2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750"/>
                </a:spcBef>
                <a:buClr>
                  <a:srgbClr val="FFFF00"/>
                </a:buClr>
                <a:buSzPct val="100000"/>
              </a:pPr>
              <a:r>
                <a:rPr lang="en-GB" sz="1200" b="1">
                  <a:solidFill>
                    <a:srgbClr val="FFFF00"/>
                  </a:solidFill>
                  <a:latin typeface="Helvetica" charset="0"/>
                </a:rPr>
                <a:t>II TÊ-SA-LÔ-NI-CA</a:t>
              </a:r>
            </a:p>
          </p:txBody>
        </p:sp>
        <p:sp>
          <p:nvSpPr>
            <p:cNvPr id="120911" name="Text Box 66"/>
            <p:cNvSpPr txBox="1">
              <a:spLocks noChangeArrowheads="1"/>
            </p:cNvSpPr>
            <p:nvPr/>
          </p:nvSpPr>
          <p:spPr bwMode="auto">
            <a:xfrm>
              <a:off x="1221" y="2401"/>
              <a:ext cx="789" cy="4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875"/>
                </a:spcBef>
                <a:buClr>
                  <a:srgbClr val="FFFFFF"/>
                </a:buClr>
                <a:buSzPct val="100000"/>
              </a:pPr>
              <a:endParaRPr lang="en-GB" sz="400" b="1">
                <a:solidFill>
                  <a:srgbClr val="FFFFFF"/>
                </a:solidFill>
                <a:latin typeface="Helvetica" charset="0"/>
              </a:endParaRPr>
            </a:p>
            <a:p>
              <a:pPr algn="ctr">
                <a:spcBef>
                  <a:spcPts val="875"/>
                </a:spcBef>
                <a:buClr>
                  <a:srgbClr val="FFFFFF"/>
                </a:buClr>
                <a:buSzPct val="100000"/>
              </a:pPr>
              <a:r>
                <a:rPr lang="en-GB" sz="1400" b="1">
                  <a:solidFill>
                    <a:srgbClr val="FFFFFF"/>
                  </a:solidFill>
                  <a:latin typeface="Helvetica" charset="0"/>
                </a:rPr>
                <a:t>NGÀY CHÚA ĐẾN</a:t>
              </a:r>
            </a:p>
          </p:txBody>
        </p:sp>
        <p:sp>
          <p:nvSpPr>
            <p:cNvPr id="120912" name="Text Box 67"/>
            <p:cNvSpPr txBox="1">
              <a:spLocks noChangeArrowheads="1"/>
            </p:cNvSpPr>
            <p:nvPr/>
          </p:nvSpPr>
          <p:spPr bwMode="auto">
            <a:xfrm>
              <a:off x="1149" y="3124"/>
              <a:ext cx="902"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00"/>
                </a:buClr>
                <a:buSzPct val="100000"/>
              </a:pPr>
              <a:r>
                <a:rPr lang="en-GB" sz="1800" b="1">
                  <a:solidFill>
                    <a:srgbClr val="FFFF00"/>
                  </a:solidFill>
                  <a:latin typeface="Helvetica" charset="0"/>
                </a:rPr>
                <a:t>1:6</a:t>
              </a:r>
            </a:p>
          </p:txBody>
        </p:sp>
      </p:grpSp>
      <p:grpSp>
        <p:nvGrpSpPr>
          <p:cNvPr id="5" name="Group 68"/>
          <p:cNvGrpSpPr>
            <a:grpSpLocks/>
          </p:cNvGrpSpPr>
          <p:nvPr/>
        </p:nvGrpSpPr>
        <p:grpSpPr bwMode="auto">
          <a:xfrm>
            <a:off x="3013075" y="3454400"/>
            <a:ext cx="1431925" cy="1835150"/>
            <a:chOff x="1940" y="2197"/>
            <a:chExt cx="902" cy="1156"/>
          </a:xfrm>
        </p:grpSpPr>
        <p:sp>
          <p:nvSpPr>
            <p:cNvPr id="223301" name="AutoShape 69"/>
            <p:cNvSpPr>
              <a:spLocks noChangeArrowheads="1"/>
            </p:cNvSpPr>
            <p:nvPr/>
          </p:nvSpPr>
          <p:spPr bwMode="auto">
            <a:xfrm>
              <a:off x="2044" y="2197"/>
              <a:ext cx="667" cy="880"/>
            </a:xfrm>
            <a:prstGeom prst="roundRect">
              <a:avLst>
                <a:gd name="adj" fmla="val 16667"/>
              </a:avLst>
            </a:prstGeom>
            <a:solidFill>
              <a:srgbClr val="1822CD"/>
            </a:solidFill>
            <a:ln w="38160">
              <a:solidFill>
                <a:srgbClr val="000000"/>
              </a:solidFill>
              <a:miter lim="800000"/>
              <a:headEnd/>
              <a:tailEnd/>
            </a:ln>
            <a:effectLst>
              <a:outerShdw dist="73964" dir="1863565"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20906" name="Text Box 70"/>
            <p:cNvSpPr txBox="1">
              <a:spLocks noChangeArrowheads="1"/>
            </p:cNvSpPr>
            <p:nvPr/>
          </p:nvSpPr>
          <p:spPr bwMode="auto">
            <a:xfrm>
              <a:off x="1983" y="2417"/>
              <a:ext cx="789" cy="6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875"/>
                </a:spcBef>
                <a:buClr>
                  <a:srgbClr val="FFFFFF"/>
                </a:buClr>
                <a:buSzPct val="100000"/>
              </a:pPr>
              <a:r>
                <a:rPr lang="en-GB" sz="1400" b="1">
                  <a:solidFill>
                    <a:srgbClr val="FFFFFF"/>
                  </a:solidFill>
                  <a:latin typeface="Helvetica" charset="0"/>
                </a:rPr>
                <a:t>TRẬT TỰ HỢP LÝ TRONG HỘI THÁNH</a:t>
              </a:r>
            </a:p>
          </p:txBody>
        </p:sp>
        <p:sp>
          <p:nvSpPr>
            <p:cNvPr id="120907" name="Text Box 71"/>
            <p:cNvSpPr txBox="1">
              <a:spLocks noChangeArrowheads="1"/>
            </p:cNvSpPr>
            <p:nvPr/>
          </p:nvSpPr>
          <p:spPr bwMode="auto">
            <a:xfrm>
              <a:off x="1992" y="2230"/>
              <a:ext cx="789" cy="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750"/>
                </a:spcBef>
                <a:buClr>
                  <a:srgbClr val="FFFF00"/>
                </a:buClr>
                <a:buSzPct val="100000"/>
              </a:pPr>
              <a:r>
                <a:rPr lang="en-GB" sz="1200" b="1">
                  <a:solidFill>
                    <a:srgbClr val="FFFF00"/>
                  </a:solidFill>
                  <a:latin typeface="Helvetica" charset="0"/>
                </a:rPr>
                <a:t>I TI-MÔ-THÊ</a:t>
              </a:r>
            </a:p>
          </p:txBody>
        </p:sp>
        <p:sp>
          <p:nvSpPr>
            <p:cNvPr id="120908" name="Text Box 72"/>
            <p:cNvSpPr txBox="1">
              <a:spLocks noChangeArrowheads="1"/>
            </p:cNvSpPr>
            <p:nvPr/>
          </p:nvSpPr>
          <p:spPr bwMode="auto">
            <a:xfrm>
              <a:off x="1940" y="3110"/>
              <a:ext cx="902"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00"/>
                </a:buClr>
                <a:buSzPct val="100000"/>
              </a:pPr>
              <a:r>
                <a:rPr lang="en-GB" sz="1800" b="1">
                  <a:solidFill>
                    <a:srgbClr val="FFFF00"/>
                  </a:solidFill>
                  <a:latin typeface="Helvetica" charset="0"/>
                </a:rPr>
                <a:t>2:8</a:t>
              </a:r>
            </a:p>
          </p:txBody>
        </p:sp>
      </p:grpSp>
      <p:grpSp>
        <p:nvGrpSpPr>
          <p:cNvPr id="6" name="Group 73"/>
          <p:cNvGrpSpPr>
            <a:grpSpLocks/>
          </p:cNvGrpSpPr>
          <p:nvPr/>
        </p:nvGrpSpPr>
        <p:grpSpPr bwMode="auto">
          <a:xfrm>
            <a:off x="4227513" y="3454400"/>
            <a:ext cx="1431925" cy="1855788"/>
            <a:chOff x="2705" y="2197"/>
            <a:chExt cx="902" cy="1169"/>
          </a:xfrm>
        </p:grpSpPr>
        <p:sp>
          <p:nvSpPr>
            <p:cNvPr id="223306" name="AutoShape 74"/>
            <p:cNvSpPr>
              <a:spLocks noChangeArrowheads="1"/>
            </p:cNvSpPr>
            <p:nvPr/>
          </p:nvSpPr>
          <p:spPr bwMode="auto">
            <a:xfrm>
              <a:off x="2806" y="2197"/>
              <a:ext cx="667" cy="880"/>
            </a:xfrm>
            <a:prstGeom prst="roundRect">
              <a:avLst>
                <a:gd name="adj" fmla="val 16667"/>
              </a:avLst>
            </a:prstGeom>
            <a:solidFill>
              <a:srgbClr val="1822CD"/>
            </a:solidFill>
            <a:ln w="38160">
              <a:solidFill>
                <a:srgbClr val="000000"/>
              </a:solidFill>
              <a:miter lim="800000"/>
              <a:headEnd/>
              <a:tailEnd/>
            </a:ln>
            <a:effectLst>
              <a:outerShdw dist="73964" dir="1863565"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20902" name="Text Box 75"/>
            <p:cNvSpPr txBox="1">
              <a:spLocks noChangeArrowheads="1"/>
            </p:cNvSpPr>
            <p:nvPr/>
          </p:nvSpPr>
          <p:spPr bwMode="auto">
            <a:xfrm>
              <a:off x="2727" y="2232"/>
              <a:ext cx="789" cy="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750"/>
                </a:spcBef>
                <a:buClr>
                  <a:srgbClr val="FFFF00"/>
                </a:buClr>
                <a:buSzPct val="100000"/>
              </a:pPr>
              <a:r>
                <a:rPr lang="en-GB" sz="1200" b="1">
                  <a:solidFill>
                    <a:srgbClr val="FFFF00"/>
                  </a:solidFill>
                  <a:latin typeface="Helvetica" charset="0"/>
                </a:rPr>
                <a:t>II TI-MÔ-THÊ</a:t>
              </a:r>
            </a:p>
          </p:txBody>
        </p:sp>
        <p:sp>
          <p:nvSpPr>
            <p:cNvPr id="120903" name="Text Box 76"/>
            <p:cNvSpPr txBox="1">
              <a:spLocks noChangeArrowheads="1"/>
            </p:cNvSpPr>
            <p:nvPr/>
          </p:nvSpPr>
          <p:spPr bwMode="auto">
            <a:xfrm>
              <a:off x="2753" y="2361"/>
              <a:ext cx="789" cy="5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875"/>
                </a:spcBef>
                <a:buClr>
                  <a:srgbClr val="FFFFFF"/>
                </a:buClr>
                <a:buSzPct val="100000"/>
              </a:pPr>
              <a:endParaRPr lang="en-GB" sz="400" b="1">
                <a:solidFill>
                  <a:srgbClr val="FFFFFF"/>
                </a:solidFill>
                <a:latin typeface="Helvetica" charset="0"/>
              </a:endParaRPr>
            </a:p>
            <a:p>
              <a:pPr algn="ctr">
                <a:spcBef>
                  <a:spcPts val="875"/>
                </a:spcBef>
                <a:buClr>
                  <a:srgbClr val="FFFFFF"/>
                </a:buClr>
                <a:buSzPct val="100000"/>
              </a:pPr>
              <a:r>
                <a:rPr lang="en-GB" sz="1400" b="1">
                  <a:solidFill>
                    <a:srgbClr val="FFFFFF"/>
                  </a:solidFill>
                  <a:latin typeface="Helvetica" charset="0"/>
                </a:rPr>
                <a:t>BẢO VỆ TIN LÀNH; </a:t>
              </a:r>
              <a:r>
                <a:rPr lang="en-GB" sz="1400" b="1" i="1">
                  <a:solidFill>
                    <a:srgbClr val="FFFFFF"/>
                  </a:solidFill>
                  <a:latin typeface="Helvetica" charset="0"/>
                </a:rPr>
                <a:t>HÃY GIẢNG ĐẠO</a:t>
              </a:r>
            </a:p>
          </p:txBody>
        </p:sp>
        <p:sp>
          <p:nvSpPr>
            <p:cNvPr id="120904" name="Text Box 77"/>
            <p:cNvSpPr txBox="1">
              <a:spLocks noChangeArrowheads="1"/>
            </p:cNvSpPr>
            <p:nvPr/>
          </p:nvSpPr>
          <p:spPr bwMode="auto">
            <a:xfrm>
              <a:off x="2705" y="3123"/>
              <a:ext cx="902"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00"/>
                </a:buClr>
                <a:buSzPct val="100000"/>
              </a:pPr>
              <a:r>
                <a:rPr lang="en-GB" sz="1800" b="1">
                  <a:solidFill>
                    <a:srgbClr val="FFFF00"/>
                  </a:solidFill>
                  <a:latin typeface="Helvetica" charset="0"/>
                </a:rPr>
                <a:t>1:13</a:t>
              </a:r>
            </a:p>
          </p:txBody>
        </p:sp>
      </p:grpSp>
      <p:grpSp>
        <p:nvGrpSpPr>
          <p:cNvPr id="7" name="Group 78"/>
          <p:cNvGrpSpPr>
            <a:grpSpLocks/>
          </p:cNvGrpSpPr>
          <p:nvPr/>
        </p:nvGrpSpPr>
        <p:grpSpPr bwMode="auto">
          <a:xfrm>
            <a:off x="5446713" y="3476625"/>
            <a:ext cx="1431925" cy="1831975"/>
            <a:chOff x="3473" y="2211"/>
            <a:chExt cx="902" cy="1154"/>
          </a:xfrm>
        </p:grpSpPr>
        <p:sp>
          <p:nvSpPr>
            <p:cNvPr id="223311" name="AutoShape 79"/>
            <p:cNvSpPr>
              <a:spLocks noChangeArrowheads="1"/>
            </p:cNvSpPr>
            <p:nvPr/>
          </p:nvSpPr>
          <p:spPr bwMode="auto">
            <a:xfrm>
              <a:off x="3568" y="2211"/>
              <a:ext cx="667" cy="880"/>
            </a:xfrm>
            <a:prstGeom prst="roundRect">
              <a:avLst>
                <a:gd name="adj" fmla="val 16667"/>
              </a:avLst>
            </a:prstGeom>
            <a:solidFill>
              <a:srgbClr val="1822CD"/>
            </a:solidFill>
            <a:ln w="38160">
              <a:solidFill>
                <a:srgbClr val="000000"/>
              </a:solidFill>
              <a:miter lim="800000"/>
              <a:headEnd/>
              <a:tailEnd/>
            </a:ln>
            <a:effectLst>
              <a:outerShdw dist="73964" dir="1863565"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20898" name="Text Box 80"/>
            <p:cNvSpPr txBox="1">
              <a:spLocks noChangeArrowheads="1"/>
            </p:cNvSpPr>
            <p:nvPr/>
          </p:nvSpPr>
          <p:spPr bwMode="auto">
            <a:xfrm>
              <a:off x="3497" y="2232"/>
              <a:ext cx="789" cy="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750"/>
                </a:spcBef>
                <a:buClr>
                  <a:srgbClr val="FFFF00"/>
                </a:buClr>
                <a:buSzPct val="100000"/>
              </a:pPr>
              <a:r>
                <a:rPr lang="en-GB" sz="1200" b="1">
                  <a:solidFill>
                    <a:srgbClr val="FFFF00"/>
                  </a:solidFill>
                  <a:latin typeface="Helvetica" charset="0"/>
                </a:rPr>
                <a:t>TÍT</a:t>
              </a:r>
            </a:p>
          </p:txBody>
        </p:sp>
        <p:sp>
          <p:nvSpPr>
            <p:cNvPr id="120899" name="Text Box 81"/>
            <p:cNvSpPr txBox="1">
              <a:spLocks noChangeArrowheads="1"/>
            </p:cNvSpPr>
            <p:nvPr/>
          </p:nvSpPr>
          <p:spPr bwMode="auto">
            <a:xfrm>
              <a:off x="3516" y="2433"/>
              <a:ext cx="789" cy="6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875"/>
                </a:spcBef>
                <a:buClr>
                  <a:srgbClr val="FFFFFF"/>
                </a:buClr>
                <a:buSzPct val="100000"/>
              </a:pPr>
              <a:r>
                <a:rPr lang="en-GB" sz="1400" b="1">
                  <a:solidFill>
                    <a:srgbClr val="FFFFFF"/>
                  </a:solidFill>
                  <a:latin typeface="Helvetica" charset="0"/>
                </a:rPr>
                <a:t>PHẨM CHẤT CỦA         </a:t>
              </a:r>
              <a:r>
                <a:rPr lang="en-GB" sz="1400" b="1">
                  <a:solidFill>
                    <a:srgbClr val="FC0128"/>
                  </a:solidFill>
                  <a:latin typeface="Helvetica" charset="0"/>
                </a:rPr>
                <a:t>TRƯỞNG LÃO</a:t>
              </a:r>
              <a:endParaRPr lang="en-GB" sz="1400" b="1">
                <a:latin typeface="Helvetica" charset="0"/>
              </a:endParaRPr>
            </a:p>
          </p:txBody>
        </p:sp>
        <p:sp>
          <p:nvSpPr>
            <p:cNvPr id="120900" name="Text Box 82"/>
            <p:cNvSpPr txBox="1">
              <a:spLocks noChangeArrowheads="1"/>
            </p:cNvSpPr>
            <p:nvPr/>
          </p:nvSpPr>
          <p:spPr bwMode="auto">
            <a:xfrm>
              <a:off x="3473" y="3122"/>
              <a:ext cx="902"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00"/>
                </a:buClr>
                <a:buSzPct val="100000"/>
              </a:pPr>
              <a:r>
                <a:rPr lang="en-GB" sz="1800" b="1" u="sng">
                  <a:solidFill>
                    <a:srgbClr val="FFFF00"/>
                  </a:solidFill>
                  <a:latin typeface="Helvetica" charset="0"/>
                </a:rPr>
                <a:t>2:1-2</a:t>
              </a:r>
            </a:p>
          </p:txBody>
        </p:sp>
      </p:grpSp>
      <p:grpSp>
        <p:nvGrpSpPr>
          <p:cNvPr id="8" name="Group 101"/>
          <p:cNvGrpSpPr>
            <a:grpSpLocks/>
          </p:cNvGrpSpPr>
          <p:nvPr/>
        </p:nvGrpSpPr>
        <p:grpSpPr bwMode="auto">
          <a:xfrm>
            <a:off x="6675438" y="3486150"/>
            <a:ext cx="1431925" cy="1827213"/>
            <a:chOff x="4205" y="2196"/>
            <a:chExt cx="902" cy="1151"/>
          </a:xfrm>
        </p:grpSpPr>
        <p:sp>
          <p:nvSpPr>
            <p:cNvPr id="223316" name="AutoShape 84"/>
            <p:cNvSpPr>
              <a:spLocks noChangeArrowheads="1"/>
            </p:cNvSpPr>
            <p:nvPr/>
          </p:nvSpPr>
          <p:spPr bwMode="auto">
            <a:xfrm>
              <a:off x="4306" y="2196"/>
              <a:ext cx="667" cy="880"/>
            </a:xfrm>
            <a:prstGeom prst="roundRect">
              <a:avLst>
                <a:gd name="adj" fmla="val 16667"/>
              </a:avLst>
            </a:prstGeom>
            <a:solidFill>
              <a:srgbClr val="1822CD"/>
            </a:solidFill>
            <a:ln w="38160">
              <a:solidFill>
                <a:srgbClr val="000000"/>
              </a:solidFill>
              <a:miter lim="800000"/>
              <a:headEnd/>
              <a:tailEnd/>
            </a:ln>
            <a:effectLst>
              <a:outerShdw dist="73964" dir="1863565"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20894" name="Text Box 85"/>
            <p:cNvSpPr txBox="1">
              <a:spLocks noChangeArrowheads="1"/>
            </p:cNvSpPr>
            <p:nvPr/>
          </p:nvSpPr>
          <p:spPr bwMode="auto">
            <a:xfrm>
              <a:off x="4250" y="2220"/>
              <a:ext cx="789" cy="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750"/>
                </a:spcBef>
                <a:buClr>
                  <a:srgbClr val="FFFF00"/>
                </a:buClr>
                <a:buSzPct val="100000"/>
              </a:pPr>
              <a:r>
                <a:rPr lang="en-GB" sz="1200" b="1">
                  <a:solidFill>
                    <a:srgbClr val="FFFF00"/>
                  </a:solidFill>
                  <a:latin typeface="Helvetica" charset="0"/>
                </a:rPr>
                <a:t>PHI-LÊ-MÔN</a:t>
              </a:r>
            </a:p>
          </p:txBody>
        </p:sp>
        <p:sp>
          <p:nvSpPr>
            <p:cNvPr id="120895" name="Text Box 86"/>
            <p:cNvSpPr txBox="1">
              <a:spLocks noChangeArrowheads="1"/>
            </p:cNvSpPr>
            <p:nvPr/>
          </p:nvSpPr>
          <p:spPr bwMode="auto">
            <a:xfrm>
              <a:off x="4252" y="2312"/>
              <a:ext cx="789" cy="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875"/>
                </a:spcBef>
                <a:buClr>
                  <a:srgbClr val="FFFFFF"/>
                </a:buClr>
                <a:buSzPct val="100000"/>
              </a:pPr>
              <a:r>
                <a:rPr lang="en-GB" sz="1400" b="1">
                  <a:solidFill>
                    <a:srgbClr val="FFFFFF"/>
                  </a:solidFill>
                  <a:latin typeface="Helvetica" charset="0"/>
                </a:rPr>
                <a:t>CHẤP NHẬN NHAU </a:t>
              </a:r>
              <a:r>
                <a:rPr lang="en-GB" sz="1400" b="1" i="1">
                  <a:solidFill>
                    <a:srgbClr val="FFFFFF"/>
                  </a:solidFill>
                  <a:latin typeface="Helvetica" charset="0"/>
                </a:rPr>
                <a:t>TRONG ĐẤNG CHRIST</a:t>
              </a:r>
            </a:p>
          </p:txBody>
        </p:sp>
        <p:sp>
          <p:nvSpPr>
            <p:cNvPr id="120896" name="Text Box 87"/>
            <p:cNvSpPr txBox="1">
              <a:spLocks noChangeArrowheads="1"/>
            </p:cNvSpPr>
            <p:nvPr/>
          </p:nvSpPr>
          <p:spPr bwMode="auto">
            <a:xfrm>
              <a:off x="4205" y="3104"/>
              <a:ext cx="902"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00"/>
                </a:buClr>
                <a:buSzPct val="100000"/>
              </a:pPr>
              <a:r>
                <a:rPr lang="en-GB" sz="1800" b="1">
                  <a:solidFill>
                    <a:srgbClr val="FFFF00"/>
                  </a:solidFill>
                  <a:latin typeface="Helvetica" charset="0"/>
                </a:rPr>
                <a:t>v.17-18</a:t>
              </a:r>
            </a:p>
          </p:txBody>
        </p:sp>
      </p:grpSp>
      <p:sp>
        <p:nvSpPr>
          <p:cNvPr id="223320" name="Oval 88"/>
          <p:cNvSpPr>
            <a:spLocks noChangeArrowheads="1"/>
          </p:cNvSpPr>
          <p:nvPr/>
        </p:nvSpPr>
        <p:spPr bwMode="auto">
          <a:xfrm>
            <a:off x="5437188" y="4365625"/>
            <a:ext cx="1404937" cy="982663"/>
          </a:xfrm>
          <a:prstGeom prst="ellipse">
            <a:avLst/>
          </a:prstGeom>
          <a:noFill/>
          <a:ln w="57240">
            <a:solidFill>
              <a:srgbClr val="FFFFFF"/>
            </a:solidFill>
            <a:miter lim="800000"/>
            <a:headEnd/>
            <a:tailEnd/>
          </a:ln>
          <a:effectLst>
            <a:outerShdw dist="7178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20845" name="Rectangle 89"/>
          <p:cNvSpPr>
            <a:spLocks noChangeArrowheads="1"/>
          </p:cNvSpPr>
          <p:nvPr/>
        </p:nvSpPr>
        <p:spPr bwMode="auto">
          <a:xfrm>
            <a:off x="169863" y="7450138"/>
            <a:ext cx="1454150"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223322" name="Text Box 90"/>
          <p:cNvSpPr txBox="1">
            <a:spLocks noChangeArrowheads="1"/>
          </p:cNvSpPr>
          <p:nvPr/>
        </p:nvSpPr>
        <p:spPr bwMode="auto">
          <a:xfrm>
            <a:off x="708025" y="5541963"/>
            <a:ext cx="7054850" cy="1571625"/>
          </a:xfrm>
          <a:prstGeom prst="rect">
            <a:avLst/>
          </a:prstGeom>
          <a:solidFill>
            <a:srgbClr val="000080"/>
          </a:solidFill>
          <a:ln w="57240">
            <a:solidFill>
              <a:srgbClr val="FC0128"/>
            </a:solidFill>
            <a:miter lim="800000"/>
            <a:headEnd/>
            <a:tailEnd/>
          </a:ln>
          <a:effectLst>
            <a:outerShdw dist="99193" dir="3018056" algn="ctr" rotWithShape="0">
              <a:srgbClr val="808080"/>
            </a:outerShdw>
          </a:effec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buClr>
                <a:srgbClr val="FFFFFF"/>
              </a:buClr>
              <a:buSzPct val="100000"/>
              <a:buFont typeface="Arial Rounded MT Bold" charset="0"/>
              <a:buNone/>
            </a:pPr>
            <a:r>
              <a:rPr lang="en-GB" sz="2400" b="1">
                <a:solidFill>
                  <a:srgbClr val="FFFFFF"/>
                </a:solidFill>
                <a:latin typeface="Arial Rounded MT Bold" charset="0"/>
              </a:rPr>
              <a:t>II TIMÔTHÊ 1:13</a:t>
            </a:r>
          </a:p>
          <a:p>
            <a:pPr algn="ctr">
              <a:buClr>
                <a:srgbClr val="FFFFFF"/>
              </a:buClr>
              <a:buSzPct val="100000"/>
              <a:buFont typeface="Arial Rounded MT Bold" charset="0"/>
              <a:buNone/>
            </a:pPr>
            <a:r>
              <a:rPr lang="en-GB" sz="2400" b="1">
                <a:solidFill>
                  <a:srgbClr val="FFFFFF"/>
                </a:solidFill>
                <a:latin typeface="Arial Rounded MT Bold" charset="0"/>
              </a:rPr>
              <a:t>Hãy lấy lòng tin và yêu trong </a:t>
            </a:r>
            <a:r>
              <a:rPr lang="en-GB" sz="2400" b="1">
                <a:solidFill>
                  <a:srgbClr val="FFFFFF"/>
                </a:solidFill>
                <a:latin typeface="Lucida Grande" charset="0"/>
              </a:rPr>
              <a:t>Đ</a:t>
            </a:r>
            <a:r>
              <a:rPr lang="en-GB" sz="2400" b="1">
                <a:solidFill>
                  <a:srgbClr val="FFFFFF"/>
                </a:solidFill>
                <a:latin typeface="Arial Rounded MT Bold" charset="0"/>
              </a:rPr>
              <a:t>ức Chúa Jêsus Christ mà giữ lấy mẫu mực của các sự dạy dỗ có ích, là sự con </a:t>
            </a:r>
            <a:r>
              <a:rPr lang="en-GB" sz="2400" b="1">
                <a:solidFill>
                  <a:srgbClr val="FFFFFF"/>
                </a:solidFill>
                <a:latin typeface="Lucida Grande" charset="0"/>
              </a:rPr>
              <a:t>đ</a:t>
            </a:r>
            <a:r>
              <a:rPr lang="en-GB" sz="2400" b="1">
                <a:solidFill>
                  <a:srgbClr val="FFFFFF"/>
                </a:solidFill>
                <a:latin typeface="Arial Rounded MT Bold" charset="0"/>
              </a:rPr>
              <a:t>ã nhận lãnh n</a:t>
            </a:r>
            <a:r>
              <a:rPr lang="en-GB" sz="2400" b="1">
                <a:solidFill>
                  <a:srgbClr val="FFFFFF"/>
                </a:solidFill>
                <a:latin typeface="Lucida Grande" charset="0"/>
              </a:rPr>
              <a:t>ơ</a:t>
            </a:r>
            <a:r>
              <a:rPr lang="en-GB" sz="2400" b="1">
                <a:solidFill>
                  <a:srgbClr val="FFFFFF"/>
                </a:solidFill>
                <a:latin typeface="Arial Rounded MT Bold" charset="0"/>
              </a:rPr>
              <a:t>i Ta</a:t>
            </a:r>
          </a:p>
        </p:txBody>
      </p:sp>
      <p:sp>
        <p:nvSpPr>
          <p:cNvPr id="223323" name="Text Box 91"/>
          <p:cNvSpPr txBox="1">
            <a:spLocks noChangeArrowheads="1"/>
          </p:cNvSpPr>
          <p:nvPr/>
        </p:nvSpPr>
        <p:spPr bwMode="auto">
          <a:xfrm>
            <a:off x="215900" y="5638800"/>
            <a:ext cx="9690100" cy="1571625"/>
          </a:xfrm>
          <a:prstGeom prst="rect">
            <a:avLst/>
          </a:prstGeom>
          <a:solidFill>
            <a:srgbClr val="000080"/>
          </a:solidFill>
          <a:ln w="57240">
            <a:solidFill>
              <a:srgbClr val="FC0128"/>
            </a:solidFill>
            <a:miter lim="800000"/>
            <a:headEnd/>
            <a:tailEnd/>
          </a:ln>
          <a:effectLst>
            <a:outerShdw dist="99193" dir="3018056" algn="ctr" rotWithShape="0">
              <a:srgbClr val="808080"/>
            </a:outerShdw>
          </a:effec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buClr>
                <a:srgbClr val="FFFFFF"/>
              </a:buClr>
              <a:buSzPct val="100000"/>
              <a:buFont typeface="Arial Rounded MT Bold" charset="0"/>
              <a:buNone/>
            </a:pPr>
            <a:r>
              <a:rPr lang="en-GB" sz="2400" b="1">
                <a:solidFill>
                  <a:srgbClr val="FFFFFF"/>
                </a:solidFill>
                <a:latin typeface="Arial Rounded MT Bold" charset="0"/>
              </a:rPr>
              <a:t>TÍT 2:1-2</a:t>
            </a:r>
          </a:p>
          <a:p>
            <a:pPr algn="ctr">
              <a:buClr>
                <a:srgbClr val="FFFFFF"/>
              </a:buClr>
              <a:buSzPct val="100000"/>
              <a:buFont typeface="Arial Rounded MT Bold" charset="0"/>
              <a:buNone/>
            </a:pPr>
            <a:r>
              <a:rPr lang="en-GB" sz="2400" b="1">
                <a:solidFill>
                  <a:srgbClr val="FFFFFF"/>
                </a:solidFill>
                <a:latin typeface="Arial Rounded MT Bold" charset="0"/>
              </a:rPr>
              <a:t>Nh</a:t>
            </a:r>
            <a:r>
              <a:rPr lang="en-GB" sz="2400" b="1">
                <a:solidFill>
                  <a:srgbClr val="FFFFFF"/>
                </a:solidFill>
                <a:latin typeface="Lucida Grande" charset="0"/>
              </a:rPr>
              <a:t>ư</a:t>
            </a:r>
            <a:r>
              <a:rPr lang="en-GB" sz="2400" b="1">
                <a:solidFill>
                  <a:srgbClr val="FFFFFF"/>
                </a:solidFill>
                <a:latin typeface="Arial Rounded MT Bold" charset="0"/>
              </a:rPr>
              <a:t>ng con hãy dạy </a:t>
            </a:r>
            <a:r>
              <a:rPr lang="en-GB" sz="2400" b="1">
                <a:solidFill>
                  <a:srgbClr val="FFFFFF"/>
                </a:solidFill>
                <a:latin typeface="Lucida Grande" charset="0"/>
              </a:rPr>
              <a:t>đ</a:t>
            </a:r>
            <a:r>
              <a:rPr lang="en-GB" sz="2400" b="1">
                <a:solidFill>
                  <a:srgbClr val="FFFFFF"/>
                </a:solidFill>
                <a:latin typeface="Arial Rounded MT Bold" charset="0"/>
              </a:rPr>
              <a:t>iều hiệp với  </a:t>
            </a:r>
            <a:r>
              <a:rPr lang="en-GB" sz="2400" b="1">
                <a:solidFill>
                  <a:srgbClr val="FFFFFF"/>
                </a:solidFill>
                <a:latin typeface="Lucida Grande" charset="0"/>
              </a:rPr>
              <a:t>đ</a:t>
            </a:r>
            <a:r>
              <a:rPr lang="en-GB" sz="2400" b="1">
                <a:solidFill>
                  <a:srgbClr val="FFFFFF"/>
                </a:solidFill>
                <a:latin typeface="Arial Rounded MT Bold" charset="0"/>
              </a:rPr>
              <a:t>ạo lành. Khuyên những già cả phải tiết </a:t>
            </a:r>
            <a:r>
              <a:rPr lang="en-GB" sz="2400" b="1">
                <a:solidFill>
                  <a:srgbClr val="FFFFFF"/>
                </a:solidFill>
                <a:latin typeface="Lucida Grande" charset="0"/>
              </a:rPr>
              <a:t>đ</a:t>
            </a:r>
            <a:r>
              <a:rPr lang="en-GB" sz="2400" b="1">
                <a:solidFill>
                  <a:srgbClr val="FFFFFF"/>
                </a:solidFill>
                <a:latin typeface="Arial Rounded MT Bold" charset="0"/>
              </a:rPr>
              <a:t>ộ, nghiêm trang, khôn ngoan, có </a:t>
            </a:r>
            <a:r>
              <a:rPr lang="en-GB" sz="2400" b="1">
                <a:solidFill>
                  <a:srgbClr val="FFFFFF"/>
                </a:solidFill>
                <a:latin typeface="Lucida Grande" charset="0"/>
              </a:rPr>
              <a:t>đ</a:t>
            </a:r>
            <a:r>
              <a:rPr lang="en-GB" sz="2400" b="1">
                <a:solidFill>
                  <a:srgbClr val="FFFFFF"/>
                </a:solidFill>
                <a:latin typeface="Arial Rounded MT Bold" charset="0"/>
              </a:rPr>
              <a:t>ức tin, lòng yêu th</a:t>
            </a:r>
            <a:r>
              <a:rPr lang="en-GB" sz="2400" b="1">
                <a:solidFill>
                  <a:srgbClr val="FFFFFF"/>
                </a:solidFill>
                <a:latin typeface="Lucida Grande" charset="0"/>
              </a:rPr>
              <a:t>ươ</a:t>
            </a:r>
            <a:r>
              <a:rPr lang="en-GB" sz="2400" b="1">
                <a:solidFill>
                  <a:srgbClr val="FFFFFF"/>
                </a:solidFill>
                <a:latin typeface="Arial Rounded MT Bold" charset="0"/>
              </a:rPr>
              <a:t>ng và tánh nhịn nhục vẹn lành</a:t>
            </a:r>
          </a:p>
        </p:txBody>
      </p:sp>
      <p:sp>
        <p:nvSpPr>
          <p:cNvPr id="223324" name="Text Box 92"/>
          <p:cNvSpPr txBox="1">
            <a:spLocks noChangeArrowheads="1"/>
          </p:cNvSpPr>
          <p:nvPr/>
        </p:nvSpPr>
        <p:spPr bwMode="auto">
          <a:xfrm>
            <a:off x="533400" y="5715000"/>
            <a:ext cx="8474075" cy="1571625"/>
          </a:xfrm>
          <a:prstGeom prst="rect">
            <a:avLst/>
          </a:prstGeom>
          <a:solidFill>
            <a:srgbClr val="000080"/>
          </a:solidFill>
          <a:ln w="57240">
            <a:solidFill>
              <a:srgbClr val="FC0128"/>
            </a:solidFill>
            <a:miter lim="800000"/>
            <a:headEnd/>
            <a:tailEnd/>
          </a:ln>
          <a:effectLst>
            <a:outerShdw dist="99193" dir="3018056" algn="ctr" rotWithShape="0">
              <a:srgbClr val="808080"/>
            </a:outerShdw>
          </a:effec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buClr>
                <a:srgbClr val="FFFFFF"/>
              </a:buClr>
              <a:buSzPct val="100000"/>
              <a:buFont typeface="Arial Rounded MT Bold" charset="0"/>
              <a:buNone/>
            </a:pPr>
            <a:r>
              <a:rPr lang="en-GB" sz="2400" b="1">
                <a:solidFill>
                  <a:srgbClr val="FFFFFF"/>
                </a:solidFill>
                <a:latin typeface="Arial Rounded MT Bold" charset="0"/>
              </a:rPr>
              <a:t>I TÊ-SA-LÔ-NI-CA 1:10                              </a:t>
            </a:r>
          </a:p>
          <a:p>
            <a:pPr algn="ctr">
              <a:buClr>
                <a:srgbClr val="FFFFFF"/>
              </a:buClr>
              <a:buSzPct val="100000"/>
              <a:buFont typeface="Arial Rounded MT Bold" charset="0"/>
              <a:buNone/>
            </a:pPr>
            <a:r>
              <a:rPr lang="en-GB" sz="2400" b="1">
                <a:solidFill>
                  <a:srgbClr val="FFFFFF"/>
                </a:solidFill>
                <a:latin typeface="Arial Rounded MT Bold" charset="0"/>
              </a:rPr>
              <a:t>…</a:t>
            </a:r>
            <a:r>
              <a:rPr lang="en-GB" sz="2400" b="1">
                <a:solidFill>
                  <a:srgbClr val="FFFFFF"/>
                </a:solidFill>
                <a:latin typeface="Lucida Grande" charset="0"/>
              </a:rPr>
              <a:t>đ</a:t>
            </a:r>
            <a:r>
              <a:rPr lang="en-GB" sz="2400" b="1">
                <a:solidFill>
                  <a:srgbClr val="FFFFFF"/>
                </a:solidFill>
                <a:latin typeface="Arial Rounded MT Bold" charset="0"/>
              </a:rPr>
              <a:t>ặng chờ </a:t>
            </a:r>
            <a:r>
              <a:rPr lang="en-GB" sz="2400" b="1">
                <a:solidFill>
                  <a:srgbClr val="FFFFFF"/>
                </a:solidFill>
                <a:latin typeface="Lucida Grande" charset="0"/>
              </a:rPr>
              <a:t>đ</a:t>
            </a:r>
            <a:r>
              <a:rPr lang="en-GB" sz="2400" b="1">
                <a:solidFill>
                  <a:srgbClr val="FFFFFF"/>
                </a:solidFill>
                <a:latin typeface="Arial Rounded MT Bold" charset="0"/>
              </a:rPr>
              <a:t>ợi Con Ngài từ trên trời, là </a:t>
            </a:r>
            <a:r>
              <a:rPr lang="en-GB" sz="2400" b="1">
                <a:solidFill>
                  <a:srgbClr val="FFFFFF"/>
                </a:solidFill>
                <a:latin typeface="Lucida Grande" charset="0"/>
              </a:rPr>
              <a:t>Đ</a:t>
            </a:r>
            <a:r>
              <a:rPr lang="en-GB" sz="2400" b="1">
                <a:solidFill>
                  <a:srgbClr val="FFFFFF"/>
                </a:solidFill>
                <a:latin typeface="Arial Rounded MT Bold" charset="0"/>
              </a:rPr>
              <a:t>ức Chúa Jêsus mà Ngài </a:t>
            </a:r>
            <a:r>
              <a:rPr lang="en-GB" sz="2400" b="1">
                <a:solidFill>
                  <a:srgbClr val="FFFFFF"/>
                </a:solidFill>
                <a:latin typeface="Lucida Grande" charset="0"/>
              </a:rPr>
              <a:t>đ</a:t>
            </a:r>
            <a:r>
              <a:rPr lang="en-GB" sz="2400" b="1">
                <a:solidFill>
                  <a:srgbClr val="FFFFFF"/>
                </a:solidFill>
                <a:latin typeface="Arial Rounded MT Bold" charset="0"/>
              </a:rPr>
              <a:t>ã khiến từ kẻ chết sống lại, tức là </a:t>
            </a:r>
            <a:r>
              <a:rPr lang="en-GB" sz="2400" b="1">
                <a:solidFill>
                  <a:srgbClr val="FFFFFF"/>
                </a:solidFill>
                <a:latin typeface="Lucida Grande" charset="0"/>
              </a:rPr>
              <a:t>Đ</a:t>
            </a:r>
            <a:r>
              <a:rPr lang="en-GB" sz="2400" b="1">
                <a:solidFill>
                  <a:srgbClr val="FFFFFF"/>
                </a:solidFill>
                <a:latin typeface="Arial Rounded MT Bold" charset="0"/>
              </a:rPr>
              <a:t>ấng giải cứu chúng ta khỏi c</a:t>
            </a:r>
            <a:r>
              <a:rPr lang="en-GB" sz="2400" b="1">
                <a:solidFill>
                  <a:srgbClr val="FFFFFF"/>
                </a:solidFill>
                <a:latin typeface="Lucida Grande" charset="0"/>
              </a:rPr>
              <a:t>ơ</a:t>
            </a:r>
            <a:r>
              <a:rPr lang="en-GB" sz="2400" b="1">
                <a:solidFill>
                  <a:srgbClr val="FFFFFF"/>
                </a:solidFill>
                <a:latin typeface="Arial Rounded MT Bold" charset="0"/>
              </a:rPr>
              <a:t>n thạnh nộ ngày sau</a:t>
            </a:r>
          </a:p>
        </p:txBody>
      </p:sp>
      <p:sp>
        <p:nvSpPr>
          <p:cNvPr id="223325" name="Text Box 93"/>
          <p:cNvSpPr txBox="1">
            <a:spLocks noChangeArrowheads="1"/>
          </p:cNvSpPr>
          <p:nvPr/>
        </p:nvSpPr>
        <p:spPr bwMode="auto">
          <a:xfrm>
            <a:off x="609600" y="6096000"/>
            <a:ext cx="8496300" cy="1201738"/>
          </a:xfrm>
          <a:prstGeom prst="rect">
            <a:avLst/>
          </a:prstGeom>
          <a:solidFill>
            <a:srgbClr val="000080"/>
          </a:solidFill>
          <a:ln w="57240">
            <a:solidFill>
              <a:srgbClr val="FC0128"/>
            </a:solidFill>
            <a:miter lim="800000"/>
            <a:headEnd/>
            <a:tailEnd/>
          </a:ln>
          <a:effectLst>
            <a:outerShdw dist="99193" dir="3018056" algn="ctr" rotWithShape="0">
              <a:srgbClr val="808080"/>
            </a:outerShdw>
          </a:effec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buClr>
                <a:srgbClr val="FFFFFF"/>
              </a:buClr>
              <a:buSzPct val="100000"/>
              <a:buFont typeface="Arial Rounded MT Bold" charset="0"/>
              <a:buNone/>
            </a:pPr>
            <a:r>
              <a:rPr lang="en-GB" sz="2400" b="1">
                <a:solidFill>
                  <a:srgbClr val="FFFFFF"/>
                </a:solidFill>
                <a:latin typeface="Arial Rounded MT Bold" charset="0"/>
              </a:rPr>
              <a:t>II TÊ-SA-LÔ-NI-CA 1:6                              </a:t>
            </a:r>
          </a:p>
          <a:p>
            <a:pPr algn="ctr">
              <a:buClr>
                <a:srgbClr val="FFFFFF"/>
              </a:buClr>
              <a:buSzPct val="100000"/>
              <a:buFont typeface="Arial Rounded MT Bold" charset="0"/>
              <a:buNone/>
            </a:pPr>
            <a:r>
              <a:rPr lang="en-GB" sz="2400" b="1">
                <a:solidFill>
                  <a:srgbClr val="FFFFFF"/>
                </a:solidFill>
                <a:latin typeface="Arial Rounded MT Bold" charset="0"/>
              </a:rPr>
              <a:t>Vả, theo sự công bình của </a:t>
            </a:r>
            <a:r>
              <a:rPr lang="en-GB" sz="2400" b="1">
                <a:solidFill>
                  <a:srgbClr val="FFFFFF"/>
                </a:solidFill>
                <a:latin typeface="Lucida Grande" charset="0"/>
              </a:rPr>
              <a:t>Đ</a:t>
            </a:r>
            <a:r>
              <a:rPr lang="en-GB" sz="2400" b="1">
                <a:solidFill>
                  <a:srgbClr val="FFFFFF"/>
                </a:solidFill>
                <a:latin typeface="Arial Rounded MT Bold" charset="0"/>
              </a:rPr>
              <a:t>ức Chúa Trời, thì ắt là Ngài lấy </a:t>
            </a:r>
            <a:r>
              <a:rPr lang="en-GB" sz="2400" b="1">
                <a:solidFill>
                  <a:srgbClr val="FFFFFF"/>
                </a:solidFill>
                <a:latin typeface="Lucida Grande" charset="0"/>
              </a:rPr>
              <a:t>đ</a:t>
            </a:r>
            <a:r>
              <a:rPr lang="en-GB" sz="2400" b="1">
                <a:solidFill>
                  <a:srgbClr val="FFFFFF"/>
                </a:solidFill>
                <a:latin typeface="Arial Rounded MT Bold" charset="0"/>
              </a:rPr>
              <a:t>iều khổ báo cho những kẻ làm khổ anh em</a:t>
            </a:r>
          </a:p>
        </p:txBody>
      </p:sp>
      <p:sp>
        <p:nvSpPr>
          <p:cNvPr id="223326" name="Text Box 94"/>
          <p:cNvSpPr txBox="1">
            <a:spLocks noChangeArrowheads="1"/>
          </p:cNvSpPr>
          <p:nvPr/>
        </p:nvSpPr>
        <p:spPr bwMode="auto">
          <a:xfrm>
            <a:off x="1066800" y="5715000"/>
            <a:ext cx="6511925" cy="1571625"/>
          </a:xfrm>
          <a:prstGeom prst="rect">
            <a:avLst/>
          </a:prstGeom>
          <a:solidFill>
            <a:srgbClr val="000080"/>
          </a:solidFill>
          <a:ln w="57240">
            <a:solidFill>
              <a:srgbClr val="FC0128"/>
            </a:solidFill>
            <a:miter lim="800000"/>
            <a:headEnd/>
            <a:tailEnd/>
          </a:ln>
          <a:effectLst>
            <a:outerShdw dist="99193" dir="3018056" algn="ctr" rotWithShape="0">
              <a:srgbClr val="808080"/>
            </a:outerShdw>
          </a:effec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buClr>
                <a:srgbClr val="FFFFFF"/>
              </a:buClr>
              <a:buSzPct val="100000"/>
              <a:buFont typeface="Arial Rounded MT Bold" charset="0"/>
              <a:buNone/>
            </a:pPr>
            <a:r>
              <a:rPr lang="en-GB" sz="2400" b="1">
                <a:solidFill>
                  <a:srgbClr val="FFFFFF"/>
                </a:solidFill>
                <a:latin typeface="Arial Rounded MT Bold" charset="0"/>
              </a:rPr>
              <a:t>I TI-MÔ-THÊ 2:8</a:t>
            </a:r>
          </a:p>
          <a:p>
            <a:pPr algn="ctr">
              <a:buClr>
                <a:srgbClr val="FFFFFF"/>
              </a:buClr>
              <a:buSzPct val="100000"/>
              <a:buFont typeface="Arial Rounded MT Bold" charset="0"/>
              <a:buNone/>
            </a:pPr>
            <a:r>
              <a:rPr lang="en-GB" sz="2400" b="1">
                <a:solidFill>
                  <a:srgbClr val="FFFFFF"/>
                </a:solidFill>
                <a:latin typeface="Arial Rounded MT Bold" charset="0"/>
              </a:rPr>
              <a:t>Ta muốn những ng</a:t>
            </a:r>
            <a:r>
              <a:rPr lang="en-GB" sz="2400" b="1">
                <a:solidFill>
                  <a:srgbClr val="FFFFFF"/>
                </a:solidFill>
                <a:latin typeface="Lucida Grande" charset="0"/>
              </a:rPr>
              <a:t>ư</a:t>
            </a:r>
            <a:r>
              <a:rPr lang="en-GB" sz="2400" b="1">
                <a:solidFill>
                  <a:srgbClr val="FFFFFF"/>
                </a:solidFill>
                <a:latin typeface="Arial Rounded MT Bold" charset="0"/>
              </a:rPr>
              <a:t>ời </a:t>
            </a:r>
            <a:r>
              <a:rPr lang="en-GB" sz="2400" b="1">
                <a:solidFill>
                  <a:srgbClr val="FFFFFF"/>
                </a:solidFill>
                <a:latin typeface="Lucida Grande" charset="0"/>
              </a:rPr>
              <a:t>đ</a:t>
            </a:r>
            <a:r>
              <a:rPr lang="en-GB" sz="2400" b="1">
                <a:solidFill>
                  <a:srgbClr val="FFFFFF"/>
                </a:solidFill>
                <a:latin typeface="Arial Rounded MT Bold" charset="0"/>
              </a:rPr>
              <a:t>àn ông </a:t>
            </a:r>
            <a:r>
              <a:rPr lang="en-GB" sz="2400" b="1">
                <a:solidFill>
                  <a:srgbClr val="FFFFFF"/>
                </a:solidFill>
                <a:latin typeface="Lucida Grande" charset="0"/>
              </a:rPr>
              <a:t>đ</a:t>
            </a:r>
            <a:r>
              <a:rPr lang="en-GB" sz="2400" b="1">
                <a:solidFill>
                  <a:srgbClr val="FFFFFF"/>
                </a:solidFill>
                <a:latin typeface="Arial Rounded MT Bold" charset="0"/>
              </a:rPr>
              <a:t>ều gi</a:t>
            </a:r>
            <a:r>
              <a:rPr lang="en-GB" sz="2400" b="1">
                <a:solidFill>
                  <a:srgbClr val="FFFFFF"/>
                </a:solidFill>
                <a:latin typeface="Lucida Grande" charset="0"/>
              </a:rPr>
              <a:t>ơ</a:t>
            </a:r>
            <a:r>
              <a:rPr lang="en-GB" sz="2400" b="1">
                <a:solidFill>
                  <a:srgbClr val="FFFFFF"/>
                </a:solidFill>
                <a:latin typeface="Arial Rounded MT Bold" charset="0"/>
              </a:rPr>
              <a:t> tay thánh sạch lên trời, mà cầu nguyện khắp mọi n</a:t>
            </a:r>
            <a:r>
              <a:rPr lang="en-GB" sz="2400" b="1">
                <a:solidFill>
                  <a:srgbClr val="FFFFFF"/>
                </a:solidFill>
                <a:latin typeface="Lucida Grande" charset="0"/>
              </a:rPr>
              <a:t>ơ</a:t>
            </a:r>
            <a:r>
              <a:rPr lang="en-GB" sz="2400" b="1">
                <a:solidFill>
                  <a:srgbClr val="FFFFFF"/>
                </a:solidFill>
                <a:latin typeface="Arial Rounded MT Bold" charset="0"/>
              </a:rPr>
              <a:t>i, chớ có giận dữ và cãi cọ</a:t>
            </a:r>
          </a:p>
        </p:txBody>
      </p:sp>
      <p:sp>
        <p:nvSpPr>
          <p:cNvPr id="223327" name="Text Box 95"/>
          <p:cNvSpPr txBox="1">
            <a:spLocks noChangeArrowheads="1"/>
          </p:cNvSpPr>
          <p:nvPr/>
        </p:nvSpPr>
        <p:spPr bwMode="auto">
          <a:xfrm>
            <a:off x="334963" y="5715000"/>
            <a:ext cx="9494837" cy="1571625"/>
          </a:xfrm>
          <a:prstGeom prst="rect">
            <a:avLst/>
          </a:prstGeom>
          <a:solidFill>
            <a:srgbClr val="000080"/>
          </a:solidFill>
          <a:ln w="57240">
            <a:solidFill>
              <a:srgbClr val="FC0128"/>
            </a:solidFill>
            <a:miter lim="800000"/>
            <a:headEnd/>
            <a:tailEnd/>
          </a:ln>
          <a:effectLst>
            <a:outerShdw dist="99193" dir="3018056" algn="ctr" rotWithShape="0">
              <a:srgbClr val="808080"/>
            </a:outerShdw>
          </a:effec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buClr>
                <a:srgbClr val="FFFFFF"/>
              </a:buClr>
              <a:buSzPct val="100000"/>
              <a:buFont typeface="Arial Rounded MT Bold" charset="0"/>
              <a:buNone/>
            </a:pPr>
            <a:r>
              <a:rPr lang="en-GB" sz="2400" b="1">
                <a:solidFill>
                  <a:srgbClr val="FFFFFF"/>
                </a:solidFill>
                <a:latin typeface="Arial Rounded MT Bold" charset="0"/>
              </a:rPr>
              <a:t>PHI-LÊ-MÔN 17-18</a:t>
            </a:r>
          </a:p>
          <a:p>
            <a:pPr algn="ctr">
              <a:buClr>
                <a:srgbClr val="FFFFFF"/>
              </a:buClr>
              <a:buSzPct val="100000"/>
              <a:buFont typeface="Arial Rounded MT Bold" charset="0"/>
              <a:buNone/>
            </a:pPr>
            <a:r>
              <a:rPr lang="en-GB" sz="2400" b="1">
                <a:solidFill>
                  <a:srgbClr val="FFFFFF"/>
                </a:solidFill>
                <a:latin typeface="Arial Rounded MT Bold" charset="0"/>
              </a:rPr>
              <a:t>Vậy nếy anh coi tôi là bạn hữu anh, thì hãy nhận lấy ng</a:t>
            </a:r>
            <a:r>
              <a:rPr lang="en-GB" sz="2400" b="1">
                <a:solidFill>
                  <a:srgbClr val="FFFFFF"/>
                </a:solidFill>
                <a:latin typeface="Lucida Grande" charset="0"/>
              </a:rPr>
              <a:t>ư</a:t>
            </a:r>
            <a:r>
              <a:rPr lang="en-GB" sz="2400" b="1">
                <a:solidFill>
                  <a:srgbClr val="FFFFFF"/>
                </a:solidFill>
                <a:latin typeface="Arial Rounded MT Bold" charset="0"/>
              </a:rPr>
              <a:t>ời nh</a:t>
            </a:r>
            <a:r>
              <a:rPr lang="en-GB" sz="2400" b="1">
                <a:solidFill>
                  <a:srgbClr val="FFFFFF"/>
                </a:solidFill>
                <a:latin typeface="Lucida Grande" charset="0"/>
              </a:rPr>
              <a:t>ư</a:t>
            </a:r>
            <a:r>
              <a:rPr lang="en-GB" sz="2400" b="1">
                <a:solidFill>
                  <a:srgbClr val="FFFFFF"/>
                </a:solidFill>
                <a:latin typeface="Arial Rounded MT Bold" charset="0"/>
              </a:rPr>
              <a:t> chính mình tôi vậy…Nh</a:t>
            </a:r>
            <a:r>
              <a:rPr lang="en-GB" sz="2400" b="1">
                <a:solidFill>
                  <a:srgbClr val="FFFFFF"/>
                </a:solidFill>
                <a:latin typeface="Lucida Grande" charset="0"/>
              </a:rPr>
              <a:t>ư</a:t>
            </a:r>
            <a:r>
              <a:rPr lang="en-GB" sz="2400" b="1">
                <a:solidFill>
                  <a:srgbClr val="FFFFFF"/>
                </a:solidFill>
                <a:latin typeface="Arial Rounded MT Bold" charset="0"/>
              </a:rPr>
              <a:t>ợc bằng ng</a:t>
            </a:r>
            <a:r>
              <a:rPr lang="en-GB" sz="2400" b="1">
                <a:solidFill>
                  <a:srgbClr val="FFFFFF"/>
                </a:solidFill>
                <a:latin typeface="Lucida Grande" charset="0"/>
              </a:rPr>
              <a:t>ư</a:t>
            </a:r>
            <a:r>
              <a:rPr lang="en-GB" sz="2400" b="1">
                <a:solidFill>
                  <a:srgbClr val="FFFFFF"/>
                </a:solidFill>
                <a:latin typeface="Arial Rounded MT Bold" charset="0"/>
              </a:rPr>
              <a:t>ời có làm hại anh hoặc mắc nợ anh </a:t>
            </a:r>
            <a:r>
              <a:rPr lang="en-GB" sz="2400" b="1">
                <a:solidFill>
                  <a:srgbClr val="FFFFFF"/>
                </a:solidFill>
                <a:latin typeface="Lucida Grande" charset="0"/>
              </a:rPr>
              <a:t>đ</a:t>
            </a:r>
            <a:r>
              <a:rPr lang="en-GB" sz="2400" b="1">
                <a:solidFill>
                  <a:srgbClr val="FFFFFF"/>
                </a:solidFill>
                <a:latin typeface="Arial Rounded MT Bold" charset="0"/>
              </a:rPr>
              <a:t>iều chi, thì hãy cứ kể cho tôi. </a:t>
            </a:r>
          </a:p>
        </p:txBody>
      </p:sp>
      <p:sp>
        <p:nvSpPr>
          <p:cNvPr id="120852" name="Text Box 96"/>
          <p:cNvSpPr txBox="1">
            <a:spLocks noChangeArrowheads="1"/>
          </p:cNvSpPr>
          <p:nvPr/>
        </p:nvSpPr>
        <p:spPr bwMode="auto">
          <a:xfrm>
            <a:off x="9453563" y="6959600"/>
            <a:ext cx="184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20853" name="Text Box 99"/>
          <p:cNvSpPr txBox="1">
            <a:spLocks noChangeArrowheads="1"/>
          </p:cNvSpPr>
          <p:nvPr/>
        </p:nvSpPr>
        <p:spPr bwMode="auto">
          <a:xfrm>
            <a:off x="9263063" y="7389813"/>
            <a:ext cx="3397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64</a:t>
            </a:r>
          </a:p>
        </p:txBody>
      </p:sp>
      <p:sp>
        <p:nvSpPr>
          <p:cNvPr id="120854" name="Text Box 100"/>
          <p:cNvSpPr txBox="1">
            <a:spLocks noChangeArrowheads="1"/>
          </p:cNvSpPr>
          <p:nvPr/>
        </p:nvSpPr>
        <p:spPr bwMode="auto">
          <a:xfrm>
            <a:off x="9567863" y="7345363"/>
            <a:ext cx="307975"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000"/>
              </a:spcBef>
              <a:buClr>
                <a:srgbClr val="FFFFFF"/>
              </a:buClr>
              <a:buSzPct val="100000"/>
            </a:pPr>
            <a:r>
              <a:rPr lang="en-GB" sz="1600" b="1">
                <a:solidFill>
                  <a:srgbClr val="FFFFFF"/>
                </a:solidFill>
                <a:latin typeface="Comic Sans MS" charset="0"/>
              </a:rPr>
              <a:t>5</a:t>
            </a:r>
          </a:p>
        </p:txBody>
      </p:sp>
      <p:grpSp>
        <p:nvGrpSpPr>
          <p:cNvPr id="9" name="Group 15"/>
          <p:cNvGrpSpPr>
            <a:grpSpLocks/>
          </p:cNvGrpSpPr>
          <p:nvPr/>
        </p:nvGrpSpPr>
        <p:grpSpPr bwMode="auto">
          <a:xfrm>
            <a:off x="654050" y="1349375"/>
            <a:ext cx="1431925" cy="1866900"/>
            <a:chOff x="412" y="850"/>
            <a:chExt cx="902" cy="1176"/>
          </a:xfrm>
        </p:grpSpPr>
        <p:sp>
          <p:nvSpPr>
            <p:cNvPr id="91" name="AutoShape 16"/>
            <p:cNvSpPr>
              <a:spLocks noChangeArrowheads="1"/>
            </p:cNvSpPr>
            <p:nvPr/>
          </p:nvSpPr>
          <p:spPr bwMode="auto">
            <a:xfrm>
              <a:off x="509" y="850"/>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20890" name="Text Box 17"/>
            <p:cNvSpPr txBox="1">
              <a:spLocks noChangeArrowheads="1"/>
            </p:cNvSpPr>
            <p:nvPr/>
          </p:nvSpPr>
          <p:spPr bwMode="auto">
            <a:xfrm>
              <a:off x="470" y="873"/>
              <a:ext cx="789" cy="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750"/>
                </a:spcBef>
                <a:buClr>
                  <a:srgbClr val="FFFF00"/>
                </a:buClr>
                <a:buSzPct val="100000"/>
              </a:pPr>
              <a:r>
                <a:rPr lang="en-GB" sz="1200" b="1">
                  <a:solidFill>
                    <a:srgbClr val="FFFF00"/>
                  </a:solidFill>
                  <a:latin typeface="Helvetica" charset="0"/>
                </a:rPr>
                <a:t>RÔ-MA</a:t>
              </a:r>
            </a:p>
          </p:txBody>
        </p:sp>
        <p:sp>
          <p:nvSpPr>
            <p:cNvPr id="120891" name="Text Box 18"/>
            <p:cNvSpPr txBox="1">
              <a:spLocks noChangeArrowheads="1"/>
            </p:cNvSpPr>
            <p:nvPr/>
          </p:nvSpPr>
          <p:spPr bwMode="auto">
            <a:xfrm>
              <a:off x="458" y="1047"/>
              <a:ext cx="789" cy="6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875"/>
                </a:spcBef>
                <a:buClr>
                  <a:srgbClr val="FFFFFF"/>
                </a:buClr>
                <a:buSzPct val="100000"/>
              </a:pPr>
              <a:r>
                <a:rPr lang="en-GB" sz="1400" b="1">
                  <a:solidFill>
                    <a:srgbClr val="FFFFFF"/>
                  </a:solidFill>
                  <a:latin typeface="Helvetica" charset="0"/>
                </a:rPr>
                <a:t>XƯNG CÔNG BÌNH BỞI </a:t>
              </a:r>
              <a:r>
                <a:rPr lang="en-GB" sz="1400" b="1">
                  <a:solidFill>
                    <a:srgbClr val="FFFF00"/>
                  </a:solidFill>
                  <a:latin typeface="Helvetica" charset="0"/>
                </a:rPr>
                <a:t>ĐỨC TIN</a:t>
              </a:r>
            </a:p>
          </p:txBody>
        </p:sp>
        <p:sp>
          <p:nvSpPr>
            <p:cNvPr id="120892" name="Text Box 19"/>
            <p:cNvSpPr txBox="1">
              <a:spLocks noChangeArrowheads="1"/>
            </p:cNvSpPr>
            <p:nvPr/>
          </p:nvSpPr>
          <p:spPr bwMode="auto">
            <a:xfrm>
              <a:off x="412" y="1783"/>
              <a:ext cx="902"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00"/>
                </a:buClr>
                <a:buSzPct val="100000"/>
              </a:pPr>
              <a:r>
                <a:rPr lang="en-GB" sz="1800" b="1" u="sng">
                  <a:solidFill>
                    <a:srgbClr val="FFFF00"/>
                  </a:solidFill>
                  <a:latin typeface="Helvetica" charset="0"/>
                </a:rPr>
                <a:t>1:17</a:t>
              </a:r>
            </a:p>
          </p:txBody>
        </p:sp>
      </p:grpSp>
      <p:grpSp>
        <p:nvGrpSpPr>
          <p:cNvPr id="10" name="Group 20"/>
          <p:cNvGrpSpPr>
            <a:grpSpLocks/>
          </p:cNvGrpSpPr>
          <p:nvPr/>
        </p:nvGrpSpPr>
        <p:grpSpPr bwMode="auto">
          <a:xfrm>
            <a:off x="5497513" y="1362075"/>
            <a:ext cx="1431925" cy="1844675"/>
            <a:chOff x="3463" y="858"/>
            <a:chExt cx="902" cy="1162"/>
          </a:xfrm>
        </p:grpSpPr>
        <p:sp>
          <p:nvSpPr>
            <p:cNvPr id="96" name="AutoShape 21"/>
            <p:cNvSpPr>
              <a:spLocks noChangeArrowheads="1"/>
            </p:cNvSpPr>
            <p:nvPr/>
          </p:nvSpPr>
          <p:spPr bwMode="auto">
            <a:xfrm>
              <a:off x="3569" y="858"/>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20886" name="Text Box 22"/>
            <p:cNvSpPr txBox="1">
              <a:spLocks noChangeArrowheads="1"/>
            </p:cNvSpPr>
            <p:nvPr/>
          </p:nvSpPr>
          <p:spPr bwMode="auto">
            <a:xfrm>
              <a:off x="3510" y="877"/>
              <a:ext cx="789" cy="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750"/>
                </a:spcBef>
                <a:buClr>
                  <a:srgbClr val="FFFF00"/>
                </a:buClr>
                <a:buSzPct val="100000"/>
              </a:pPr>
              <a:r>
                <a:rPr lang="en-GB" sz="1200" b="1">
                  <a:solidFill>
                    <a:srgbClr val="FFFF00"/>
                  </a:solidFill>
                  <a:latin typeface="Helvetica" charset="0"/>
                </a:rPr>
                <a:t>Ê-PHÊ-SÔ</a:t>
              </a:r>
            </a:p>
          </p:txBody>
        </p:sp>
        <p:sp>
          <p:nvSpPr>
            <p:cNvPr id="120887" name="Text Box 23"/>
            <p:cNvSpPr txBox="1">
              <a:spLocks noChangeArrowheads="1"/>
            </p:cNvSpPr>
            <p:nvPr/>
          </p:nvSpPr>
          <p:spPr bwMode="auto">
            <a:xfrm>
              <a:off x="3506" y="1053"/>
              <a:ext cx="789" cy="6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875"/>
                </a:spcBef>
                <a:buClr>
                  <a:srgbClr val="FFFFFF"/>
                </a:buClr>
                <a:buSzPct val="100000"/>
              </a:pPr>
              <a:r>
                <a:rPr lang="en-GB" sz="1400" b="1">
                  <a:solidFill>
                    <a:srgbClr val="FFFFFF"/>
                  </a:solidFill>
                  <a:latin typeface="Helvetica" charset="0"/>
                </a:rPr>
                <a:t> ĐỊA VỊ VÀ NẾP SỐNG CƠ ĐỐC NHÂN</a:t>
              </a:r>
            </a:p>
          </p:txBody>
        </p:sp>
        <p:sp>
          <p:nvSpPr>
            <p:cNvPr id="120888" name="Text Box 24"/>
            <p:cNvSpPr txBox="1">
              <a:spLocks noChangeArrowheads="1"/>
            </p:cNvSpPr>
            <p:nvPr/>
          </p:nvSpPr>
          <p:spPr bwMode="auto">
            <a:xfrm>
              <a:off x="3463" y="1777"/>
              <a:ext cx="902"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00"/>
                </a:buClr>
                <a:buSzPct val="100000"/>
              </a:pPr>
              <a:r>
                <a:rPr lang="en-GB" sz="1800" b="1">
                  <a:solidFill>
                    <a:srgbClr val="FFFF00"/>
                  </a:solidFill>
                  <a:latin typeface="Helvetica" charset="0"/>
                </a:rPr>
                <a:t>1:3</a:t>
              </a:r>
            </a:p>
          </p:txBody>
        </p:sp>
      </p:grpSp>
      <p:grpSp>
        <p:nvGrpSpPr>
          <p:cNvPr id="11" name="Group 58"/>
          <p:cNvGrpSpPr>
            <a:grpSpLocks/>
          </p:cNvGrpSpPr>
          <p:nvPr/>
        </p:nvGrpSpPr>
        <p:grpSpPr bwMode="auto">
          <a:xfrm>
            <a:off x="6756400" y="1325563"/>
            <a:ext cx="1431925" cy="1857375"/>
            <a:chOff x="4256" y="835"/>
            <a:chExt cx="902" cy="1170"/>
          </a:xfrm>
        </p:grpSpPr>
        <p:sp>
          <p:nvSpPr>
            <p:cNvPr id="101" name="AutoShape 26"/>
            <p:cNvSpPr>
              <a:spLocks noChangeArrowheads="1"/>
            </p:cNvSpPr>
            <p:nvPr/>
          </p:nvSpPr>
          <p:spPr bwMode="auto">
            <a:xfrm>
              <a:off x="4340" y="835"/>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grpSp>
          <p:nvGrpSpPr>
            <p:cNvPr id="120881" name="Group 57"/>
            <p:cNvGrpSpPr>
              <a:grpSpLocks/>
            </p:cNvGrpSpPr>
            <p:nvPr/>
          </p:nvGrpSpPr>
          <p:grpSpPr bwMode="auto">
            <a:xfrm>
              <a:off x="4256" y="852"/>
              <a:ext cx="902" cy="1153"/>
              <a:chOff x="4256" y="852"/>
              <a:chExt cx="902" cy="1153"/>
            </a:xfrm>
          </p:grpSpPr>
          <p:sp>
            <p:nvSpPr>
              <p:cNvPr id="120882" name="Text Box 27"/>
              <p:cNvSpPr txBox="1">
                <a:spLocks noChangeArrowheads="1"/>
              </p:cNvSpPr>
              <p:nvPr/>
            </p:nvSpPr>
            <p:spPr bwMode="auto">
              <a:xfrm>
                <a:off x="4287" y="852"/>
                <a:ext cx="789" cy="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750"/>
                  </a:spcBef>
                  <a:buClr>
                    <a:srgbClr val="FFFF00"/>
                  </a:buClr>
                  <a:buSzPct val="100000"/>
                </a:pPr>
                <a:r>
                  <a:rPr lang="en-GB" sz="1200" b="1">
                    <a:solidFill>
                      <a:srgbClr val="FFFF00"/>
                    </a:solidFill>
                    <a:latin typeface="Helvetica" charset="0"/>
                  </a:rPr>
                  <a:t>PHI-LÍP</a:t>
                </a:r>
              </a:p>
            </p:txBody>
          </p:sp>
          <p:sp>
            <p:nvSpPr>
              <p:cNvPr id="120883" name="Text Box 28"/>
              <p:cNvSpPr txBox="1">
                <a:spLocks noChangeArrowheads="1"/>
              </p:cNvSpPr>
              <p:nvPr/>
            </p:nvSpPr>
            <p:spPr bwMode="auto">
              <a:xfrm>
                <a:off x="4257" y="994"/>
                <a:ext cx="861" cy="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875"/>
                  </a:spcBef>
                  <a:buClr>
                    <a:srgbClr val="FFFFFF"/>
                  </a:buClr>
                  <a:buSzPct val="100000"/>
                </a:pPr>
                <a:r>
                  <a:rPr lang="en-GB" sz="1400" b="1">
                    <a:solidFill>
                      <a:srgbClr val="FFFFFF"/>
                    </a:solidFill>
                    <a:latin typeface="Helvetica" charset="0"/>
                  </a:rPr>
                  <a:t>GIÊ-XU CHRIST- SỰ VUI MỪNG CỦA CHÚNG TA</a:t>
                </a:r>
              </a:p>
            </p:txBody>
          </p:sp>
          <p:sp>
            <p:nvSpPr>
              <p:cNvPr id="120884" name="Text Box 29"/>
              <p:cNvSpPr txBox="1">
                <a:spLocks noChangeArrowheads="1"/>
              </p:cNvSpPr>
              <p:nvPr/>
            </p:nvSpPr>
            <p:spPr bwMode="auto">
              <a:xfrm>
                <a:off x="4256" y="1762"/>
                <a:ext cx="902"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00"/>
                  </a:buClr>
                  <a:buSzPct val="100000"/>
                </a:pPr>
                <a:r>
                  <a:rPr lang="en-GB" sz="1800" b="1">
                    <a:solidFill>
                      <a:srgbClr val="FFFF00"/>
                    </a:solidFill>
                    <a:latin typeface="Helvetica" charset="0"/>
                  </a:rPr>
                  <a:t>4:4</a:t>
                </a:r>
              </a:p>
            </p:txBody>
          </p:sp>
        </p:grpSp>
      </p:grpSp>
      <p:grpSp>
        <p:nvGrpSpPr>
          <p:cNvPr id="13" name="Group 30"/>
          <p:cNvGrpSpPr>
            <a:grpSpLocks/>
          </p:cNvGrpSpPr>
          <p:nvPr/>
        </p:nvGrpSpPr>
        <p:grpSpPr bwMode="auto">
          <a:xfrm>
            <a:off x="3049588" y="1354138"/>
            <a:ext cx="1431925" cy="1857375"/>
            <a:chOff x="1921" y="853"/>
            <a:chExt cx="902" cy="1170"/>
          </a:xfrm>
        </p:grpSpPr>
        <p:sp>
          <p:nvSpPr>
            <p:cNvPr id="107" name="AutoShape 31"/>
            <p:cNvSpPr>
              <a:spLocks noChangeArrowheads="1"/>
            </p:cNvSpPr>
            <p:nvPr/>
          </p:nvSpPr>
          <p:spPr bwMode="auto">
            <a:xfrm>
              <a:off x="2042" y="853"/>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20877" name="Text Box 32"/>
            <p:cNvSpPr txBox="1">
              <a:spLocks noChangeArrowheads="1"/>
            </p:cNvSpPr>
            <p:nvPr/>
          </p:nvSpPr>
          <p:spPr bwMode="auto">
            <a:xfrm>
              <a:off x="1980" y="884"/>
              <a:ext cx="789" cy="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750"/>
                </a:spcBef>
                <a:buClr>
                  <a:srgbClr val="FFFF00"/>
                </a:buClr>
                <a:buSzPct val="100000"/>
              </a:pPr>
              <a:r>
                <a:rPr lang="en-GB" sz="1200" b="1">
                  <a:solidFill>
                    <a:srgbClr val="FFFF00"/>
                  </a:solidFill>
                  <a:latin typeface="Helvetica" charset="0"/>
                </a:rPr>
                <a:t>II CÔ-RINH-TÔ</a:t>
              </a:r>
            </a:p>
          </p:txBody>
        </p:sp>
        <p:sp>
          <p:nvSpPr>
            <p:cNvPr id="120878" name="Text Box 33"/>
            <p:cNvSpPr txBox="1">
              <a:spLocks noChangeArrowheads="1"/>
            </p:cNvSpPr>
            <p:nvPr/>
          </p:nvSpPr>
          <p:spPr bwMode="auto">
            <a:xfrm>
              <a:off x="1984" y="1052"/>
              <a:ext cx="789" cy="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875"/>
                </a:spcBef>
                <a:buClr>
                  <a:srgbClr val="FFFFFF"/>
                </a:buClr>
                <a:buSzPct val="100000"/>
              </a:pPr>
              <a:r>
                <a:rPr lang="en-GB" sz="1400" b="1">
                  <a:solidFill>
                    <a:srgbClr val="FFFFFF"/>
                  </a:solidFill>
                  <a:latin typeface="Helvetica" charset="0"/>
                </a:rPr>
                <a:t>CHỨC VỤ SỨ ĐỒ ĐÍCH THỰC CỦA PHAO-LÔ</a:t>
              </a:r>
            </a:p>
          </p:txBody>
        </p:sp>
        <p:sp>
          <p:nvSpPr>
            <p:cNvPr id="120879" name="Text Box 34"/>
            <p:cNvSpPr txBox="1">
              <a:spLocks noChangeArrowheads="1"/>
            </p:cNvSpPr>
            <p:nvPr/>
          </p:nvSpPr>
          <p:spPr bwMode="auto">
            <a:xfrm>
              <a:off x="1921" y="1780"/>
              <a:ext cx="902"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00"/>
                </a:buClr>
                <a:buSzPct val="100000"/>
              </a:pPr>
              <a:r>
                <a:rPr lang="en-GB" sz="1800" b="1">
                  <a:solidFill>
                    <a:srgbClr val="FFFF00"/>
                  </a:solidFill>
                  <a:latin typeface="Helvetica" charset="0"/>
                </a:rPr>
                <a:t>12:9</a:t>
              </a:r>
            </a:p>
          </p:txBody>
        </p:sp>
      </p:grpSp>
      <p:grpSp>
        <p:nvGrpSpPr>
          <p:cNvPr id="14" name="Group 35"/>
          <p:cNvGrpSpPr>
            <a:grpSpLocks/>
          </p:cNvGrpSpPr>
          <p:nvPr/>
        </p:nvGrpSpPr>
        <p:grpSpPr bwMode="auto">
          <a:xfrm>
            <a:off x="4295775" y="1352550"/>
            <a:ext cx="1431925" cy="1854200"/>
            <a:chOff x="2706" y="852"/>
            <a:chExt cx="902" cy="1168"/>
          </a:xfrm>
        </p:grpSpPr>
        <p:sp>
          <p:nvSpPr>
            <p:cNvPr id="112" name="AutoShape 36"/>
            <p:cNvSpPr>
              <a:spLocks noChangeArrowheads="1"/>
            </p:cNvSpPr>
            <p:nvPr/>
          </p:nvSpPr>
          <p:spPr bwMode="auto">
            <a:xfrm>
              <a:off x="2806" y="852"/>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20873" name="Text Box 37"/>
            <p:cNvSpPr txBox="1">
              <a:spLocks noChangeArrowheads="1"/>
            </p:cNvSpPr>
            <p:nvPr/>
          </p:nvSpPr>
          <p:spPr bwMode="auto">
            <a:xfrm>
              <a:off x="2757" y="877"/>
              <a:ext cx="789" cy="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750"/>
                </a:spcBef>
                <a:buClr>
                  <a:srgbClr val="FFFF00"/>
                </a:buClr>
                <a:buSzPct val="100000"/>
              </a:pPr>
              <a:r>
                <a:rPr lang="en-GB" sz="1200" b="1">
                  <a:solidFill>
                    <a:srgbClr val="FFFF00"/>
                  </a:solidFill>
                  <a:latin typeface="Helvetica" charset="0"/>
                </a:rPr>
                <a:t>GA-LA-TI</a:t>
              </a:r>
            </a:p>
          </p:txBody>
        </p:sp>
        <p:sp>
          <p:nvSpPr>
            <p:cNvPr id="120874" name="Text Box 38"/>
            <p:cNvSpPr txBox="1">
              <a:spLocks noChangeArrowheads="1"/>
            </p:cNvSpPr>
            <p:nvPr/>
          </p:nvSpPr>
          <p:spPr bwMode="auto">
            <a:xfrm>
              <a:off x="2760" y="1048"/>
              <a:ext cx="789" cy="6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875"/>
                </a:spcBef>
                <a:buClr>
                  <a:srgbClr val="FFFFFF"/>
                </a:buClr>
                <a:buSzPct val="100000"/>
              </a:pPr>
              <a:r>
                <a:rPr lang="en-GB" sz="1400" b="1">
                  <a:solidFill>
                    <a:srgbClr val="FFFFFF"/>
                  </a:solidFill>
                  <a:latin typeface="Helvetica" charset="0"/>
                </a:rPr>
                <a:t>NĂNG QUYỀN CỦA </a:t>
              </a:r>
              <a:r>
                <a:rPr lang="en-GB" sz="1400" b="1">
                  <a:solidFill>
                    <a:srgbClr val="FFFF00"/>
                  </a:solidFill>
                  <a:latin typeface="Helvetica" charset="0"/>
                </a:rPr>
                <a:t>ÂN ĐIỂN</a:t>
              </a:r>
            </a:p>
          </p:txBody>
        </p:sp>
        <p:sp>
          <p:nvSpPr>
            <p:cNvPr id="120875" name="Text Box 39"/>
            <p:cNvSpPr txBox="1">
              <a:spLocks noChangeArrowheads="1"/>
            </p:cNvSpPr>
            <p:nvPr/>
          </p:nvSpPr>
          <p:spPr bwMode="auto">
            <a:xfrm>
              <a:off x="2706" y="1777"/>
              <a:ext cx="902"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00"/>
                </a:buClr>
                <a:buSzPct val="100000"/>
              </a:pPr>
              <a:r>
                <a:rPr lang="en-GB" sz="1800" b="1" u="sng">
                  <a:solidFill>
                    <a:srgbClr val="FFFF00"/>
                  </a:solidFill>
                  <a:latin typeface="Helvetica" charset="0"/>
                </a:rPr>
                <a:t>3:2</a:t>
              </a:r>
            </a:p>
          </p:txBody>
        </p:sp>
      </p:grpSp>
      <p:grpSp>
        <p:nvGrpSpPr>
          <p:cNvPr id="15" name="Group 40"/>
          <p:cNvGrpSpPr>
            <a:grpSpLocks/>
          </p:cNvGrpSpPr>
          <p:nvPr/>
        </p:nvGrpSpPr>
        <p:grpSpPr bwMode="auto">
          <a:xfrm>
            <a:off x="1833563" y="1358900"/>
            <a:ext cx="1431925" cy="1865313"/>
            <a:chOff x="1155" y="856"/>
            <a:chExt cx="902" cy="1175"/>
          </a:xfrm>
        </p:grpSpPr>
        <p:sp>
          <p:nvSpPr>
            <p:cNvPr id="117" name="AutoShape 41"/>
            <p:cNvSpPr>
              <a:spLocks noChangeArrowheads="1"/>
            </p:cNvSpPr>
            <p:nvPr/>
          </p:nvSpPr>
          <p:spPr bwMode="auto">
            <a:xfrm>
              <a:off x="1270" y="856"/>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20869" name="Text Box 42"/>
            <p:cNvSpPr txBox="1">
              <a:spLocks noChangeArrowheads="1"/>
            </p:cNvSpPr>
            <p:nvPr/>
          </p:nvSpPr>
          <p:spPr bwMode="auto">
            <a:xfrm>
              <a:off x="1206" y="877"/>
              <a:ext cx="789" cy="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750"/>
                </a:spcBef>
                <a:buClr>
                  <a:srgbClr val="FFFF00"/>
                </a:buClr>
                <a:buSzPct val="100000"/>
              </a:pPr>
              <a:r>
                <a:rPr lang="en-GB" sz="1200" b="1">
                  <a:solidFill>
                    <a:srgbClr val="FFFF00"/>
                  </a:solidFill>
                  <a:latin typeface="Helvetica" charset="0"/>
                </a:rPr>
                <a:t>I CÔ-RINH-TÔ</a:t>
              </a:r>
            </a:p>
          </p:txBody>
        </p:sp>
        <p:sp>
          <p:nvSpPr>
            <p:cNvPr id="120870" name="Text Box 43"/>
            <p:cNvSpPr txBox="1">
              <a:spLocks noChangeArrowheads="1"/>
            </p:cNvSpPr>
            <p:nvPr/>
          </p:nvSpPr>
          <p:spPr bwMode="auto">
            <a:xfrm>
              <a:off x="1211" y="1008"/>
              <a:ext cx="789" cy="6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875"/>
                </a:spcBef>
                <a:buClr>
                  <a:srgbClr val="FFFFFF"/>
                </a:buClr>
                <a:buSzPct val="100000"/>
              </a:pPr>
              <a:r>
                <a:rPr lang="en-GB" sz="1400" b="1">
                  <a:solidFill>
                    <a:srgbClr val="FFFFFF"/>
                  </a:solidFill>
                  <a:latin typeface="Helvetica" charset="0"/>
                </a:rPr>
                <a:t>HẠNH KiỂM CƠ ĐỐC TRONG HỘI THÁNH</a:t>
              </a:r>
            </a:p>
          </p:txBody>
        </p:sp>
        <p:sp>
          <p:nvSpPr>
            <p:cNvPr id="120871" name="Text Box 44"/>
            <p:cNvSpPr txBox="1">
              <a:spLocks noChangeArrowheads="1"/>
            </p:cNvSpPr>
            <p:nvPr/>
          </p:nvSpPr>
          <p:spPr bwMode="auto">
            <a:xfrm>
              <a:off x="1155" y="1788"/>
              <a:ext cx="902"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00"/>
                </a:buClr>
                <a:buSzPct val="100000"/>
              </a:pPr>
              <a:r>
                <a:rPr lang="en-GB" sz="1800" b="1">
                  <a:solidFill>
                    <a:srgbClr val="FFFF00"/>
                  </a:solidFill>
                  <a:latin typeface="Helvetica" charset="0"/>
                </a:rPr>
                <a:t>1:2</a:t>
              </a:r>
            </a:p>
          </p:txBody>
        </p:sp>
      </p:grpSp>
      <p:grpSp>
        <p:nvGrpSpPr>
          <p:cNvPr id="16" name="Group 45"/>
          <p:cNvGrpSpPr>
            <a:grpSpLocks/>
          </p:cNvGrpSpPr>
          <p:nvPr/>
        </p:nvGrpSpPr>
        <p:grpSpPr bwMode="auto">
          <a:xfrm>
            <a:off x="7947025" y="1366838"/>
            <a:ext cx="1431925" cy="1843087"/>
            <a:chOff x="5006" y="861"/>
            <a:chExt cx="902" cy="1161"/>
          </a:xfrm>
        </p:grpSpPr>
        <p:sp>
          <p:nvSpPr>
            <p:cNvPr id="122" name="AutoShape 46"/>
            <p:cNvSpPr>
              <a:spLocks noChangeArrowheads="1"/>
            </p:cNvSpPr>
            <p:nvPr/>
          </p:nvSpPr>
          <p:spPr bwMode="auto">
            <a:xfrm>
              <a:off x="5117" y="861"/>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20865" name="Text Box 47"/>
            <p:cNvSpPr txBox="1">
              <a:spLocks noChangeArrowheads="1"/>
            </p:cNvSpPr>
            <p:nvPr/>
          </p:nvSpPr>
          <p:spPr bwMode="auto">
            <a:xfrm>
              <a:off x="5064" y="877"/>
              <a:ext cx="789" cy="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750"/>
                </a:spcBef>
                <a:buClr>
                  <a:srgbClr val="FFFF00"/>
                </a:buClr>
                <a:buSzPct val="100000"/>
              </a:pPr>
              <a:r>
                <a:rPr lang="en-GB" sz="1200" b="1">
                  <a:solidFill>
                    <a:srgbClr val="FFFF00"/>
                  </a:solidFill>
                  <a:latin typeface="Helvetica" charset="0"/>
                </a:rPr>
                <a:t>CÔ-LÔ-SE</a:t>
              </a:r>
            </a:p>
          </p:txBody>
        </p:sp>
        <p:sp>
          <p:nvSpPr>
            <p:cNvPr id="120866" name="Text Box 48"/>
            <p:cNvSpPr txBox="1">
              <a:spLocks noChangeArrowheads="1"/>
            </p:cNvSpPr>
            <p:nvPr/>
          </p:nvSpPr>
          <p:spPr bwMode="auto">
            <a:xfrm>
              <a:off x="5053" y="1008"/>
              <a:ext cx="789" cy="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875"/>
                </a:spcBef>
                <a:buClr>
                  <a:srgbClr val="FFFFFF"/>
                </a:buClr>
                <a:buSzPct val="100000"/>
              </a:pPr>
              <a:r>
                <a:rPr lang="en-GB" sz="1400" b="1">
                  <a:solidFill>
                    <a:srgbClr val="FFFFFF"/>
                  </a:solidFill>
                  <a:latin typeface="Helvetica" charset="0"/>
                </a:rPr>
                <a:t>GIÊ-XU CHRIST: XỨNG ĐÁNG TRỌN VẸN</a:t>
              </a:r>
            </a:p>
          </p:txBody>
        </p:sp>
        <p:sp>
          <p:nvSpPr>
            <p:cNvPr id="120867" name="Text Box 49"/>
            <p:cNvSpPr txBox="1">
              <a:spLocks noChangeArrowheads="1"/>
            </p:cNvSpPr>
            <p:nvPr/>
          </p:nvSpPr>
          <p:spPr bwMode="auto">
            <a:xfrm>
              <a:off x="5006" y="1779"/>
              <a:ext cx="902"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00"/>
                </a:buClr>
                <a:buSzPct val="100000"/>
              </a:pPr>
              <a:r>
                <a:rPr lang="en-GB" sz="1800" b="1">
                  <a:solidFill>
                    <a:srgbClr val="FFFF00"/>
                  </a:solidFill>
                  <a:latin typeface="Helvetica" charset="0"/>
                </a:rPr>
                <a:t>2:10</a:t>
              </a:r>
            </a:p>
          </p:txBody>
        </p:sp>
      </p:grpSp>
      <p:sp>
        <p:nvSpPr>
          <p:cNvPr id="223285" name="Oval 53"/>
          <p:cNvSpPr>
            <a:spLocks noChangeArrowheads="1"/>
          </p:cNvSpPr>
          <p:nvPr/>
        </p:nvSpPr>
        <p:spPr bwMode="auto">
          <a:xfrm>
            <a:off x="657225" y="2236788"/>
            <a:ext cx="1404938" cy="982662"/>
          </a:xfrm>
          <a:prstGeom prst="ellipse">
            <a:avLst/>
          </a:prstGeom>
          <a:noFill/>
          <a:ln w="57240">
            <a:solidFill>
              <a:srgbClr val="FFFFFF"/>
            </a:solidFill>
            <a:miter lim="800000"/>
            <a:headEnd/>
            <a:tailEnd/>
          </a:ln>
          <a:effectLst>
            <a:outerShdw dist="7178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23286" name="Oval 54"/>
          <p:cNvSpPr>
            <a:spLocks noChangeArrowheads="1"/>
          </p:cNvSpPr>
          <p:nvPr/>
        </p:nvSpPr>
        <p:spPr bwMode="auto">
          <a:xfrm>
            <a:off x="4297363" y="2211388"/>
            <a:ext cx="1404937" cy="982662"/>
          </a:xfrm>
          <a:prstGeom prst="ellipse">
            <a:avLst/>
          </a:prstGeom>
          <a:noFill/>
          <a:ln w="57240">
            <a:solidFill>
              <a:srgbClr val="FFFFFF"/>
            </a:solidFill>
            <a:miter lim="800000"/>
            <a:headEnd/>
            <a:tailEnd/>
          </a:ln>
          <a:effectLst>
            <a:outerShdw dist="7178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100000">
                                          <p:val>
                                            <p:fltVal val="0"/>
                                          </p:val>
                                        </p:tav>
                                        <p:tav tm="100000">
                                          <p:val>
                                            <p:strVal val="#ppt_w"/>
                                          </p:val>
                                        </p:tav>
                                      </p:tavLst>
                                    </p:anim>
                                    <p:anim calcmode="lin" valueType="num">
                                      <p:cBhvr>
                                        <p:cTn id="8" dur="500" fill="hold"/>
                                        <p:tgtEl>
                                          <p:spTgt spid="3"/>
                                        </p:tgtEl>
                                        <p:attrNameLst>
                                          <p:attrName>ppt_h</p:attrName>
                                        </p:attrNameLst>
                                      </p:cBhvr>
                                      <p:tavLst>
                                        <p:tav tm="100000">
                                          <p:val>
                                            <p:fltVal val="0"/>
                                          </p:val>
                                        </p:tav>
                                        <p:tav tm="100000">
                                          <p:val>
                                            <p:strVal val="#ppt_h"/>
                                          </p:val>
                                        </p:tav>
                                      </p:tavLst>
                                    </p:anim>
                                    <p:anim calcmode="lin" valueType="num">
                                      <p:cBhvr>
                                        <p:cTn id="9" dur="500" fill="hold"/>
                                        <p:tgtEl>
                                          <p:spTgt spid="3"/>
                                        </p:tgtEl>
                                        <p:attrNameLst>
                                          <p:attrName>ppt_x</p:attrName>
                                        </p:attrNameLst>
                                      </p:cBhvr>
                                      <p:tavLst>
                                        <p:tav tm="100000">
                                          <p:val>
                                            <p:fltVal val="0.5"/>
                                          </p:val>
                                        </p:tav>
                                        <p:tav tm="100000">
                                          <p:val>
                                            <p:strVal val="#ppt_x"/>
                                          </p:val>
                                        </p:tav>
                                      </p:tavLst>
                                    </p:anim>
                                    <p:anim calcmode="lin" valueType="num">
                                      <p:cBhvr>
                                        <p:cTn id="10" dur="500" fill="hold"/>
                                        <p:tgtEl>
                                          <p:spTgt spid="3"/>
                                        </p:tgtEl>
                                        <p:attrNameLst>
                                          <p:attrName>ppt_y</p:attrName>
                                        </p:attrNameLst>
                                      </p:cBhvr>
                                      <p:tavLst>
                                        <p:tav tm="100000">
                                          <p:val>
                                            <p:fltVal val="0.5"/>
                                          </p:val>
                                        </p:tav>
                                        <p:tav tm="100000">
                                          <p:val>
                                            <p:strVal val="#ppt_y"/>
                                          </p:val>
                                        </p:tav>
                                      </p:tavLst>
                                    </p:anim>
                                  </p:childTnLst>
                                </p:cTn>
                              </p:par>
                            </p:childTnLst>
                          </p:cTn>
                        </p:par>
                        <p:par>
                          <p:cTn id="11" fill="hold" nodeType="afterGroup">
                            <p:stCondLst>
                              <p:cond delay="500"/>
                            </p:stCondLst>
                            <p:childTnLst>
                              <p:par>
                                <p:cTn id="12" presetID="23" presetClass="entr" presetSubtype="272" fill="hold" nodeType="afterEffect">
                                  <p:stCondLst>
                                    <p:cond delay="0"/>
                                  </p:stCondLst>
                                  <p:childTnLst>
                                    <p:set>
                                      <p:cBhvr>
                                        <p:cTn id="13" dur="1" fill="hold">
                                          <p:stCondLst>
                                            <p:cond delay="0"/>
                                          </p:stCondLst>
                                        </p:cTn>
                                        <p:tgtEl>
                                          <p:spTgt spid="223324"/>
                                        </p:tgtEl>
                                        <p:attrNameLst>
                                          <p:attrName>style.visibility</p:attrName>
                                        </p:attrNameLst>
                                      </p:cBhvr>
                                      <p:to>
                                        <p:strVal val="visible"/>
                                      </p:to>
                                    </p:set>
                                    <p:anim calcmode="lin" valueType="num">
                                      <p:cBhvr>
                                        <p:cTn id="14" dur="500" fill="hold"/>
                                        <p:tgtEl>
                                          <p:spTgt spid="223324"/>
                                        </p:tgtEl>
                                        <p:attrNameLst>
                                          <p:attrName>ppt_w</p:attrName>
                                        </p:attrNameLst>
                                      </p:cBhvr>
                                      <p:tavLst>
                                        <p:tav tm="100000">
                                          <p:val>
                                            <p:strVal val="2/3*#ppt_w"/>
                                          </p:val>
                                        </p:tav>
                                        <p:tav tm="100000">
                                          <p:val>
                                            <p:strVal val="#ppt_w"/>
                                          </p:val>
                                        </p:tav>
                                      </p:tavLst>
                                    </p:anim>
                                    <p:anim calcmode="lin" valueType="num">
                                      <p:cBhvr>
                                        <p:cTn id="15" dur="500" fill="hold"/>
                                        <p:tgtEl>
                                          <p:spTgt spid="223324"/>
                                        </p:tgtEl>
                                        <p:attrNameLst>
                                          <p:attrName>ppt_h</p:attrName>
                                        </p:attrNameLst>
                                      </p:cBhvr>
                                      <p:tavLst>
                                        <p:tav tm="100000">
                                          <p:val>
                                            <p:strVal val="2/3*#ppt_h"/>
                                          </p:val>
                                        </p:tav>
                                        <p:tav tm="100000">
                                          <p:val>
                                            <p:strVal val="#ppt_h"/>
                                          </p:val>
                                        </p:tav>
                                      </p:tavLst>
                                    </p:anim>
                                  </p:childTnLst>
                                  <p:subTnLst>
                                    <p:set>
                                      <p:cBhvr override="childStyle">
                                        <p:cTn dur="1" fill="hold" display="0" masterRel="nextClick" afterEffect="1"/>
                                        <p:tgtEl>
                                          <p:spTgt spid="223324"/>
                                        </p:tgtEl>
                                        <p:attrNameLst>
                                          <p:attrName>style.visibility</p:attrName>
                                        </p:attrNameLst>
                                      </p:cBhvr>
                                      <p:to>
                                        <p:strVal val="hidden"/>
                                      </p:to>
                                    </p:set>
                                  </p:sub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528"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100000">
                                          <p:val>
                                            <p:fltVal val="0"/>
                                          </p:val>
                                        </p:tav>
                                        <p:tav tm="100000">
                                          <p:val>
                                            <p:strVal val="#ppt_w"/>
                                          </p:val>
                                        </p:tav>
                                      </p:tavLst>
                                    </p:anim>
                                    <p:anim calcmode="lin" valueType="num">
                                      <p:cBhvr>
                                        <p:cTn id="21" dur="500" fill="hold"/>
                                        <p:tgtEl>
                                          <p:spTgt spid="4"/>
                                        </p:tgtEl>
                                        <p:attrNameLst>
                                          <p:attrName>ppt_h</p:attrName>
                                        </p:attrNameLst>
                                      </p:cBhvr>
                                      <p:tavLst>
                                        <p:tav tm="100000">
                                          <p:val>
                                            <p:fltVal val="0"/>
                                          </p:val>
                                        </p:tav>
                                        <p:tav tm="100000">
                                          <p:val>
                                            <p:strVal val="#ppt_h"/>
                                          </p:val>
                                        </p:tav>
                                      </p:tavLst>
                                    </p:anim>
                                    <p:anim calcmode="lin" valueType="num">
                                      <p:cBhvr>
                                        <p:cTn id="22" dur="500" fill="hold"/>
                                        <p:tgtEl>
                                          <p:spTgt spid="4"/>
                                        </p:tgtEl>
                                        <p:attrNameLst>
                                          <p:attrName>ppt_x</p:attrName>
                                        </p:attrNameLst>
                                      </p:cBhvr>
                                      <p:tavLst>
                                        <p:tav tm="100000">
                                          <p:val>
                                            <p:fltVal val="0.5"/>
                                          </p:val>
                                        </p:tav>
                                        <p:tav tm="100000">
                                          <p:val>
                                            <p:strVal val="#ppt_x"/>
                                          </p:val>
                                        </p:tav>
                                      </p:tavLst>
                                    </p:anim>
                                    <p:anim calcmode="lin" valueType="num">
                                      <p:cBhvr>
                                        <p:cTn id="23" dur="500" fill="hold"/>
                                        <p:tgtEl>
                                          <p:spTgt spid="4"/>
                                        </p:tgtEl>
                                        <p:attrNameLst>
                                          <p:attrName>ppt_y</p:attrName>
                                        </p:attrNameLst>
                                      </p:cBhvr>
                                      <p:tavLst>
                                        <p:tav tm="100000">
                                          <p:val>
                                            <p:fltVal val="0.5"/>
                                          </p:val>
                                        </p:tav>
                                        <p:tav tm="100000">
                                          <p:val>
                                            <p:strVal val="#ppt_y"/>
                                          </p:val>
                                        </p:tav>
                                      </p:tavLst>
                                    </p:anim>
                                  </p:childTnLst>
                                </p:cTn>
                              </p:par>
                            </p:childTnLst>
                          </p:cTn>
                        </p:par>
                        <p:par>
                          <p:cTn id="24" fill="hold" nodeType="afterGroup">
                            <p:stCondLst>
                              <p:cond delay="500"/>
                            </p:stCondLst>
                            <p:childTnLst>
                              <p:par>
                                <p:cTn id="25" presetID="23" presetClass="entr" presetSubtype="272" fill="hold" nodeType="afterEffect">
                                  <p:stCondLst>
                                    <p:cond delay="0"/>
                                  </p:stCondLst>
                                  <p:childTnLst>
                                    <p:set>
                                      <p:cBhvr>
                                        <p:cTn id="26" dur="1" fill="hold">
                                          <p:stCondLst>
                                            <p:cond delay="0"/>
                                          </p:stCondLst>
                                        </p:cTn>
                                        <p:tgtEl>
                                          <p:spTgt spid="223325"/>
                                        </p:tgtEl>
                                        <p:attrNameLst>
                                          <p:attrName>style.visibility</p:attrName>
                                        </p:attrNameLst>
                                      </p:cBhvr>
                                      <p:to>
                                        <p:strVal val="visible"/>
                                      </p:to>
                                    </p:set>
                                    <p:anim calcmode="lin" valueType="num">
                                      <p:cBhvr>
                                        <p:cTn id="27" dur="500" fill="hold"/>
                                        <p:tgtEl>
                                          <p:spTgt spid="223325"/>
                                        </p:tgtEl>
                                        <p:attrNameLst>
                                          <p:attrName>ppt_w</p:attrName>
                                        </p:attrNameLst>
                                      </p:cBhvr>
                                      <p:tavLst>
                                        <p:tav tm="100000">
                                          <p:val>
                                            <p:strVal val="2/3*#ppt_w"/>
                                          </p:val>
                                        </p:tav>
                                        <p:tav tm="100000">
                                          <p:val>
                                            <p:strVal val="#ppt_w"/>
                                          </p:val>
                                        </p:tav>
                                      </p:tavLst>
                                    </p:anim>
                                    <p:anim calcmode="lin" valueType="num">
                                      <p:cBhvr>
                                        <p:cTn id="28" dur="500" fill="hold"/>
                                        <p:tgtEl>
                                          <p:spTgt spid="223325"/>
                                        </p:tgtEl>
                                        <p:attrNameLst>
                                          <p:attrName>ppt_h</p:attrName>
                                        </p:attrNameLst>
                                      </p:cBhvr>
                                      <p:tavLst>
                                        <p:tav tm="100000">
                                          <p:val>
                                            <p:strVal val="2/3*#ppt_h"/>
                                          </p:val>
                                        </p:tav>
                                        <p:tav tm="100000">
                                          <p:val>
                                            <p:strVal val="#ppt_h"/>
                                          </p:val>
                                        </p:tav>
                                      </p:tavLst>
                                    </p:anim>
                                  </p:childTnLst>
                                  <p:subTnLst>
                                    <p:set>
                                      <p:cBhvr override="childStyle">
                                        <p:cTn dur="1" fill="hold" display="0" masterRel="nextClick" afterEffect="1"/>
                                        <p:tgtEl>
                                          <p:spTgt spid="223325"/>
                                        </p:tgtEl>
                                        <p:attrNameLst>
                                          <p:attrName>style.visibility</p:attrName>
                                        </p:attrNameLst>
                                      </p:cBhvr>
                                      <p:to>
                                        <p:strVal val="hidden"/>
                                      </p:to>
                                    </p:set>
                                  </p:sub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528"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100000">
                                          <p:val>
                                            <p:fltVal val="0"/>
                                          </p:val>
                                        </p:tav>
                                        <p:tav tm="100000">
                                          <p:val>
                                            <p:strVal val="#ppt_w"/>
                                          </p:val>
                                        </p:tav>
                                      </p:tavLst>
                                    </p:anim>
                                    <p:anim calcmode="lin" valueType="num">
                                      <p:cBhvr>
                                        <p:cTn id="34" dur="500" fill="hold"/>
                                        <p:tgtEl>
                                          <p:spTgt spid="5"/>
                                        </p:tgtEl>
                                        <p:attrNameLst>
                                          <p:attrName>ppt_h</p:attrName>
                                        </p:attrNameLst>
                                      </p:cBhvr>
                                      <p:tavLst>
                                        <p:tav tm="100000">
                                          <p:val>
                                            <p:fltVal val="0"/>
                                          </p:val>
                                        </p:tav>
                                        <p:tav tm="100000">
                                          <p:val>
                                            <p:strVal val="#ppt_h"/>
                                          </p:val>
                                        </p:tav>
                                      </p:tavLst>
                                    </p:anim>
                                    <p:anim calcmode="lin" valueType="num">
                                      <p:cBhvr>
                                        <p:cTn id="35" dur="500" fill="hold"/>
                                        <p:tgtEl>
                                          <p:spTgt spid="5"/>
                                        </p:tgtEl>
                                        <p:attrNameLst>
                                          <p:attrName>ppt_x</p:attrName>
                                        </p:attrNameLst>
                                      </p:cBhvr>
                                      <p:tavLst>
                                        <p:tav tm="100000">
                                          <p:val>
                                            <p:fltVal val="0.5"/>
                                          </p:val>
                                        </p:tav>
                                        <p:tav tm="100000">
                                          <p:val>
                                            <p:strVal val="#ppt_x"/>
                                          </p:val>
                                        </p:tav>
                                      </p:tavLst>
                                    </p:anim>
                                    <p:anim calcmode="lin" valueType="num">
                                      <p:cBhvr>
                                        <p:cTn id="36" dur="500" fill="hold"/>
                                        <p:tgtEl>
                                          <p:spTgt spid="5"/>
                                        </p:tgtEl>
                                        <p:attrNameLst>
                                          <p:attrName>ppt_y</p:attrName>
                                        </p:attrNameLst>
                                      </p:cBhvr>
                                      <p:tavLst>
                                        <p:tav tm="100000">
                                          <p:val>
                                            <p:fltVal val="0.5"/>
                                          </p:val>
                                        </p:tav>
                                        <p:tav tm="100000">
                                          <p:val>
                                            <p:strVal val="#ppt_y"/>
                                          </p:val>
                                        </p:tav>
                                      </p:tavLst>
                                    </p:anim>
                                  </p:childTnLst>
                                </p:cTn>
                              </p:par>
                            </p:childTnLst>
                          </p:cTn>
                        </p:par>
                        <p:par>
                          <p:cTn id="37" fill="hold" nodeType="afterGroup">
                            <p:stCondLst>
                              <p:cond delay="500"/>
                            </p:stCondLst>
                            <p:childTnLst>
                              <p:par>
                                <p:cTn id="38" presetID="23" presetClass="entr" presetSubtype="272" fill="hold" nodeType="afterEffect">
                                  <p:stCondLst>
                                    <p:cond delay="0"/>
                                  </p:stCondLst>
                                  <p:childTnLst>
                                    <p:set>
                                      <p:cBhvr>
                                        <p:cTn id="39" dur="1" fill="hold">
                                          <p:stCondLst>
                                            <p:cond delay="0"/>
                                          </p:stCondLst>
                                        </p:cTn>
                                        <p:tgtEl>
                                          <p:spTgt spid="223326"/>
                                        </p:tgtEl>
                                        <p:attrNameLst>
                                          <p:attrName>style.visibility</p:attrName>
                                        </p:attrNameLst>
                                      </p:cBhvr>
                                      <p:to>
                                        <p:strVal val="visible"/>
                                      </p:to>
                                    </p:set>
                                    <p:anim calcmode="lin" valueType="num">
                                      <p:cBhvr>
                                        <p:cTn id="40" dur="500" fill="hold"/>
                                        <p:tgtEl>
                                          <p:spTgt spid="223326"/>
                                        </p:tgtEl>
                                        <p:attrNameLst>
                                          <p:attrName>ppt_w</p:attrName>
                                        </p:attrNameLst>
                                      </p:cBhvr>
                                      <p:tavLst>
                                        <p:tav tm="100000">
                                          <p:val>
                                            <p:strVal val="2/3*#ppt_w"/>
                                          </p:val>
                                        </p:tav>
                                        <p:tav tm="100000">
                                          <p:val>
                                            <p:strVal val="#ppt_w"/>
                                          </p:val>
                                        </p:tav>
                                      </p:tavLst>
                                    </p:anim>
                                    <p:anim calcmode="lin" valueType="num">
                                      <p:cBhvr>
                                        <p:cTn id="41" dur="500" fill="hold"/>
                                        <p:tgtEl>
                                          <p:spTgt spid="223326"/>
                                        </p:tgtEl>
                                        <p:attrNameLst>
                                          <p:attrName>ppt_h</p:attrName>
                                        </p:attrNameLst>
                                      </p:cBhvr>
                                      <p:tavLst>
                                        <p:tav tm="100000">
                                          <p:val>
                                            <p:strVal val="2/3*#ppt_h"/>
                                          </p:val>
                                        </p:tav>
                                        <p:tav tm="100000">
                                          <p:val>
                                            <p:strVal val="#ppt_h"/>
                                          </p:val>
                                        </p:tav>
                                      </p:tavLst>
                                    </p:anim>
                                  </p:childTnLst>
                                  <p:subTnLst>
                                    <p:set>
                                      <p:cBhvr override="childStyle">
                                        <p:cTn dur="1" fill="hold" display="0" masterRel="nextClick" afterEffect="1"/>
                                        <p:tgtEl>
                                          <p:spTgt spid="223326"/>
                                        </p:tgtEl>
                                        <p:attrNameLst>
                                          <p:attrName>style.visibility</p:attrName>
                                        </p:attrNameLst>
                                      </p:cBhvr>
                                      <p:to>
                                        <p:strVal val="hidden"/>
                                      </p:to>
                                    </p:set>
                                  </p:subTnLst>
                                </p:cTn>
                              </p:par>
                            </p:childTnLst>
                          </p:cTn>
                        </p:par>
                      </p:childTnLst>
                    </p:cTn>
                  </p:par>
                  <p:par>
                    <p:cTn id="42" fill="hold" nodeType="clickPar">
                      <p:stCondLst>
                        <p:cond delay="indefinite"/>
                      </p:stCondLst>
                      <p:childTnLst>
                        <p:par>
                          <p:cTn id="43" fill="hold" nodeType="withGroup">
                            <p:stCondLst>
                              <p:cond delay="0"/>
                            </p:stCondLst>
                            <p:childTnLst>
                              <p:par>
                                <p:cTn id="44" presetID="23" presetClass="entr" presetSubtype="528"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p:cTn id="46" dur="500" fill="hold"/>
                                        <p:tgtEl>
                                          <p:spTgt spid="6"/>
                                        </p:tgtEl>
                                        <p:attrNameLst>
                                          <p:attrName>ppt_w</p:attrName>
                                        </p:attrNameLst>
                                      </p:cBhvr>
                                      <p:tavLst>
                                        <p:tav tm="100000">
                                          <p:val>
                                            <p:fltVal val="0"/>
                                          </p:val>
                                        </p:tav>
                                        <p:tav tm="100000">
                                          <p:val>
                                            <p:strVal val="#ppt_w"/>
                                          </p:val>
                                        </p:tav>
                                      </p:tavLst>
                                    </p:anim>
                                    <p:anim calcmode="lin" valueType="num">
                                      <p:cBhvr>
                                        <p:cTn id="47" dur="500" fill="hold"/>
                                        <p:tgtEl>
                                          <p:spTgt spid="6"/>
                                        </p:tgtEl>
                                        <p:attrNameLst>
                                          <p:attrName>ppt_h</p:attrName>
                                        </p:attrNameLst>
                                      </p:cBhvr>
                                      <p:tavLst>
                                        <p:tav tm="100000">
                                          <p:val>
                                            <p:fltVal val="0"/>
                                          </p:val>
                                        </p:tav>
                                        <p:tav tm="100000">
                                          <p:val>
                                            <p:strVal val="#ppt_h"/>
                                          </p:val>
                                        </p:tav>
                                      </p:tavLst>
                                    </p:anim>
                                    <p:anim calcmode="lin" valueType="num">
                                      <p:cBhvr>
                                        <p:cTn id="48" dur="500" fill="hold"/>
                                        <p:tgtEl>
                                          <p:spTgt spid="6"/>
                                        </p:tgtEl>
                                        <p:attrNameLst>
                                          <p:attrName>ppt_x</p:attrName>
                                        </p:attrNameLst>
                                      </p:cBhvr>
                                      <p:tavLst>
                                        <p:tav tm="100000">
                                          <p:val>
                                            <p:fltVal val="0.5"/>
                                          </p:val>
                                        </p:tav>
                                        <p:tav tm="100000">
                                          <p:val>
                                            <p:strVal val="#ppt_x"/>
                                          </p:val>
                                        </p:tav>
                                      </p:tavLst>
                                    </p:anim>
                                    <p:anim calcmode="lin" valueType="num">
                                      <p:cBhvr>
                                        <p:cTn id="49" dur="500" fill="hold"/>
                                        <p:tgtEl>
                                          <p:spTgt spid="6"/>
                                        </p:tgtEl>
                                        <p:attrNameLst>
                                          <p:attrName>ppt_y</p:attrName>
                                        </p:attrNameLst>
                                      </p:cBhvr>
                                      <p:tavLst>
                                        <p:tav tm="100000">
                                          <p:val>
                                            <p:fltVal val="0.5"/>
                                          </p:val>
                                        </p:tav>
                                        <p:tav tm="100000">
                                          <p:val>
                                            <p:strVal val="#ppt_y"/>
                                          </p:val>
                                        </p:tav>
                                      </p:tavLst>
                                    </p:anim>
                                  </p:childTnLst>
                                </p:cTn>
                              </p:par>
                            </p:childTnLst>
                          </p:cTn>
                        </p:par>
                        <p:par>
                          <p:cTn id="50" fill="hold" nodeType="afterGroup">
                            <p:stCondLst>
                              <p:cond delay="500"/>
                            </p:stCondLst>
                            <p:childTnLst>
                              <p:par>
                                <p:cTn id="51" presetID="23" presetClass="entr" presetSubtype="272" fill="hold" nodeType="afterEffect">
                                  <p:stCondLst>
                                    <p:cond delay="0"/>
                                  </p:stCondLst>
                                  <p:childTnLst>
                                    <p:set>
                                      <p:cBhvr>
                                        <p:cTn id="52" dur="1" fill="hold">
                                          <p:stCondLst>
                                            <p:cond delay="0"/>
                                          </p:stCondLst>
                                        </p:cTn>
                                        <p:tgtEl>
                                          <p:spTgt spid="223322"/>
                                        </p:tgtEl>
                                        <p:attrNameLst>
                                          <p:attrName>style.visibility</p:attrName>
                                        </p:attrNameLst>
                                      </p:cBhvr>
                                      <p:to>
                                        <p:strVal val="visible"/>
                                      </p:to>
                                    </p:set>
                                    <p:anim calcmode="lin" valueType="num">
                                      <p:cBhvr>
                                        <p:cTn id="53" dur="500" fill="hold"/>
                                        <p:tgtEl>
                                          <p:spTgt spid="223322"/>
                                        </p:tgtEl>
                                        <p:attrNameLst>
                                          <p:attrName>ppt_w</p:attrName>
                                        </p:attrNameLst>
                                      </p:cBhvr>
                                      <p:tavLst>
                                        <p:tav tm="100000">
                                          <p:val>
                                            <p:strVal val="2/3*#ppt_w"/>
                                          </p:val>
                                        </p:tav>
                                        <p:tav tm="100000">
                                          <p:val>
                                            <p:strVal val="#ppt_w"/>
                                          </p:val>
                                        </p:tav>
                                      </p:tavLst>
                                    </p:anim>
                                    <p:anim calcmode="lin" valueType="num">
                                      <p:cBhvr>
                                        <p:cTn id="54" dur="500" fill="hold"/>
                                        <p:tgtEl>
                                          <p:spTgt spid="223322"/>
                                        </p:tgtEl>
                                        <p:attrNameLst>
                                          <p:attrName>ppt_h</p:attrName>
                                        </p:attrNameLst>
                                      </p:cBhvr>
                                      <p:tavLst>
                                        <p:tav tm="100000">
                                          <p:val>
                                            <p:strVal val="2/3*#ppt_h"/>
                                          </p:val>
                                        </p:tav>
                                        <p:tav tm="100000">
                                          <p:val>
                                            <p:strVal val="#ppt_h"/>
                                          </p:val>
                                        </p:tav>
                                      </p:tavLst>
                                    </p:anim>
                                  </p:childTnLst>
                                  <p:subTnLst>
                                    <p:set>
                                      <p:cBhvr override="childStyle">
                                        <p:cTn dur="1" fill="hold" display="0" masterRel="nextClick" afterEffect="1"/>
                                        <p:tgtEl>
                                          <p:spTgt spid="223322"/>
                                        </p:tgtEl>
                                        <p:attrNameLst>
                                          <p:attrName>style.visibility</p:attrName>
                                        </p:attrNameLst>
                                      </p:cBhvr>
                                      <p:to>
                                        <p:strVal val="hidden"/>
                                      </p:to>
                                    </p:set>
                                  </p:subTnLst>
                                </p:cTn>
                              </p:par>
                            </p:childTnLst>
                          </p:cTn>
                        </p:par>
                      </p:childTnLst>
                    </p:cTn>
                  </p:par>
                  <p:par>
                    <p:cTn id="55" fill="hold" nodeType="clickPar">
                      <p:stCondLst>
                        <p:cond delay="indefinite"/>
                      </p:stCondLst>
                      <p:childTnLst>
                        <p:par>
                          <p:cTn id="56" fill="hold" nodeType="withGroup">
                            <p:stCondLst>
                              <p:cond delay="0"/>
                            </p:stCondLst>
                            <p:childTnLst>
                              <p:par>
                                <p:cTn id="57" presetID="23" presetClass="entr" presetSubtype="528" fill="hold" nodeType="click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p:cTn id="59" dur="500" fill="hold"/>
                                        <p:tgtEl>
                                          <p:spTgt spid="7"/>
                                        </p:tgtEl>
                                        <p:attrNameLst>
                                          <p:attrName>ppt_w</p:attrName>
                                        </p:attrNameLst>
                                      </p:cBhvr>
                                      <p:tavLst>
                                        <p:tav tm="100000">
                                          <p:val>
                                            <p:fltVal val="0"/>
                                          </p:val>
                                        </p:tav>
                                        <p:tav tm="100000">
                                          <p:val>
                                            <p:strVal val="#ppt_w"/>
                                          </p:val>
                                        </p:tav>
                                      </p:tavLst>
                                    </p:anim>
                                    <p:anim calcmode="lin" valueType="num">
                                      <p:cBhvr>
                                        <p:cTn id="60" dur="500" fill="hold"/>
                                        <p:tgtEl>
                                          <p:spTgt spid="7"/>
                                        </p:tgtEl>
                                        <p:attrNameLst>
                                          <p:attrName>ppt_h</p:attrName>
                                        </p:attrNameLst>
                                      </p:cBhvr>
                                      <p:tavLst>
                                        <p:tav tm="100000">
                                          <p:val>
                                            <p:fltVal val="0"/>
                                          </p:val>
                                        </p:tav>
                                        <p:tav tm="100000">
                                          <p:val>
                                            <p:strVal val="#ppt_h"/>
                                          </p:val>
                                        </p:tav>
                                      </p:tavLst>
                                    </p:anim>
                                    <p:anim calcmode="lin" valueType="num">
                                      <p:cBhvr>
                                        <p:cTn id="61" dur="500" fill="hold"/>
                                        <p:tgtEl>
                                          <p:spTgt spid="7"/>
                                        </p:tgtEl>
                                        <p:attrNameLst>
                                          <p:attrName>ppt_x</p:attrName>
                                        </p:attrNameLst>
                                      </p:cBhvr>
                                      <p:tavLst>
                                        <p:tav tm="100000">
                                          <p:val>
                                            <p:fltVal val="0.5"/>
                                          </p:val>
                                        </p:tav>
                                        <p:tav tm="100000">
                                          <p:val>
                                            <p:strVal val="#ppt_x"/>
                                          </p:val>
                                        </p:tav>
                                      </p:tavLst>
                                    </p:anim>
                                    <p:anim calcmode="lin" valueType="num">
                                      <p:cBhvr>
                                        <p:cTn id="62" dur="500" fill="hold"/>
                                        <p:tgtEl>
                                          <p:spTgt spid="7"/>
                                        </p:tgtEl>
                                        <p:attrNameLst>
                                          <p:attrName>ppt_y</p:attrName>
                                        </p:attrNameLst>
                                      </p:cBhvr>
                                      <p:tavLst>
                                        <p:tav tm="100000">
                                          <p:val>
                                            <p:fltVal val="0.5"/>
                                          </p:val>
                                        </p:tav>
                                        <p:tav tm="100000">
                                          <p:val>
                                            <p:strVal val="#ppt_y"/>
                                          </p:val>
                                        </p:tav>
                                      </p:tavLst>
                                    </p:anim>
                                  </p:childTnLst>
                                </p:cTn>
                              </p:par>
                            </p:childTnLst>
                          </p:cTn>
                        </p:par>
                        <p:par>
                          <p:cTn id="63" fill="hold" nodeType="afterGroup">
                            <p:stCondLst>
                              <p:cond delay="500"/>
                            </p:stCondLst>
                            <p:childTnLst>
                              <p:par>
                                <p:cTn id="64" presetID="23" presetClass="entr" presetSubtype="528" fill="hold" grpId="0" nodeType="afterEffect">
                                  <p:stCondLst>
                                    <p:cond delay="0"/>
                                  </p:stCondLst>
                                  <p:childTnLst>
                                    <p:set>
                                      <p:cBhvr>
                                        <p:cTn id="65" dur="1" fill="hold">
                                          <p:stCondLst>
                                            <p:cond delay="0"/>
                                          </p:stCondLst>
                                        </p:cTn>
                                        <p:tgtEl>
                                          <p:spTgt spid="223320"/>
                                        </p:tgtEl>
                                        <p:attrNameLst>
                                          <p:attrName>style.visibility</p:attrName>
                                        </p:attrNameLst>
                                      </p:cBhvr>
                                      <p:to>
                                        <p:strVal val="visible"/>
                                      </p:to>
                                    </p:set>
                                    <p:anim calcmode="lin" valueType="num">
                                      <p:cBhvr>
                                        <p:cTn id="66" dur="500" fill="hold"/>
                                        <p:tgtEl>
                                          <p:spTgt spid="223320"/>
                                        </p:tgtEl>
                                        <p:attrNameLst>
                                          <p:attrName>ppt_w</p:attrName>
                                        </p:attrNameLst>
                                      </p:cBhvr>
                                      <p:tavLst>
                                        <p:tav tm="100000">
                                          <p:val>
                                            <p:fltVal val="0"/>
                                          </p:val>
                                        </p:tav>
                                        <p:tav tm="100000">
                                          <p:val>
                                            <p:strVal val="#ppt_w"/>
                                          </p:val>
                                        </p:tav>
                                      </p:tavLst>
                                    </p:anim>
                                    <p:anim calcmode="lin" valueType="num">
                                      <p:cBhvr>
                                        <p:cTn id="67" dur="500" fill="hold"/>
                                        <p:tgtEl>
                                          <p:spTgt spid="223320"/>
                                        </p:tgtEl>
                                        <p:attrNameLst>
                                          <p:attrName>ppt_h</p:attrName>
                                        </p:attrNameLst>
                                      </p:cBhvr>
                                      <p:tavLst>
                                        <p:tav tm="100000">
                                          <p:val>
                                            <p:fltVal val="0"/>
                                          </p:val>
                                        </p:tav>
                                        <p:tav tm="100000">
                                          <p:val>
                                            <p:strVal val="#ppt_h"/>
                                          </p:val>
                                        </p:tav>
                                      </p:tavLst>
                                    </p:anim>
                                    <p:anim calcmode="lin" valueType="num">
                                      <p:cBhvr>
                                        <p:cTn id="68" dur="500" fill="hold"/>
                                        <p:tgtEl>
                                          <p:spTgt spid="223320"/>
                                        </p:tgtEl>
                                        <p:attrNameLst>
                                          <p:attrName>ppt_x</p:attrName>
                                        </p:attrNameLst>
                                      </p:cBhvr>
                                      <p:tavLst>
                                        <p:tav tm="100000">
                                          <p:val>
                                            <p:fltVal val="0.5"/>
                                          </p:val>
                                        </p:tav>
                                        <p:tav tm="100000">
                                          <p:val>
                                            <p:strVal val="#ppt_x"/>
                                          </p:val>
                                        </p:tav>
                                      </p:tavLst>
                                    </p:anim>
                                    <p:anim calcmode="lin" valueType="num">
                                      <p:cBhvr>
                                        <p:cTn id="69" dur="500" fill="hold"/>
                                        <p:tgtEl>
                                          <p:spTgt spid="223320"/>
                                        </p:tgtEl>
                                        <p:attrNameLst>
                                          <p:attrName>ppt_y</p:attrName>
                                        </p:attrNameLst>
                                      </p:cBhvr>
                                      <p:tavLst>
                                        <p:tav tm="100000">
                                          <p:val>
                                            <p:fltVal val="0.5"/>
                                          </p:val>
                                        </p:tav>
                                        <p:tav tm="100000">
                                          <p:val>
                                            <p:strVal val="#ppt_y"/>
                                          </p:val>
                                        </p:tav>
                                      </p:tavLst>
                                    </p:anim>
                                  </p:childTnLst>
                                </p:cTn>
                              </p:par>
                            </p:childTnLst>
                          </p:cTn>
                        </p:par>
                        <p:par>
                          <p:cTn id="70" fill="hold" nodeType="afterGroup">
                            <p:stCondLst>
                              <p:cond delay="1000"/>
                            </p:stCondLst>
                            <p:childTnLst>
                              <p:par>
                                <p:cTn id="71" presetID="23" presetClass="entr" presetSubtype="272" fill="hold" nodeType="afterEffect">
                                  <p:stCondLst>
                                    <p:cond delay="0"/>
                                  </p:stCondLst>
                                  <p:childTnLst>
                                    <p:set>
                                      <p:cBhvr>
                                        <p:cTn id="72" dur="1" fill="hold">
                                          <p:stCondLst>
                                            <p:cond delay="0"/>
                                          </p:stCondLst>
                                        </p:cTn>
                                        <p:tgtEl>
                                          <p:spTgt spid="223323"/>
                                        </p:tgtEl>
                                        <p:attrNameLst>
                                          <p:attrName>style.visibility</p:attrName>
                                        </p:attrNameLst>
                                      </p:cBhvr>
                                      <p:to>
                                        <p:strVal val="visible"/>
                                      </p:to>
                                    </p:set>
                                    <p:anim calcmode="lin" valueType="num">
                                      <p:cBhvr>
                                        <p:cTn id="73" dur="500" fill="hold"/>
                                        <p:tgtEl>
                                          <p:spTgt spid="223323"/>
                                        </p:tgtEl>
                                        <p:attrNameLst>
                                          <p:attrName>ppt_w</p:attrName>
                                        </p:attrNameLst>
                                      </p:cBhvr>
                                      <p:tavLst>
                                        <p:tav tm="100000">
                                          <p:val>
                                            <p:strVal val="2/3*#ppt_w"/>
                                          </p:val>
                                        </p:tav>
                                        <p:tav tm="100000">
                                          <p:val>
                                            <p:strVal val="#ppt_w"/>
                                          </p:val>
                                        </p:tav>
                                      </p:tavLst>
                                    </p:anim>
                                    <p:anim calcmode="lin" valueType="num">
                                      <p:cBhvr>
                                        <p:cTn id="74" dur="500" fill="hold"/>
                                        <p:tgtEl>
                                          <p:spTgt spid="223323"/>
                                        </p:tgtEl>
                                        <p:attrNameLst>
                                          <p:attrName>ppt_h</p:attrName>
                                        </p:attrNameLst>
                                      </p:cBhvr>
                                      <p:tavLst>
                                        <p:tav tm="100000">
                                          <p:val>
                                            <p:strVal val="2/3*#ppt_h"/>
                                          </p:val>
                                        </p:tav>
                                        <p:tav tm="100000">
                                          <p:val>
                                            <p:strVal val="#ppt_h"/>
                                          </p:val>
                                        </p:tav>
                                      </p:tavLst>
                                    </p:anim>
                                  </p:childTnLst>
                                  <p:subTnLst>
                                    <p:set>
                                      <p:cBhvr override="childStyle">
                                        <p:cTn dur="1" fill="hold" display="0" masterRel="nextClick" afterEffect="1"/>
                                        <p:tgtEl>
                                          <p:spTgt spid="223323"/>
                                        </p:tgtEl>
                                        <p:attrNameLst>
                                          <p:attrName>style.visibility</p:attrName>
                                        </p:attrNameLst>
                                      </p:cBhvr>
                                      <p:to>
                                        <p:strVal val="hidden"/>
                                      </p:to>
                                    </p:set>
                                  </p:sub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ntr" presetSubtype="16" fill="hold" nodeType="clickEffect">
                                  <p:stCondLst>
                                    <p:cond delay="0"/>
                                  </p:stCondLst>
                                  <p:childTnLst>
                                    <p:set>
                                      <p:cBhvr>
                                        <p:cTn id="78" dur="1" fill="hold">
                                          <p:stCondLst>
                                            <p:cond delay="0"/>
                                          </p:stCondLst>
                                        </p:cTn>
                                        <p:tgtEl>
                                          <p:spTgt spid="8"/>
                                        </p:tgtEl>
                                        <p:attrNameLst>
                                          <p:attrName>style.visibility</p:attrName>
                                        </p:attrNameLst>
                                      </p:cBhvr>
                                      <p:to>
                                        <p:strVal val="visible"/>
                                      </p:to>
                                    </p:set>
                                    <p:anim calcmode="lin" valueType="num">
                                      <p:cBhvr>
                                        <p:cTn id="79" dur="500" fill="hold"/>
                                        <p:tgtEl>
                                          <p:spTgt spid="8"/>
                                        </p:tgtEl>
                                        <p:attrNameLst>
                                          <p:attrName>ppt_w</p:attrName>
                                        </p:attrNameLst>
                                      </p:cBhvr>
                                      <p:tavLst>
                                        <p:tav tm="0">
                                          <p:val>
                                            <p:fltVal val="0"/>
                                          </p:val>
                                        </p:tav>
                                        <p:tav tm="100000">
                                          <p:val>
                                            <p:strVal val="#ppt_w"/>
                                          </p:val>
                                        </p:tav>
                                      </p:tavLst>
                                    </p:anim>
                                    <p:anim calcmode="lin" valueType="num">
                                      <p:cBhvr>
                                        <p:cTn id="80" dur="500" fill="hold"/>
                                        <p:tgtEl>
                                          <p:spTgt spid="8"/>
                                        </p:tgtEl>
                                        <p:attrNameLst>
                                          <p:attrName>ppt_h</p:attrName>
                                        </p:attrNameLst>
                                      </p:cBhvr>
                                      <p:tavLst>
                                        <p:tav tm="0">
                                          <p:val>
                                            <p:fltVal val="0"/>
                                          </p:val>
                                        </p:tav>
                                        <p:tav tm="100000">
                                          <p:val>
                                            <p:strVal val="#ppt_h"/>
                                          </p:val>
                                        </p:tav>
                                      </p:tavLst>
                                    </p:anim>
                                  </p:childTnLst>
                                </p:cTn>
                              </p:par>
                            </p:childTnLst>
                          </p:cTn>
                        </p:par>
                        <p:par>
                          <p:cTn id="81" fill="hold" nodeType="afterGroup">
                            <p:stCondLst>
                              <p:cond delay="500"/>
                            </p:stCondLst>
                            <p:childTnLst>
                              <p:par>
                                <p:cTn id="82" presetID="23" presetClass="entr" presetSubtype="272" fill="hold" nodeType="afterEffect">
                                  <p:stCondLst>
                                    <p:cond delay="0"/>
                                  </p:stCondLst>
                                  <p:childTnLst>
                                    <p:set>
                                      <p:cBhvr>
                                        <p:cTn id="83" dur="1" fill="hold">
                                          <p:stCondLst>
                                            <p:cond delay="0"/>
                                          </p:stCondLst>
                                        </p:cTn>
                                        <p:tgtEl>
                                          <p:spTgt spid="223327"/>
                                        </p:tgtEl>
                                        <p:attrNameLst>
                                          <p:attrName>style.visibility</p:attrName>
                                        </p:attrNameLst>
                                      </p:cBhvr>
                                      <p:to>
                                        <p:strVal val="visible"/>
                                      </p:to>
                                    </p:set>
                                    <p:anim calcmode="lin" valueType="num">
                                      <p:cBhvr>
                                        <p:cTn id="84" dur="500" fill="hold"/>
                                        <p:tgtEl>
                                          <p:spTgt spid="223327"/>
                                        </p:tgtEl>
                                        <p:attrNameLst>
                                          <p:attrName>ppt_w</p:attrName>
                                        </p:attrNameLst>
                                      </p:cBhvr>
                                      <p:tavLst>
                                        <p:tav tm="100000">
                                          <p:val>
                                            <p:strVal val="2/3*#ppt_w"/>
                                          </p:val>
                                        </p:tav>
                                        <p:tav tm="100000">
                                          <p:val>
                                            <p:strVal val="#ppt_w"/>
                                          </p:val>
                                        </p:tav>
                                      </p:tavLst>
                                    </p:anim>
                                    <p:anim calcmode="lin" valueType="num">
                                      <p:cBhvr>
                                        <p:cTn id="85" dur="500" fill="hold"/>
                                        <p:tgtEl>
                                          <p:spTgt spid="223327"/>
                                        </p:tgtEl>
                                        <p:attrNameLst>
                                          <p:attrName>ppt_h</p:attrName>
                                        </p:attrNameLst>
                                      </p:cBhvr>
                                      <p:tavLst>
                                        <p:tav tm="100000">
                                          <p:val>
                                            <p:strVal val="2/3*#ppt_h"/>
                                          </p:val>
                                        </p:tav>
                                        <p:tav tm="100000">
                                          <p:val>
                                            <p:strVal val="#ppt_h"/>
                                          </p:val>
                                        </p:tav>
                                      </p:tavLst>
                                    </p:anim>
                                  </p:childTnLst>
                                </p:cTn>
                              </p:par>
                            </p:childTnLst>
                          </p:cTn>
                        </p:par>
                      </p:childTnLst>
                    </p:cTn>
                  </p:par>
                  <p:par>
                    <p:cTn id="86" fill="hold" nodeType="clickPar">
                      <p:stCondLst>
                        <p:cond delay="indefinite"/>
                      </p:stCondLst>
                      <p:childTnLst>
                        <p:par>
                          <p:cTn id="87" fill="hold" nodeType="withGroup">
                            <p:stCondLst>
                              <p:cond delay="0"/>
                            </p:stCondLst>
                            <p:childTnLst>
                              <p:par>
                                <p:cTn id="88" presetID="23" presetClass="entr" presetSubtype="528" fill="hold" nodeType="clickEffect">
                                  <p:stCondLst>
                                    <p:cond delay="0"/>
                                  </p:stCondLst>
                                  <p:childTnLst>
                                    <p:set>
                                      <p:cBhvr>
                                        <p:cTn id="89" dur="1" fill="hold">
                                          <p:stCondLst>
                                            <p:cond delay="0"/>
                                          </p:stCondLst>
                                        </p:cTn>
                                        <p:tgtEl>
                                          <p:spTgt spid="9"/>
                                        </p:tgtEl>
                                        <p:attrNameLst>
                                          <p:attrName>style.visibility</p:attrName>
                                        </p:attrNameLst>
                                      </p:cBhvr>
                                      <p:to>
                                        <p:strVal val="visible"/>
                                      </p:to>
                                    </p:set>
                                    <p:anim calcmode="lin" valueType="num">
                                      <p:cBhvr>
                                        <p:cTn id="90" dur="500" fill="hold"/>
                                        <p:tgtEl>
                                          <p:spTgt spid="9"/>
                                        </p:tgtEl>
                                        <p:attrNameLst>
                                          <p:attrName>ppt_w</p:attrName>
                                        </p:attrNameLst>
                                      </p:cBhvr>
                                      <p:tavLst>
                                        <p:tav tm="100000">
                                          <p:val>
                                            <p:fltVal val="0"/>
                                          </p:val>
                                        </p:tav>
                                        <p:tav tm="100000">
                                          <p:val>
                                            <p:strVal val="#ppt_w"/>
                                          </p:val>
                                        </p:tav>
                                      </p:tavLst>
                                    </p:anim>
                                    <p:anim calcmode="lin" valueType="num">
                                      <p:cBhvr>
                                        <p:cTn id="91" dur="500" fill="hold"/>
                                        <p:tgtEl>
                                          <p:spTgt spid="9"/>
                                        </p:tgtEl>
                                        <p:attrNameLst>
                                          <p:attrName>ppt_h</p:attrName>
                                        </p:attrNameLst>
                                      </p:cBhvr>
                                      <p:tavLst>
                                        <p:tav tm="100000">
                                          <p:val>
                                            <p:fltVal val="0"/>
                                          </p:val>
                                        </p:tav>
                                        <p:tav tm="100000">
                                          <p:val>
                                            <p:strVal val="#ppt_h"/>
                                          </p:val>
                                        </p:tav>
                                      </p:tavLst>
                                    </p:anim>
                                    <p:anim calcmode="lin" valueType="num">
                                      <p:cBhvr>
                                        <p:cTn id="92" dur="500" fill="hold"/>
                                        <p:tgtEl>
                                          <p:spTgt spid="9"/>
                                        </p:tgtEl>
                                        <p:attrNameLst>
                                          <p:attrName>ppt_x</p:attrName>
                                        </p:attrNameLst>
                                      </p:cBhvr>
                                      <p:tavLst>
                                        <p:tav tm="100000">
                                          <p:val>
                                            <p:fltVal val="0.5"/>
                                          </p:val>
                                        </p:tav>
                                        <p:tav tm="100000">
                                          <p:val>
                                            <p:strVal val="#ppt_x"/>
                                          </p:val>
                                        </p:tav>
                                      </p:tavLst>
                                    </p:anim>
                                    <p:anim calcmode="lin" valueType="num">
                                      <p:cBhvr>
                                        <p:cTn id="93" dur="500" fill="hold"/>
                                        <p:tgtEl>
                                          <p:spTgt spid="9"/>
                                        </p:tgtEl>
                                        <p:attrNameLst>
                                          <p:attrName>ppt_y</p:attrName>
                                        </p:attrNameLst>
                                      </p:cBhvr>
                                      <p:tavLst>
                                        <p:tav tm="100000">
                                          <p:val>
                                            <p:fltVal val="0.5"/>
                                          </p:val>
                                        </p:tav>
                                        <p:tav tm="100000">
                                          <p:val>
                                            <p:strVal val="#ppt_y"/>
                                          </p:val>
                                        </p:tav>
                                      </p:tavLst>
                                    </p:anim>
                                  </p:childTnLst>
                                </p:cTn>
                              </p:par>
                            </p:childTnLst>
                          </p:cTn>
                        </p:par>
                      </p:childTnLst>
                    </p:cTn>
                  </p:par>
                  <p:par>
                    <p:cTn id="94" fill="hold" nodeType="clickPar">
                      <p:stCondLst>
                        <p:cond delay="indefinite"/>
                      </p:stCondLst>
                      <p:childTnLst>
                        <p:par>
                          <p:cTn id="95" fill="hold" nodeType="withGroup">
                            <p:stCondLst>
                              <p:cond delay="0"/>
                            </p:stCondLst>
                            <p:childTnLst>
                              <p:par>
                                <p:cTn id="96" presetID="23" presetClass="entr" presetSubtype="528" fill="hold" nodeType="clickEffect">
                                  <p:stCondLst>
                                    <p:cond delay="0"/>
                                  </p:stCondLst>
                                  <p:childTnLst>
                                    <p:set>
                                      <p:cBhvr>
                                        <p:cTn id="97" dur="1" fill="hold">
                                          <p:stCondLst>
                                            <p:cond delay="0"/>
                                          </p:stCondLst>
                                        </p:cTn>
                                        <p:tgtEl>
                                          <p:spTgt spid="15"/>
                                        </p:tgtEl>
                                        <p:attrNameLst>
                                          <p:attrName>style.visibility</p:attrName>
                                        </p:attrNameLst>
                                      </p:cBhvr>
                                      <p:to>
                                        <p:strVal val="visible"/>
                                      </p:to>
                                    </p:set>
                                    <p:anim calcmode="lin" valueType="num">
                                      <p:cBhvr>
                                        <p:cTn id="98" dur="500" fill="hold"/>
                                        <p:tgtEl>
                                          <p:spTgt spid="15"/>
                                        </p:tgtEl>
                                        <p:attrNameLst>
                                          <p:attrName>ppt_w</p:attrName>
                                        </p:attrNameLst>
                                      </p:cBhvr>
                                      <p:tavLst>
                                        <p:tav tm="100000">
                                          <p:val>
                                            <p:fltVal val="0"/>
                                          </p:val>
                                        </p:tav>
                                        <p:tav tm="100000">
                                          <p:val>
                                            <p:strVal val="#ppt_w"/>
                                          </p:val>
                                        </p:tav>
                                      </p:tavLst>
                                    </p:anim>
                                    <p:anim calcmode="lin" valueType="num">
                                      <p:cBhvr>
                                        <p:cTn id="99" dur="500" fill="hold"/>
                                        <p:tgtEl>
                                          <p:spTgt spid="15"/>
                                        </p:tgtEl>
                                        <p:attrNameLst>
                                          <p:attrName>ppt_h</p:attrName>
                                        </p:attrNameLst>
                                      </p:cBhvr>
                                      <p:tavLst>
                                        <p:tav tm="100000">
                                          <p:val>
                                            <p:fltVal val="0"/>
                                          </p:val>
                                        </p:tav>
                                        <p:tav tm="100000">
                                          <p:val>
                                            <p:strVal val="#ppt_h"/>
                                          </p:val>
                                        </p:tav>
                                      </p:tavLst>
                                    </p:anim>
                                    <p:anim calcmode="lin" valueType="num">
                                      <p:cBhvr>
                                        <p:cTn id="100" dur="500" fill="hold"/>
                                        <p:tgtEl>
                                          <p:spTgt spid="15"/>
                                        </p:tgtEl>
                                        <p:attrNameLst>
                                          <p:attrName>ppt_x</p:attrName>
                                        </p:attrNameLst>
                                      </p:cBhvr>
                                      <p:tavLst>
                                        <p:tav tm="100000">
                                          <p:val>
                                            <p:fltVal val="0.5"/>
                                          </p:val>
                                        </p:tav>
                                        <p:tav tm="100000">
                                          <p:val>
                                            <p:strVal val="#ppt_x"/>
                                          </p:val>
                                        </p:tav>
                                      </p:tavLst>
                                    </p:anim>
                                    <p:anim calcmode="lin" valueType="num">
                                      <p:cBhvr>
                                        <p:cTn id="101" dur="500" fill="hold"/>
                                        <p:tgtEl>
                                          <p:spTgt spid="15"/>
                                        </p:tgtEl>
                                        <p:attrNameLst>
                                          <p:attrName>ppt_y</p:attrName>
                                        </p:attrNameLst>
                                      </p:cBhvr>
                                      <p:tavLst>
                                        <p:tav tm="100000">
                                          <p:val>
                                            <p:fltVal val="0.5"/>
                                          </p:val>
                                        </p:tav>
                                        <p:tav tm="100000">
                                          <p:val>
                                            <p:strVal val="#ppt_y"/>
                                          </p:val>
                                        </p:tav>
                                      </p:tavLst>
                                    </p:anim>
                                  </p:childTnLst>
                                </p:cTn>
                              </p:par>
                            </p:childTnLst>
                          </p:cTn>
                        </p:par>
                      </p:childTnLst>
                    </p:cTn>
                  </p:par>
                  <p:par>
                    <p:cTn id="102" fill="hold" nodeType="clickPar">
                      <p:stCondLst>
                        <p:cond delay="indefinite"/>
                      </p:stCondLst>
                      <p:childTnLst>
                        <p:par>
                          <p:cTn id="103" fill="hold" nodeType="withGroup">
                            <p:stCondLst>
                              <p:cond delay="0"/>
                            </p:stCondLst>
                            <p:childTnLst>
                              <p:par>
                                <p:cTn id="104" presetID="23" presetClass="entr" presetSubtype="528" fill="hold" nodeType="clickEffect">
                                  <p:stCondLst>
                                    <p:cond delay="0"/>
                                  </p:stCondLst>
                                  <p:childTnLst>
                                    <p:set>
                                      <p:cBhvr>
                                        <p:cTn id="105" dur="1" fill="hold">
                                          <p:stCondLst>
                                            <p:cond delay="0"/>
                                          </p:stCondLst>
                                        </p:cTn>
                                        <p:tgtEl>
                                          <p:spTgt spid="13"/>
                                        </p:tgtEl>
                                        <p:attrNameLst>
                                          <p:attrName>style.visibility</p:attrName>
                                        </p:attrNameLst>
                                      </p:cBhvr>
                                      <p:to>
                                        <p:strVal val="visible"/>
                                      </p:to>
                                    </p:set>
                                    <p:anim calcmode="lin" valueType="num">
                                      <p:cBhvr>
                                        <p:cTn id="106" dur="500" fill="hold"/>
                                        <p:tgtEl>
                                          <p:spTgt spid="13"/>
                                        </p:tgtEl>
                                        <p:attrNameLst>
                                          <p:attrName>ppt_w</p:attrName>
                                        </p:attrNameLst>
                                      </p:cBhvr>
                                      <p:tavLst>
                                        <p:tav tm="100000">
                                          <p:val>
                                            <p:fltVal val="0"/>
                                          </p:val>
                                        </p:tav>
                                        <p:tav tm="100000">
                                          <p:val>
                                            <p:strVal val="#ppt_w"/>
                                          </p:val>
                                        </p:tav>
                                      </p:tavLst>
                                    </p:anim>
                                    <p:anim calcmode="lin" valueType="num">
                                      <p:cBhvr>
                                        <p:cTn id="107" dur="500" fill="hold"/>
                                        <p:tgtEl>
                                          <p:spTgt spid="13"/>
                                        </p:tgtEl>
                                        <p:attrNameLst>
                                          <p:attrName>ppt_h</p:attrName>
                                        </p:attrNameLst>
                                      </p:cBhvr>
                                      <p:tavLst>
                                        <p:tav tm="100000">
                                          <p:val>
                                            <p:fltVal val="0"/>
                                          </p:val>
                                        </p:tav>
                                        <p:tav tm="100000">
                                          <p:val>
                                            <p:strVal val="#ppt_h"/>
                                          </p:val>
                                        </p:tav>
                                      </p:tavLst>
                                    </p:anim>
                                    <p:anim calcmode="lin" valueType="num">
                                      <p:cBhvr>
                                        <p:cTn id="108" dur="500" fill="hold"/>
                                        <p:tgtEl>
                                          <p:spTgt spid="13"/>
                                        </p:tgtEl>
                                        <p:attrNameLst>
                                          <p:attrName>ppt_x</p:attrName>
                                        </p:attrNameLst>
                                      </p:cBhvr>
                                      <p:tavLst>
                                        <p:tav tm="100000">
                                          <p:val>
                                            <p:fltVal val="0.5"/>
                                          </p:val>
                                        </p:tav>
                                        <p:tav tm="100000">
                                          <p:val>
                                            <p:strVal val="#ppt_x"/>
                                          </p:val>
                                        </p:tav>
                                      </p:tavLst>
                                    </p:anim>
                                    <p:anim calcmode="lin" valueType="num">
                                      <p:cBhvr>
                                        <p:cTn id="109" dur="500" fill="hold"/>
                                        <p:tgtEl>
                                          <p:spTgt spid="13"/>
                                        </p:tgtEl>
                                        <p:attrNameLst>
                                          <p:attrName>ppt_y</p:attrName>
                                        </p:attrNameLst>
                                      </p:cBhvr>
                                      <p:tavLst>
                                        <p:tav tm="100000">
                                          <p:val>
                                            <p:fltVal val="0.5"/>
                                          </p:val>
                                        </p:tav>
                                        <p:tav tm="100000">
                                          <p:val>
                                            <p:strVal val="#ppt_y"/>
                                          </p:val>
                                        </p:tav>
                                      </p:tavLst>
                                    </p:anim>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3" presetClass="entr" presetSubtype="528" fill="hold" nodeType="clickEffect">
                                  <p:stCondLst>
                                    <p:cond delay="0"/>
                                  </p:stCondLst>
                                  <p:childTnLst>
                                    <p:set>
                                      <p:cBhvr>
                                        <p:cTn id="113" dur="1" fill="hold">
                                          <p:stCondLst>
                                            <p:cond delay="0"/>
                                          </p:stCondLst>
                                        </p:cTn>
                                        <p:tgtEl>
                                          <p:spTgt spid="14"/>
                                        </p:tgtEl>
                                        <p:attrNameLst>
                                          <p:attrName>style.visibility</p:attrName>
                                        </p:attrNameLst>
                                      </p:cBhvr>
                                      <p:to>
                                        <p:strVal val="visible"/>
                                      </p:to>
                                    </p:set>
                                    <p:anim calcmode="lin" valueType="num">
                                      <p:cBhvr>
                                        <p:cTn id="114" dur="500" fill="hold"/>
                                        <p:tgtEl>
                                          <p:spTgt spid="14"/>
                                        </p:tgtEl>
                                        <p:attrNameLst>
                                          <p:attrName>ppt_w</p:attrName>
                                        </p:attrNameLst>
                                      </p:cBhvr>
                                      <p:tavLst>
                                        <p:tav tm="100000">
                                          <p:val>
                                            <p:fltVal val="0"/>
                                          </p:val>
                                        </p:tav>
                                        <p:tav tm="100000">
                                          <p:val>
                                            <p:strVal val="#ppt_w"/>
                                          </p:val>
                                        </p:tav>
                                      </p:tavLst>
                                    </p:anim>
                                    <p:anim calcmode="lin" valueType="num">
                                      <p:cBhvr>
                                        <p:cTn id="115" dur="500" fill="hold"/>
                                        <p:tgtEl>
                                          <p:spTgt spid="14"/>
                                        </p:tgtEl>
                                        <p:attrNameLst>
                                          <p:attrName>ppt_h</p:attrName>
                                        </p:attrNameLst>
                                      </p:cBhvr>
                                      <p:tavLst>
                                        <p:tav tm="100000">
                                          <p:val>
                                            <p:fltVal val="0"/>
                                          </p:val>
                                        </p:tav>
                                        <p:tav tm="100000">
                                          <p:val>
                                            <p:strVal val="#ppt_h"/>
                                          </p:val>
                                        </p:tav>
                                      </p:tavLst>
                                    </p:anim>
                                    <p:anim calcmode="lin" valueType="num">
                                      <p:cBhvr>
                                        <p:cTn id="116" dur="500" fill="hold"/>
                                        <p:tgtEl>
                                          <p:spTgt spid="14"/>
                                        </p:tgtEl>
                                        <p:attrNameLst>
                                          <p:attrName>ppt_x</p:attrName>
                                        </p:attrNameLst>
                                      </p:cBhvr>
                                      <p:tavLst>
                                        <p:tav tm="100000">
                                          <p:val>
                                            <p:fltVal val="0.5"/>
                                          </p:val>
                                        </p:tav>
                                        <p:tav tm="100000">
                                          <p:val>
                                            <p:strVal val="#ppt_x"/>
                                          </p:val>
                                        </p:tav>
                                      </p:tavLst>
                                    </p:anim>
                                    <p:anim calcmode="lin" valueType="num">
                                      <p:cBhvr>
                                        <p:cTn id="117" dur="500" fill="hold"/>
                                        <p:tgtEl>
                                          <p:spTgt spid="14"/>
                                        </p:tgtEl>
                                        <p:attrNameLst>
                                          <p:attrName>ppt_y</p:attrName>
                                        </p:attrNameLst>
                                      </p:cBhvr>
                                      <p:tavLst>
                                        <p:tav tm="100000">
                                          <p:val>
                                            <p:fltVal val="0.5"/>
                                          </p:val>
                                        </p:tav>
                                        <p:tav tm="100000">
                                          <p:val>
                                            <p:strVal val="#ppt_y"/>
                                          </p:val>
                                        </p:tav>
                                      </p:tavLst>
                                    </p:anim>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3" presetClass="entr" presetSubtype="528" fill="hold" nodeType="click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100000">
                                          <p:val>
                                            <p:fltVal val="0"/>
                                          </p:val>
                                        </p:tav>
                                        <p:tav tm="100000">
                                          <p:val>
                                            <p:strVal val="#ppt_w"/>
                                          </p:val>
                                        </p:tav>
                                      </p:tavLst>
                                    </p:anim>
                                    <p:anim calcmode="lin" valueType="num">
                                      <p:cBhvr>
                                        <p:cTn id="123" dur="500" fill="hold"/>
                                        <p:tgtEl>
                                          <p:spTgt spid="10"/>
                                        </p:tgtEl>
                                        <p:attrNameLst>
                                          <p:attrName>ppt_h</p:attrName>
                                        </p:attrNameLst>
                                      </p:cBhvr>
                                      <p:tavLst>
                                        <p:tav tm="100000">
                                          <p:val>
                                            <p:fltVal val="0"/>
                                          </p:val>
                                        </p:tav>
                                        <p:tav tm="100000">
                                          <p:val>
                                            <p:strVal val="#ppt_h"/>
                                          </p:val>
                                        </p:tav>
                                      </p:tavLst>
                                    </p:anim>
                                    <p:anim calcmode="lin" valueType="num">
                                      <p:cBhvr>
                                        <p:cTn id="124" dur="500" fill="hold"/>
                                        <p:tgtEl>
                                          <p:spTgt spid="10"/>
                                        </p:tgtEl>
                                        <p:attrNameLst>
                                          <p:attrName>ppt_x</p:attrName>
                                        </p:attrNameLst>
                                      </p:cBhvr>
                                      <p:tavLst>
                                        <p:tav tm="100000">
                                          <p:val>
                                            <p:fltVal val="0.5"/>
                                          </p:val>
                                        </p:tav>
                                        <p:tav tm="100000">
                                          <p:val>
                                            <p:strVal val="#ppt_x"/>
                                          </p:val>
                                        </p:tav>
                                      </p:tavLst>
                                    </p:anim>
                                    <p:anim calcmode="lin" valueType="num">
                                      <p:cBhvr>
                                        <p:cTn id="125" dur="500" fill="hold"/>
                                        <p:tgtEl>
                                          <p:spTgt spid="10"/>
                                        </p:tgtEl>
                                        <p:attrNameLst>
                                          <p:attrName>ppt_y</p:attrName>
                                        </p:attrNameLst>
                                      </p:cBhvr>
                                      <p:tavLst>
                                        <p:tav tm="100000">
                                          <p:val>
                                            <p:fltVal val="0.5"/>
                                          </p:val>
                                        </p:tav>
                                        <p:tav tm="100000">
                                          <p:val>
                                            <p:strVal val="#ppt_y"/>
                                          </p:val>
                                        </p:tav>
                                      </p:tavLst>
                                    </p:anim>
                                  </p:childTnLst>
                                </p:cTn>
                              </p:par>
                            </p:childTnLst>
                          </p:cTn>
                        </p:par>
                      </p:childTnLst>
                    </p:cTn>
                  </p:par>
                  <p:par>
                    <p:cTn id="126" fill="hold" nodeType="clickPar">
                      <p:stCondLst>
                        <p:cond delay="indefinite"/>
                      </p:stCondLst>
                      <p:childTnLst>
                        <p:par>
                          <p:cTn id="127" fill="hold" nodeType="withGroup">
                            <p:stCondLst>
                              <p:cond delay="0"/>
                            </p:stCondLst>
                            <p:childTnLst>
                              <p:par>
                                <p:cTn id="128" presetID="23" presetClass="entr" presetSubtype="16" fill="hold" nodeType="clickEffect">
                                  <p:stCondLst>
                                    <p:cond delay="0"/>
                                  </p:stCondLst>
                                  <p:childTnLst>
                                    <p:set>
                                      <p:cBhvr>
                                        <p:cTn id="129" dur="1" fill="hold">
                                          <p:stCondLst>
                                            <p:cond delay="0"/>
                                          </p:stCondLst>
                                        </p:cTn>
                                        <p:tgtEl>
                                          <p:spTgt spid="11"/>
                                        </p:tgtEl>
                                        <p:attrNameLst>
                                          <p:attrName>style.visibility</p:attrName>
                                        </p:attrNameLst>
                                      </p:cBhvr>
                                      <p:to>
                                        <p:strVal val="visible"/>
                                      </p:to>
                                    </p:set>
                                    <p:anim calcmode="lin" valueType="num">
                                      <p:cBhvr>
                                        <p:cTn id="130" dur="500" fill="hold"/>
                                        <p:tgtEl>
                                          <p:spTgt spid="11"/>
                                        </p:tgtEl>
                                        <p:attrNameLst>
                                          <p:attrName>ppt_w</p:attrName>
                                        </p:attrNameLst>
                                      </p:cBhvr>
                                      <p:tavLst>
                                        <p:tav tm="0">
                                          <p:val>
                                            <p:fltVal val="0"/>
                                          </p:val>
                                        </p:tav>
                                        <p:tav tm="100000">
                                          <p:val>
                                            <p:strVal val="#ppt_w"/>
                                          </p:val>
                                        </p:tav>
                                      </p:tavLst>
                                    </p:anim>
                                    <p:anim calcmode="lin" valueType="num">
                                      <p:cBhvr>
                                        <p:cTn id="131"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132" fill="hold" nodeType="clickPar">
                      <p:stCondLst>
                        <p:cond delay="indefinite"/>
                      </p:stCondLst>
                      <p:childTnLst>
                        <p:par>
                          <p:cTn id="133" fill="hold" nodeType="withGroup">
                            <p:stCondLst>
                              <p:cond delay="0"/>
                            </p:stCondLst>
                            <p:childTnLst>
                              <p:par>
                                <p:cTn id="134" presetID="23" presetClass="entr" presetSubtype="528" fill="hold" nodeType="clickEffect">
                                  <p:stCondLst>
                                    <p:cond delay="0"/>
                                  </p:stCondLst>
                                  <p:childTnLst>
                                    <p:set>
                                      <p:cBhvr>
                                        <p:cTn id="135" dur="1" fill="hold">
                                          <p:stCondLst>
                                            <p:cond delay="0"/>
                                          </p:stCondLst>
                                        </p:cTn>
                                        <p:tgtEl>
                                          <p:spTgt spid="16"/>
                                        </p:tgtEl>
                                        <p:attrNameLst>
                                          <p:attrName>style.visibility</p:attrName>
                                        </p:attrNameLst>
                                      </p:cBhvr>
                                      <p:to>
                                        <p:strVal val="visible"/>
                                      </p:to>
                                    </p:set>
                                    <p:anim calcmode="lin" valueType="num">
                                      <p:cBhvr>
                                        <p:cTn id="136" dur="500" fill="hold"/>
                                        <p:tgtEl>
                                          <p:spTgt spid="16"/>
                                        </p:tgtEl>
                                        <p:attrNameLst>
                                          <p:attrName>ppt_w</p:attrName>
                                        </p:attrNameLst>
                                      </p:cBhvr>
                                      <p:tavLst>
                                        <p:tav tm="100000">
                                          <p:val>
                                            <p:fltVal val="0"/>
                                          </p:val>
                                        </p:tav>
                                        <p:tav tm="100000">
                                          <p:val>
                                            <p:strVal val="#ppt_w"/>
                                          </p:val>
                                        </p:tav>
                                      </p:tavLst>
                                    </p:anim>
                                    <p:anim calcmode="lin" valueType="num">
                                      <p:cBhvr>
                                        <p:cTn id="137" dur="500" fill="hold"/>
                                        <p:tgtEl>
                                          <p:spTgt spid="16"/>
                                        </p:tgtEl>
                                        <p:attrNameLst>
                                          <p:attrName>ppt_h</p:attrName>
                                        </p:attrNameLst>
                                      </p:cBhvr>
                                      <p:tavLst>
                                        <p:tav tm="100000">
                                          <p:val>
                                            <p:fltVal val="0"/>
                                          </p:val>
                                        </p:tav>
                                        <p:tav tm="100000">
                                          <p:val>
                                            <p:strVal val="#ppt_h"/>
                                          </p:val>
                                        </p:tav>
                                      </p:tavLst>
                                    </p:anim>
                                    <p:anim calcmode="lin" valueType="num">
                                      <p:cBhvr>
                                        <p:cTn id="138" dur="500" fill="hold"/>
                                        <p:tgtEl>
                                          <p:spTgt spid="16"/>
                                        </p:tgtEl>
                                        <p:attrNameLst>
                                          <p:attrName>ppt_x</p:attrName>
                                        </p:attrNameLst>
                                      </p:cBhvr>
                                      <p:tavLst>
                                        <p:tav tm="100000">
                                          <p:val>
                                            <p:fltVal val="0.5"/>
                                          </p:val>
                                        </p:tav>
                                        <p:tav tm="100000">
                                          <p:val>
                                            <p:strVal val="#ppt_x"/>
                                          </p:val>
                                        </p:tav>
                                      </p:tavLst>
                                    </p:anim>
                                    <p:anim calcmode="lin" valueType="num">
                                      <p:cBhvr>
                                        <p:cTn id="139" dur="500" fill="hold"/>
                                        <p:tgtEl>
                                          <p:spTgt spid="16"/>
                                        </p:tgtEl>
                                        <p:attrNameLst>
                                          <p:attrName>ppt_y</p:attrName>
                                        </p:attrNameLst>
                                      </p:cBhvr>
                                      <p:tavLst>
                                        <p:tav tm="10000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320"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881" name="Group 2"/>
          <p:cNvGrpSpPr>
            <a:grpSpLocks/>
          </p:cNvGrpSpPr>
          <p:nvPr/>
        </p:nvGrpSpPr>
        <p:grpSpPr bwMode="auto">
          <a:xfrm>
            <a:off x="860425" y="3319463"/>
            <a:ext cx="8378825" cy="2082800"/>
            <a:chOff x="542" y="2091"/>
            <a:chExt cx="5278" cy="1312"/>
          </a:xfrm>
        </p:grpSpPr>
        <p:sp>
          <p:nvSpPr>
            <p:cNvPr id="223235" name="Line 3"/>
            <p:cNvSpPr>
              <a:spLocks noChangeShapeType="1"/>
            </p:cNvSpPr>
            <p:nvPr/>
          </p:nvSpPr>
          <p:spPr bwMode="auto">
            <a:xfrm>
              <a:off x="542" y="3371"/>
              <a:ext cx="4544" cy="1"/>
            </a:xfrm>
            <a:prstGeom prst="line">
              <a:avLst/>
            </a:prstGeom>
            <a:noFill/>
            <a:ln w="76320">
              <a:solidFill>
                <a:srgbClr val="FC0128"/>
              </a:solidFill>
              <a:miter lim="800000"/>
              <a:headEnd/>
              <a:tailEnd/>
            </a:ln>
            <a:effectLst>
              <a:outerShdw dist="71785" dir="2700000" algn="ctr" rotWithShape="0">
                <a:srgbClr val="808080"/>
              </a:outerShdw>
            </a:effectLst>
          </p:spPr>
          <p:txBody>
            <a:bodyP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23236" name="Line 4"/>
            <p:cNvSpPr>
              <a:spLocks noChangeShapeType="1"/>
            </p:cNvSpPr>
            <p:nvPr/>
          </p:nvSpPr>
          <p:spPr bwMode="auto">
            <a:xfrm>
              <a:off x="5064" y="2091"/>
              <a:ext cx="757" cy="1"/>
            </a:xfrm>
            <a:prstGeom prst="line">
              <a:avLst/>
            </a:prstGeom>
            <a:noFill/>
            <a:ln w="76320">
              <a:solidFill>
                <a:srgbClr val="FC0128"/>
              </a:solidFill>
              <a:miter lim="800000"/>
              <a:headEnd/>
              <a:tailEnd/>
            </a:ln>
            <a:effectLst>
              <a:outerShdw dist="71785" dir="2700000" algn="ctr" rotWithShape="0">
                <a:srgbClr val="808080"/>
              </a:outerShdw>
            </a:effectLst>
          </p:spPr>
          <p:txBody>
            <a:bodyP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23237" name="Line 5"/>
            <p:cNvSpPr>
              <a:spLocks noChangeShapeType="1"/>
            </p:cNvSpPr>
            <p:nvPr/>
          </p:nvSpPr>
          <p:spPr bwMode="auto">
            <a:xfrm>
              <a:off x="5085" y="2124"/>
              <a:ext cx="1" cy="1280"/>
            </a:xfrm>
            <a:prstGeom prst="line">
              <a:avLst/>
            </a:prstGeom>
            <a:noFill/>
            <a:ln w="76320">
              <a:solidFill>
                <a:srgbClr val="FC0128"/>
              </a:solidFill>
              <a:miter lim="800000"/>
              <a:headEnd/>
              <a:tailEnd/>
            </a:ln>
            <a:effectLst>
              <a:outerShdw dist="71785" dir="2700000" algn="ctr" rotWithShape="0">
                <a:srgbClr val="808080"/>
              </a:outerShdw>
            </a:effectLst>
          </p:spPr>
          <p:txBody>
            <a:bodyP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grpSp>
      <p:sp>
        <p:nvSpPr>
          <p:cNvPr id="122882" name="Line 9"/>
          <p:cNvSpPr>
            <a:spLocks noChangeShapeType="1"/>
          </p:cNvSpPr>
          <p:nvPr/>
        </p:nvSpPr>
        <p:spPr bwMode="auto">
          <a:xfrm>
            <a:off x="3143250" y="533400"/>
            <a:ext cx="6381750"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lIns="91418" tIns="45710" rIns="91418" bIns="45710"/>
          <a:lstStyle/>
          <a:p>
            <a:endParaRPr lang="en-US"/>
          </a:p>
        </p:txBody>
      </p:sp>
      <p:sp>
        <p:nvSpPr>
          <p:cNvPr id="122883" name="Text Box 10"/>
          <p:cNvSpPr txBox="1">
            <a:spLocks noChangeArrowheads="1"/>
          </p:cNvSpPr>
          <p:nvPr/>
        </p:nvSpPr>
        <p:spPr bwMode="auto">
          <a:xfrm>
            <a:off x="9698038" y="1588"/>
            <a:ext cx="18097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FF00"/>
              </a:buClr>
              <a:buSzPct val="100000"/>
            </a:pPr>
            <a:r>
              <a:rPr lang="en-GB" sz="2000">
                <a:solidFill>
                  <a:srgbClr val="FFFF00"/>
                </a:solidFill>
                <a:latin typeface="Comic Sans MS" charset="0"/>
              </a:rPr>
              <a:t> </a:t>
            </a:r>
          </a:p>
        </p:txBody>
      </p:sp>
      <p:sp>
        <p:nvSpPr>
          <p:cNvPr id="122884" name="Text Box 11"/>
          <p:cNvSpPr txBox="1">
            <a:spLocks noChangeArrowheads="1"/>
          </p:cNvSpPr>
          <p:nvPr/>
        </p:nvSpPr>
        <p:spPr bwMode="auto">
          <a:xfrm>
            <a:off x="3427413" y="177800"/>
            <a:ext cx="1712912"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22885" name="Text Box 15"/>
          <p:cNvSpPr txBox="1">
            <a:spLocks noChangeArrowheads="1"/>
          </p:cNvSpPr>
          <p:nvPr/>
        </p:nvSpPr>
        <p:spPr bwMode="auto">
          <a:xfrm>
            <a:off x="4117975" y="650875"/>
            <a:ext cx="5448300" cy="409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buClr>
                <a:srgbClr val="FFFFFF"/>
              </a:buClr>
              <a:buSzPct val="100000"/>
              <a:buFont typeface="Arial Rounded MT Bold" charset="0"/>
              <a:buNone/>
            </a:pPr>
            <a:r>
              <a:rPr lang="en-GB" sz="2000" b="1">
                <a:solidFill>
                  <a:srgbClr val="FFFFFF"/>
                </a:solidFill>
                <a:latin typeface="Arial Rounded MT Bold" charset="0"/>
              </a:rPr>
              <a:t>PHẦN THỨ NHẤT: TH</a:t>
            </a:r>
            <a:r>
              <a:rPr lang="en-GB" sz="2000" b="1">
                <a:solidFill>
                  <a:srgbClr val="FFFFFF"/>
                </a:solidFill>
                <a:latin typeface="Lucida Grande" charset="0"/>
              </a:rPr>
              <a:t>Ư</a:t>
            </a:r>
            <a:r>
              <a:rPr lang="en-GB" sz="2000" b="1">
                <a:solidFill>
                  <a:srgbClr val="FFFFFF"/>
                </a:solidFill>
                <a:latin typeface="Arial Rounded MT Bold" charset="0"/>
              </a:rPr>
              <a:t> TÍN CỦA PHAO-LÔ </a:t>
            </a:r>
          </a:p>
        </p:txBody>
      </p:sp>
      <p:grpSp>
        <p:nvGrpSpPr>
          <p:cNvPr id="3" name="Group 58"/>
          <p:cNvGrpSpPr>
            <a:grpSpLocks/>
          </p:cNvGrpSpPr>
          <p:nvPr/>
        </p:nvGrpSpPr>
        <p:grpSpPr bwMode="auto">
          <a:xfrm>
            <a:off x="533400" y="3463925"/>
            <a:ext cx="1463675" cy="1844675"/>
            <a:chOff x="378" y="2203"/>
            <a:chExt cx="922" cy="1162"/>
          </a:xfrm>
        </p:grpSpPr>
        <p:sp>
          <p:nvSpPr>
            <p:cNvPr id="223291" name="AutoShape 59"/>
            <p:cNvSpPr>
              <a:spLocks noChangeArrowheads="1"/>
            </p:cNvSpPr>
            <p:nvPr/>
          </p:nvSpPr>
          <p:spPr bwMode="auto">
            <a:xfrm>
              <a:off x="510" y="2203"/>
              <a:ext cx="667" cy="880"/>
            </a:xfrm>
            <a:prstGeom prst="roundRect">
              <a:avLst>
                <a:gd name="adj" fmla="val 16667"/>
              </a:avLst>
            </a:prstGeom>
            <a:solidFill>
              <a:srgbClr val="1822CD"/>
            </a:solidFill>
            <a:ln w="38160">
              <a:solidFill>
                <a:srgbClr val="000000"/>
              </a:solidFill>
              <a:miter lim="800000"/>
              <a:headEnd/>
              <a:tailEnd/>
            </a:ln>
            <a:effectLst>
              <a:outerShdw dist="73964" dir="1863565"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23013" name="Text Box 60"/>
            <p:cNvSpPr txBox="1">
              <a:spLocks noChangeArrowheads="1"/>
            </p:cNvSpPr>
            <p:nvPr/>
          </p:nvSpPr>
          <p:spPr bwMode="auto">
            <a:xfrm>
              <a:off x="378" y="2228"/>
              <a:ext cx="912" cy="2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750"/>
                </a:spcBef>
                <a:buClr>
                  <a:srgbClr val="FFFF00"/>
                </a:buClr>
                <a:buSzPct val="100000"/>
              </a:pPr>
              <a:r>
                <a:rPr lang="en-GB" sz="1200" b="1">
                  <a:solidFill>
                    <a:srgbClr val="FFFF00"/>
                  </a:solidFill>
                  <a:latin typeface="Helvetica" charset="0"/>
                </a:rPr>
                <a:t>I TÊ-SA-LÔ-NI-CA</a:t>
              </a:r>
            </a:p>
          </p:txBody>
        </p:sp>
        <p:sp>
          <p:nvSpPr>
            <p:cNvPr id="123014" name="Text Box 61"/>
            <p:cNvSpPr txBox="1">
              <a:spLocks noChangeArrowheads="1"/>
            </p:cNvSpPr>
            <p:nvPr/>
          </p:nvSpPr>
          <p:spPr bwMode="auto">
            <a:xfrm>
              <a:off x="463" y="2473"/>
              <a:ext cx="827" cy="6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875"/>
                </a:spcBef>
                <a:buClr>
                  <a:srgbClr val="FFFFFF"/>
                </a:buClr>
                <a:buSzPct val="100000"/>
              </a:pPr>
              <a:r>
                <a:rPr lang="en-GB" sz="1400" b="1">
                  <a:solidFill>
                    <a:srgbClr val="FFFFFF"/>
                  </a:solidFill>
                  <a:latin typeface="Helvetica" charset="0"/>
                </a:rPr>
                <a:t>SỰ KIỆN CỦA NHỮNG NGÀY SAU RỐT</a:t>
              </a:r>
            </a:p>
          </p:txBody>
        </p:sp>
        <p:sp>
          <p:nvSpPr>
            <p:cNvPr id="123015" name="Text Box 62"/>
            <p:cNvSpPr txBox="1">
              <a:spLocks noChangeArrowheads="1"/>
            </p:cNvSpPr>
            <p:nvPr/>
          </p:nvSpPr>
          <p:spPr bwMode="auto">
            <a:xfrm>
              <a:off x="398" y="3122"/>
              <a:ext cx="902"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00"/>
                </a:buClr>
                <a:buSzPct val="100000"/>
              </a:pPr>
              <a:r>
                <a:rPr lang="en-GB" sz="1800" b="1">
                  <a:solidFill>
                    <a:srgbClr val="FFFF00"/>
                  </a:solidFill>
                  <a:latin typeface="Helvetica" charset="0"/>
                </a:rPr>
                <a:t>1:10</a:t>
              </a:r>
            </a:p>
          </p:txBody>
        </p:sp>
      </p:grpSp>
      <p:grpSp>
        <p:nvGrpSpPr>
          <p:cNvPr id="4" name="Group 63"/>
          <p:cNvGrpSpPr>
            <a:grpSpLocks/>
          </p:cNvGrpSpPr>
          <p:nvPr/>
        </p:nvGrpSpPr>
        <p:grpSpPr bwMode="auto">
          <a:xfrm>
            <a:off x="1757363" y="3473450"/>
            <a:ext cx="1431925" cy="1838325"/>
            <a:chOff x="1149" y="2209"/>
            <a:chExt cx="902" cy="1158"/>
          </a:xfrm>
        </p:grpSpPr>
        <p:sp>
          <p:nvSpPr>
            <p:cNvPr id="223296" name="AutoShape 64"/>
            <p:cNvSpPr>
              <a:spLocks noChangeArrowheads="1"/>
            </p:cNvSpPr>
            <p:nvPr/>
          </p:nvSpPr>
          <p:spPr bwMode="auto">
            <a:xfrm>
              <a:off x="1272" y="2209"/>
              <a:ext cx="667" cy="880"/>
            </a:xfrm>
            <a:prstGeom prst="roundRect">
              <a:avLst>
                <a:gd name="adj" fmla="val 16667"/>
              </a:avLst>
            </a:prstGeom>
            <a:solidFill>
              <a:srgbClr val="1822CD"/>
            </a:solidFill>
            <a:ln w="38160">
              <a:solidFill>
                <a:srgbClr val="000000"/>
              </a:solidFill>
              <a:miter lim="800000"/>
              <a:headEnd/>
              <a:tailEnd/>
            </a:ln>
            <a:effectLst>
              <a:outerShdw dist="73964" dir="1863565"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23009" name="Text Box 65"/>
            <p:cNvSpPr txBox="1">
              <a:spLocks noChangeArrowheads="1"/>
            </p:cNvSpPr>
            <p:nvPr/>
          </p:nvSpPr>
          <p:spPr bwMode="auto">
            <a:xfrm>
              <a:off x="1211" y="2232"/>
              <a:ext cx="789" cy="2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750"/>
                </a:spcBef>
                <a:buClr>
                  <a:srgbClr val="FFFF00"/>
                </a:buClr>
                <a:buSzPct val="100000"/>
              </a:pPr>
              <a:r>
                <a:rPr lang="en-GB" sz="1200" b="1">
                  <a:solidFill>
                    <a:srgbClr val="FFFF00"/>
                  </a:solidFill>
                  <a:latin typeface="Helvetica" charset="0"/>
                </a:rPr>
                <a:t>II TÊ-SA-LÔ-NI-CA</a:t>
              </a:r>
            </a:p>
          </p:txBody>
        </p:sp>
        <p:sp>
          <p:nvSpPr>
            <p:cNvPr id="123010" name="Text Box 66"/>
            <p:cNvSpPr txBox="1">
              <a:spLocks noChangeArrowheads="1"/>
            </p:cNvSpPr>
            <p:nvPr/>
          </p:nvSpPr>
          <p:spPr bwMode="auto">
            <a:xfrm>
              <a:off x="1221" y="2401"/>
              <a:ext cx="789" cy="4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875"/>
                </a:spcBef>
                <a:buClr>
                  <a:srgbClr val="FFFFFF"/>
                </a:buClr>
                <a:buSzPct val="100000"/>
              </a:pPr>
              <a:endParaRPr lang="en-GB" sz="400" b="1">
                <a:solidFill>
                  <a:srgbClr val="FFFFFF"/>
                </a:solidFill>
                <a:latin typeface="Helvetica" charset="0"/>
              </a:endParaRPr>
            </a:p>
            <a:p>
              <a:pPr algn="ctr">
                <a:spcBef>
                  <a:spcPts val="875"/>
                </a:spcBef>
                <a:buClr>
                  <a:srgbClr val="FFFFFF"/>
                </a:buClr>
                <a:buSzPct val="100000"/>
              </a:pPr>
              <a:r>
                <a:rPr lang="en-GB" sz="1400" b="1">
                  <a:solidFill>
                    <a:srgbClr val="FFFFFF"/>
                  </a:solidFill>
                  <a:latin typeface="Helvetica" charset="0"/>
                </a:rPr>
                <a:t>NGÀY CHÚA ĐẾN</a:t>
              </a:r>
            </a:p>
          </p:txBody>
        </p:sp>
        <p:sp>
          <p:nvSpPr>
            <p:cNvPr id="123011" name="Text Box 67"/>
            <p:cNvSpPr txBox="1">
              <a:spLocks noChangeArrowheads="1"/>
            </p:cNvSpPr>
            <p:nvPr/>
          </p:nvSpPr>
          <p:spPr bwMode="auto">
            <a:xfrm>
              <a:off x="1149" y="3124"/>
              <a:ext cx="902"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00"/>
                </a:buClr>
                <a:buSzPct val="100000"/>
              </a:pPr>
              <a:r>
                <a:rPr lang="en-GB" sz="1800" b="1">
                  <a:solidFill>
                    <a:srgbClr val="FFFF00"/>
                  </a:solidFill>
                  <a:latin typeface="Helvetica" charset="0"/>
                </a:rPr>
                <a:t>1:6</a:t>
              </a:r>
            </a:p>
          </p:txBody>
        </p:sp>
      </p:grpSp>
      <p:grpSp>
        <p:nvGrpSpPr>
          <p:cNvPr id="5" name="Group 68"/>
          <p:cNvGrpSpPr>
            <a:grpSpLocks/>
          </p:cNvGrpSpPr>
          <p:nvPr/>
        </p:nvGrpSpPr>
        <p:grpSpPr bwMode="auto">
          <a:xfrm>
            <a:off x="3013075" y="3454400"/>
            <a:ext cx="1431925" cy="1835150"/>
            <a:chOff x="1940" y="2197"/>
            <a:chExt cx="902" cy="1156"/>
          </a:xfrm>
        </p:grpSpPr>
        <p:sp>
          <p:nvSpPr>
            <p:cNvPr id="223301" name="AutoShape 69"/>
            <p:cNvSpPr>
              <a:spLocks noChangeArrowheads="1"/>
            </p:cNvSpPr>
            <p:nvPr/>
          </p:nvSpPr>
          <p:spPr bwMode="auto">
            <a:xfrm>
              <a:off x="2044" y="2197"/>
              <a:ext cx="667" cy="880"/>
            </a:xfrm>
            <a:prstGeom prst="roundRect">
              <a:avLst>
                <a:gd name="adj" fmla="val 16667"/>
              </a:avLst>
            </a:prstGeom>
            <a:solidFill>
              <a:srgbClr val="1822CD"/>
            </a:solidFill>
            <a:ln w="38160">
              <a:solidFill>
                <a:srgbClr val="000000"/>
              </a:solidFill>
              <a:miter lim="800000"/>
              <a:headEnd/>
              <a:tailEnd/>
            </a:ln>
            <a:effectLst>
              <a:outerShdw dist="73964" dir="1863565"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23005" name="Text Box 70"/>
            <p:cNvSpPr txBox="1">
              <a:spLocks noChangeArrowheads="1"/>
            </p:cNvSpPr>
            <p:nvPr/>
          </p:nvSpPr>
          <p:spPr bwMode="auto">
            <a:xfrm>
              <a:off x="1983" y="2417"/>
              <a:ext cx="789" cy="6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875"/>
                </a:spcBef>
                <a:buClr>
                  <a:srgbClr val="FFFFFF"/>
                </a:buClr>
                <a:buSzPct val="100000"/>
              </a:pPr>
              <a:r>
                <a:rPr lang="en-GB" sz="1400" b="1">
                  <a:solidFill>
                    <a:srgbClr val="FFFFFF"/>
                  </a:solidFill>
                  <a:latin typeface="Helvetica" charset="0"/>
                </a:rPr>
                <a:t>TRẬT TỰ HỢP LÝ TRONG HỘI THÁNH</a:t>
              </a:r>
            </a:p>
          </p:txBody>
        </p:sp>
        <p:sp>
          <p:nvSpPr>
            <p:cNvPr id="123006" name="Text Box 71"/>
            <p:cNvSpPr txBox="1">
              <a:spLocks noChangeArrowheads="1"/>
            </p:cNvSpPr>
            <p:nvPr/>
          </p:nvSpPr>
          <p:spPr bwMode="auto">
            <a:xfrm>
              <a:off x="1992" y="2230"/>
              <a:ext cx="789" cy="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750"/>
                </a:spcBef>
                <a:buClr>
                  <a:srgbClr val="FFFF00"/>
                </a:buClr>
                <a:buSzPct val="100000"/>
              </a:pPr>
              <a:r>
                <a:rPr lang="en-GB" sz="1200" b="1">
                  <a:solidFill>
                    <a:srgbClr val="FFFF00"/>
                  </a:solidFill>
                  <a:latin typeface="Helvetica" charset="0"/>
                </a:rPr>
                <a:t>I TI-MÔ-THÊ</a:t>
              </a:r>
            </a:p>
          </p:txBody>
        </p:sp>
        <p:sp>
          <p:nvSpPr>
            <p:cNvPr id="123007" name="Text Box 72"/>
            <p:cNvSpPr txBox="1">
              <a:spLocks noChangeArrowheads="1"/>
            </p:cNvSpPr>
            <p:nvPr/>
          </p:nvSpPr>
          <p:spPr bwMode="auto">
            <a:xfrm>
              <a:off x="1940" y="3110"/>
              <a:ext cx="902"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00"/>
                </a:buClr>
                <a:buSzPct val="100000"/>
              </a:pPr>
              <a:r>
                <a:rPr lang="en-GB" sz="1800" b="1">
                  <a:solidFill>
                    <a:srgbClr val="FFFF00"/>
                  </a:solidFill>
                  <a:latin typeface="Helvetica" charset="0"/>
                </a:rPr>
                <a:t>2:8</a:t>
              </a:r>
            </a:p>
          </p:txBody>
        </p:sp>
      </p:grpSp>
      <p:grpSp>
        <p:nvGrpSpPr>
          <p:cNvPr id="6" name="Group 73"/>
          <p:cNvGrpSpPr>
            <a:grpSpLocks/>
          </p:cNvGrpSpPr>
          <p:nvPr/>
        </p:nvGrpSpPr>
        <p:grpSpPr bwMode="auto">
          <a:xfrm>
            <a:off x="4227513" y="3454400"/>
            <a:ext cx="1431925" cy="1855788"/>
            <a:chOff x="2705" y="2197"/>
            <a:chExt cx="902" cy="1169"/>
          </a:xfrm>
        </p:grpSpPr>
        <p:sp>
          <p:nvSpPr>
            <p:cNvPr id="223306" name="AutoShape 74"/>
            <p:cNvSpPr>
              <a:spLocks noChangeArrowheads="1"/>
            </p:cNvSpPr>
            <p:nvPr/>
          </p:nvSpPr>
          <p:spPr bwMode="auto">
            <a:xfrm>
              <a:off x="2806" y="2197"/>
              <a:ext cx="667" cy="880"/>
            </a:xfrm>
            <a:prstGeom prst="roundRect">
              <a:avLst>
                <a:gd name="adj" fmla="val 16667"/>
              </a:avLst>
            </a:prstGeom>
            <a:solidFill>
              <a:srgbClr val="1822CD"/>
            </a:solidFill>
            <a:ln w="38160">
              <a:solidFill>
                <a:srgbClr val="000000"/>
              </a:solidFill>
              <a:miter lim="800000"/>
              <a:headEnd/>
              <a:tailEnd/>
            </a:ln>
            <a:effectLst>
              <a:outerShdw dist="73964" dir="1863565"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23001" name="Text Box 75"/>
            <p:cNvSpPr txBox="1">
              <a:spLocks noChangeArrowheads="1"/>
            </p:cNvSpPr>
            <p:nvPr/>
          </p:nvSpPr>
          <p:spPr bwMode="auto">
            <a:xfrm>
              <a:off x="2727" y="2232"/>
              <a:ext cx="789" cy="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750"/>
                </a:spcBef>
                <a:buClr>
                  <a:srgbClr val="FFFF00"/>
                </a:buClr>
                <a:buSzPct val="100000"/>
              </a:pPr>
              <a:r>
                <a:rPr lang="en-GB" sz="1200" b="1">
                  <a:solidFill>
                    <a:srgbClr val="FFFF00"/>
                  </a:solidFill>
                  <a:latin typeface="Helvetica" charset="0"/>
                </a:rPr>
                <a:t>II TI-MÔ-THÊ</a:t>
              </a:r>
            </a:p>
          </p:txBody>
        </p:sp>
        <p:sp>
          <p:nvSpPr>
            <p:cNvPr id="123002" name="Text Box 76"/>
            <p:cNvSpPr txBox="1">
              <a:spLocks noChangeArrowheads="1"/>
            </p:cNvSpPr>
            <p:nvPr/>
          </p:nvSpPr>
          <p:spPr bwMode="auto">
            <a:xfrm>
              <a:off x="2753" y="2361"/>
              <a:ext cx="789" cy="5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875"/>
                </a:spcBef>
                <a:buClr>
                  <a:srgbClr val="FFFFFF"/>
                </a:buClr>
                <a:buSzPct val="100000"/>
              </a:pPr>
              <a:endParaRPr lang="en-GB" sz="400" b="1">
                <a:solidFill>
                  <a:srgbClr val="FFFFFF"/>
                </a:solidFill>
                <a:latin typeface="Helvetica" charset="0"/>
              </a:endParaRPr>
            </a:p>
            <a:p>
              <a:pPr algn="ctr">
                <a:spcBef>
                  <a:spcPts val="875"/>
                </a:spcBef>
                <a:buClr>
                  <a:srgbClr val="FFFFFF"/>
                </a:buClr>
                <a:buSzPct val="100000"/>
              </a:pPr>
              <a:r>
                <a:rPr lang="en-GB" sz="1400" b="1">
                  <a:solidFill>
                    <a:srgbClr val="FFFFFF"/>
                  </a:solidFill>
                  <a:latin typeface="Helvetica" charset="0"/>
                </a:rPr>
                <a:t>BẢO VỆ TIN LÀNH; </a:t>
              </a:r>
              <a:r>
                <a:rPr lang="en-GB" sz="1400" b="1" i="1">
                  <a:solidFill>
                    <a:srgbClr val="FFFFFF"/>
                  </a:solidFill>
                  <a:latin typeface="Helvetica" charset="0"/>
                </a:rPr>
                <a:t>HÃY GIẢNG ĐẠO</a:t>
              </a:r>
            </a:p>
          </p:txBody>
        </p:sp>
        <p:sp>
          <p:nvSpPr>
            <p:cNvPr id="123003" name="Text Box 77"/>
            <p:cNvSpPr txBox="1">
              <a:spLocks noChangeArrowheads="1"/>
            </p:cNvSpPr>
            <p:nvPr/>
          </p:nvSpPr>
          <p:spPr bwMode="auto">
            <a:xfrm>
              <a:off x="2705" y="3123"/>
              <a:ext cx="902"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00"/>
                </a:buClr>
                <a:buSzPct val="100000"/>
              </a:pPr>
              <a:r>
                <a:rPr lang="en-GB" sz="1800" b="1">
                  <a:solidFill>
                    <a:srgbClr val="FFFF00"/>
                  </a:solidFill>
                  <a:latin typeface="Helvetica" charset="0"/>
                </a:rPr>
                <a:t>1:13</a:t>
              </a:r>
            </a:p>
          </p:txBody>
        </p:sp>
      </p:grpSp>
      <p:grpSp>
        <p:nvGrpSpPr>
          <p:cNvPr id="7" name="Group 78"/>
          <p:cNvGrpSpPr>
            <a:grpSpLocks/>
          </p:cNvGrpSpPr>
          <p:nvPr/>
        </p:nvGrpSpPr>
        <p:grpSpPr bwMode="auto">
          <a:xfrm>
            <a:off x="5446713" y="3476625"/>
            <a:ext cx="1431925" cy="1831975"/>
            <a:chOff x="3473" y="2211"/>
            <a:chExt cx="902" cy="1154"/>
          </a:xfrm>
        </p:grpSpPr>
        <p:sp>
          <p:nvSpPr>
            <p:cNvPr id="223311" name="AutoShape 79"/>
            <p:cNvSpPr>
              <a:spLocks noChangeArrowheads="1"/>
            </p:cNvSpPr>
            <p:nvPr/>
          </p:nvSpPr>
          <p:spPr bwMode="auto">
            <a:xfrm>
              <a:off x="3568" y="2211"/>
              <a:ext cx="667" cy="880"/>
            </a:xfrm>
            <a:prstGeom prst="roundRect">
              <a:avLst>
                <a:gd name="adj" fmla="val 16667"/>
              </a:avLst>
            </a:prstGeom>
            <a:solidFill>
              <a:srgbClr val="1822CD"/>
            </a:solidFill>
            <a:ln w="38160">
              <a:solidFill>
                <a:srgbClr val="000000"/>
              </a:solidFill>
              <a:miter lim="800000"/>
              <a:headEnd/>
              <a:tailEnd/>
            </a:ln>
            <a:effectLst>
              <a:outerShdw dist="73964" dir="1863565"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22997" name="Text Box 80"/>
            <p:cNvSpPr txBox="1">
              <a:spLocks noChangeArrowheads="1"/>
            </p:cNvSpPr>
            <p:nvPr/>
          </p:nvSpPr>
          <p:spPr bwMode="auto">
            <a:xfrm>
              <a:off x="3497" y="2232"/>
              <a:ext cx="789" cy="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750"/>
                </a:spcBef>
                <a:buClr>
                  <a:srgbClr val="FFFF00"/>
                </a:buClr>
                <a:buSzPct val="100000"/>
              </a:pPr>
              <a:r>
                <a:rPr lang="en-GB" sz="1200" b="1">
                  <a:solidFill>
                    <a:srgbClr val="FFFF00"/>
                  </a:solidFill>
                  <a:latin typeface="Helvetica" charset="0"/>
                </a:rPr>
                <a:t>TÍT</a:t>
              </a:r>
            </a:p>
          </p:txBody>
        </p:sp>
        <p:sp>
          <p:nvSpPr>
            <p:cNvPr id="122998" name="Text Box 81"/>
            <p:cNvSpPr txBox="1">
              <a:spLocks noChangeArrowheads="1"/>
            </p:cNvSpPr>
            <p:nvPr/>
          </p:nvSpPr>
          <p:spPr bwMode="auto">
            <a:xfrm>
              <a:off x="3516" y="2433"/>
              <a:ext cx="789" cy="6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875"/>
                </a:spcBef>
                <a:buClr>
                  <a:srgbClr val="FFFFFF"/>
                </a:buClr>
                <a:buSzPct val="100000"/>
              </a:pPr>
              <a:r>
                <a:rPr lang="en-GB" sz="1400" b="1">
                  <a:solidFill>
                    <a:srgbClr val="FFFFFF"/>
                  </a:solidFill>
                  <a:latin typeface="Helvetica" charset="0"/>
                </a:rPr>
                <a:t>PHẨM CHẤT CỦA         </a:t>
              </a:r>
              <a:r>
                <a:rPr lang="en-GB" sz="1400" b="1">
                  <a:solidFill>
                    <a:srgbClr val="FC0128"/>
                  </a:solidFill>
                  <a:latin typeface="Helvetica" charset="0"/>
                </a:rPr>
                <a:t>TRƯỞNG LÃO</a:t>
              </a:r>
              <a:endParaRPr lang="en-GB" sz="1400" b="1">
                <a:latin typeface="Helvetica" charset="0"/>
              </a:endParaRPr>
            </a:p>
          </p:txBody>
        </p:sp>
        <p:sp>
          <p:nvSpPr>
            <p:cNvPr id="122999" name="Text Box 82"/>
            <p:cNvSpPr txBox="1">
              <a:spLocks noChangeArrowheads="1"/>
            </p:cNvSpPr>
            <p:nvPr/>
          </p:nvSpPr>
          <p:spPr bwMode="auto">
            <a:xfrm>
              <a:off x="3473" y="3122"/>
              <a:ext cx="902"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00"/>
                </a:buClr>
                <a:buSzPct val="100000"/>
              </a:pPr>
              <a:r>
                <a:rPr lang="en-GB" sz="1800" b="1" u="sng">
                  <a:solidFill>
                    <a:srgbClr val="FFFF00"/>
                  </a:solidFill>
                  <a:latin typeface="Helvetica" charset="0"/>
                </a:rPr>
                <a:t>2:1-2</a:t>
              </a:r>
            </a:p>
          </p:txBody>
        </p:sp>
      </p:grpSp>
      <p:grpSp>
        <p:nvGrpSpPr>
          <p:cNvPr id="8" name="Group 101"/>
          <p:cNvGrpSpPr>
            <a:grpSpLocks/>
          </p:cNvGrpSpPr>
          <p:nvPr/>
        </p:nvGrpSpPr>
        <p:grpSpPr bwMode="auto">
          <a:xfrm>
            <a:off x="6675438" y="3486150"/>
            <a:ext cx="1431925" cy="1827213"/>
            <a:chOff x="4205" y="2196"/>
            <a:chExt cx="902" cy="1151"/>
          </a:xfrm>
        </p:grpSpPr>
        <p:sp>
          <p:nvSpPr>
            <p:cNvPr id="223316" name="AutoShape 84"/>
            <p:cNvSpPr>
              <a:spLocks noChangeArrowheads="1"/>
            </p:cNvSpPr>
            <p:nvPr/>
          </p:nvSpPr>
          <p:spPr bwMode="auto">
            <a:xfrm>
              <a:off x="4306" y="2196"/>
              <a:ext cx="667" cy="880"/>
            </a:xfrm>
            <a:prstGeom prst="roundRect">
              <a:avLst>
                <a:gd name="adj" fmla="val 16667"/>
              </a:avLst>
            </a:prstGeom>
            <a:solidFill>
              <a:srgbClr val="1822CD"/>
            </a:solidFill>
            <a:ln w="38160">
              <a:solidFill>
                <a:srgbClr val="000000"/>
              </a:solidFill>
              <a:miter lim="800000"/>
              <a:headEnd/>
              <a:tailEnd/>
            </a:ln>
            <a:effectLst>
              <a:outerShdw dist="73964" dir="1863565"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22993" name="Text Box 85"/>
            <p:cNvSpPr txBox="1">
              <a:spLocks noChangeArrowheads="1"/>
            </p:cNvSpPr>
            <p:nvPr/>
          </p:nvSpPr>
          <p:spPr bwMode="auto">
            <a:xfrm>
              <a:off x="4250" y="2220"/>
              <a:ext cx="789" cy="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750"/>
                </a:spcBef>
                <a:buClr>
                  <a:srgbClr val="FFFF00"/>
                </a:buClr>
                <a:buSzPct val="100000"/>
              </a:pPr>
              <a:r>
                <a:rPr lang="en-GB" sz="1200" b="1">
                  <a:solidFill>
                    <a:srgbClr val="FFFF00"/>
                  </a:solidFill>
                  <a:latin typeface="Helvetica" charset="0"/>
                </a:rPr>
                <a:t>PHI-LÊ-MÔN</a:t>
              </a:r>
            </a:p>
          </p:txBody>
        </p:sp>
        <p:sp>
          <p:nvSpPr>
            <p:cNvPr id="122994" name="Text Box 86"/>
            <p:cNvSpPr txBox="1">
              <a:spLocks noChangeArrowheads="1"/>
            </p:cNvSpPr>
            <p:nvPr/>
          </p:nvSpPr>
          <p:spPr bwMode="auto">
            <a:xfrm>
              <a:off x="4252" y="2312"/>
              <a:ext cx="789" cy="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875"/>
                </a:spcBef>
                <a:buClr>
                  <a:srgbClr val="FFFFFF"/>
                </a:buClr>
                <a:buSzPct val="100000"/>
              </a:pPr>
              <a:r>
                <a:rPr lang="en-GB" sz="1400" b="1">
                  <a:solidFill>
                    <a:srgbClr val="FFFFFF"/>
                  </a:solidFill>
                  <a:latin typeface="Helvetica" charset="0"/>
                </a:rPr>
                <a:t>CHẤP NHẬN NHAU </a:t>
              </a:r>
              <a:r>
                <a:rPr lang="en-GB" sz="1400" b="1" i="1">
                  <a:solidFill>
                    <a:srgbClr val="FFFFFF"/>
                  </a:solidFill>
                  <a:latin typeface="Helvetica" charset="0"/>
                </a:rPr>
                <a:t>TRONG ĐẤNG CHRIST</a:t>
              </a:r>
            </a:p>
          </p:txBody>
        </p:sp>
        <p:sp>
          <p:nvSpPr>
            <p:cNvPr id="122995" name="Text Box 87"/>
            <p:cNvSpPr txBox="1">
              <a:spLocks noChangeArrowheads="1"/>
            </p:cNvSpPr>
            <p:nvPr/>
          </p:nvSpPr>
          <p:spPr bwMode="auto">
            <a:xfrm>
              <a:off x="4205" y="3104"/>
              <a:ext cx="902"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00"/>
                </a:buClr>
                <a:buSzPct val="100000"/>
              </a:pPr>
              <a:r>
                <a:rPr lang="en-GB" sz="1800" b="1">
                  <a:solidFill>
                    <a:srgbClr val="FFFF00"/>
                  </a:solidFill>
                  <a:latin typeface="Helvetica" charset="0"/>
                </a:rPr>
                <a:t>v.17-18</a:t>
              </a:r>
            </a:p>
          </p:txBody>
        </p:sp>
      </p:grpSp>
      <p:sp>
        <p:nvSpPr>
          <p:cNvPr id="223320" name="Oval 88"/>
          <p:cNvSpPr>
            <a:spLocks noChangeArrowheads="1"/>
          </p:cNvSpPr>
          <p:nvPr/>
        </p:nvSpPr>
        <p:spPr bwMode="auto">
          <a:xfrm>
            <a:off x="5437188" y="4365625"/>
            <a:ext cx="1404937" cy="982663"/>
          </a:xfrm>
          <a:prstGeom prst="ellipse">
            <a:avLst/>
          </a:prstGeom>
          <a:noFill/>
          <a:ln w="57240">
            <a:solidFill>
              <a:srgbClr val="FFFFFF"/>
            </a:solidFill>
            <a:miter lim="800000"/>
            <a:headEnd/>
            <a:tailEnd/>
          </a:ln>
          <a:effectLst>
            <a:outerShdw dist="7178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22893" name="Text Box 100"/>
          <p:cNvSpPr txBox="1">
            <a:spLocks noChangeArrowheads="1"/>
          </p:cNvSpPr>
          <p:nvPr/>
        </p:nvSpPr>
        <p:spPr bwMode="auto">
          <a:xfrm>
            <a:off x="9567863" y="7345363"/>
            <a:ext cx="307975"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000"/>
              </a:spcBef>
              <a:buClr>
                <a:srgbClr val="FFFFFF"/>
              </a:buClr>
              <a:buSzPct val="100000"/>
            </a:pPr>
            <a:r>
              <a:rPr lang="en-GB" sz="1600" b="1">
                <a:solidFill>
                  <a:srgbClr val="FFFFFF"/>
                </a:solidFill>
                <a:latin typeface="Comic Sans MS" charset="0"/>
              </a:rPr>
              <a:t>5</a:t>
            </a:r>
          </a:p>
        </p:txBody>
      </p:sp>
      <p:grpSp>
        <p:nvGrpSpPr>
          <p:cNvPr id="9" name="Group 45"/>
          <p:cNvGrpSpPr>
            <a:grpSpLocks/>
          </p:cNvGrpSpPr>
          <p:nvPr/>
        </p:nvGrpSpPr>
        <p:grpSpPr bwMode="auto">
          <a:xfrm>
            <a:off x="7947025" y="1366838"/>
            <a:ext cx="1431925" cy="1843087"/>
            <a:chOff x="5006" y="861"/>
            <a:chExt cx="902" cy="1161"/>
          </a:xfrm>
        </p:grpSpPr>
        <p:sp>
          <p:nvSpPr>
            <p:cNvPr id="122" name="AutoShape 46"/>
            <p:cNvSpPr>
              <a:spLocks noChangeArrowheads="1"/>
            </p:cNvSpPr>
            <p:nvPr/>
          </p:nvSpPr>
          <p:spPr bwMode="auto">
            <a:xfrm>
              <a:off x="5117" y="861"/>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22989" name="Text Box 47"/>
            <p:cNvSpPr txBox="1">
              <a:spLocks noChangeArrowheads="1"/>
            </p:cNvSpPr>
            <p:nvPr/>
          </p:nvSpPr>
          <p:spPr bwMode="auto">
            <a:xfrm>
              <a:off x="5064" y="877"/>
              <a:ext cx="789" cy="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750"/>
                </a:spcBef>
                <a:buClr>
                  <a:srgbClr val="FFFF00"/>
                </a:buClr>
                <a:buSzPct val="100000"/>
              </a:pPr>
              <a:r>
                <a:rPr lang="en-GB" sz="1200" b="1">
                  <a:solidFill>
                    <a:srgbClr val="FFFF00"/>
                  </a:solidFill>
                  <a:latin typeface="Helvetica" charset="0"/>
                </a:rPr>
                <a:t>CÔ-LÔ-SE</a:t>
              </a:r>
            </a:p>
          </p:txBody>
        </p:sp>
        <p:sp>
          <p:nvSpPr>
            <p:cNvPr id="122990" name="Text Box 48"/>
            <p:cNvSpPr txBox="1">
              <a:spLocks noChangeArrowheads="1"/>
            </p:cNvSpPr>
            <p:nvPr/>
          </p:nvSpPr>
          <p:spPr bwMode="auto">
            <a:xfrm>
              <a:off x="5053" y="1008"/>
              <a:ext cx="789" cy="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875"/>
                </a:spcBef>
                <a:buClr>
                  <a:srgbClr val="FFFFFF"/>
                </a:buClr>
                <a:buSzPct val="100000"/>
              </a:pPr>
              <a:r>
                <a:rPr lang="en-GB" sz="1400" b="1">
                  <a:solidFill>
                    <a:srgbClr val="FFFFFF"/>
                  </a:solidFill>
                  <a:latin typeface="Helvetica" charset="0"/>
                </a:rPr>
                <a:t>GIÊ-XU CHRIST: XỨNG ĐÁNG TRỌN VẸN</a:t>
              </a:r>
            </a:p>
          </p:txBody>
        </p:sp>
        <p:sp>
          <p:nvSpPr>
            <p:cNvPr id="122991" name="Text Box 49"/>
            <p:cNvSpPr txBox="1">
              <a:spLocks noChangeArrowheads="1"/>
            </p:cNvSpPr>
            <p:nvPr/>
          </p:nvSpPr>
          <p:spPr bwMode="auto">
            <a:xfrm>
              <a:off x="5006" y="1779"/>
              <a:ext cx="902"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00"/>
                </a:buClr>
                <a:buSzPct val="100000"/>
              </a:pPr>
              <a:r>
                <a:rPr lang="en-GB" sz="1800" b="1">
                  <a:solidFill>
                    <a:srgbClr val="FFFF00"/>
                  </a:solidFill>
                  <a:latin typeface="Helvetica" charset="0"/>
                </a:rPr>
                <a:t>2:10</a:t>
              </a:r>
            </a:p>
          </p:txBody>
        </p:sp>
      </p:grpSp>
      <p:sp>
        <p:nvSpPr>
          <p:cNvPr id="122895" name="Rectangle 93"/>
          <p:cNvSpPr>
            <a:spLocks noChangeArrowheads="1"/>
          </p:cNvSpPr>
          <p:nvPr/>
        </p:nvSpPr>
        <p:spPr bwMode="auto">
          <a:xfrm>
            <a:off x="38100" y="2660650"/>
            <a:ext cx="7851775" cy="2695575"/>
          </a:xfrm>
          <a:prstGeom prst="rect">
            <a:avLst/>
          </a:prstGeom>
          <a:solidFill>
            <a:srgbClr val="000000">
              <a:alpha val="50195"/>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122896" name="Rectangle 89"/>
          <p:cNvSpPr>
            <a:spLocks noChangeArrowheads="1"/>
          </p:cNvSpPr>
          <p:nvPr/>
        </p:nvSpPr>
        <p:spPr bwMode="auto">
          <a:xfrm>
            <a:off x="9313863" y="3563938"/>
            <a:ext cx="1454150"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grpSp>
        <p:nvGrpSpPr>
          <p:cNvPr id="10" name="Group 195"/>
          <p:cNvGrpSpPr>
            <a:grpSpLocks/>
          </p:cNvGrpSpPr>
          <p:nvPr/>
        </p:nvGrpSpPr>
        <p:grpSpPr bwMode="auto">
          <a:xfrm>
            <a:off x="8278813" y="3762375"/>
            <a:ext cx="1431925" cy="1820863"/>
            <a:chOff x="5215" y="2370"/>
            <a:chExt cx="902" cy="1147"/>
          </a:xfrm>
        </p:grpSpPr>
        <p:grpSp>
          <p:nvGrpSpPr>
            <p:cNvPr id="122983" name="Group 194"/>
            <p:cNvGrpSpPr>
              <a:grpSpLocks/>
            </p:cNvGrpSpPr>
            <p:nvPr/>
          </p:nvGrpSpPr>
          <p:grpSpPr bwMode="auto">
            <a:xfrm>
              <a:off x="5250" y="2370"/>
              <a:ext cx="798" cy="880"/>
              <a:chOff x="5250" y="2370"/>
              <a:chExt cx="798" cy="880"/>
            </a:xfrm>
          </p:grpSpPr>
          <p:sp>
            <p:nvSpPr>
              <p:cNvPr id="144" name="AutoShape 189"/>
              <p:cNvSpPr>
                <a:spLocks noChangeArrowheads="1"/>
              </p:cNvSpPr>
              <p:nvPr/>
            </p:nvSpPr>
            <p:spPr bwMode="auto">
              <a:xfrm>
                <a:off x="5314" y="2370"/>
                <a:ext cx="667" cy="880"/>
              </a:xfrm>
              <a:prstGeom prst="roundRect">
                <a:avLst>
                  <a:gd name="adj" fmla="val 16667"/>
                </a:avLst>
              </a:prstGeom>
              <a:solidFill>
                <a:srgbClr val="054C1F"/>
              </a:solidFill>
              <a:ln w="38160">
                <a:solidFill>
                  <a:srgbClr val="000000"/>
                </a:solidFill>
                <a:miter lim="800000"/>
                <a:headEnd/>
                <a:tailEnd/>
              </a:ln>
              <a:effectLst>
                <a:outerShdw dist="73964" dir="1863565"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22986" name="Text Box 190"/>
              <p:cNvSpPr txBox="1">
                <a:spLocks noChangeArrowheads="1"/>
              </p:cNvSpPr>
              <p:nvPr/>
            </p:nvSpPr>
            <p:spPr bwMode="auto">
              <a:xfrm>
                <a:off x="5250" y="2396"/>
                <a:ext cx="789" cy="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750"/>
                  </a:spcBef>
                  <a:buClr>
                    <a:srgbClr val="FFFF00"/>
                  </a:buClr>
                  <a:buSzPct val="100000"/>
                </a:pPr>
                <a:r>
                  <a:rPr lang="en-GB" sz="1200" b="1">
                    <a:solidFill>
                      <a:srgbClr val="FFFF00"/>
                    </a:solidFill>
                    <a:latin typeface="Helvetica" charset="0"/>
                  </a:rPr>
                  <a:t>HÊ-BƠ-RƠ</a:t>
                </a:r>
              </a:p>
            </p:txBody>
          </p:sp>
          <p:sp>
            <p:nvSpPr>
              <p:cNvPr id="122987" name="Text Box 191"/>
              <p:cNvSpPr txBox="1">
                <a:spLocks noChangeArrowheads="1"/>
              </p:cNvSpPr>
              <p:nvPr/>
            </p:nvSpPr>
            <p:spPr bwMode="auto">
              <a:xfrm>
                <a:off x="5259" y="2493"/>
                <a:ext cx="789" cy="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875"/>
                  </a:spcBef>
                  <a:buClr>
                    <a:srgbClr val="CCECFF"/>
                  </a:buClr>
                  <a:buSzPct val="100000"/>
                </a:pPr>
                <a:r>
                  <a:rPr lang="en-GB" sz="1400" b="1">
                    <a:solidFill>
                      <a:srgbClr val="CCECFF"/>
                    </a:solidFill>
                    <a:latin typeface="Helvetica" charset="0"/>
                  </a:rPr>
                  <a:t>GIÊ-XU CHRIST: </a:t>
                </a:r>
                <a:r>
                  <a:rPr lang="en-GB" sz="1400" b="1" i="1">
                    <a:solidFill>
                      <a:srgbClr val="FC0128"/>
                    </a:solidFill>
                    <a:latin typeface="Helvetica" charset="0"/>
                  </a:rPr>
                  <a:t>TỐI CAO,   </a:t>
                </a:r>
                <a:r>
                  <a:rPr lang="en-GB" sz="1400" b="1">
                    <a:solidFill>
                      <a:srgbClr val="FC0128"/>
                    </a:solidFill>
                    <a:latin typeface="Helvetica" charset="0"/>
                  </a:rPr>
                  <a:t>CÓ THẨM QUYỀN</a:t>
                </a:r>
              </a:p>
            </p:txBody>
          </p:sp>
        </p:grpSp>
        <p:sp>
          <p:nvSpPr>
            <p:cNvPr id="122984" name="Text Box 192"/>
            <p:cNvSpPr txBox="1">
              <a:spLocks noChangeArrowheads="1"/>
            </p:cNvSpPr>
            <p:nvPr/>
          </p:nvSpPr>
          <p:spPr bwMode="auto">
            <a:xfrm>
              <a:off x="5215" y="3274"/>
              <a:ext cx="902"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00"/>
                </a:buClr>
                <a:buSzPct val="100000"/>
              </a:pPr>
              <a:r>
                <a:rPr lang="en-GB" sz="1800" b="1" u="sng">
                  <a:solidFill>
                    <a:srgbClr val="FFFF00"/>
                  </a:solidFill>
                  <a:latin typeface="Helvetica" charset="0"/>
                </a:rPr>
                <a:t>1:4</a:t>
              </a:r>
            </a:p>
          </p:txBody>
        </p:sp>
      </p:grpSp>
      <p:sp>
        <p:nvSpPr>
          <p:cNvPr id="147" name="Oval 193"/>
          <p:cNvSpPr>
            <a:spLocks noChangeArrowheads="1"/>
          </p:cNvSpPr>
          <p:nvPr/>
        </p:nvSpPr>
        <p:spPr bwMode="auto">
          <a:xfrm>
            <a:off x="8308975" y="4362450"/>
            <a:ext cx="1404938" cy="1323975"/>
          </a:xfrm>
          <a:prstGeom prst="ellipse">
            <a:avLst/>
          </a:prstGeom>
          <a:noFill/>
          <a:ln w="57240">
            <a:solidFill>
              <a:srgbClr val="FFFFFF"/>
            </a:solidFill>
            <a:miter lim="800000"/>
            <a:headEnd/>
            <a:tailEnd/>
          </a:ln>
          <a:effectLst>
            <a:outerShdw dist="7178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grpSp>
        <p:nvGrpSpPr>
          <p:cNvPr id="12" name="Group 196"/>
          <p:cNvGrpSpPr>
            <a:grpSpLocks/>
          </p:cNvGrpSpPr>
          <p:nvPr/>
        </p:nvGrpSpPr>
        <p:grpSpPr bwMode="auto">
          <a:xfrm>
            <a:off x="177800" y="5561013"/>
            <a:ext cx="1431925" cy="1866900"/>
            <a:chOff x="112" y="3503"/>
            <a:chExt cx="902" cy="1176"/>
          </a:xfrm>
        </p:grpSpPr>
        <p:sp>
          <p:nvSpPr>
            <p:cNvPr id="149" name="AutoShape 96"/>
            <p:cNvSpPr>
              <a:spLocks noChangeArrowheads="1"/>
            </p:cNvSpPr>
            <p:nvPr/>
          </p:nvSpPr>
          <p:spPr bwMode="auto">
            <a:xfrm>
              <a:off x="214" y="3503"/>
              <a:ext cx="667" cy="880"/>
            </a:xfrm>
            <a:prstGeom prst="roundRect">
              <a:avLst>
                <a:gd name="adj" fmla="val 16667"/>
              </a:avLst>
            </a:prstGeom>
            <a:solidFill>
              <a:srgbClr val="054C1F"/>
            </a:solidFill>
            <a:ln w="38160">
              <a:solidFill>
                <a:srgbClr val="000000"/>
              </a:solidFill>
              <a:miter lim="800000"/>
              <a:headEnd/>
              <a:tailEnd/>
            </a:ln>
            <a:effectLst>
              <a:outerShdw dist="81185" dir="2321969"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22980" name="Text Box 97"/>
            <p:cNvSpPr txBox="1">
              <a:spLocks noChangeArrowheads="1"/>
            </p:cNvSpPr>
            <p:nvPr/>
          </p:nvSpPr>
          <p:spPr bwMode="auto">
            <a:xfrm>
              <a:off x="151" y="3540"/>
              <a:ext cx="789" cy="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750"/>
                </a:spcBef>
                <a:buClr>
                  <a:srgbClr val="FFFF00"/>
                </a:buClr>
                <a:buSzPct val="100000"/>
              </a:pPr>
              <a:r>
                <a:rPr lang="en-GB" sz="1200" b="1">
                  <a:solidFill>
                    <a:srgbClr val="FFFF00"/>
                  </a:solidFill>
                  <a:latin typeface="Helvetica" charset="0"/>
                </a:rPr>
                <a:t>GIA-CƠ</a:t>
              </a:r>
            </a:p>
          </p:txBody>
        </p:sp>
        <p:sp>
          <p:nvSpPr>
            <p:cNvPr id="122981" name="Text Box 98"/>
            <p:cNvSpPr txBox="1">
              <a:spLocks noChangeArrowheads="1"/>
            </p:cNvSpPr>
            <p:nvPr/>
          </p:nvSpPr>
          <p:spPr bwMode="auto">
            <a:xfrm>
              <a:off x="156" y="3627"/>
              <a:ext cx="789" cy="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875"/>
                </a:spcBef>
                <a:buClr>
                  <a:srgbClr val="CCECFF"/>
                </a:buClr>
                <a:buSzPct val="100000"/>
              </a:pPr>
              <a:r>
                <a:rPr lang="en-GB" sz="1400" b="1">
                  <a:solidFill>
                    <a:srgbClr val="CCECFF"/>
                  </a:solidFill>
                  <a:latin typeface="Helvetica" charset="0"/>
                </a:rPr>
                <a:t>ĐỨC TIN CÓ VIỆC LÀM TRONG </a:t>
              </a:r>
              <a:r>
                <a:rPr lang="en-GB" sz="1400" b="1">
                  <a:solidFill>
                    <a:srgbClr val="FFFF00"/>
                  </a:solidFill>
                  <a:latin typeface="Helvetica" charset="0"/>
                </a:rPr>
                <a:t>ĐỜI SỐNG HÀNG NGÀY </a:t>
              </a:r>
            </a:p>
          </p:txBody>
        </p:sp>
        <p:sp>
          <p:nvSpPr>
            <p:cNvPr id="122982" name="Text Box 99"/>
            <p:cNvSpPr txBox="1">
              <a:spLocks noChangeArrowheads="1"/>
            </p:cNvSpPr>
            <p:nvPr/>
          </p:nvSpPr>
          <p:spPr bwMode="auto">
            <a:xfrm>
              <a:off x="112" y="4436"/>
              <a:ext cx="902"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00"/>
                </a:buClr>
                <a:buSzPct val="100000"/>
              </a:pPr>
              <a:r>
                <a:rPr lang="en-GB" sz="1800" b="1" u="sng">
                  <a:solidFill>
                    <a:srgbClr val="FFFF00"/>
                  </a:solidFill>
                  <a:latin typeface="Helvetica" charset="0"/>
                </a:rPr>
                <a:t>2:26</a:t>
              </a:r>
            </a:p>
          </p:txBody>
        </p:sp>
      </p:grpSp>
      <p:grpSp>
        <p:nvGrpSpPr>
          <p:cNvPr id="13" name="Group 100"/>
          <p:cNvGrpSpPr>
            <a:grpSpLocks/>
          </p:cNvGrpSpPr>
          <p:nvPr/>
        </p:nvGrpSpPr>
        <p:grpSpPr bwMode="auto">
          <a:xfrm>
            <a:off x="1414463" y="5570538"/>
            <a:ext cx="1431925" cy="1876425"/>
            <a:chOff x="1187" y="3495"/>
            <a:chExt cx="902" cy="1182"/>
          </a:xfrm>
        </p:grpSpPr>
        <p:sp>
          <p:nvSpPr>
            <p:cNvPr id="154" name="AutoShape 101"/>
            <p:cNvSpPr>
              <a:spLocks noChangeArrowheads="1"/>
            </p:cNvSpPr>
            <p:nvPr/>
          </p:nvSpPr>
          <p:spPr bwMode="auto">
            <a:xfrm>
              <a:off x="1273" y="3495"/>
              <a:ext cx="667" cy="880"/>
            </a:xfrm>
            <a:prstGeom prst="roundRect">
              <a:avLst>
                <a:gd name="adj" fmla="val 16667"/>
              </a:avLst>
            </a:prstGeom>
            <a:solidFill>
              <a:srgbClr val="054C1F"/>
            </a:solidFill>
            <a:ln w="38160">
              <a:solidFill>
                <a:srgbClr val="000000"/>
              </a:solidFill>
              <a:miter lim="800000"/>
              <a:headEnd/>
              <a:tailEnd/>
            </a:ln>
            <a:effectLst>
              <a:outerShdw dist="81185" dir="2321969"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22976" name="Text Box 102"/>
            <p:cNvSpPr txBox="1">
              <a:spLocks noChangeArrowheads="1"/>
            </p:cNvSpPr>
            <p:nvPr/>
          </p:nvSpPr>
          <p:spPr bwMode="auto">
            <a:xfrm>
              <a:off x="1189" y="3530"/>
              <a:ext cx="789" cy="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750"/>
                </a:spcBef>
                <a:buClr>
                  <a:srgbClr val="FFFF00"/>
                </a:buClr>
                <a:buSzPct val="100000"/>
              </a:pPr>
              <a:r>
                <a:rPr lang="en-GB" sz="1200" b="1">
                  <a:solidFill>
                    <a:srgbClr val="FFFF00"/>
                  </a:solidFill>
                  <a:latin typeface="Helvetica" charset="0"/>
                </a:rPr>
                <a:t>I PHI-E-RƠ</a:t>
              </a:r>
            </a:p>
          </p:txBody>
        </p:sp>
        <p:sp>
          <p:nvSpPr>
            <p:cNvPr id="122977" name="Text Box 103"/>
            <p:cNvSpPr txBox="1">
              <a:spLocks noChangeArrowheads="1"/>
            </p:cNvSpPr>
            <p:nvPr/>
          </p:nvSpPr>
          <p:spPr bwMode="auto">
            <a:xfrm>
              <a:off x="1209" y="3720"/>
              <a:ext cx="789" cy="6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875"/>
                </a:spcBef>
                <a:buClr>
                  <a:srgbClr val="CCECFF"/>
                </a:buClr>
                <a:buSzPct val="100000"/>
              </a:pPr>
              <a:r>
                <a:rPr lang="en-GB" sz="1400" b="1">
                  <a:solidFill>
                    <a:srgbClr val="CCECFF"/>
                  </a:solidFill>
                  <a:latin typeface="Helvetica" charset="0"/>
                </a:rPr>
                <a:t>NẾP SỐNG VÀ BỔN PHẬN CƠ ĐỐC</a:t>
              </a:r>
              <a:endParaRPr lang="en-GB" sz="1400" b="1">
                <a:solidFill>
                  <a:srgbClr val="FFFFFF"/>
                </a:solidFill>
                <a:latin typeface="Helvetica" charset="0"/>
              </a:endParaRPr>
            </a:p>
          </p:txBody>
        </p:sp>
        <p:sp>
          <p:nvSpPr>
            <p:cNvPr id="122978" name="Text Box 104"/>
            <p:cNvSpPr txBox="1">
              <a:spLocks noChangeArrowheads="1"/>
            </p:cNvSpPr>
            <p:nvPr/>
          </p:nvSpPr>
          <p:spPr bwMode="auto">
            <a:xfrm>
              <a:off x="1187" y="4434"/>
              <a:ext cx="902"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00"/>
                </a:buClr>
                <a:buSzPct val="100000"/>
              </a:pPr>
              <a:r>
                <a:rPr lang="en-GB" sz="1800" b="1">
                  <a:solidFill>
                    <a:srgbClr val="FFFF00"/>
                  </a:solidFill>
                  <a:latin typeface="Helvetica" charset="0"/>
                </a:rPr>
                <a:t>2:7</a:t>
              </a:r>
            </a:p>
          </p:txBody>
        </p:sp>
      </p:grpSp>
      <p:grpSp>
        <p:nvGrpSpPr>
          <p:cNvPr id="14" name="Group 105"/>
          <p:cNvGrpSpPr>
            <a:grpSpLocks/>
          </p:cNvGrpSpPr>
          <p:nvPr/>
        </p:nvGrpSpPr>
        <p:grpSpPr bwMode="auto">
          <a:xfrm>
            <a:off x="2635250" y="5565775"/>
            <a:ext cx="1431925" cy="1885950"/>
            <a:chOff x="1956" y="3492"/>
            <a:chExt cx="902" cy="1188"/>
          </a:xfrm>
        </p:grpSpPr>
        <p:sp>
          <p:nvSpPr>
            <p:cNvPr id="159" name="AutoShape 106"/>
            <p:cNvSpPr>
              <a:spLocks noChangeArrowheads="1"/>
            </p:cNvSpPr>
            <p:nvPr/>
          </p:nvSpPr>
          <p:spPr bwMode="auto">
            <a:xfrm>
              <a:off x="2044" y="3492"/>
              <a:ext cx="667" cy="880"/>
            </a:xfrm>
            <a:prstGeom prst="roundRect">
              <a:avLst>
                <a:gd name="adj" fmla="val 16667"/>
              </a:avLst>
            </a:prstGeom>
            <a:solidFill>
              <a:srgbClr val="054C1F"/>
            </a:solidFill>
            <a:ln w="38160">
              <a:solidFill>
                <a:srgbClr val="000000"/>
              </a:solidFill>
              <a:miter lim="800000"/>
              <a:headEnd/>
              <a:tailEnd/>
            </a:ln>
            <a:effectLst>
              <a:outerShdw dist="81185" dir="2321969"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22972" name="Text Box 107"/>
            <p:cNvSpPr txBox="1">
              <a:spLocks noChangeArrowheads="1"/>
            </p:cNvSpPr>
            <p:nvPr/>
          </p:nvSpPr>
          <p:spPr bwMode="auto">
            <a:xfrm>
              <a:off x="1974" y="3530"/>
              <a:ext cx="789" cy="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750"/>
                </a:spcBef>
                <a:buClr>
                  <a:srgbClr val="FFFF00"/>
                </a:buClr>
                <a:buSzPct val="100000"/>
              </a:pPr>
              <a:r>
                <a:rPr lang="en-GB" sz="1200" b="1">
                  <a:solidFill>
                    <a:srgbClr val="FFFF00"/>
                  </a:solidFill>
                  <a:latin typeface="Helvetica" charset="0"/>
                </a:rPr>
                <a:t>II PHI-E-RƠ</a:t>
              </a:r>
            </a:p>
          </p:txBody>
        </p:sp>
        <p:sp>
          <p:nvSpPr>
            <p:cNvPr id="122973" name="Text Box 108"/>
            <p:cNvSpPr txBox="1">
              <a:spLocks noChangeArrowheads="1"/>
            </p:cNvSpPr>
            <p:nvPr/>
          </p:nvSpPr>
          <p:spPr bwMode="auto">
            <a:xfrm>
              <a:off x="1992" y="3721"/>
              <a:ext cx="789" cy="5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875"/>
                </a:spcBef>
                <a:buClr>
                  <a:srgbClr val="CCECFF"/>
                </a:buClr>
                <a:buSzPct val="100000"/>
              </a:pPr>
              <a:endParaRPr lang="en-GB" sz="100" b="1">
                <a:solidFill>
                  <a:srgbClr val="CCECFF"/>
                </a:solidFill>
                <a:latin typeface="Helvetica" charset="0"/>
              </a:endParaRPr>
            </a:p>
            <a:p>
              <a:pPr algn="ctr">
                <a:spcBef>
                  <a:spcPts val="875"/>
                </a:spcBef>
                <a:buClr>
                  <a:srgbClr val="CCECFF"/>
                </a:buClr>
                <a:buSzPct val="100000"/>
              </a:pPr>
              <a:r>
                <a:rPr lang="en-GB" sz="1400" b="1">
                  <a:solidFill>
                    <a:srgbClr val="CCECFF"/>
                  </a:solidFill>
                  <a:latin typeface="Helvetica" charset="0"/>
                </a:rPr>
                <a:t>GIÁO SƯ GIẢ </a:t>
              </a:r>
              <a:r>
                <a:rPr lang="en-GB" sz="1400" b="1">
                  <a:latin typeface="Helvetica" charset="0"/>
                </a:rPr>
                <a:t>TRONG HỘI THÁNH</a:t>
              </a:r>
              <a:endParaRPr lang="en-GB" sz="1400" b="1">
                <a:solidFill>
                  <a:srgbClr val="FFFFFF"/>
                </a:solidFill>
                <a:latin typeface="Helvetica" charset="0"/>
              </a:endParaRPr>
            </a:p>
          </p:txBody>
        </p:sp>
        <p:sp>
          <p:nvSpPr>
            <p:cNvPr id="122974" name="Text Box 109"/>
            <p:cNvSpPr txBox="1">
              <a:spLocks noChangeArrowheads="1"/>
            </p:cNvSpPr>
            <p:nvPr/>
          </p:nvSpPr>
          <p:spPr bwMode="auto">
            <a:xfrm>
              <a:off x="1956" y="4437"/>
              <a:ext cx="902"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00"/>
                </a:buClr>
                <a:buSzPct val="100000"/>
              </a:pPr>
              <a:r>
                <a:rPr lang="en-GB" sz="1800" b="1">
                  <a:solidFill>
                    <a:srgbClr val="FFFF00"/>
                  </a:solidFill>
                  <a:latin typeface="Helvetica" charset="0"/>
                </a:rPr>
                <a:t>2:1</a:t>
              </a:r>
            </a:p>
          </p:txBody>
        </p:sp>
      </p:grpSp>
      <p:grpSp>
        <p:nvGrpSpPr>
          <p:cNvPr id="15" name="Group 110"/>
          <p:cNvGrpSpPr>
            <a:grpSpLocks/>
          </p:cNvGrpSpPr>
          <p:nvPr/>
        </p:nvGrpSpPr>
        <p:grpSpPr bwMode="auto">
          <a:xfrm>
            <a:off x="3860800" y="5564188"/>
            <a:ext cx="1431925" cy="1882775"/>
            <a:chOff x="2728" y="3491"/>
            <a:chExt cx="902" cy="1186"/>
          </a:xfrm>
        </p:grpSpPr>
        <p:sp>
          <p:nvSpPr>
            <p:cNvPr id="164" name="AutoShape 111"/>
            <p:cNvSpPr>
              <a:spLocks noChangeArrowheads="1"/>
            </p:cNvSpPr>
            <p:nvPr/>
          </p:nvSpPr>
          <p:spPr bwMode="auto">
            <a:xfrm>
              <a:off x="2807" y="3491"/>
              <a:ext cx="667" cy="880"/>
            </a:xfrm>
            <a:prstGeom prst="roundRect">
              <a:avLst>
                <a:gd name="adj" fmla="val 16667"/>
              </a:avLst>
            </a:prstGeom>
            <a:solidFill>
              <a:srgbClr val="054C1F"/>
            </a:solidFill>
            <a:ln w="38160">
              <a:solidFill>
                <a:srgbClr val="000000"/>
              </a:solidFill>
              <a:miter lim="800000"/>
              <a:headEnd/>
              <a:tailEnd/>
            </a:ln>
            <a:effectLst>
              <a:outerShdw dist="81185" dir="2321969"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22968" name="Text Box 112"/>
            <p:cNvSpPr txBox="1">
              <a:spLocks noChangeArrowheads="1"/>
            </p:cNvSpPr>
            <p:nvPr/>
          </p:nvSpPr>
          <p:spPr bwMode="auto">
            <a:xfrm>
              <a:off x="2738" y="3530"/>
              <a:ext cx="789" cy="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750"/>
                </a:spcBef>
                <a:buClr>
                  <a:srgbClr val="FFFF00"/>
                </a:buClr>
                <a:buSzPct val="100000"/>
              </a:pPr>
              <a:r>
                <a:rPr lang="en-GB" sz="1200" b="1">
                  <a:solidFill>
                    <a:srgbClr val="FFFF00"/>
                  </a:solidFill>
                  <a:latin typeface="Helvetica" charset="0"/>
                </a:rPr>
                <a:t>I GIĂNG</a:t>
              </a:r>
            </a:p>
          </p:txBody>
        </p:sp>
        <p:sp>
          <p:nvSpPr>
            <p:cNvPr id="122969" name="Text Box 113"/>
            <p:cNvSpPr txBox="1">
              <a:spLocks noChangeArrowheads="1"/>
            </p:cNvSpPr>
            <p:nvPr/>
          </p:nvSpPr>
          <p:spPr bwMode="auto">
            <a:xfrm>
              <a:off x="2761" y="3663"/>
              <a:ext cx="789" cy="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875"/>
                </a:spcBef>
                <a:buClr>
                  <a:srgbClr val="CCECFF"/>
                </a:buClr>
                <a:buSzPct val="100000"/>
              </a:pPr>
              <a:r>
                <a:rPr lang="en-GB" sz="1400" b="1">
                  <a:solidFill>
                    <a:srgbClr val="CCECFF"/>
                  </a:solidFill>
                  <a:latin typeface="Helvetica" charset="0"/>
                </a:rPr>
                <a:t>SỰ CỨU RỖI </a:t>
              </a:r>
              <a:r>
                <a:rPr lang="en-GB" sz="1400" b="1">
                  <a:solidFill>
                    <a:srgbClr val="FFFFFF"/>
                  </a:solidFill>
                  <a:latin typeface="Helvetica" charset="0"/>
                </a:rPr>
                <a:t>ĐƯỢC ĐẢM BẢO;</a:t>
              </a:r>
              <a:r>
                <a:rPr lang="en-GB" sz="1400" b="1">
                  <a:solidFill>
                    <a:srgbClr val="CCECFF"/>
                  </a:solidFill>
                  <a:latin typeface="Helvetica" charset="0"/>
                </a:rPr>
                <a:t> NHẬN BIẾT GIÁO SƯ GIẢ</a:t>
              </a:r>
              <a:endParaRPr lang="en-GB" sz="1400" b="1">
                <a:solidFill>
                  <a:srgbClr val="FFFFFF"/>
                </a:solidFill>
                <a:latin typeface="Helvetica" charset="0"/>
              </a:endParaRPr>
            </a:p>
          </p:txBody>
        </p:sp>
        <p:sp>
          <p:nvSpPr>
            <p:cNvPr id="122970" name="Text Box 114"/>
            <p:cNvSpPr txBox="1">
              <a:spLocks noChangeArrowheads="1"/>
            </p:cNvSpPr>
            <p:nvPr/>
          </p:nvSpPr>
          <p:spPr bwMode="auto">
            <a:xfrm>
              <a:off x="2728" y="4434"/>
              <a:ext cx="902"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00"/>
                </a:buClr>
                <a:buSzPct val="100000"/>
              </a:pPr>
              <a:r>
                <a:rPr lang="en-GB" sz="1800" b="1">
                  <a:solidFill>
                    <a:srgbClr val="FFFF00"/>
                  </a:solidFill>
                  <a:latin typeface="Helvetica" charset="0"/>
                </a:rPr>
                <a:t>5:13</a:t>
              </a:r>
            </a:p>
          </p:txBody>
        </p:sp>
      </p:grpSp>
      <p:grpSp>
        <p:nvGrpSpPr>
          <p:cNvPr id="16" name="Group 115"/>
          <p:cNvGrpSpPr>
            <a:grpSpLocks/>
          </p:cNvGrpSpPr>
          <p:nvPr/>
        </p:nvGrpSpPr>
        <p:grpSpPr bwMode="auto">
          <a:xfrm>
            <a:off x="5095875" y="5564188"/>
            <a:ext cx="1431925" cy="1884362"/>
            <a:chOff x="3506" y="3491"/>
            <a:chExt cx="902" cy="1187"/>
          </a:xfrm>
        </p:grpSpPr>
        <p:sp>
          <p:nvSpPr>
            <p:cNvPr id="169" name="AutoShape 116"/>
            <p:cNvSpPr>
              <a:spLocks noChangeArrowheads="1"/>
            </p:cNvSpPr>
            <p:nvPr/>
          </p:nvSpPr>
          <p:spPr bwMode="auto">
            <a:xfrm>
              <a:off x="3570" y="3491"/>
              <a:ext cx="667" cy="880"/>
            </a:xfrm>
            <a:prstGeom prst="roundRect">
              <a:avLst>
                <a:gd name="adj" fmla="val 16667"/>
              </a:avLst>
            </a:prstGeom>
            <a:solidFill>
              <a:srgbClr val="054C1F"/>
            </a:solidFill>
            <a:ln w="38160">
              <a:solidFill>
                <a:srgbClr val="000000"/>
              </a:solidFill>
              <a:miter lim="800000"/>
              <a:headEnd/>
              <a:tailEnd/>
            </a:ln>
            <a:effectLst>
              <a:outerShdw dist="81185" dir="2321969"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22964" name="Text Box 117"/>
            <p:cNvSpPr txBox="1">
              <a:spLocks noChangeArrowheads="1"/>
            </p:cNvSpPr>
            <p:nvPr/>
          </p:nvSpPr>
          <p:spPr bwMode="auto">
            <a:xfrm>
              <a:off x="3512" y="3530"/>
              <a:ext cx="789" cy="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750"/>
                </a:spcBef>
                <a:buClr>
                  <a:srgbClr val="FFFF00"/>
                </a:buClr>
                <a:buSzPct val="100000"/>
              </a:pPr>
              <a:r>
                <a:rPr lang="en-GB" sz="1200" b="1">
                  <a:solidFill>
                    <a:srgbClr val="FFFF00"/>
                  </a:solidFill>
                  <a:latin typeface="Helvetica" charset="0"/>
                </a:rPr>
                <a:t>II GIĂNG</a:t>
              </a:r>
            </a:p>
          </p:txBody>
        </p:sp>
        <p:sp>
          <p:nvSpPr>
            <p:cNvPr id="122965" name="Text Box 118"/>
            <p:cNvSpPr txBox="1">
              <a:spLocks noChangeArrowheads="1"/>
            </p:cNvSpPr>
            <p:nvPr/>
          </p:nvSpPr>
          <p:spPr bwMode="auto">
            <a:xfrm>
              <a:off x="3510" y="3665"/>
              <a:ext cx="789" cy="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875"/>
                </a:spcBef>
                <a:buClr>
                  <a:srgbClr val="CCECFF"/>
                </a:buClr>
                <a:buSzPct val="100000"/>
              </a:pPr>
              <a:endParaRPr lang="en-GB" sz="300" b="1">
                <a:solidFill>
                  <a:srgbClr val="CCECFF"/>
                </a:solidFill>
                <a:latin typeface="Helvetica" charset="0"/>
              </a:endParaRPr>
            </a:p>
            <a:p>
              <a:pPr algn="ctr">
                <a:spcBef>
                  <a:spcPts val="875"/>
                </a:spcBef>
                <a:buClr>
                  <a:srgbClr val="CCECFF"/>
                </a:buClr>
                <a:buSzPct val="100000"/>
              </a:pPr>
              <a:r>
                <a:rPr lang="en-GB" sz="1400" b="1">
                  <a:solidFill>
                    <a:srgbClr val="CCECFF"/>
                  </a:solidFill>
                  <a:latin typeface="Helvetica" charset="0"/>
                </a:rPr>
                <a:t>BƯỚC ĐI BỞI MẠNG LỆNH CHÚA</a:t>
              </a:r>
              <a:endParaRPr lang="en-GB" sz="1400" b="1">
                <a:solidFill>
                  <a:srgbClr val="FFFFFF"/>
                </a:solidFill>
                <a:latin typeface="Helvetica" charset="0"/>
              </a:endParaRPr>
            </a:p>
          </p:txBody>
        </p:sp>
        <p:sp>
          <p:nvSpPr>
            <p:cNvPr id="122966" name="Text Box 119"/>
            <p:cNvSpPr txBox="1">
              <a:spLocks noChangeArrowheads="1"/>
            </p:cNvSpPr>
            <p:nvPr/>
          </p:nvSpPr>
          <p:spPr bwMode="auto">
            <a:xfrm>
              <a:off x="3506" y="4435"/>
              <a:ext cx="902"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00"/>
                </a:buClr>
                <a:buSzPct val="100000"/>
              </a:pPr>
              <a:r>
                <a:rPr lang="en-GB" sz="1800" b="1">
                  <a:solidFill>
                    <a:srgbClr val="FFFF00"/>
                  </a:solidFill>
                  <a:latin typeface="Helvetica" charset="0"/>
                </a:rPr>
                <a:t>c.3</a:t>
              </a:r>
            </a:p>
          </p:txBody>
        </p:sp>
      </p:grpSp>
      <p:grpSp>
        <p:nvGrpSpPr>
          <p:cNvPr id="17" name="Group 120"/>
          <p:cNvGrpSpPr>
            <a:grpSpLocks/>
          </p:cNvGrpSpPr>
          <p:nvPr/>
        </p:nvGrpSpPr>
        <p:grpSpPr bwMode="auto">
          <a:xfrm>
            <a:off x="7512050" y="5556250"/>
            <a:ext cx="1431925" cy="1892300"/>
            <a:chOff x="5028" y="3486"/>
            <a:chExt cx="902" cy="1192"/>
          </a:xfrm>
        </p:grpSpPr>
        <p:sp>
          <p:nvSpPr>
            <p:cNvPr id="174" name="AutoShape 121"/>
            <p:cNvSpPr>
              <a:spLocks noChangeArrowheads="1"/>
            </p:cNvSpPr>
            <p:nvPr/>
          </p:nvSpPr>
          <p:spPr bwMode="auto">
            <a:xfrm>
              <a:off x="5119" y="3486"/>
              <a:ext cx="667" cy="880"/>
            </a:xfrm>
            <a:prstGeom prst="roundRect">
              <a:avLst>
                <a:gd name="adj" fmla="val 16667"/>
              </a:avLst>
            </a:prstGeom>
            <a:solidFill>
              <a:srgbClr val="054C1F"/>
            </a:solidFill>
            <a:ln w="38160">
              <a:solidFill>
                <a:srgbClr val="000000"/>
              </a:solidFill>
              <a:miter lim="800000"/>
              <a:headEnd/>
              <a:tailEnd/>
            </a:ln>
            <a:effectLst>
              <a:outerShdw dist="81185" dir="2321969"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22960" name="Text Box 122"/>
            <p:cNvSpPr txBox="1">
              <a:spLocks noChangeArrowheads="1"/>
            </p:cNvSpPr>
            <p:nvPr/>
          </p:nvSpPr>
          <p:spPr bwMode="auto">
            <a:xfrm>
              <a:off x="5030" y="3538"/>
              <a:ext cx="789" cy="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750"/>
                </a:spcBef>
                <a:buClr>
                  <a:srgbClr val="FFFF00"/>
                </a:buClr>
                <a:buSzPct val="100000"/>
              </a:pPr>
              <a:r>
                <a:rPr lang="en-GB" sz="1200" b="1">
                  <a:solidFill>
                    <a:srgbClr val="FFFF00"/>
                  </a:solidFill>
                  <a:latin typeface="Helvetica" charset="0"/>
                </a:rPr>
                <a:t>GIUĐE</a:t>
              </a:r>
            </a:p>
          </p:txBody>
        </p:sp>
        <p:sp>
          <p:nvSpPr>
            <p:cNvPr id="122961" name="Text Box 123"/>
            <p:cNvSpPr txBox="1">
              <a:spLocks noChangeArrowheads="1"/>
            </p:cNvSpPr>
            <p:nvPr/>
          </p:nvSpPr>
          <p:spPr bwMode="auto">
            <a:xfrm>
              <a:off x="5062" y="3682"/>
              <a:ext cx="789" cy="4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875"/>
                </a:spcBef>
                <a:buClr>
                  <a:srgbClr val="CCECFF"/>
                </a:buClr>
                <a:buSzPct val="100000"/>
              </a:pPr>
              <a:endParaRPr lang="en-GB" sz="600" b="1">
                <a:solidFill>
                  <a:srgbClr val="CCECFF"/>
                </a:solidFill>
                <a:latin typeface="Helvetica" charset="0"/>
              </a:endParaRPr>
            </a:p>
            <a:p>
              <a:pPr algn="ctr">
                <a:spcBef>
                  <a:spcPts val="875"/>
                </a:spcBef>
                <a:buClr>
                  <a:srgbClr val="CCECFF"/>
                </a:buClr>
                <a:buSzPct val="100000"/>
              </a:pPr>
              <a:r>
                <a:rPr lang="en-GB" sz="1400" b="1">
                  <a:solidFill>
                    <a:srgbClr val="CCECFF"/>
                  </a:solidFill>
                  <a:latin typeface="Helvetica" charset="0"/>
                </a:rPr>
                <a:t>CHIẾN ĐẤU VÌ ĐỨC TIN</a:t>
              </a:r>
              <a:endParaRPr lang="en-GB" sz="1400" b="1">
                <a:solidFill>
                  <a:srgbClr val="FFFFFF"/>
                </a:solidFill>
                <a:latin typeface="Helvetica" charset="0"/>
              </a:endParaRPr>
            </a:p>
          </p:txBody>
        </p:sp>
        <p:sp>
          <p:nvSpPr>
            <p:cNvPr id="122962" name="Text Box 124"/>
            <p:cNvSpPr txBox="1">
              <a:spLocks noChangeArrowheads="1"/>
            </p:cNvSpPr>
            <p:nvPr/>
          </p:nvSpPr>
          <p:spPr bwMode="auto">
            <a:xfrm>
              <a:off x="5028" y="4435"/>
              <a:ext cx="902"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00"/>
                </a:buClr>
                <a:buSzPct val="100000"/>
              </a:pPr>
              <a:r>
                <a:rPr lang="en-GB" sz="1800" b="1">
                  <a:solidFill>
                    <a:srgbClr val="FFFF00"/>
                  </a:solidFill>
                  <a:latin typeface="Helvetica" charset="0"/>
                </a:rPr>
                <a:t>c.20-21</a:t>
              </a:r>
            </a:p>
          </p:txBody>
        </p:sp>
      </p:grpSp>
      <p:grpSp>
        <p:nvGrpSpPr>
          <p:cNvPr id="18" name="Group 125"/>
          <p:cNvGrpSpPr>
            <a:grpSpLocks/>
          </p:cNvGrpSpPr>
          <p:nvPr/>
        </p:nvGrpSpPr>
        <p:grpSpPr bwMode="auto">
          <a:xfrm>
            <a:off x="6307138" y="5573713"/>
            <a:ext cx="1431925" cy="1858962"/>
            <a:chOff x="4269" y="3497"/>
            <a:chExt cx="902" cy="1171"/>
          </a:xfrm>
        </p:grpSpPr>
        <p:sp>
          <p:nvSpPr>
            <p:cNvPr id="179" name="AutoShape 126"/>
            <p:cNvSpPr>
              <a:spLocks noChangeArrowheads="1"/>
            </p:cNvSpPr>
            <p:nvPr/>
          </p:nvSpPr>
          <p:spPr bwMode="auto">
            <a:xfrm>
              <a:off x="4350" y="3497"/>
              <a:ext cx="667" cy="880"/>
            </a:xfrm>
            <a:prstGeom prst="roundRect">
              <a:avLst>
                <a:gd name="adj" fmla="val 16667"/>
              </a:avLst>
            </a:prstGeom>
            <a:solidFill>
              <a:srgbClr val="054C1F"/>
            </a:solidFill>
            <a:ln w="38160">
              <a:solidFill>
                <a:srgbClr val="000000"/>
              </a:solidFill>
              <a:miter lim="800000"/>
              <a:headEnd/>
              <a:tailEnd/>
            </a:ln>
            <a:effectLst>
              <a:outerShdw dist="81185" dir="2321969"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22956" name="Text Box 127"/>
            <p:cNvSpPr txBox="1">
              <a:spLocks noChangeArrowheads="1"/>
            </p:cNvSpPr>
            <p:nvPr/>
          </p:nvSpPr>
          <p:spPr bwMode="auto">
            <a:xfrm>
              <a:off x="4286" y="3539"/>
              <a:ext cx="789" cy="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750"/>
                </a:spcBef>
                <a:buClr>
                  <a:srgbClr val="FFFF00"/>
                </a:buClr>
                <a:buSzPct val="100000"/>
              </a:pPr>
              <a:r>
                <a:rPr lang="en-GB" sz="1200" b="1">
                  <a:solidFill>
                    <a:srgbClr val="FFFF00"/>
                  </a:solidFill>
                  <a:latin typeface="Helvetica" charset="0"/>
                </a:rPr>
                <a:t>III GIĂNG</a:t>
              </a:r>
            </a:p>
          </p:txBody>
        </p:sp>
        <p:sp>
          <p:nvSpPr>
            <p:cNvPr id="122957" name="Text Box 128"/>
            <p:cNvSpPr txBox="1">
              <a:spLocks noChangeArrowheads="1"/>
            </p:cNvSpPr>
            <p:nvPr/>
          </p:nvSpPr>
          <p:spPr bwMode="auto">
            <a:xfrm>
              <a:off x="4295" y="3682"/>
              <a:ext cx="789" cy="6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875"/>
                </a:spcBef>
                <a:buClr>
                  <a:srgbClr val="CCECFF"/>
                </a:buClr>
                <a:buSzPct val="100000"/>
              </a:pPr>
              <a:r>
                <a:rPr lang="en-GB" sz="1400" b="1">
                  <a:solidFill>
                    <a:srgbClr val="CCECFF"/>
                  </a:solidFill>
                  <a:latin typeface="Helvetica" charset="0"/>
                </a:rPr>
                <a:t>THẨM QUYỀN SỨ ĐỒ CỦA GIĂNG</a:t>
              </a:r>
              <a:endParaRPr lang="en-GB" sz="1400" b="1">
                <a:solidFill>
                  <a:srgbClr val="FFFFFF"/>
                </a:solidFill>
                <a:latin typeface="Helvetica" charset="0"/>
              </a:endParaRPr>
            </a:p>
          </p:txBody>
        </p:sp>
        <p:sp>
          <p:nvSpPr>
            <p:cNvPr id="122958" name="Text Box 129"/>
            <p:cNvSpPr txBox="1">
              <a:spLocks noChangeArrowheads="1"/>
            </p:cNvSpPr>
            <p:nvPr/>
          </p:nvSpPr>
          <p:spPr bwMode="auto">
            <a:xfrm>
              <a:off x="4269" y="4425"/>
              <a:ext cx="902"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00"/>
                </a:buClr>
                <a:buSzPct val="100000"/>
              </a:pPr>
              <a:r>
                <a:rPr lang="en-GB" sz="1800" b="1">
                  <a:solidFill>
                    <a:srgbClr val="FFFF00"/>
                  </a:solidFill>
                  <a:latin typeface="Helvetica" charset="0"/>
                </a:rPr>
                <a:t>c.4, 11</a:t>
              </a:r>
            </a:p>
          </p:txBody>
        </p:sp>
      </p:grpSp>
      <p:sp>
        <p:nvSpPr>
          <p:cNvPr id="183" name="Text Box 130"/>
          <p:cNvSpPr txBox="1">
            <a:spLocks noChangeArrowheads="1"/>
          </p:cNvSpPr>
          <p:nvPr/>
        </p:nvSpPr>
        <p:spPr bwMode="auto">
          <a:xfrm>
            <a:off x="1303338" y="7375525"/>
            <a:ext cx="6926262" cy="409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buClr>
                <a:srgbClr val="FFFFFF"/>
              </a:buClr>
              <a:buSzPct val="100000"/>
              <a:buFont typeface="Arial Rounded MT Bold" charset="0"/>
              <a:buNone/>
            </a:pPr>
            <a:r>
              <a:rPr lang="en-GB" sz="2000" b="1">
                <a:solidFill>
                  <a:srgbClr val="FFFFFF"/>
                </a:solidFill>
                <a:latin typeface="Arial Rounded MT Bold" charset="0"/>
              </a:rPr>
              <a:t>PHẦN HAI: CÁC TH</a:t>
            </a:r>
            <a:r>
              <a:rPr lang="en-GB" sz="2000" b="1">
                <a:solidFill>
                  <a:srgbClr val="FFFFFF"/>
                </a:solidFill>
                <a:latin typeface="Lucida Grande" charset="0"/>
              </a:rPr>
              <a:t>Ư</a:t>
            </a:r>
            <a:r>
              <a:rPr lang="en-GB" sz="2000" b="1">
                <a:solidFill>
                  <a:srgbClr val="FFFFFF"/>
                </a:solidFill>
                <a:latin typeface="Arial Rounded MT Bold" charset="0"/>
              </a:rPr>
              <a:t> TÍN KHÁC</a:t>
            </a:r>
          </a:p>
        </p:txBody>
      </p:sp>
      <p:sp>
        <p:nvSpPr>
          <p:cNvPr id="184" name="Oval 131"/>
          <p:cNvSpPr>
            <a:spLocks noChangeArrowheads="1"/>
          </p:cNvSpPr>
          <p:nvPr/>
        </p:nvSpPr>
        <p:spPr bwMode="auto">
          <a:xfrm>
            <a:off x="204788" y="6434138"/>
            <a:ext cx="1404937" cy="1338262"/>
          </a:xfrm>
          <a:prstGeom prst="ellipse">
            <a:avLst/>
          </a:prstGeom>
          <a:noFill/>
          <a:ln w="57240">
            <a:solidFill>
              <a:srgbClr val="FFFFFF"/>
            </a:solidFill>
            <a:miter lim="800000"/>
            <a:headEnd/>
            <a:tailEnd/>
          </a:ln>
          <a:effectLst>
            <a:outerShdw dist="7178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grpSp>
        <p:nvGrpSpPr>
          <p:cNvPr id="19" name="Group 15"/>
          <p:cNvGrpSpPr>
            <a:grpSpLocks/>
          </p:cNvGrpSpPr>
          <p:nvPr/>
        </p:nvGrpSpPr>
        <p:grpSpPr bwMode="auto">
          <a:xfrm>
            <a:off x="654050" y="1349375"/>
            <a:ext cx="1431925" cy="1866900"/>
            <a:chOff x="412" y="850"/>
            <a:chExt cx="902" cy="1176"/>
          </a:xfrm>
        </p:grpSpPr>
        <p:sp>
          <p:nvSpPr>
            <p:cNvPr id="186" name="AutoShape 16"/>
            <p:cNvSpPr>
              <a:spLocks noChangeArrowheads="1"/>
            </p:cNvSpPr>
            <p:nvPr/>
          </p:nvSpPr>
          <p:spPr bwMode="auto">
            <a:xfrm>
              <a:off x="509" y="850"/>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22952" name="Text Box 17"/>
            <p:cNvSpPr txBox="1">
              <a:spLocks noChangeArrowheads="1"/>
            </p:cNvSpPr>
            <p:nvPr/>
          </p:nvSpPr>
          <p:spPr bwMode="auto">
            <a:xfrm>
              <a:off x="470" y="873"/>
              <a:ext cx="789" cy="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750"/>
                </a:spcBef>
                <a:buClr>
                  <a:srgbClr val="FFFF00"/>
                </a:buClr>
                <a:buSzPct val="100000"/>
              </a:pPr>
              <a:r>
                <a:rPr lang="en-GB" sz="1200" b="1">
                  <a:solidFill>
                    <a:srgbClr val="FFFF00"/>
                  </a:solidFill>
                  <a:latin typeface="Helvetica" charset="0"/>
                </a:rPr>
                <a:t>RÔ-MA</a:t>
              </a:r>
            </a:p>
          </p:txBody>
        </p:sp>
        <p:sp>
          <p:nvSpPr>
            <p:cNvPr id="122953" name="Text Box 18"/>
            <p:cNvSpPr txBox="1">
              <a:spLocks noChangeArrowheads="1"/>
            </p:cNvSpPr>
            <p:nvPr/>
          </p:nvSpPr>
          <p:spPr bwMode="auto">
            <a:xfrm>
              <a:off x="458" y="1047"/>
              <a:ext cx="789" cy="6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875"/>
                </a:spcBef>
                <a:buClr>
                  <a:srgbClr val="FFFFFF"/>
                </a:buClr>
                <a:buSzPct val="100000"/>
              </a:pPr>
              <a:r>
                <a:rPr lang="en-GB" sz="1400" b="1">
                  <a:solidFill>
                    <a:srgbClr val="FFFFFF"/>
                  </a:solidFill>
                  <a:latin typeface="Helvetica" charset="0"/>
                </a:rPr>
                <a:t>XƯNG CÔNG BÌNH BỞI </a:t>
              </a:r>
              <a:r>
                <a:rPr lang="en-GB" sz="1400" b="1">
                  <a:solidFill>
                    <a:srgbClr val="FFFF00"/>
                  </a:solidFill>
                  <a:latin typeface="Helvetica" charset="0"/>
                </a:rPr>
                <a:t>ĐỨC TIN</a:t>
              </a:r>
            </a:p>
          </p:txBody>
        </p:sp>
        <p:sp>
          <p:nvSpPr>
            <p:cNvPr id="122954" name="Text Box 19"/>
            <p:cNvSpPr txBox="1">
              <a:spLocks noChangeArrowheads="1"/>
            </p:cNvSpPr>
            <p:nvPr/>
          </p:nvSpPr>
          <p:spPr bwMode="auto">
            <a:xfrm>
              <a:off x="412" y="1783"/>
              <a:ext cx="902"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00"/>
                </a:buClr>
                <a:buSzPct val="100000"/>
              </a:pPr>
              <a:r>
                <a:rPr lang="en-GB" sz="1800" b="1" u="sng">
                  <a:solidFill>
                    <a:srgbClr val="FFFF00"/>
                  </a:solidFill>
                  <a:latin typeface="Helvetica" charset="0"/>
                </a:rPr>
                <a:t>1:17</a:t>
              </a:r>
            </a:p>
          </p:txBody>
        </p:sp>
      </p:grpSp>
      <p:grpSp>
        <p:nvGrpSpPr>
          <p:cNvPr id="20" name="Group 20"/>
          <p:cNvGrpSpPr>
            <a:grpSpLocks/>
          </p:cNvGrpSpPr>
          <p:nvPr/>
        </p:nvGrpSpPr>
        <p:grpSpPr bwMode="auto">
          <a:xfrm>
            <a:off x="5497513" y="1362075"/>
            <a:ext cx="1431925" cy="1844675"/>
            <a:chOff x="3463" y="858"/>
            <a:chExt cx="902" cy="1162"/>
          </a:xfrm>
        </p:grpSpPr>
        <p:sp>
          <p:nvSpPr>
            <p:cNvPr id="191" name="AutoShape 21"/>
            <p:cNvSpPr>
              <a:spLocks noChangeArrowheads="1"/>
            </p:cNvSpPr>
            <p:nvPr/>
          </p:nvSpPr>
          <p:spPr bwMode="auto">
            <a:xfrm>
              <a:off x="3569" y="858"/>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22948" name="Text Box 22"/>
            <p:cNvSpPr txBox="1">
              <a:spLocks noChangeArrowheads="1"/>
            </p:cNvSpPr>
            <p:nvPr/>
          </p:nvSpPr>
          <p:spPr bwMode="auto">
            <a:xfrm>
              <a:off x="3510" y="877"/>
              <a:ext cx="789" cy="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750"/>
                </a:spcBef>
                <a:buClr>
                  <a:srgbClr val="FFFF00"/>
                </a:buClr>
                <a:buSzPct val="100000"/>
              </a:pPr>
              <a:r>
                <a:rPr lang="en-GB" sz="1200" b="1">
                  <a:solidFill>
                    <a:srgbClr val="FFFF00"/>
                  </a:solidFill>
                  <a:latin typeface="Helvetica" charset="0"/>
                </a:rPr>
                <a:t>Ê-PHÊ-SÔ</a:t>
              </a:r>
            </a:p>
          </p:txBody>
        </p:sp>
        <p:sp>
          <p:nvSpPr>
            <p:cNvPr id="122949" name="Text Box 23"/>
            <p:cNvSpPr txBox="1">
              <a:spLocks noChangeArrowheads="1"/>
            </p:cNvSpPr>
            <p:nvPr/>
          </p:nvSpPr>
          <p:spPr bwMode="auto">
            <a:xfrm>
              <a:off x="3506" y="1053"/>
              <a:ext cx="789" cy="6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875"/>
                </a:spcBef>
                <a:buClr>
                  <a:srgbClr val="FFFFFF"/>
                </a:buClr>
                <a:buSzPct val="100000"/>
              </a:pPr>
              <a:r>
                <a:rPr lang="en-GB" sz="1400" b="1">
                  <a:solidFill>
                    <a:srgbClr val="FFFFFF"/>
                  </a:solidFill>
                  <a:latin typeface="Helvetica" charset="0"/>
                </a:rPr>
                <a:t> ĐỊA VỊ VÀ NẾP SỐNG CƠ ĐỐC NHÂN</a:t>
              </a:r>
            </a:p>
          </p:txBody>
        </p:sp>
        <p:sp>
          <p:nvSpPr>
            <p:cNvPr id="122950" name="Text Box 24"/>
            <p:cNvSpPr txBox="1">
              <a:spLocks noChangeArrowheads="1"/>
            </p:cNvSpPr>
            <p:nvPr/>
          </p:nvSpPr>
          <p:spPr bwMode="auto">
            <a:xfrm>
              <a:off x="3463" y="1777"/>
              <a:ext cx="902"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00"/>
                </a:buClr>
                <a:buSzPct val="100000"/>
              </a:pPr>
              <a:r>
                <a:rPr lang="en-GB" sz="1800" b="1">
                  <a:solidFill>
                    <a:srgbClr val="FFFF00"/>
                  </a:solidFill>
                  <a:latin typeface="Helvetica" charset="0"/>
                </a:rPr>
                <a:t>1:3</a:t>
              </a:r>
            </a:p>
          </p:txBody>
        </p:sp>
      </p:grpSp>
      <p:grpSp>
        <p:nvGrpSpPr>
          <p:cNvPr id="21" name="Group 58"/>
          <p:cNvGrpSpPr>
            <a:grpSpLocks/>
          </p:cNvGrpSpPr>
          <p:nvPr/>
        </p:nvGrpSpPr>
        <p:grpSpPr bwMode="auto">
          <a:xfrm>
            <a:off x="6756400" y="1325563"/>
            <a:ext cx="1431925" cy="1857375"/>
            <a:chOff x="4256" y="835"/>
            <a:chExt cx="902" cy="1170"/>
          </a:xfrm>
        </p:grpSpPr>
        <p:sp>
          <p:nvSpPr>
            <p:cNvPr id="196" name="AutoShape 26"/>
            <p:cNvSpPr>
              <a:spLocks noChangeArrowheads="1"/>
            </p:cNvSpPr>
            <p:nvPr/>
          </p:nvSpPr>
          <p:spPr bwMode="auto">
            <a:xfrm>
              <a:off x="4340" y="835"/>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grpSp>
          <p:nvGrpSpPr>
            <p:cNvPr id="122943" name="Group 57"/>
            <p:cNvGrpSpPr>
              <a:grpSpLocks/>
            </p:cNvGrpSpPr>
            <p:nvPr/>
          </p:nvGrpSpPr>
          <p:grpSpPr bwMode="auto">
            <a:xfrm>
              <a:off x="4256" y="852"/>
              <a:ext cx="902" cy="1153"/>
              <a:chOff x="4256" y="852"/>
              <a:chExt cx="902" cy="1153"/>
            </a:xfrm>
          </p:grpSpPr>
          <p:sp>
            <p:nvSpPr>
              <p:cNvPr id="122944" name="Text Box 27"/>
              <p:cNvSpPr txBox="1">
                <a:spLocks noChangeArrowheads="1"/>
              </p:cNvSpPr>
              <p:nvPr/>
            </p:nvSpPr>
            <p:spPr bwMode="auto">
              <a:xfrm>
                <a:off x="4287" y="852"/>
                <a:ext cx="789" cy="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750"/>
                  </a:spcBef>
                  <a:buClr>
                    <a:srgbClr val="FFFF00"/>
                  </a:buClr>
                  <a:buSzPct val="100000"/>
                </a:pPr>
                <a:r>
                  <a:rPr lang="en-GB" sz="1200" b="1">
                    <a:solidFill>
                      <a:srgbClr val="FFFF00"/>
                    </a:solidFill>
                    <a:latin typeface="Helvetica" charset="0"/>
                  </a:rPr>
                  <a:t>PHI-LÍP</a:t>
                </a:r>
              </a:p>
            </p:txBody>
          </p:sp>
          <p:sp>
            <p:nvSpPr>
              <p:cNvPr id="122945" name="Text Box 28"/>
              <p:cNvSpPr txBox="1">
                <a:spLocks noChangeArrowheads="1"/>
              </p:cNvSpPr>
              <p:nvPr/>
            </p:nvSpPr>
            <p:spPr bwMode="auto">
              <a:xfrm>
                <a:off x="4257" y="994"/>
                <a:ext cx="861" cy="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875"/>
                  </a:spcBef>
                  <a:buClr>
                    <a:srgbClr val="FFFFFF"/>
                  </a:buClr>
                  <a:buSzPct val="100000"/>
                </a:pPr>
                <a:r>
                  <a:rPr lang="en-GB" sz="1400" b="1">
                    <a:solidFill>
                      <a:srgbClr val="FFFFFF"/>
                    </a:solidFill>
                    <a:latin typeface="Helvetica" charset="0"/>
                  </a:rPr>
                  <a:t>GIÊ-XU CHRIST- SỰ VUI MỪNG CỦA CHÚNG TA</a:t>
                </a:r>
              </a:p>
            </p:txBody>
          </p:sp>
          <p:sp>
            <p:nvSpPr>
              <p:cNvPr id="122946" name="Text Box 29"/>
              <p:cNvSpPr txBox="1">
                <a:spLocks noChangeArrowheads="1"/>
              </p:cNvSpPr>
              <p:nvPr/>
            </p:nvSpPr>
            <p:spPr bwMode="auto">
              <a:xfrm>
                <a:off x="4256" y="1762"/>
                <a:ext cx="902"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00"/>
                  </a:buClr>
                  <a:buSzPct val="100000"/>
                </a:pPr>
                <a:r>
                  <a:rPr lang="en-GB" sz="1800" b="1">
                    <a:solidFill>
                      <a:srgbClr val="FFFF00"/>
                    </a:solidFill>
                    <a:latin typeface="Helvetica" charset="0"/>
                  </a:rPr>
                  <a:t>4:4</a:t>
                </a:r>
              </a:p>
            </p:txBody>
          </p:sp>
        </p:grpSp>
      </p:grpSp>
      <p:grpSp>
        <p:nvGrpSpPr>
          <p:cNvPr id="23" name="Group 30"/>
          <p:cNvGrpSpPr>
            <a:grpSpLocks/>
          </p:cNvGrpSpPr>
          <p:nvPr/>
        </p:nvGrpSpPr>
        <p:grpSpPr bwMode="auto">
          <a:xfrm>
            <a:off x="3049588" y="1354138"/>
            <a:ext cx="1431925" cy="1857375"/>
            <a:chOff x="1921" y="853"/>
            <a:chExt cx="902" cy="1170"/>
          </a:xfrm>
        </p:grpSpPr>
        <p:sp>
          <p:nvSpPr>
            <p:cNvPr id="202" name="AutoShape 31"/>
            <p:cNvSpPr>
              <a:spLocks noChangeArrowheads="1"/>
            </p:cNvSpPr>
            <p:nvPr/>
          </p:nvSpPr>
          <p:spPr bwMode="auto">
            <a:xfrm>
              <a:off x="2042" y="853"/>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22939" name="Text Box 32"/>
            <p:cNvSpPr txBox="1">
              <a:spLocks noChangeArrowheads="1"/>
            </p:cNvSpPr>
            <p:nvPr/>
          </p:nvSpPr>
          <p:spPr bwMode="auto">
            <a:xfrm>
              <a:off x="1980" y="884"/>
              <a:ext cx="789" cy="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750"/>
                </a:spcBef>
                <a:buClr>
                  <a:srgbClr val="FFFF00"/>
                </a:buClr>
                <a:buSzPct val="100000"/>
              </a:pPr>
              <a:r>
                <a:rPr lang="en-GB" sz="1200" b="1">
                  <a:solidFill>
                    <a:srgbClr val="FFFF00"/>
                  </a:solidFill>
                  <a:latin typeface="Helvetica" charset="0"/>
                </a:rPr>
                <a:t>II CÔ-RINH-TÔ</a:t>
              </a:r>
            </a:p>
          </p:txBody>
        </p:sp>
        <p:sp>
          <p:nvSpPr>
            <p:cNvPr id="122940" name="Text Box 33"/>
            <p:cNvSpPr txBox="1">
              <a:spLocks noChangeArrowheads="1"/>
            </p:cNvSpPr>
            <p:nvPr/>
          </p:nvSpPr>
          <p:spPr bwMode="auto">
            <a:xfrm>
              <a:off x="1984" y="1052"/>
              <a:ext cx="789" cy="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875"/>
                </a:spcBef>
                <a:buClr>
                  <a:srgbClr val="FFFFFF"/>
                </a:buClr>
                <a:buSzPct val="100000"/>
              </a:pPr>
              <a:r>
                <a:rPr lang="en-GB" sz="1400" b="1">
                  <a:solidFill>
                    <a:srgbClr val="FFFFFF"/>
                  </a:solidFill>
                  <a:latin typeface="Helvetica" charset="0"/>
                </a:rPr>
                <a:t>CHỨC VỤ SỨ ĐỒ ĐÍCH THỰC CỦA PHAO-LÔ</a:t>
              </a:r>
            </a:p>
          </p:txBody>
        </p:sp>
        <p:sp>
          <p:nvSpPr>
            <p:cNvPr id="122941" name="Text Box 34"/>
            <p:cNvSpPr txBox="1">
              <a:spLocks noChangeArrowheads="1"/>
            </p:cNvSpPr>
            <p:nvPr/>
          </p:nvSpPr>
          <p:spPr bwMode="auto">
            <a:xfrm>
              <a:off x="1921" y="1780"/>
              <a:ext cx="902"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00"/>
                </a:buClr>
                <a:buSzPct val="100000"/>
              </a:pPr>
              <a:r>
                <a:rPr lang="en-GB" sz="1800" b="1">
                  <a:solidFill>
                    <a:srgbClr val="FFFF00"/>
                  </a:solidFill>
                  <a:latin typeface="Helvetica" charset="0"/>
                </a:rPr>
                <a:t>12:9</a:t>
              </a:r>
            </a:p>
          </p:txBody>
        </p:sp>
      </p:grpSp>
      <p:grpSp>
        <p:nvGrpSpPr>
          <p:cNvPr id="24" name="Group 35"/>
          <p:cNvGrpSpPr>
            <a:grpSpLocks/>
          </p:cNvGrpSpPr>
          <p:nvPr/>
        </p:nvGrpSpPr>
        <p:grpSpPr bwMode="auto">
          <a:xfrm>
            <a:off x="4295775" y="1352550"/>
            <a:ext cx="1431925" cy="1854200"/>
            <a:chOff x="2706" y="852"/>
            <a:chExt cx="902" cy="1168"/>
          </a:xfrm>
        </p:grpSpPr>
        <p:sp>
          <p:nvSpPr>
            <p:cNvPr id="207" name="AutoShape 36"/>
            <p:cNvSpPr>
              <a:spLocks noChangeArrowheads="1"/>
            </p:cNvSpPr>
            <p:nvPr/>
          </p:nvSpPr>
          <p:spPr bwMode="auto">
            <a:xfrm>
              <a:off x="2806" y="852"/>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22935" name="Text Box 37"/>
            <p:cNvSpPr txBox="1">
              <a:spLocks noChangeArrowheads="1"/>
            </p:cNvSpPr>
            <p:nvPr/>
          </p:nvSpPr>
          <p:spPr bwMode="auto">
            <a:xfrm>
              <a:off x="2757" y="877"/>
              <a:ext cx="789" cy="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750"/>
                </a:spcBef>
                <a:buClr>
                  <a:srgbClr val="FFFF00"/>
                </a:buClr>
                <a:buSzPct val="100000"/>
              </a:pPr>
              <a:r>
                <a:rPr lang="en-GB" sz="1200" b="1">
                  <a:solidFill>
                    <a:srgbClr val="FFFF00"/>
                  </a:solidFill>
                  <a:latin typeface="Helvetica" charset="0"/>
                </a:rPr>
                <a:t>GA-LA-TI</a:t>
              </a:r>
            </a:p>
          </p:txBody>
        </p:sp>
        <p:sp>
          <p:nvSpPr>
            <p:cNvPr id="122936" name="Text Box 38"/>
            <p:cNvSpPr txBox="1">
              <a:spLocks noChangeArrowheads="1"/>
            </p:cNvSpPr>
            <p:nvPr/>
          </p:nvSpPr>
          <p:spPr bwMode="auto">
            <a:xfrm>
              <a:off x="2760" y="1048"/>
              <a:ext cx="789" cy="6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875"/>
                </a:spcBef>
                <a:buClr>
                  <a:srgbClr val="FFFFFF"/>
                </a:buClr>
                <a:buSzPct val="100000"/>
              </a:pPr>
              <a:r>
                <a:rPr lang="en-GB" sz="1400" b="1">
                  <a:solidFill>
                    <a:srgbClr val="FFFFFF"/>
                  </a:solidFill>
                  <a:latin typeface="Helvetica" charset="0"/>
                </a:rPr>
                <a:t>NĂNG QUYỀN CỦA </a:t>
              </a:r>
              <a:r>
                <a:rPr lang="en-GB" sz="1400" b="1">
                  <a:solidFill>
                    <a:srgbClr val="FFFF00"/>
                  </a:solidFill>
                  <a:latin typeface="Helvetica" charset="0"/>
                </a:rPr>
                <a:t>ÂN ĐIỂN</a:t>
              </a:r>
            </a:p>
          </p:txBody>
        </p:sp>
        <p:sp>
          <p:nvSpPr>
            <p:cNvPr id="122937" name="Text Box 39"/>
            <p:cNvSpPr txBox="1">
              <a:spLocks noChangeArrowheads="1"/>
            </p:cNvSpPr>
            <p:nvPr/>
          </p:nvSpPr>
          <p:spPr bwMode="auto">
            <a:xfrm>
              <a:off x="2706" y="1777"/>
              <a:ext cx="902"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00"/>
                </a:buClr>
                <a:buSzPct val="100000"/>
              </a:pPr>
              <a:r>
                <a:rPr lang="en-GB" sz="1800" b="1" u="sng">
                  <a:solidFill>
                    <a:srgbClr val="FFFF00"/>
                  </a:solidFill>
                  <a:latin typeface="Helvetica" charset="0"/>
                </a:rPr>
                <a:t>3:2</a:t>
              </a:r>
            </a:p>
          </p:txBody>
        </p:sp>
      </p:grpSp>
      <p:grpSp>
        <p:nvGrpSpPr>
          <p:cNvPr id="25" name="Group 40"/>
          <p:cNvGrpSpPr>
            <a:grpSpLocks/>
          </p:cNvGrpSpPr>
          <p:nvPr/>
        </p:nvGrpSpPr>
        <p:grpSpPr bwMode="auto">
          <a:xfrm>
            <a:off x="1833563" y="1358900"/>
            <a:ext cx="1431925" cy="1865313"/>
            <a:chOff x="1155" y="856"/>
            <a:chExt cx="902" cy="1175"/>
          </a:xfrm>
        </p:grpSpPr>
        <p:sp>
          <p:nvSpPr>
            <p:cNvPr id="212" name="AutoShape 41"/>
            <p:cNvSpPr>
              <a:spLocks noChangeArrowheads="1"/>
            </p:cNvSpPr>
            <p:nvPr/>
          </p:nvSpPr>
          <p:spPr bwMode="auto">
            <a:xfrm>
              <a:off x="1270" y="856"/>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22931" name="Text Box 42"/>
            <p:cNvSpPr txBox="1">
              <a:spLocks noChangeArrowheads="1"/>
            </p:cNvSpPr>
            <p:nvPr/>
          </p:nvSpPr>
          <p:spPr bwMode="auto">
            <a:xfrm>
              <a:off x="1206" y="877"/>
              <a:ext cx="789" cy="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750"/>
                </a:spcBef>
                <a:buClr>
                  <a:srgbClr val="FFFF00"/>
                </a:buClr>
                <a:buSzPct val="100000"/>
              </a:pPr>
              <a:r>
                <a:rPr lang="en-GB" sz="1200" b="1">
                  <a:solidFill>
                    <a:srgbClr val="FFFF00"/>
                  </a:solidFill>
                  <a:latin typeface="Helvetica" charset="0"/>
                </a:rPr>
                <a:t>I CÔ-RINH-TÔ</a:t>
              </a:r>
            </a:p>
          </p:txBody>
        </p:sp>
        <p:sp>
          <p:nvSpPr>
            <p:cNvPr id="122932" name="Text Box 43"/>
            <p:cNvSpPr txBox="1">
              <a:spLocks noChangeArrowheads="1"/>
            </p:cNvSpPr>
            <p:nvPr/>
          </p:nvSpPr>
          <p:spPr bwMode="auto">
            <a:xfrm>
              <a:off x="1211" y="1008"/>
              <a:ext cx="789" cy="6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875"/>
                </a:spcBef>
                <a:buClr>
                  <a:srgbClr val="FFFFFF"/>
                </a:buClr>
                <a:buSzPct val="100000"/>
              </a:pPr>
              <a:r>
                <a:rPr lang="en-GB" sz="1400" b="1">
                  <a:solidFill>
                    <a:srgbClr val="FFFFFF"/>
                  </a:solidFill>
                  <a:latin typeface="Helvetica" charset="0"/>
                </a:rPr>
                <a:t>HẠNH KiỂM CƠ ĐỐC TRONG HỘI THÁNH</a:t>
              </a:r>
            </a:p>
          </p:txBody>
        </p:sp>
        <p:sp>
          <p:nvSpPr>
            <p:cNvPr id="122933" name="Text Box 44"/>
            <p:cNvSpPr txBox="1">
              <a:spLocks noChangeArrowheads="1"/>
            </p:cNvSpPr>
            <p:nvPr/>
          </p:nvSpPr>
          <p:spPr bwMode="auto">
            <a:xfrm>
              <a:off x="1155" y="1788"/>
              <a:ext cx="902"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00"/>
                </a:buClr>
                <a:buSzPct val="100000"/>
              </a:pPr>
              <a:r>
                <a:rPr lang="en-GB" sz="1800" b="1">
                  <a:solidFill>
                    <a:srgbClr val="FFFF00"/>
                  </a:solidFill>
                  <a:latin typeface="Helvetica" charset="0"/>
                </a:rPr>
                <a:t>1:2</a:t>
              </a:r>
            </a:p>
          </p:txBody>
        </p:sp>
      </p:grpSp>
      <p:sp>
        <p:nvSpPr>
          <p:cNvPr id="216" name="Oval 53"/>
          <p:cNvSpPr>
            <a:spLocks noChangeArrowheads="1"/>
          </p:cNvSpPr>
          <p:nvPr/>
        </p:nvSpPr>
        <p:spPr bwMode="auto">
          <a:xfrm>
            <a:off x="657225" y="2236788"/>
            <a:ext cx="1404938" cy="982662"/>
          </a:xfrm>
          <a:prstGeom prst="ellipse">
            <a:avLst/>
          </a:prstGeom>
          <a:noFill/>
          <a:ln w="57240">
            <a:solidFill>
              <a:srgbClr val="FFFFFF"/>
            </a:solidFill>
            <a:miter lim="800000"/>
            <a:headEnd/>
            <a:tailEnd/>
          </a:ln>
          <a:effectLst>
            <a:outerShdw dist="7178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17" name="Oval 54"/>
          <p:cNvSpPr>
            <a:spLocks noChangeArrowheads="1"/>
          </p:cNvSpPr>
          <p:nvPr/>
        </p:nvSpPr>
        <p:spPr bwMode="auto">
          <a:xfrm>
            <a:off x="4297363" y="2211388"/>
            <a:ext cx="1404937" cy="982662"/>
          </a:xfrm>
          <a:prstGeom prst="ellipse">
            <a:avLst/>
          </a:prstGeom>
          <a:noFill/>
          <a:ln w="57240">
            <a:solidFill>
              <a:srgbClr val="FFFFFF"/>
            </a:solidFill>
            <a:miter lim="800000"/>
            <a:headEnd/>
            <a:tailEnd/>
          </a:ln>
          <a:effectLst>
            <a:outerShdw dist="7178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22916" name="Rectangle 92"/>
          <p:cNvSpPr>
            <a:spLocks noChangeArrowheads="1"/>
          </p:cNvSpPr>
          <p:nvPr/>
        </p:nvSpPr>
        <p:spPr bwMode="auto">
          <a:xfrm>
            <a:off x="0" y="0"/>
            <a:ext cx="10058400" cy="3359150"/>
          </a:xfrm>
          <a:prstGeom prst="rect">
            <a:avLst/>
          </a:prstGeom>
          <a:solidFill>
            <a:srgbClr val="000000">
              <a:alpha val="50195"/>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219" name="Text Box 181"/>
          <p:cNvSpPr txBox="1">
            <a:spLocks noChangeArrowheads="1"/>
          </p:cNvSpPr>
          <p:nvPr/>
        </p:nvSpPr>
        <p:spPr bwMode="auto">
          <a:xfrm>
            <a:off x="1905000" y="3000375"/>
            <a:ext cx="5738813" cy="2185988"/>
          </a:xfrm>
          <a:prstGeom prst="rect">
            <a:avLst/>
          </a:prstGeom>
          <a:solidFill>
            <a:srgbClr val="054C1F"/>
          </a:solidFill>
          <a:ln w="57240">
            <a:solidFill>
              <a:srgbClr val="FC0128"/>
            </a:solidFill>
            <a:miter lim="800000"/>
            <a:headEnd/>
            <a:tailEnd/>
          </a:ln>
          <a:effectLst>
            <a:outerShdw dist="99193" dir="3018056" algn="ctr" rotWithShape="0">
              <a:srgbClr val="808080"/>
            </a:outerShdw>
          </a:effec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buClr>
                <a:srgbClr val="FFFFFF"/>
              </a:buClr>
              <a:buSzPct val="100000"/>
              <a:buFont typeface="Arial Rounded MT Bold" charset="0"/>
              <a:buNone/>
            </a:pPr>
            <a:r>
              <a:rPr lang="en-GB" sz="2400" b="1">
                <a:solidFill>
                  <a:srgbClr val="FFFFFF"/>
                </a:solidFill>
                <a:latin typeface="Arial Rounded MT Bold" charset="0"/>
              </a:rPr>
              <a:t>I PHI-E-R</a:t>
            </a:r>
            <a:r>
              <a:rPr lang="en-GB" sz="2400" b="1">
                <a:solidFill>
                  <a:srgbClr val="FFFFFF"/>
                </a:solidFill>
                <a:latin typeface="Lucida Grande" charset="0"/>
              </a:rPr>
              <a:t>Ơ</a:t>
            </a:r>
            <a:r>
              <a:rPr lang="en-GB" sz="2400" b="1">
                <a:solidFill>
                  <a:srgbClr val="FFFFFF"/>
                </a:solidFill>
                <a:latin typeface="Arial Rounded MT Bold" charset="0"/>
              </a:rPr>
              <a:t> 2:7</a:t>
            </a:r>
          </a:p>
          <a:p>
            <a:pPr>
              <a:lnSpc>
                <a:spcPct val="93000"/>
              </a:lnSpc>
              <a:buClr>
                <a:srgbClr val="000000"/>
              </a:buClr>
              <a:buSzPct val="100000"/>
              <a:buFont typeface="Times New Roman" charset="0"/>
              <a:buNone/>
            </a:pPr>
            <a:r>
              <a:rPr lang="en-US" sz="2400" b="1">
                <a:latin typeface="Arial Rounded MT Bold" charset="0"/>
              </a:rPr>
              <a:t>Vậy nên, cho anh em là kẻ </a:t>
            </a:r>
            <a:r>
              <a:rPr lang="en-US" sz="2400" b="1">
                <a:latin typeface="Lucida Grande" charset="0"/>
              </a:rPr>
              <a:t>đ</a:t>
            </a:r>
            <a:r>
              <a:rPr lang="en-US" sz="2400" b="1">
                <a:latin typeface="Arial Rounded MT Bold" charset="0"/>
              </a:rPr>
              <a:t>ã tin, thì là </a:t>
            </a:r>
            <a:r>
              <a:rPr lang="en-US" sz="2400" b="1">
                <a:latin typeface="Lucida Grande" charset="0"/>
              </a:rPr>
              <a:t>đ</a:t>
            </a:r>
            <a:r>
              <a:rPr lang="en-US" sz="2400" b="1">
                <a:latin typeface="Arial Rounded MT Bold" charset="0"/>
              </a:rPr>
              <a:t>á quí; nh</a:t>
            </a:r>
            <a:r>
              <a:rPr lang="en-US" sz="2400" b="1">
                <a:latin typeface="Lucida Grande" charset="0"/>
              </a:rPr>
              <a:t>ư</a:t>
            </a:r>
            <a:r>
              <a:rPr lang="en-US" sz="2400" b="1">
                <a:latin typeface="Arial Rounded MT Bold" charset="0"/>
              </a:rPr>
              <a:t>ng cho những kẻ không tin, thì Hòn </a:t>
            </a:r>
            <a:r>
              <a:rPr lang="en-US" sz="2400" b="1">
                <a:latin typeface="Lucida Grande" charset="0"/>
              </a:rPr>
              <a:t>đ</a:t>
            </a:r>
            <a:r>
              <a:rPr lang="en-US" sz="2400" b="1">
                <a:latin typeface="Arial Rounded MT Bold" charset="0"/>
              </a:rPr>
              <a:t>á mà bị thợ xây nhà loại ra, Bèn trở nên </a:t>
            </a:r>
            <a:r>
              <a:rPr lang="en-US" sz="2400" b="1">
                <a:latin typeface="Lucida Grande" charset="0"/>
              </a:rPr>
              <a:t>đ</a:t>
            </a:r>
            <a:r>
              <a:rPr lang="en-US" sz="2400" b="1">
                <a:latin typeface="Arial Rounded MT Bold" charset="0"/>
              </a:rPr>
              <a:t>á góc nhà, là </a:t>
            </a:r>
            <a:r>
              <a:rPr lang="en-US" sz="2400" b="1">
                <a:latin typeface="Lucida Grande" charset="0"/>
              </a:rPr>
              <a:t>Đ</a:t>
            </a:r>
            <a:r>
              <a:rPr lang="en-US" sz="2400" b="1">
                <a:latin typeface="Arial Rounded MT Bold" charset="0"/>
              </a:rPr>
              <a:t>á gây cho vấp váp, là </a:t>
            </a:r>
            <a:r>
              <a:rPr lang="en-US" sz="2400" b="1">
                <a:latin typeface="Lucida Grande" charset="0"/>
              </a:rPr>
              <a:t>đ</a:t>
            </a:r>
            <a:r>
              <a:rPr lang="en-US" sz="2400" b="1">
                <a:latin typeface="Arial Rounded MT Bold" charset="0"/>
              </a:rPr>
              <a:t>á lớn làm cho sa ngã</a:t>
            </a:r>
            <a:endParaRPr lang="en-GB" sz="2400" b="1">
              <a:latin typeface="Arial Rounded MT Bold" charset="0"/>
            </a:endParaRPr>
          </a:p>
        </p:txBody>
      </p:sp>
      <p:sp>
        <p:nvSpPr>
          <p:cNvPr id="220" name="Text Box 182"/>
          <p:cNvSpPr txBox="1">
            <a:spLocks noChangeArrowheads="1"/>
          </p:cNvSpPr>
          <p:nvPr/>
        </p:nvSpPr>
        <p:spPr bwMode="auto">
          <a:xfrm>
            <a:off x="390525" y="2978150"/>
            <a:ext cx="8220075" cy="1941513"/>
          </a:xfrm>
          <a:prstGeom prst="rect">
            <a:avLst/>
          </a:prstGeom>
          <a:solidFill>
            <a:srgbClr val="054C1F"/>
          </a:solidFill>
          <a:ln w="57240">
            <a:solidFill>
              <a:srgbClr val="FC0128"/>
            </a:solidFill>
            <a:miter lim="800000"/>
            <a:headEnd/>
            <a:tailEnd/>
          </a:ln>
          <a:effectLst>
            <a:outerShdw dist="99193" dir="3018056" algn="ctr" rotWithShape="0">
              <a:srgbClr val="808080"/>
            </a:outerShdw>
          </a:effec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buClr>
                <a:srgbClr val="FFFFFF"/>
              </a:buClr>
              <a:buSzPct val="100000"/>
              <a:buFont typeface="Arial Rounded MT Bold" charset="0"/>
              <a:buNone/>
            </a:pPr>
            <a:r>
              <a:rPr lang="en-GB" sz="2400" b="1">
                <a:solidFill>
                  <a:srgbClr val="FFFFFF"/>
                </a:solidFill>
                <a:latin typeface="Arial Rounded MT Bold" charset="0"/>
              </a:rPr>
              <a:t>II PHI-E-R</a:t>
            </a:r>
            <a:r>
              <a:rPr lang="en-GB" sz="2400" b="1">
                <a:solidFill>
                  <a:srgbClr val="FFFFFF"/>
                </a:solidFill>
                <a:latin typeface="Lucida Grande" charset="0"/>
              </a:rPr>
              <a:t>Ơ</a:t>
            </a:r>
            <a:r>
              <a:rPr lang="en-GB" sz="2400" b="1">
                <a:solidFill>
                  <a:srgbClr val="FFFFFF"/>
                </a:solidFill>
                <a:latin typeface="Arial Rounded MT Bold" charset="0"/>
              </a:rPr>
              <a:t> 2:1    </a:t>
            </a:r>
          </a:p>
          <a:p>
            <a:pPr algn="ctr">
              <a:buClr>
                <a:srgbClr val="FFFFFF"/>
              </a:buClr>
              <a:buSzPct val="100000"/>
              <a:buFont typeface="Arial Rounded MT Bold" charset="0"/>
              <a:buNone/>
            </a:pPr>
            <a:r>
              <a:rPr lang="en-US" sz="2400" b="1">
                <a:latin typeface="Arial Rounded MT Bold" charset="0"/>
              </a:rPr>
              <a:t>Dầu vậy, trong dân chúng c</a:t>
            </a:r>
            <a:r>
              <a:rPr lang="en-US" sz="2400" b="1">
                <a:latin typeface="Lucida Grande" charset="0"/>
              </a:rPr>
              <a:t>ũ</a:t>
            </a:r>
            <a:r>
              <a:rPr lang="en-US" sz="2400" b="1">
                <a:latin typeface="Arial Rounded MT Bold" charset="0"/>
              </a:rPr>
              <a:t>ng </a:t>
            </a:r>
            <a:r>
              <a:rPr lang="en-US" sz="2400" b="1">
                <a:latin typeface="Lucida Grande" charset="0"/>
              </a:rPr>
              <a:t>đ</a:t>
            </a:r>
            <a:r>
              <a:rPr lang="en-US" sz="2400" b="1">
                <a:latin typeface="Arial Rounded MT Bold" charset="0"/>
              </a:rPr>
              <a:t>ã có tiên tri giả, và c</a:t>
            </a:r>
            <a:r>
              <a:rPr lang="en-US" sz="2400" b="1">
                <a:latin typeface="Lucida Grande" charset="0"/>
              </a:rPr>
              <a:t>ũ</a:t>
            </a:r>
            <a:r>
              <a:rPr lang="en-US" sz="2400" b="1">
                <a:latin typeface="Arial Rounded MT Bold" charset="0"/>
              </a:rPr>
              <a:t>ng sẽ có giáo s</a:t>
            </a:r>
            <a:r>
              <a:rPr lang="en-US" sz="2400" b="1">
                <a:latin typeface="Lucida Grande" charset="0"/>
              </a:rPr>
              <a:t>ư</a:t>
            </a:r>
            <a:r>
              <a:rPr lang="en-US" sz="2400" b="1">
                <a:latin typeface="Arial Rounded MT Bold" charset="0"/>
              </a:rPr>
              <a:t> giả trong anh em; họ sẽ truyền những </a:t>
            </a:r>
            <a:r>
              <a:rPr lang="en-US" sz="2400" b="1">
                <a:latin typeface="Lucida Grande" charset="0"/>
              </a:rPr>
              <a:t>đ</a:t>
            </a:r>
            <a:r>
              <a:rPr lang="en-US" sz="2400" b="1">
                <a:latin typeface="Arial Rounded MT Bold" charset="0"/>
              </a:rPr>
              <a:t>ạo dối làm hại, chối Chúa </a:t>
            </a:r>
            <a:r>
              <a:rPr lang="en-US" sz="2400" b="1">
                <a:latin typeface="Lucida Grande" charset="0"/>
              </a:rPr>
              <a:t>đ</a:t>
            </a:r>
            <a:r>
              <a:rPr lang="en-US" sz="2400" b="1">
                <a:latin typeface="Arial Rounded MT Bold" charset="0"/>
              </a:rPr>
              <a:t>ã chuộc mình, tự mình chuốc lấy sự hủy phá thình lình.</a:t>
            </a:r>
            <a:r>
              <a:rPr lang="en-US" sz="2400">
                <a:latin typeface="Arial Rounded MT Bold" charset="0"/>
              </a:rPr>
              <a:t> </a:t>
            </a:r>
            <a:endParaRPr lang="en-GB" sz="2400">
              <a:latin typeface="Arial Rounded MT Bold" charset="0"/>
            </a:endParaRPr>
          </a:p>
        </p:txBody>
      </p:sp>
      <p:sp>
        <p:nvSpPr>
          <p:cNvPr id="221" name="Text Box 183"/>
          <p:cNvSpPr txBox="1">
            <a:spLocks noChangeArrowheads="1"/>
          </p:cNvSpPr>
          <p:nvPr/>
        </p:nvSpPr>
        <p:spPr bwMode="auto">
          <a:xfrm>
            <a:off x="684213" y="3114675"/>
            <a:ext cx="8231187" cy="1571625"/>
          </a:xfrm>
          <a:prstGeom prst="rect">
            <a:avLst/>
          </a:prstGeom>
          <a:solidFill>
            <a:srgbClr val="054C1F"/>
          </a:solidFill>
          <a:ln w="57240">
            <a:solidFill>
              <a:srgbClr val="FC0128"/>
            </a:solidFill>
            <a:miter lim="800000"/>
            <a:headEnd/>
            <a:tailEnd/>
          </a:ln>
          <a:effectLst>
            <a:outerShdw dist="99193" dir="3018056" algn="ctr" rotWithShape="0">
              <a:srgbClr val="808080"/>
            </a:outerShdw>
          </a:effec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buClr>
                <a:srgbClr val="FFFFFF"/>
              </a:buClr>
              <a:buSzPct val="100000"/>
              <a:buFont typeface="Arial Rounded MT Bold" charset="0"/>
              <a:buNone/>
            </a:pPr>
            <a:r>
              <a:rPr lang="en-GB" sz="2400" b="1">
                <a:solidFill>
                  <a:srgbClr val="FFFFFF"/>
                </a:solidFill>
                <a:latin typeface="Arial Rounded MT Bold" charset="0"/>
              </a:rPr>
              <a:t>I GI</a:t>
            </a:r>
            <a:r>
              <a:rPr lang="en-GB" sz="2400" b="1">
                <a:solidFill>
                  <a:srgbClr val="FFFFFF"/>
                </a:solidFill>
                <a:latin typeface="Lucida Grande" charset="0"/>
              </a:rPr>
              <a:t>Ă</a:t>
            </a:r>
            <a:r>
              <a:rPr lang="en-GB" sz="2400" b="1">
                <a:solidFill>
                  <a:srgbClr val="FFFFFF"/>
                </a:solidFill>
                <a:latin typeface="Arial Rounded MT Bold" charset="0"/>
              </a:rPr>
              <a:t>NG 5:13 </a:t>
            </a:r>
          </a:p>
          <a:p>
            <a:pPr algn="ctr">
              <a:buClr>
                <a:srgbClr val="FFFFFF"/>
              </a:buClr>
              <a:buSzPct val="100000"/>
              <a:buFont typeface="Arial Rounded MT Bold" charset="0"/>
              <a:buNone/>
            </a:pPr>
            <a:r>
              <a:rPr lang="en-US" sz="2400" b="1">
                <a:latin typeface="Arial Rounded MT Bold" charset="0"/>
              </a:rPr>
              <a:t>Ta </a:t>
            </a:r>
            <a:r>
              <a:rPr lang="en-US" sz="2400" b="1">
                <a:latin typeface="Lucida Grande" charset="0"/>
              </a:rPr>
              <a:t>đ</a:t>
            </a:r>
            <a:r>
              <a:rPr lang="en-US" sz="2400" b="1">
                <a:latin typeface="Arial Rounded MT Bold" charset="0"/>
              </a:rPr>
              <a:t>ã viết những </a:t>
            </a:r>
            <a:r>
              <a:rPr lang="en-US" sz="2400" b="1">
                <a:latin typeface="Lucida Grande" charset="0"/>
              </a:rPr>
              <a:t>đ</a:t>
            </a:r>
            <a:r>
              <a:rPr lang="en-US" sz="2400" b="1">
                <a:latin typeface="Arial Rounded MT Bold" charset="0"/>
              </a:rPr>
              <a:t>iều nầy cho các con, hầu cho các con biết mình có sự sống </a:t>
            </a:r>
            <a:r>
              <a:rPr lang="en-US" sz="2400" b="1">
                <a:latin typeface="Lucida Grande" charset="0"/>
              </a:rPr>
              <a:t>đ</a:t>
            </a:r>
            <a:r>
              <a:rPr lang="en-US" sz="2400" b="1">
                <a:latin typeface="Arial Rounded MT Bold" charset="0"/>
              </a:rPr>
              <a:t>ời </a:t>
            </a:r>
            <a:r>
              <a:rPr lang="en-US" sz="2400" b="1">
                <a:latin typeface="Lucida Grande" charset="0"/>
              </a:rPr>
              <a:t>đ</a:t>
            </a:r>
            <a:r>
              <a:rPr lang="en-US" sz="2400" b="1">
                <a:latin typeface="Arial Rounded MT Bold" charset="0"/>
              </a:rPr>
              <a:t>ời, là kẻ nào tin </a:t>
            </a:r>
            <a:r>
              <a:rPr lang="en-US" sz="2400" b="1">
                <a:latin typeface="Lucida Grande" charset="0"/>
              </a:rPr>
              <a:t>đ</a:t>
            </a:r>
            <a:r>
              <a:rPr lang="en-US" sz="2400" b="1">
                <a:latin typeface="Arial Rounded MT Bold" charset="0"/>
              </a:rPr>
              <a:t>ến danh Con </a:t>
            </a:r>
            <a:r>
              <a:rPr lang="en-US" sz="2400" b="1">
                <a:latin typeface="Lucida Grande" charset="0"/>
              </a:rPr>
              <a:t>Đ</a:t>
            </a:r>
            <a:r>
              <a:rPr lang="en-US" sz="2400" b="1">
                <a:latin typeface="Arial Rounded MT Bold" charset="0"/>
              </a:rPr>
              <a:t>ức Chúa Trời.</a:t>
            </a:r>
            <a:endParaRPr lang="en-GB" sz="2400" b="1">
              <a:latin typeface="Arial Rounded MT Bold" charset="0"/>
            </a:endParaRPr>
          </a:p>
        </p:txBody>
      </p:sp>
      <p:grpSp>
        <p:nvGrpSpPr>
          <p:cNvPr id="122920" name="Group 57"/>
          <p:cNvGrpSpPr>
            <a:grpSpLocks/>
          </p:cNvGrpSpPr>
          <p:nvPr/>
        </p:nvGrpSpPr>
        <p:grpSpPr bwMode="auto">
          <a:xfrm>
            <a:off x="6992938" y="3063875"/>
            <a:ext cx="1431925" cy="1604963"/>
            <a:chOff x="4256" y="994"/>
            <a:chExt cx="902" cy="1011"/>
          </a:xfrm>
        </p:grpSpPr>
        <p:sp>
          <p:nvSpPr>
            <p:cNvPr id="122928" name="Text Box 28"/>
            <p:cNvSpPr txBox="1">
              <a:spLocks noChangeArrowheads="1"/>
            </p:cNvSpPr>
            <p:nvPr/>
          </p:nvSpPr>
          <p:spPr bwMode="auto">
            <a:xfrm>
              <a:off x="4257" y="994"/>
              <a:ext cx="861" cy="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875"/>
                </a:spcBef>
                <a:buClr>
                  <a:srgbClr val="FFFFFF"/>
                </a:buClr>
                <a:buSzPct val="100000"/>
              </a:pPr>
              <a:r>
                <a:rPr lang="en-GB" sz="1400" b="1">
                  <a:solidFill>
                    <a:srgbClr val="FFFFFF"/>
                  </a:solidFill>
                  <a:latin typeface="Helvetica" charset="0"/>
                </a:rPr>
                <a:t>GIÊ-XU CHRIST- SỰ VUI MỪNG CỦA CHÚNG TA</a:t>
              </a:r>
            </a:p>
          </p:txBody>
        </p:sp>
        <p:sp>
          <p:nvSpPr>
            <p:cNvPr id="122929" name="Text Box 29"/>
            <p:cNvSpPr txBox="1">
              <a:spLocks noChangeArrowheads="1"/>
            </p:cNvSpPr>
            <p:nvPr/>
          </p:nvSpPr>
          <p:spPr bwMode="auto">
            <a:xfrm>
              <a:off x="4256" y="1762"/>
              <a:ext cx="902"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00"/>
                </a:buClr>
                <a:buSzPct val="100000"/>
              </a:pPr>
              <a:r>
                <a:rPr lang="en-GB" sz="1800" b="1">
                  <a:solidFill>
                    <a:srgbClr val="FFFF00"/>
                  </a:solidFill>
                  <a:latin typeface="Helvetica" charset="0"/>
                </a:rPr>
                <a:t>4:4</a:t>
              </a:r>
            </a:p>
          </p:txBody>
        </p:sp>
      </p:grpSp>
      <p:sp>
        <p:nvSpPr>
          <p:cNvPr id="122921" name="Text Box 96"/>
          <p:cNvSpPr txBox="1">
            <a:spLocks noChangeArrowheads="1"/>
          </p:cNvSpPr>
          <p:nvPr/>
        </p:nvSpPr>
        <p:spPr bwMode="auto">
          <a:xfrm>
            <a:off x="8318500" y="2273300"/>
            <a:ext cx="184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257" name="Text Box 180"/>
          <p:cNvSpPr txBox="1">
            <a:spLocks noChangeArrowheads="1"/>
          </p:cNvSpPr>
          <p:nvPr/>
        </p:nvSpPr>
        <p:spPr bwMode="auto">
          <a:xfrm>
            <a:off x="1828800" y="2971800"/>
            <a:ext cx="5105400" cy="2003425"/>
          </a:xfrm>
          <a:prstGeom prst="rect">
            <a:avLst/>
          </a:prstGeom>
          <a:solidFill>
            <a:srgbClr val="054C1F"/>
          </a:solidFill>
          <a:ln w="57240">
            <a:solidFill>
              <a:srgbClr val="FC0128"/>
            </a:solidFill>
            <a:miter lim="800000"/>
            <a:headEnd/>
            <a:tailEnd/>
          </a:ln>
          <a:effectLst>
            <a:outerShdw dist="99193" dir="3018056" algn="ctr" rotWithShape="0">
              <a:srgbClr val="808080"/>
            </a:outerShdw>
          </a:effec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buClr>
                <a:srgbClr val="FFFFFF"/>
              </a:buClr>
              <a:buSzPct val="100000"/>
              <a:buFont typeface="Arial Rounded MT Bold" charset="0"/>
              <a:buNone/>
            </a:pPr>
            <a:r>
              <a:rPr lang="en-GB" sz="2800" b="1">
                <a:solidFill>
                  <a:srgbClr val="FFFFFF"/>
                </a:solidFill>
                <a:latin typeface="Arial Rounded MT Bold" charset="0"/>
              </a:rPr>
              <a:t>HÊB</a:t>
            </a:r>
            <a:r>
              <a:rPr lang="en-GB" sz="2800" b="1">
                <a:solidFill>
                  <a:srgbClr val="FFFFFF"/>
                </a:solidFill>
                <a:latin typeface="Lucida Grande" charset="0"/>
              </a:rPr>
              <a:t>Ơ</a:t>
            </a:r>
            <a:r>
              <a:rPr lang="en-GB" sz="2800" b="1">
                <a:solidFill>
                  <a:srgbClr val="FFFFFF"/>
                </a:solidFill>
                <a:latin typeface="Arial Rounded MT Bold" charset="0"/>
              </a:rPr>
              <a:t>R</a:t>
            </a:r>
            <a:r>
              <a:rPr lang="en-GB" sz="2800" b="1">
                <a:solidFill>
                  <a:srgbClr val="FFFFFF"/>
                </a:solidFill>
                <a:latin typeface="Lucida Grande" charset="0"/>
              </a:rPr>
              <a:t>Ơ</a:t>
            </a:r>
            <a:r>
              <a:rPr lang="en-GB" sz="2800" b="1">
                <a:solidFill>
                  <a:srgbClr val="FFFFFF"/>
                </a:solidFill>
                <a:latin typeface="Arial Rounded MT Bold" charset="0"/>
              </a:rPr>
              <a:t> 1:4  </a:t>
            </a:r>
          </a:p>
          <a:p>
            <a:pPr algn="ctr">
              <a:buClr>
                <a:srgbClr val="FFFFFF"/>
              </a:buClr>
              <a:buSzPct val="100000"/>
              <a:buFont typeface="Arial Rounded MT Bold" charset="0"/>
              <a:buNone/>
            </a:pPr>
            <a:r>
              <a:rPr lang="en-US" sz="2400" b="1">
                <a:latin typeface="Arial Rounded MT Bold" charset="0"/>
              </a:rPr>
              <a:t>Vậy </a:t>
            </a:r>
            <a:r>
              <a:rPr lang="en-US" sz="2400" b="1">
                <a:latin typeface="Lucida Grande" charset="0"/>
              </a:rPr>
              <a:t>đư</a:t>
            </a:r>
            <a:r>
              <a:rPr lang="en-US" sz="2400" b="1">
                <a:latin typeface="Arial Rounded MT Bold" charset="0"/>
              </a:rPr>
              <a:t>ợc h</a:t>
            </a:r>
            <a:r>
              <a:rPr lang="en-US" sz="2400" b="1">
                <a:latin typeface="Lucida Grande" charset="0"/>
              </a:rPr>
              <a:t>ư</a:t>
            </a:r>
            <a:r>
              <a:rPr lang="en-US" sz="2400" b="1">
                <a:latin typeface="Arial Rounded MT Bold" charset="0"/>
              </a:rPr>
              <a:t>ởng danh cao h</a:t>
            </a:r>
            <a:r>
              <a:rPr lang="en-US" sz="2400" b="1">
                <a:latin typeface="Lucida Grande" charset="0"/>
              </a:rPr>
              <a:t>ơ</a:t>
            </a:r>
            <a:r>
              <a:rPr lang="en-US" sz="2400" b="1">
                <a:latin typeface="Arial Rounded MT Bold" charset="0"/>
              </a:rPr>
              <a:t>n danh thiên sứ bao nhiêu, thì trở nên cao trọng h</a:t>
            </a:r>
            <a:r>
              <a:rPr lang="en-US" sz="2400" b="1">
                <a:latin typeface="Lucida Grande" charset="0"/>
              </a:rPr>
              <a:t>ơ</a:t>
            </a:r>
            <a:r>
              <a:rPr lang="en-US" sz="2400" b="1">
                <a:latin typeface="Arial Rounded MT Bold" charset="0"/>
              </a:rPr>
              <a:t>n thiên sứ bấy nhiêu.</a:t>
            </a:r>
            <a:endParaRPr lang="en-GB" sz="2400" b="1">
              <a:latin typeface="Arial Rounded MT Bold" charset="0"/>
            </a:endParaRPr>
          </a:p>
        </p:txBody>
      </p:sp>
      <p:sp>
        <p:nvSpPr>
          <p:cNvPr id="258" name="Text Box 184"/>
          <p:cNvSpPr txBox="1">
            <a:spLocks noChangeArrowheads="1"/>
          </p:cNvSpPr>
          <p:nvPr/>
        </p:nvSpPr>
        <p:spPr bwMode="auto">
          <a:xfrm>
            <a:off x="685800" y="3276600"/>
            <a:ext cx="7859713" cy="1941513"/>
          </a:xfrm>
          <a:prstGeom prst="rect">
            <a:avLst/>
          </a:prstGeom>
          <a:solidFill>
            <a:srgbClr val="054C1F"/>
          </a:solidFill>
          <a:ln w="57240">
            <a:solidFill>
              <a:srgbClr val="FC0128"/>
            </a:solidFill>
            <a:miter lim="800000"/>
            <a:headEnd/>
            <a:tailEnd/>
          </a:ln>
          <a:effectLst>
            <a:outerShdw dist="99193" dir="3018056" algn="ctr" rotWithShape="0">
              <a:srgbClr val="808080"/>
            </a:outerShdw>
          </a:effec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buClr>
                <a:srgbClr val="FFFFFF"/>
              </a:buClr>
              <a:buSzPct val="100000"/>
              <a:buFont typeface="Arial Rounded MT Bold" charset="0"/>
              <a:buNone/>
            </a:pPr>
            <a:r>
              <a:rPr lang="en-GB" sz="2400" b="1">
                <a:solidFill>
                  <a:srgbClr val="FFFFFF"/>
                </a:solidFill>
                <a:latin typeface="Arial Rounded MT Bold" charset="0"/>
              </a:rPr>
              <a:t>II GI</a:t>
            </a:r>
            <a:r>
              <a:rPr lang="en-GB" sz="2400" b="1">
                <a:solidFill>
                  <a:srgbClr val="FFFFFF"/>
                </a:solidFill>
                <a:latin typeface="Lucida Grande" charset="0"/>
              </a:rPr>
              <a:t>Ă</a:t>
            </a:r>
            <a:r>
              <a:rPr lang="en-GB" sz="2400" b="1">
                <a:solidFill>
                  <a:srgbClr val="FFFFFF"/>
                </a:solidFill>
                <a:latin typeface="Arial Rounded MT Bold" charset="0"/>
              </a:rPr>
              <a:t>NG 3 </a:t>
            </a:r>
          </a:p>
          <a:p>
            <a:pPr algn="ctr">
              <a:buClr>
                <a:srgbClr val="FFFFFF"/>
              </a:buClr>
              <a:buSzPct val="100000"/>
              <a:buFont typeface="Arial Rounded MT Bold" charset="0"/>
              <a:buNone/>
            </a:pPr>
            <a:r>
              <a:rPr lang="en-US" sz="2400" b="1">
                <a:latin typeface="Arial Rounded MT Bold" charset="0"/>
              </a:rPr>
              <a:t>Nguyền xin ân </a:t>
            </a:r>
            <a:r>
              <a:rPr lang="en-US" sz="2400" b="1">
                <a:latin typeface="Lucida Grande" charset="0"/>
              </a:rPr>
              <a:t>đ</a:t>
            </a:r>
            <a:r>
              <a:rPr lang="en-US" sz="2400" b="1">
                <a:latin typeface="Arial Rounded MT Bold" charset="0"/>
              </a:rPr>
              <a:t>iển, sự th</a:t>
            </a:r>
            <a:r>
              <a:rPr lang="en-US" sz="2400" b="1">
                <a:latin typeface="Lucida Grande" charset="0"/>
              </a:rPr>
              <a:t>ươ</a:t>
            </a:r>
            <a:r>
              <a:rPr lang="en-US" sz="2400" b="1">
                <a:latin typeface="Arial Rounded MT Bold" charset="0"/>
              </a:rPr>
              <a:t>ng xót, sự bình an, bởi </a:t>
            </a:r>
            <a:r>
              <a:rPr lang="en-US" sz="2400" b="1">
                <a:latin typeface="Lucida Grande" charset="0"/>
              </a:rPr>
              <a:t>Đ</a:t>
            </a:r>
            <a:r>
              <a:rPr lang="en-US" sz="2400" b="1">
                <a:latin typeface="Arial Rounded MT Bold" charset="0"/>
              </a:rPr>
              <a:t>ức Chúa Trời là Cha, và bởi </a:t>
            </a:r>
            <a:r>
              <a:rPr lang="en-US" sz="2400" b="1">
                <a:latin typeface="Lucida Grande" charset="0"/>
              </a:rPr>
              <a:t>Đ</a:t>
            </a:r>
            <a:r>
              <a:rPr lang="en-US" sz="2400" b="1">
                <a:latin typeface="Arial Rounded MT Bold" charset="0"/>
              </a:rPr>
              <a:t>ức Chúa Jêsus Christ là Con của Cha, </a:t>
            </a:r>
            <a:r>
              <a:rPr lang="en-US" sz="2400" b="1">
                <a:latin typeface="Lucida Grande" charset="0"/>
              </a:rPr>
              <a:t>đư</a:t>
            </a:r>
            <a:r>
              <a:rPr lang="en-US" sz="2400" b="1">
                <a:latin typeface="Arial Rounded MT Bold" charset="0"/>
              </a:rPr>
              <a:t>ợc ở cùng chúng ta, trong lẽ thật và sự yêu th</a:t>
            </a:r>
            <a:r>
              <a:rPr lang="en-US" sz="2400" b="1">
                <a:latin typeface="Lucida Grande" charset="0"/>
              </a:rPr>
              <a:t>ươ</a:t>
            </a:r>
            <a:r>
              <a:rPr lang="en-US" sz="2400" b="1">
                <a:latin typeface="Arial Rounded MT Bold" charset="0"/>
              </a:rPr>
              <a:t>ng!</a:t>
            </a:r>
            <a:endParaRPr lang="en-GB" sz="2400" b="1">
              <a:latin typeface="Arial Rounded MT Bold" charset="0"/>
            </a:endParaRPr>
          </a:p>
        </p:txBody>
      </p:sp>
      <p:sp>
        <p:nvSpPr>
          <p:cNvPr id="259" name="Text Box 185"/>
          <p:cNvSpPr txBox="1">
            <a:spLocks noChangeArrowheads="1"/>
          </p:cNvSpPr>
          <p:nvPr/>
        </p:nvSpPr>
        <p:spPr bwMode="auto">
          <a:xfrm>
            <a:off x="457200" y="2917825"/>
            <a:ext cx="8526463" cy="2309813"/>
          </a:xfrm>
          <a:prstGeom prst="rect">
            <a:avLst/>
          </a:prstGeom>
          <a:solidFill>
            <a:srgbClr val="054C1F"/>
          </a:solidFill>
          <a:ln w="57240">
            <a:solidFill>
              <a:srgbClr val="FC0128"/>
            </a:solidFill>
            <a:miter lim="800000"/>
            <a:headEnd/>
            <a:tailEnd/>
          </a:ln>
          <a:effectLst>
            <a:outerShdw dist="99193" dir="3018056" algn="ctr" rotWithShape="0">
              <a:srgbClr val="808080"/>
            </a:outerShdw>
          </a:effec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buClr>
                <a:srgbClr val="FFFFFF"/>
              </a:buClr>
              <a:buSzPct val="100000"/>
              <a:buFont typeface="Arial Rounded MT Bold" charset="0"/>
              <a:buNone/>
            </a:pPr>
            <a:r>
              <a:rPr lang="en-GB" sz="2400" b="1">
                <a:solidFill>
                  <a:srgbClr val="FFFFFF"/>
                </a:solidFill>
                <a:latin typeface="Arial Rounded MT Bold" charset="0"/>
              </a:rPr>
              <a:t>III GI</a:t>
            </a:r>
            <a:r>
              <a:rPr lang="en-GB" sz="2400" b="1">
                <a:solidFill>
                  <a:srgbClr val="FFFFFF"/>
                </a:solidFill>
                <a:latin typeface="Lucida Grande" charset="0"/>
              </a:rPr>
              <a:t>Ă</a:t>
            </a:r>
            <a:r>
              <a:rPr lang="en-GB" sz="2400" b="1">
                <a:solidFill>
                  <a:srgbClr val="FFFFFF"/>
                </a:solidFill>
                <a:latin typeface="Arial Rounded MT Bold" charset="0"/>
              </a:rPr>
              <a:t>NG 4; 11</a:t>
            </a:r>
          </a:p>
          <a:p>
            <a:pPr algn="ctr">
              <a:buClr>
                <a:srgbClr val="FFFFFF"/>
              </a:buClr>
              <a:buSzPct val="100000"/>
              <a:buFont typeface="Arial Rounded MT Bold" charset="0"/>
              <a:buNone/>
            </a:pPr>
            <a:r>
              <a:rPr lang="ar-sa" sz="2400" b="1">
                <a:solidFill>
                  <a:srgbClr val="FFFFFF"/>
                </a:solidFill>
                <a:latin typeface="Arial Rounded MT Bold" charset="0"/>
              </a:rPr>
              <a:t>‏</a:t>
            </a:r>
            <a:r>
              <a:rPr lang="en-US" sz="2400" b="1">
                <a:solidFill>
                  <a:srgbClr val="FFFFFF"/>
                </a:solidFill>
                <a:latin typeface="Arial Rounded MT Bold" charset="0"/>
              </a:rPr>
              <a:t> </a:t>
            </a:r>
            <a:r>
              <a:rPr lang="en-US" sz="2400" b="1">
                <a:latin typeface="Arial Rounded MT Bold" charset="0"/>
              </a:rPr>
              <a:t>Tôi nghe con cái tôi làm theo lẽ thật, thì không còn có sự gì vui mừng h</a:t>
            </a:r>
            <a:r>
              <a:rPr lang="en-US" sz="2400" b="1">
                <a:latin typeface="Lucida Grande" charset="0"/>
              </a:rPr>
              <a:t>ơ</a:t>
            </a:r>
            <a:r>
              <a:rPr lang="en-US" sz="2400" b="1">
                <a:latin typeface="Arial Rounded MT Bold" charset="0"/>
              </a:rPr>
              <a:t>n nữa…Hỡi kẻ rất yêu dấu, chớ bắt ch</a:t>
            </a:r>
            <a:r>
              <a:rPr lang="en-US" sz="2400" b="1">
                <a:latin typeface="Lucida Grande" charset="0"/>
              </a:rPr>
              <a:t>ư</a:t>
            </a:r>
            <a:r>
              <a:rPr lang="en-US" sz="2400" b="1">
                <a:latin typeface="Arial Rounded MT Bold" charset="0"/>
              </a:rPr>
              <a:t>ớc </a:t>
            </a:r>
            <a:r>
              <a:rPr lang="en-US" sz="2400" b="1">
                <a:latin typeface="Lucida Grande" charset="0"/>
              </a:rPr>
              <a:t>đ</a:t>
            </a:r>
            <a:r>
              <a:rPr lang="en-US" sz="2400" b="1">
                <a:latin typeface="Arial Rounded MT Bold" charset="0"/>
              </a:rPr>
              <a:t>iều dữ, nh</a:t>
            </a:r>
            <a:r>
              <a:rPr lang="en-US" sz="2400" b="1">
                <a:latin typeface="Lucida Grande" charset="0"/>
              </a:rPr>
              <a:t>ư</a:t>
            </a:r>
            <a:r>
              <a:rPr lang="en-US" sz="2400" b="1">
                <a:latin typeface="Arial Rounded MT Bold" charset="0"/>
              </a:rPr>
              <a:t>ng bắt ch</a:t>
            </a:r>
            <a:r>
              <a:rPr lang="en-US" sz="2400" b="1">
                <a:latin typeface="Lucida Grande" charset="0"/>
              </a:rPr>
              <a:t>ư</a:t>
            </a:r>
            <a:r>
              <a:rPr lang="en-US" sz="2400" b="1">
                <a:latin typeface="Arial Rounded MT Bold" charset="0"/>
              </a:rPr>
              <a:t>ớc </a:t>
            </a:r>
            <a:r>
              <a:rPr lang="en-US" sz="2400" b="1">
                <a:latin typeface="Lucida Grande" charset="0"/>
              </a:rPr>
              <a:t>đ</a:t>
            </a:r>
            <a:r>
              <a:rPr lang="en-US" sz="2400" b="1">
                <a:latin typeface="Arial Rounded MT Bold" charset="0"/>
              </a:rPr>
              <a:t>iều lành. Ai làm </a:t>
            </a:r>
            <a:r>
              <a:rPr lang="en-US" sz="2400" b="1">
                <a:latin typeface="Lucida Grande" charset="0"/>
              </a:rPr>
              <a:t>đ</a:t>
            </a:r>
            <a:r>
              <a:rPr lang="en-US" sz="2400" b="1">
                <a:latin typeface="Arial Rounded MT Bold" charset="0"/>
              </a:rPr>
              <a:t>iều lành là thuộc về </a:t>
            </a:r>
            <a:r>
              <a:rPr lang="en-US" sz="2400" b="1">
                <a:latin typeface="Lucida Grande" charset="0"/>
              </a:rPr>
              <a:t>Đ</a:t>
            </a:r>
            <a:r>
              <a:rPr lang="en-US" sz="2400" b="1">
                <a:latin typeface="Arial Rounded MT Bold" charset="0"/>
              </a:rPr>
              <a:t>ức Chúa Trời; còn kẻ làm </a:t>
            </a:r>
            <a:r>
              <a:rPr lang="en-US" sz="2400" b="1">
                <a:latin typeface="Lucida Grande" charset="0"/>
              </a:rPr>
              <a:t>đ</a:t>
            </a:r>
            <a:r>
              <a:rPr lang="en-US" sz="2400" b="1">
                <a:latin typeface="Arial Rounded MT Bold" charset="0"/>
              </a:rPr>
              <a:t>iều dữ, chẳng hề thấy </a:t>
            </a:r>
            <a:r>
              <a:rPr lang="en-US" sz="2400" b="1">
                <a:latin typeface="Lucida Grande" charset="0"/>
              </a:rPr>
              <a:t>Đ</a:t>
            </a:r>
            <a:r>
              <a:rPr lang="en-US" sz="2400" b="1">
                <a:latin typeface="Arial Rounded MT Bold" charset="0"/>
              </a:rPr>
              <a:t>ức Chúa Trời.</a:t>
            </a:r>
            <a:endParaRPr lang="en-GB" sz="2400" b="1"/>
          </a:p>
        </p:txBody>
      </p:sp>
      <p:sp>
        <p:nvSpPr>
          <p:cNvPr id="260" name="Text Box 186"/>
          <p:cNvSpPr txBox="1">
            <a:spLocks noChangeArrowheads="1"/>
          </p:cNvSpPr>
          <p:nvPr/>
        </p:nvSpPr>
        <p:spPr bwMode="auto">
          <a:xfrm>
            <a:off x="609600" y="2743200"/>
            <a:ext cx="8031163" cy="2679700"/>
          </a:xfrm>
          <a:prstGeom prst="rect">
            <a:avLst/>
          </a:prstGeom>
          <a:solidFill>
            <a:srgbClr val="054C1F"/>
          </a:solidFill>
          <a:ln w="57240">
            <a:solidFill>
              <a:srgbClr val="FC0128"/>
            </a:solidFill>
            <a:miter lim="800000"/>
            <a:headEnd/>
            <a:tailEnd/>
          </a:ln>
          <a:effectLst>
            <a:outerShdw dist="99193" dir="3018056" algn="ctr" rotWithShape="0">
              <a:srgbClr val="808080"/>
            </a:outerShdw>
          </a:effec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buClr>
                <a:srgbClr val="FFFFFF"/>
              </a:buClr>
              <a:buSzPct val="100000"/>
              <a:buFont typeface="Arial Rounded MT Bold" charset="0"/>
              <a:buNone/>
            </a:pPr>
            <a:r>
              <a:rPr lang="en-GB" sz="2400" b="1">
                <a:solidFill>
                  <a:srgbClr val="FFFFFF"/>
                </a:solidFill>
                <a:latin typeface="Arial Rounded MT Bold" charset="0"/>
              </a:rPr>
              <a:t>GIU-</a:t>
            </a:r>
            <a:r>
              <a:rPr lang="en-GB" sz="2400" b="1">
                <a:solidFill>
                  <a:srgbClr val="FFFFFF"/>
                </a:solidFill>
                <a:latin typeface="Lucida Grande" charset="0"/>
              </a:rPr>
              <a:t>Đ</a:t>
            </a:r>
            <a:r>
              <a:rPr lang="en-GB" sz="2400" b="1">
                <a:solidFill>
                  <a:srgbClr val="FFFFFF"/>
                </a:solidFill>
                <a:latin typeface="Arial Rounded MT Bold" charset="0"/>
              </a:rPr>
              <a:t>E 20-21</a:t>
            </a:r>
          </a:p>
          <a:p>
            <a:pPr algn="ctr">
              <a:buClr>
                <a:srgbClr val="FFFFFF"/>
              </a:buClr>
              <a:buSzPct val="100000"/>
              <a:buFont typeface="Arial Rounded MT Bold" charset="0"/>
              <a:buNone/>
            </a:pPr>
            <a:r>
              <a:rPr lang="en-GB" sz="2400" b="1">
                <a:solidFill>
                  <a:srgbClr val="FFFFFF"/>
                </a:solidFill>
                <a:latin typeface="Arial Rounded MT Bold" charset="0"/>
              </a:rPr>
              <a:t>Hỡi kẻ rất yêu dấu, về phần anh em, hãy tự lập lấy trên nền </a:t>
            </a:r>
            <a:r>
              <a:rPr lang="en-GB" sz="2400" b="1">
                <a:solidFill>
                  <a:srgbClr val="FFFFFF"/>
                </a:solidFill>
                <a:latin typeface="Lucida Grande" charset="0"/>
              </a:rPr>
              <a:t>đ</a:t>
            </a:r>
            <a:r>
              <a:rPr lang="en-GB" sz="2400" b="1">
                <a:solidFill>
                  <a:srgbClr val="FFFFFF"/>
                </a:solidFill>
                <a:latin typeface="Arial Rounded MT Bold" charset="0"/>
              </a:rPr>
              <a:t>ức tin rất thánh của mình, và nhân </a:t>
            </a:r>
            <a:r>
              <a:rPr lang="en-GB" sz="2400" b="1">
                <a:solidFill>
                  <a:srgbClr val="FFFFFF"/>
                </a:solidFill>
                <a:latin typeface="Lucida Grande" charset="0"/>
              </a:rPr>
              <a:t>Đ</a:t>
            </a:r>
            <a:r>
              <a:rPr lang="en-GB" sz="2400" b="1">
                <a:solidFill>
                  <a:srgbClr val="FFFFFF"/>
                </a:solidFill>
                <a:latin typeface="Arial Rounded MT Bold" charset="0"/>
              </a:rPr>
              <a:t>ức Thánh Linh mà cầu nguyện … hãy giữ mình trong sự yêu mến </a:t>
            </a:r>
            <a:r>
              <a:rPr lang="en-GB" sz="2400" b="1">
                <a:solidFill>
                  <a:srgbClr val="FFFFFF"/>
                </a:solidFill>
                <a:latin typeface="Lucida Grande" charset="0"/>
              </a:rPr>
              <a:t>Đ</a:t>
            </a:r>
            <a:r>
              <a:rPr lang="en-GB" sz="2400" b="1">
                <a:solidFill>
                  <a:srgbClr val="FFFFFF"/>
                </a:solidFill>
                <a:latin typeface="Arial Rounded MT Bold" charset="0"/>
              </a:rPr>
              <a:t>ức Chúa Trời, và trông </a:t>
            </a:r>
            <a:r>
              <a:rPr lang="en-GB" sz="2400" b="1">
                <a:solidFill>
                  <a:srgbClr val="FFFFFF"/>
                </a:solidFill>
                <a:latin typeface="Lucida Grande" charset="0"/>
              </a:rPr>
              <a:t>đ</a:t>
            </a:r>
            <a:r>
              <a:rPr lang="en-GB" sz="2400" b="1">
                <a:solidFill>
                  <a:srgbClr val="FFFFFF"/>
                </a:solidFill>
                <a:latin typeface="Arial Rounded MT Bold" charset="0"/>
              </a:rPr>
              <a:t>ợi sự th</a:t>
            </a:r>
            <a:r>
              <a:rPr lang="en-GB" sz="2400" b="1">
                <a:solidFill>
                  <a:srgbClr val="FFFFFF"/>
                </a:solidFill>
                <a:latin typeface="Lucida Grande" charset="0"/>
              </a:rPr>
              <a:t>ươ</a:t>
            </a:r>
            <a:r>
              <a:rPr lang="en-GB" sz="2400" b="1">
                <a:solidFill>
                  <a:srgbClr val="FFFFFF"/>
                </a:solidFill>
                <a:latin typeface="Arial Rounded MT Bold" charset="0"/>
              </a:rPr>
              <a:t>ng xót của </a:t>
            </a:r>
            <a:r>
              <a:rPr lang="en-GB" sz="2400" b="1">
                <a:solidFill>
                  <a:srgbClr val="FFFFFF"/>
                </a:solidFill>
                <a:latin typeface="Lucida Grande" charset="0"/>
              </a:rPr>
              <a:t>Đ</a:t>
            </a:r>
            <a:r>
              <a:rPr lang="en-GB" sz="2400" b="1">
                <a:solidFill>
                  <a:srgbClr val="FFFFFF"/>
                </a:solidFill>
                <a:latin typeface="Arial Rounded MT Bold" charset="0"/>
              </a:rPr>
              <a:t>ức Chúa Jêsus Christ chúng ta cho </a:t>
            </a:r>
            <a:r>
              <a:rPr lang="en-GB" sz="2400" b="1">
                <a:solidFill>
                  <a:srgbClr val="FFFFFF"/>
                </a:solidFill>
                <a:latin typeface="Lucida Grande" charset="0"/>
              </a:rPr>
              <a:t>đư</a:t>
            </a:r>
            <a:r>
              <a:rPr lang="en-GB" sz="2400" b="1">
                <a:solidFill>
                  <a:srgbClr val="FFFFFF"/>
                </a:solidFill>
                <a:latin typeface="Arial Rounded MT Bold" charset="0"/>
              </a:rPr>
              <a:t>ợc sự sống </a:t>
            </a:r>
            <a:r>
              <a:rPr lang="en-GB" sz="2400" b="1">
                <a:solidFill>
                  <a:srgbClr val="FFFFFF"/>
                </a:solidFill>
                <a:latin typeface="Lucida Grande" charset="0"/>
              </a:rPr>
              <a:t>đ</a:t>
            </a:r>
            <a:r>
              <a:rPr lang="en-GB" sz="2400" b="1">
                <a:solidFill>
                  <a:srgbClr val="FFFFFF"/>
                </a:solidFill>
                <a:latin typeface="Arial Rounded MT Bold" charset="0"/>
              </a:rPr>
              <a:t>ời </a:t>
            </a:r>
            <a:r>
              <a:rPr lang="en-GB" sz="2400" b="1">
                <a:solidFill>
                  <a:srgbClr val="FFFFFF"/>
                </a:solidFill>
                <a:latin typeface="Lucida Grande" charset="0"/>
              </a:rPr>
              <a:t>đ</a:t>
            </a:r>
            <a:r>
              <a:rPr lang="en-GB" sz="2400" b="1">
                <a:solidFill>
                  <a:srgbClr val="FFFFFF"/>
                </a:solidFill>
                <a:latin typeface="Arial Rounded MT Bold" charset="0"/>
              </a:rPr>
              <a:t>ời</a:t>
            </a:r>
          </a:p>
        </p:txBody>
      </p:sp>
      <p:sp>
        <p:nvSpPr>
          <p:cNvPr id="261" name="Text Box 187"/>
          <p:cNvSpPr txBox="1">
            <a:spLocks noChangeArrowheads="1"/>
          </p:cNvSpPr>
          <p:nvPr/>
        </p:nvSpPr>
        <p:spPr bwMode="auto">
          <a:xfrm>
            <a:off x="2819400" y="3048000"/>
            <a:ext cx="3957638" cy="1941513"/>
          </a:xfrm>
          <a:prstGeom prst="rect">
            <a:avLst/>
          </a:prstGeom>
          <a:solidFill>
            <a:srgbClr val="054C1F"/>
          </a:solidFill>
          <a:ln w="57240">
            <a:solidFill>
              <a:srgbClr val="FC0128"/>
            </a:solidFill>
            <a:miter lim="800000"/>
            <a:headEnd/>
            <a:tailEnd/>
          </a:ln>
          <a:effectLst>
            <a:outerShdw dist="99193" dir="3018056" algn="ctr" rotWithShape="0">
              <a:srgbClr val="808080"/>
            </a:outerShdw>
          </a:effec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buClr>
                <a:srgbClr val="FFFFFF"/>
              </a:buClr>
              <a:buSzPct val="100000"/>
              <a:buFont typeface="Arial Rounded MT Bold" charset="0"/>
              <a:buNone/>
            </a:pPr>
            <a:r>
              <a:rPr lang="en-GB" sz="2400" b="1">
                <a:solidFill>
                  <a:srgbClr val="FFFFFF"/>
                </a:solidFill>
                <a:latin typeface="Arial Rounded MT Bold" charset="0"/>
              </a:rPr>
              <a:t>GIA-C</a:t>
            </a:r>
            <a:r>
              <a:rPr lang="en-GB" sz="2400" b="1">
                <a:solidFill>
                  <a:srgbClr val="FFFFFF"/>
                </a:solidFill>
                <a:latin typeface="Lucida Grande" charset="0"/>
              </a:rPr>
              <a:t>Ơ</a:t>
            </a:r>
            <a:r>
              <a:rPr lang="en-GB" sz="2400" b="1">
                <a:solidFill>
                  <a:srgbClr val="FFFFFF"/>
                </a:solidFill>
                <a:latin typeface="Arial Rounded MT Bold" charset="0"/>
              </a:rPr>
              <a:t> 2:26                          </a:t>
            </a:r>
            <a:r>
              <a:rPr lang="en-US" sz="2400" b="1">
                <a:latin typeface="Arial Rounded MT Bold" charset="0"/>
              </a:rPr>
              <a:t>Vả, xác chẳng có hồn thì chết, </a:t>
            </a:r>
            <a:r>
              <a:rPr lang="en-US" sz="2400" b="1">
                <a:latin typeface="Lucida Grande" charset="0"/>
              </a:rPr>
              <a:t>đ</a:t>
            </a:r>
            <a:r>
              <a:rPr lang="en-US" sz="2400" b="1">
                <a:latin typeface="Arial Rounded MT Bold" charset="0"/>
              </a:rPr>
              <a:t>ức tin không có việc làm c</a:t>
            </a:r>
            <a:r>
              <a:rPr lang="en-US" sz="2400" b="1">
                <a:latin typeface="Lucida Grande" charset="0"/>
              </a:rPr>
              <a:t>ũ</a:t>
            </a:r>
            <a:r>
              <a:rPr lang="en-US" sz="2400" b="1">
                <a:latin typeface="Arial Rounded MT Bold" charset="0"/>
              </a:rPr>
              <a:t>ng chết nh</a:t>
            </a:r>
            <a:r>
              <a:rPr lang="en-US" sz="2400" b="1">
                <a:latin typeface="Lucida Grande" charset="0"/>
              </a:rPr>
              <a:t>ư</a:t>
            </a:r>
            <a:r>
              <a:rPr lang="en-US" sz="2400" b="1">
                <a:latin typeface="Arial Rounded MT Bold" charset="0"/>
              </a:rPr>
              <a:t> vậy.</a:t>
            </a:r>
            <a:r>
              <a:rPr lang="en-GB" sz="2400" b="1">
                <a:solidFill>
                  <a:srgbClr val="FFFFFF"/>
                </a:solidFill>
                <a:latin typeface="Arial Rounded MT Bold" charset="0"/>
              </a:rPr>
              <a:t> </a:t>
            </a:r>
          </a:p>
        </p:txBody>
      </p:sp>
      <p:sp>
        <p:nvSpPr>
          <p:cNvPr id="122927" name="Text Box 89"/>
          <p:cNvSpPr txBox="1">
            <a:spLocks noChangeArrowheads="1"/>
          </p:cNvSpPr>
          <p:nvPr/>
        </p:nvSpPr>
        <p:spPr bwMode="auto">
          <a:xfrm>
            <a:off x="9263063" y="7389813"/>
            <a:ext cx="3397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65</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100000">
                                          <p:val>
                                            <p:fltVal val="0"/>
                                          </p:val>
                                        </p:tav>
                                        <p:tav tm="100000">
                                          <p:val>
                                            <p:strVal val="#ppt_w"/>
                                          </p:val>
                                        </p:tav>
                                      </p:tavLst>
                                    </p:anim>
                                    <p:anim calcmode="lin" valueType="num">
                                      <p:cBhvr>
                                        <p:cTn id="8" dur="500" fill="hold"/>
                                        <p:tgtEl>
                                          <p:spTgt spid="3"/>
                                        </p:tgtEl>
                                        <p:attrNameLst>
                                          <p:attrName>ppt_h</p:attrName>
                                        </p:attrNameLst>
                                      </p:cBhvr>
                                      <p:tavLst>
                                        <p:tav tm="100000">
                                          <p:val>
                                            <p:fltVal val="0"/>
                                          </p:val>
                                        </p:tav>
                                        <p:tav tm="100000">
                                          <p:val>
                                            <p:strVal val="#ppt_h"/>
                                          </p:val>
                                        </p:tav>
                                      </p:tavLst>
                                    </p:anim>
                                    <p:anim calcmode="lin" valueType="num">
                                      <p:cBhvr>
                                        <p:cTn id="9" dur="500" fill="hold"/>
                                        <p:tgtEl>
                                          <p:spTgt spid="3"/>
                                        </p:tgtEl>
                                        <p:attrNameLst>
                                          <p:attrName>ppt_x</p:attrName>
                                        </p:attrNameLst>
                                      </p:cBhvr>
                                      <p:tavLst>
                                        <p:tav tm="100000">
                                          <p:val>
                                            <p:fltVal val="0.5"/>
                                          </p:val>
                                        </p:tav>
                                        <p:tav tm="100000">
                                          <p:val>
                                            <p:strVal val="#ppt_x"/>
                                          </p:val>
                                        </p:tav>
                                      </p:tavLst>
                                    </p:anim>
                                    <p:anim calcmode="lin" valueType="num">
                                      <p:cBhvr>
                                        <p:cTn id="10" dur="500" fill="hold"/>
                                        <p:tgtEl>
                                          <p:spTgt spid="3"/>
                                        </p:tgtEl>
                                        <p:attrNameLst>
                                          <p:attrName>ppt_y</p:attrName>
                                        </p:attrNameLst>
                                      </p:cBhvr>
                                      <p:tavLst>
                                        <p:tav tm="10000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100000">
                                          <p:val>
                                            <p:fltVal val="0"/>
                                          </p:val>
                                        </p:tav>
                                        <p:tav tm="100000">
                                          <p:val>
                                            <p:strVal val="#ppt_w"/>
                                          </p:val>
                                        </p:tav>
                                      </p:tavLst>
                                    </p:anim>
                                    <p:anim calcmode="lin" valueType="num">
                                      <p:cBhvr>
                                        <p:cTn id="16" dur="500" fill="hold"/>
                                        <p:tgtEl>
                                          <p:spTgt spid="4"/>
                                        </p:tgtEl>
                                        <p:attrNameLst>
                                          <p:attrName>ppt_h</p:attrName>
                                        </p:attrNameLst>
                                      </p:cBhvr>
                                      <p:tavLst>
                                        <p:tav tm="100000">
                                          <p:val>
                                            <p:fltVal val="0"/>
                                          </p:val>
                                        </p:tav>
                                        <p:tav tm="100000">
                                          <p:val>
                                            <p:strVal val="#ppt_h"/>
                                          </p:val>
                                        </p:tav>
                                      </p:tavLst>
                                    </p:anim>
                                    <p:anim calcmode="lin" valueType="num">
                                      <p:cBhvr>
                                        <p:cTn id="17" dur="500" fill="hold"/>
                                        <p:tgtEl>
                                          <p:spTgt spid="4"/>
                                        </p:tgtEl>
                                        <p:attrNameLst>
                                          <p:attrName>ppt_x</p:attrName>
                                        </p:attrNameLst>
                                      </p:cBhvr>
                                      <p:tavLst>
                                        <p:tav tm="100000">
                                          <p:val>
                                            <p:fltVal val="0.5"/>
                                          </p:val>
                                        </p:tav>
                                        <p:tav tm="100000">
                                          <p:val>
                                            <p:strVal val="#ppt_x"/>
                                          </p:val>
                                        </p:tav>
                                      </p:tavLst>
                                    </p:anim>
                                    <p:anim calcmode="lin" valueType="num">
                                      <p:cBhvr>
                                        <p:cTn id="18" dur="500" fill="hold"/>
                                        <p:tgtEl>
                                          <p:spTgt spid="4"/>
                                        </p:tgtEl>
                                        <p:attrNameLst>
                                          <p:attrName>ppt_y</p:attrName>
                                        </p:attrNameLst>
                                      </p:cBhvr>
                                      <p:tavLst>
                                        <p:tav tm="10000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100000">
                                          <p:val>
                                            <p:fltVal val="0"/>
                                          </p:val>
                                        </p:tav>
                                        <p:tav tm="100000">
                                          <p:val>
                                            <p:strVal val="#ppt_w"/>
                                          </p:val>
                                        </p:tav>
                                      </p:tavLst>
                                    </p:anim>
                                    <p:anim calcmode="lin" valueType="num">
                                      <p:cBhvr>
                                        <p:cTn id="24" dur="500" fill="hold"/>
                                        <p:tgtEl>
                                          <p:spTgt spid="5"/>
                                        </p:tgtEl>
                                        <p:attrNameLst>
                                          <p:attrName>ppt_h</p:attrName>
                                        </p:attrNameLst>
                                      </p:cBhvr>
                                      <p:tavLst>
                                        <p:tav tm="100000">
                                          <p:val>
                                            <p:fltVal val="0"/>
                                          </p:val>
                                        </p:tav>
                                        <p:tav tm="100000">
                                          <p:val>
                                            <p:strVal val="#ppt_h"/>
                                          </p:val>
                                        </p:tav>
                                      </p:tavLst>
                                    </p:anim>
                                    <p:anim calcmode="lin" valueType="num">
                                      <p:cBhvr>
                                        <p:cTn id="25" dur="500" fill="hold"/>
                                        <p:tgtEl>
                                          <p:spTgt spid="5"/>
                                        </p:tgtEl>
                                        <p:attrNameLst>
                                          <p:attrName>ppt_x</p:attrName>
                                        </p:attrNameLst>
                                      </p:cBhvr>
                                      <p:tavLst>
                                        <p:tav tm="100000">
                                          <p:val>
                                            <p:fltVal val="0.5"/>
                                          </p:val>
                                        </p:tav>
                                        <p:tav tm="100000">
                                          <p:val>
                                            <p:strVal val="#ppt_x"/>
                                          </p:val>
                                        </p:tav>
                                      </p:tavLst>
                                    </p:anim>
                                    <p:anim calcmode="lin" valueType="num">
                                      <p:cBhvr>
                                        <p:cTn id="26" dur="500" fill="hold"/>
                                        <p:tgtEl>
                                          <p:spTgt spid="5"/>
                                        </p:tgtEl>
                                        <p:attrNameLst>
                                          <p:attrName>ppt_y</p:attrName>
                                        </p:attrNameLst>
                                      </p:cBhvr>
                                      <p:tavLst>
                                        <p:tav tm="100000">
                                          <p:val>
                                            <p:fltVal val="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100000">
                                          <p:val>
                                            <p:fltVal val="0"/>
                                          </p:val>
                                        </p:tav>
                                        <p:tav tm="100000">
                                          <p:val>
                                            <p:strVal val="#ppt_w"/>
                                          </p:val>
                                        </p:tav>
                                      </p:tavLst>
                                    </p:anim>
                                    <p:anim calcmode="lin" valueType="num">
                                      <p:cBhvr>
                                        <p:cTn id="32" dur="500" fill="hold"/>
                                        <p:tgtEl>
                                          <p:spTgt spid="6"/>
                                        </p:tgtEl>
                                        <p:attrNameLst>
                                          <p:attrName>ppt_h</p:attrName>
                                        </p:attrNameLst>
                                      </p:cBhvr>
                                      <p:tavLst>
                                        <p:tav tm="100000">
                                          <p:val>
                                            <p:fltVal val="0"/>
                                          </p:val>
                                        </p:tav>
                                        <p:tav tm="100000">
                                          <p:val>
                                            <p:strVal val="#ppt_h"/>
                                          </p:val>
                                        </p:tav>
                                      </p:tavLst>
                                    </p:anim>
                                    <p:anim calcmode="lin" valueType="num">
                                      <p:cBhvr>
                                        <p:cTn id="33" dur="500" fill="hold"/>
                                        <p:tgtEl>
                                          <p:spTgt spid="6"/>
                                        </p:tgtEl>
                                        <p:attrNameLst>
                                          <p:attrName>ppt_x</p:attrName>
                                        </p:attrNameLst>
                                      </p:cBhvr>
                                      <p:tavLst>
                                        <p:tav tm="100000">
                                          <p:val>
                                            <p:fltVal val="0.5"/>
                                          </p:val>
                                        </p:tav>
                                        <p:tav tm="100000">
                                          <p:val>
                                            <p:strVal val="#ppt_x"/>
                                          </p:val>
                                        </p:tav>
                                      </p:tavLst>
                                    </p:anim>
                                    <p:anim calcmode="lin" valueType="num">
                                      <p:cBhvr>
                                        <p:cTn id="34" dur="500" fill="hold"/>
                                        <p:tgtEl>
                                          <p:spTgt spid="6"/>
                                        </p:tgtEl>
                                        <p:attrNameLst>
                                          <p:attrName>ppt_y</p:attrName>
                                        </p:attrNameLst>
                                      </p:cBhvr>
                                      <p:tavLst>
                                        <p:tav tm="100000">
                                          <p:val>
                                            <p:fltVal val="0.5"/>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528"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100000">
                                          <p:val>
                                            <p:fltVal val="0"/>
                                          </p:val>
                                        </p:tav>
                                        <p:tav tm="100000">
                                          <p:val>
                                            <p:strVal val="#ppt_w"/>
                                          </p:val>
                                        </p:tav>
                                      </p:tavLst>
                                    </p:anim>
                                    <p:anim calcmode="lin" valueType="num">
                                      <p:cBhvr>
                                        <p:cTn id="40" dur="500" fill="hold"/>
                                        <p:tgtEl>
                                          <p:spTgt spid="7"/>
                                        </p:tgtEl>
                                        <p:attrNameLst>
                                          <p:attrName>ppt_h</p:attrName>
                                        </p:attrNameLst>
                                      </p:cBhvr>
                                      <p:tavLst>
                                        <p:tav tm="100000">
                                          <p:val>
                                            <p:fltVal val="0"/>
                                          </p:val>
                                        </p:tav>
                                        <p:tav tm="100000">
                                          <p:val>
                                            <p:strVal val="#ppt_h"/>
                                          </p:val>
                                        </p:tav>
                                      </p:tavLst>
                                    </p:anim>
                                    <p:anim calcmode="lin" valueType="num">
                                      <p:cBhvr>
                                        <p:cTn id="41" dur="500" fill="hold"/>
                                        <p:tgtEl>
                                          <p:spTgt spid="7"/>
                                        </p:tgtEl>
                                        <p:attrNameLst>
                                          <p:attrName>ppt_x</p:attrName>
                                        </p:attrNameLst>
                                      </p:cBhvr>
                                      <p:tavLst>
                                        <p:tav tm="100000">
                                          <p:val>
                                            <p:fltVal val="0.5"/>
                                          </p:val>
                                        </p:tav>
                                        <p:tav tm="100000">
                                          <p:val>
                                            <p:strVal val="#ppt_x"/>
                                          </p:val>
                                        </p:tav>
                                      </p:tavLst>
                                    </p:anim>
                                    <p:anim calcmode="lin" valueType="num">
                                      <p:cBhvr>
                                        <p:cTn id="42" dur="500" fill="hold"/>
                                        <p:tgtEl>
                                          <p:spTgt spid="7"/>
                                        </p:tgtEl>
                                        <p:attrNameLst>
                                          <p:attrName>ppt_y</p:attrName>
                                        </p:attrNameLst>
                                      </p:cBhvr>
                                      <p:tavLst>
                                        <p:tav tm="100000">
                                          <p:val>
                                            <p:fltVal val="0.5"/>
                                          </p:val>
                                        </p:tav>
                                        <p:tav tm="100000">
                                          <p:val>
                                            <p:strVal val="#ppt_y"/>
                                          </p:val>
                                        </p:tav>
                                      </p:tavLst>
                                    </p:anim>
                                  </p:childTnLst>
                                </p:cTn>
                              </p:par>
                            </p:childTnLst>
                          </p:cTn>
                        </p:par>
                        <p:par>
                          <p:cTn id="43" fill="hold" nodeType="afterGroup">
                            <p:stCondLst>
                              <p:cond delay="500"/>
                            </p:stCondLst>
                            <p:childTnLst>
                              <p:par>
                                <p:cTn id="44" presetID="23" presetClass="entr" presetSubtype="528" fill="hold" grpId="0" nodeType="afterEffect">
                                  <p:stCondLst>
                                    <p:cond delay="0"/>
                                  </p:stCondLst>
                                  <p:childTnLst>
                                    <p:set>
                                      <p:cBhvr>
                                        <p:cTn id="45" dur="1" fill="hold">
                                          <p:stCondLst>
                                            <p:cond delay="0"/>
                                          </p:stCondLst>
                                        </p:cTn>
                                        <p:tgtEl>
                                          <p:spTgt spid="223320"/>
                                        </p:tgtEl>
                                        <p:attrNameLst>
                                          <p:attrName>style.visibility</p:attrName>
                                        </p:attrNameLst>
                                      </p:cBhvr>
                                      <p:to>
                                        <p:strVal val="visible"/>
                                      </p:to>
                                    </p:set>
                                    <p:anim calcmode="lin" valueType="num">
                                      <p:cBhvr>
                                        <p:cTn id="46" dur="500" fill="hold"/>
                                        <p:tgtEl>
                                          <p:spTgt spid="223320"/>
                                        </p:tgtEl>
                                        <p:attrNameLst>
                                          <p:attrName>ppt_w</p:attrName>
                                        </p:attrNameLst>
                                      </p:cBhvr>
                                      <p:tavLst>
                                        <p:tav tm="100000">
                                          <p:val>
                                            <p:fltVal val="0"/>
                                          </p:val>
                                        </p:tav>
                                        <p:tav tm="100000">
                                          <p:val>
                                            <p:strVal val="#ppt_w"/>
                                          </p:val>
                                        </p:tav>
                                      </p:tavLst>
                                    </p:anim>
                                    <p:anim calcmode="lin" valueType="num">
                                      <p:cBhvr>
                                        <p:cTn id="47" dur="500" fill="hold"/>
                                        <p:tgtEl>
                                          <p:spTgt spid="223320"/>
                                        </p:tgtEl>
                                        <p:attrNameLst>
                                          <p:attrName>ppt_h</p:attrName>
                                        </p:attrNameLst>
                                      </p:cBhvr>
                                      <p:tavLst>
                                        <p:tav tm="100000">
                                          <p:val>
                                            <p:fltVal val="0"/>
                                          </p:val>
                                        </p:tav>
                                        <p:tav tm="100000">
                                          <p:val>
                                            <p:strVal val="#ppt_h"/>
                                          </p:val>
                                        </p:tav>
                                      </p:tavLst>
                                    </p:anim>
                                    <p:anim calcmode="lin" valueType="num">
                                      <p:cBhvr>
                                        <p:cTn id="48" dur="500" fill="hold"/>
                                        <p:tgtEl>
                                          <p:spTgt spid="223320"/>
                                        </p:tgtEl>
                                        <p:attrNameLst>
                                          <p:attrName>ppt_x</p:attrName>
                                        </p:attrNameLst>
                                      </p:cBhvr>
                                      <p:tavLst>
                                        <p:tav tm="100000">
                                          <p:val>
                                            <p:fltVal val="0.5"/>
                                          </p:val>
                                        </p:tav>
                                        <p:tav tm="100000">
                                          <p:val>
                                            <p:strVal val="#ppt_x"/>
                                          </p:val>
                                        </p:tav>
                                      </p:tavLst>
                                    </p:anim>
                                    <p:anim calcmode="lin" valueType="num">
                                      <p:cBhvr>
                                        <p:cTn id="49" dur="500" fill="hold"/>
                                        <p:tgtEl>
                                          <p:spTgt spid="223320"/>
                                        </p:tgtEl>
                                        <p:attrNameLst>
                                          <p:attrName>ppt_y</p:attrName>
                                        </p:attrNameLst>
                                      </p:cBhvr>
                                      <p:tavLst>
                                        <p:tav tm="100000">
                                          <p:val>
                                            <p:fltVal val="0.5"/>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3" presetClass="entr" presetSubtype="16"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p:cTn id="54" dur="500" fill="hold"/>
                                        <p:tgtEl>
                                          <p:spTgt spid="8"/>
                                        </p:tgtEl>
                                        <p:attrNameLst>
                                          <p:attrName>ppt_w</p:attrName>
                                        </p:attrNameLst>
                                      </p:cBhvr>
                                      <p:tavLst>
                                        <p:tav tm="0">
                                          <p:val>
                                            <p:fltVal val="0"/>
                                          </p:val>
                                        </p:tav>
                                        <p:tav tm="100000">
                                          <p:val>
                                            <p:strVal val="#ppt_w"/>
                                          </p:val>
                                        </p:tav>
                                      </p:tavLst>
                                    </p:anim>
                                    <p:anim calcmode="lin" valueType="num">
                                      <p:cBhvr>
                                        <p:cTn id="55"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3" presetClass="entr" presetSubtype="528" fill="hold" nodeType="click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p:cTn id="60" dur="500" fill="hold"/>
                                        <p:tgtEl>
                                          <p:spTgt spid="9"/>
                                        </p:tgtEl>
                                        <p:attrNameLst>
                                          <p:attrName>ppt_w</p:attrName>
                                        </p:attrNameLst>
                                      </p:cBhvr>
                                      <p:tavLst>
                                        <p:tav tm="100000">
                                          <p:val>
                                            <p:fltVal val="0"/>
                                          </p:val>
                                        </p:tav>
                                        <p:tav tm="100000">
                                          <p:val>
                                            <p:strVal val="#ppt_w"/>
                                          </p:val>
                                        </p:tav>
                                      </p:tavLst>
                                    </p:anim>
                                    <p:anim calcmode="lin" valueType="num">
                                      <p:cBhvr>
                                        <p:cTn id="61" dur="500" fill="hold"/>
                                        <p:tgtEl>
                                          <p:spTgt spid="9"/>
                                        </p:tgtEl>
                                        <p:attrNameLst>
                                          <p:attrName>ppt_h</p:attrName>
                                        </p:attrNameLst>
                                      </p:cBhvr>
                                      <p:tavLst>
                                        <p:tav tm="100000">
                                          <p:val>
                                            <p:fltVal val="0"/>
                                          </p:val>
                                        </p:tav>
                                        <p:tav tm="100000">
                                          <p:val>
                                            <p:strVal val="#ppt_h"/>
                                          </p:val>
                                        </p:tav>
                                      </p:tavLst>
                                    </p:anim>
                                    <p:anim calcmode="lin" valueType="num">
                                      <p:cBhvr>
                                        <p:cTn id="62" dur="500" fill="hold"/>
                                        <p:tgtEl>
                                          <p:spTgt spid="9"/>
                                        </p:tgtEl>
                                        <p:attrNameLst>
                                          <p:attrName>ppt_x</p:attrName>
                                        </p:attrNameLst>
                                      </p:cBhvr>
                                      <p:tavLst>
                                        <p:tav tm="100000">
                                          <p:val>
                                            <p:fltVal val="0.5"/>
                                          </p:val>
                                        </p:tav>
                                        <p:tav tm="100000">
                                          <p:val>
                                            <p:strVal val="#ppt_x"/>
                                          </p:val>
                                        </p:tav>
                                      </p:tavLst>
                                    </p:anim>
                                    <p:anim calcmode="lin" valueType="num">
                                      <p:cBhvr>
                                        <p:cTn id="63" dur="500" fill="hold"/>
                                        <p:tgtEl>
                                          <p:spTgt spid="9"/>
                                        </p:tgtEl>
                                        <p:attrNameLst>
                                          <p:attrName>ppt_y</p:attrName>
                                        </p:attrNameLst>
                                      </p:cBhvr>
                                      <p:tavLst>
                                        <p:tav tm="100000">
                                          <p:val>
                                            <p:fltVal val="0.5"/>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3" presetClass="entr" presetSubtype="528" fill="hold" nodeType="clickEffect">
                                  <p:stCondLst>
                                    <p:cond delay="0"/>
                                  </p:stCondLst>
                                  <p:childTnLst>
                                    <p:set>
                                      <p:cBhvr>
                                        <p:cTn id="67" dur="1" fill="hold">
                                          <p:stCondLst>
                                            <p:cond delay="0"/>
                                          </p:stCondLst>
                                        </p:cTn>
                                        <p:tgtEl>
                                          <p:spTgt spid="183"/>
                                        </p:tgtEl>
                                        <p:attrNameLst>
                                          <p:attrName>style.visibility</p:attrName>
                                        </p:attrNameLst>
                                      </p:cBhvr>
                                      <p:to>
                                        <p:strVal val="visible"/>
                                      </p:to>
                                    </p:set>
                                    <p:anim calcmode="lin" valueType="num">
                                      <p:cBhvr>
                                        <p:cTn id="68" dur="500" fill="hold"/>
                                        <p:tgtEl>
                                          <p:spTgt spid="183"/>
                                        </p:tgtEl>
                                        <p:attrNameLst>
                                          <p:attrName>ppt_w</p:attrName>
                                        </p:attrNameLst>
                                      </p:cBhvr>
                                      <p:tavLst>
                                        <p:tav tm="100000">
                                          <p:val>
                                            <p:fltVal val="0"/>
                                          </p:val>
                                        </p:tav>
                                        <p:tav tm="100000">
                                          <p:val>
                                            <p:strVal val="#ppt_w"/>
                                          </p:val>
                                        </p:tav>
                                      </p:tavLst>
                                    </p:anim>
                                    <p:anim calcmode="lin" valueType="num">
                                      <p:cBhvr>
                                        <p:cTn id="69" dur="500" fill="hold"/>
                                        <p:tgtEl>
                                          <p:spTgt spid="183"/>
                                        </p:tgtEl>
                                        <p:attrNameLst>
                                          <p:attrName>ppt_h</p:attrName>
                                        </p:attrNameLst>
                                      </p:cBhvr>
                                      <p:tavLst>
                                        <p:tav tm="100000">
                                          <p:val>
                                            <p:fltVal val="0"/>
                                          </p:val>
                                        </p:tav>
                                        <p:tav tm="100000">
                                          <p:val>
                                            <p:strVal val="#ppt_h"/>
                                          </p:val>
                                        </p:tav>
                                      </p:tavLst>
                                    </p:anim>
                                    <p:anim calcmode="lin" valueType="num">
                                      <p:cBhvr>
                                        <p:cTn id="70" dur="500" fill="hold"/>
                                        <p:tgtEl>
                                          <p:spTgt spid="183"/>
                                        </p:tgtEl>
                                        <p:attrNameLst>
                                          <p:attrName>ppt_x</p:attrName>
                                        </p:attrNameLst>
                                      </p:cBhvr>
                                      <p:tavLst>
                                        <p:tav tm="100000">
                                          <p:val>
                                            <p:fltVal val="0.5"/>
                                          </p:val>
                                        </p:tav>
                                        <p:tav tm="100000">
                                          <p:val>
                                            <p:strVal val="#ppt_x"/>
                                          </p:val>
                                        </p:tav>
                                      </p:tavLst>
                                    </p:anim>
                                    <p:anim calcmode="lin" valueType="num">
                                      <p:cBhvr>
                                        <p:cTn id="71" dur="500" fill="hold"/>
                                        <p:tgtEl>
                                          <p:spTgt spid="183"/>
                                        </p:tgtEl>
                                        <p:attrNameLst>
                                          <p:attrName>ppt_y</p:attrName>
                                        </p:attrNameLst>
                                      </p:cBhvr>
                                      <p:tavLst>
                                        <p:tav tm="100000">
                                          <p:val>
                                            <p:fltVal val="0.5"/>
                                          </p:val>
                                        </p:tav>
                                        <p:tav tm="100000">
                                          <p:val>
                                            <p:strVal val="#ppt_y"/>
                                          </p:val>
                                        </p:tav>
                                      </p:tavLst>
                                    </p:anim>
                                  </p:childTnLst>
                                </p:cTn>
                              </p:par>
                            </p:childTnLst>
                          </p:cTn>
                        </p:par>
                        <p:par>
                          <p:cTn id="72" fill="hold" nodeType="afterGroup">
                            <p:stCondLst>
                              <p:cond delay="500"/>
                            </p:stCondLst>
                            <p:childTnLst>
                              <p:par>
                                <p:cTn id="73" presetID="23" presetClass="entr" presetSubtype="16"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p:cTn id="75" dur="500" fill="hold"/>
                                        <p:tgtEl>
                                          <p:spTgt spid="10"/>
                                        </p:tgtEl>
                                        <p:attrNameLst>
                                          <p:attrName>ppt_w</p:attrName>
                                        </p:attrNameLst>
                                      </p:cBhvr>
                                      <p:tavLst>
                                        <p:tav tm="0">
                                          <p:val>
                                            <p:fltVal val="0"/>
                                          </p:val>
                                        </p:tav>
                                        <p:tav tm="100000">
                                          <p:val>
                                            <p:strVal val="#ppt_w"/>
                                          </p:val>
                                        </p:tav>
                                      </p:tavLst>
                                    </p:anim>
                                    <p:anim calcmode="lin" valueType="num">
                                      <p:cBhvr>
                                        <p:cTn id="76" dur="500" fill="hold"/>
                                        <p:tgtEl>
                                          <p:spTgt spid="10"/>
                                        </p:tgtEl>
                                        <p:attrNameLst>
                                          <p:attrName>ppt_h</p:attrName>
                                        </p:attrNameLst>
                                      </p:cBhvr>
                                      <p:tavLst>
                                        <p:tav tm="0">
                                          <p:val>
                                            <p:fltVal val="0"/>
                                          </p:val>
                                        </p:tav>
                                        <p:tav tm="100000">
                                          <p:val>
                                            <p:strVal val="#ppt_h"/>
                                          </p:val>
                                        </p:tav>
                                      </p:tavLst>
                                    </p:anim>
                                  </p:childTnLst>
                                </p:cTn>
                              </p:par>
                            </p:childTnLst>
                          </p:cTn>
                        </p:par>
                        <p:par>
                          <p:cTn id="77" fill="hold" nodeType="afterGroup">
                            <p:stCondLst>
                              <p:cond delay="1000"/>
                            </p:stCondLst>
                            <p:childTnLst>
                              <p:par>
                                <p:cTn id="78" presetID="23" presetClass="entr" presetSubtype="528" fill="hold" grpId="0" nodeType="afterEffect">
                                  <p:stCondLst>
                                    <p:cond delay="0"/>
                                  </p:stCondLst>
                                  <p:childTnLst>
                                    <p:set>
                                      <p:cBhvr>
                                        <p:cTn id="79" dur="1" fill="hold">
                                          <p:stCondLst>
                                            <p:cond delay="0"/>
                                          </p:stCondLst>
                                        </p:cTn>
                                        <p:tgtEl>
                                          <p:spTgt spid="147"/>
                                        </p:tgtEl>
                                        <p:attrNameLst>
                                          <p:attrName>style.visibility</p:attrName>
                                        </p:attrNameLst>
                                      </p:cBhvr>
                                      <p:to>
                                        <p:strVal val="visible"/>
                                      </p:to>
                                    </p:set>
                                    <p:anim calcmode="lin" valueType="num">
                                      <p:cBhvr>
                                        <p:cTn id="80" dur="500" fill="hold"/>
                                        <p:tgtEl>
                                          <p:spTgt spid="147"/>
                                        </p:tgtEl>
                                        <p:attrNameLst>
                                          <p:attrName>ppt_w</p:attrName>
                                        </p:attrNameLst>
                                      </p:cBhvr>
                                      <p:tavLst>
                                        <p:tav tm="100000">
                                          <p:val>
                                            <p:fltVal val="0"/>
                                          </p:val>
                                        </p:tav>
                                        <p:tav tm="100000">
                                          <p:val>
                                            <p:strVal val="#ppt_w"/>
                                          </p:val>
                                        </p:tav>
                                      </p:tavLst>
                                    </p:anim>
                                    <p:anim calcmode="lin" valueType="num">
                                      <p:cBhvr>
                                        <p:cTn id="81" dur="500" fill="hold"/>
                                        <p:tgtEl>
                                          <p:spTgt spid="147"/>
                                        </p:tgtEl>
                                        <p:attrNameLst>
                                          <p:attrName>ppt_h</p:attrName>
                                        </p:attrNameLst>
                                      </p:cBhvr>
                                      <p:tavLst>
                                        <p:tav tm="100000">
                                          <p:val>
                                            <p:fltVal val="0"/>
                                          </p:val>
                                        </p:tav>
                                        <p:tav tm="100000">
                                          <p:val>
                                            <p:strVal val="#ppt_h"/>
                                          </p:val>
                                        </p:tav>
                                      </p:tavLst>
                                    </p:anim>
                                    <p:anim calcmode="lin" valueType="num">
                                      <p:cBhvr>
                                        <p:cTn id="82" dur="500" fill="hold"/>
                                        <p:tgtEl>
                                          <p:spTgt spid="147"/>
                                        </p:tgtEl>
                                        <p:attrNameLst>
                                          <p:attrName>ppt_x</p:attrName>
                                        </p:attrNameLst>
                                      </p:cBhvr>
                                      <p:tavLst>
                                        <p:tav tm="100000">
                                          <p:val>
                                            <p:fltVal val="0.5"/>
                                          </p:val>
                                        </p:tav>
                                        <p:tav tm="100000">
                                          <p:val>
                                            <p:strVal val="#ppt_x"/>
                                          </p:val>
                                        </p:tav>
                                      </p:tavLst>
                                    </p:anim>
                                    <p:anim calcmode="lin" valueType="num">
                                      <p:cBhvr>
                                        <p:cTn id="83" dur="500" fill="hold"/>
                                        <p:tgtEl>
                                          <p:spTgt spid="147"/>
                                        </p:tgtEl>
                                        <p:attrNameLst>
                                          <p:attrName>ppt_y</p:attrName>
                                        </p:attrNameLst>
                                      </p:cBhvr>
                                      <p:tavLst>
                                        <p:tav tm="100000">
                                          <p:val>
                                            <p:fltVal val="0.5"/>
                                          </p:val>
                                        </p:tav>
                                        <p:tav tm="100000">
                                          <p:val>
                                            <p:strVal val="#ppt_y"/>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23" presetClass="entr" presetSubtype="16" fill="hold" nodeType="clickEffect">
                                  <p:stCondLst>
                                    <p:cond delay="0"/>
                                  </p:stCondLst>
                                  <p:childTnLst>
                                    <p:set>
                                      <p:cBhvr>
                                        <p:cTn id="87" dur="1" fill="hold">
                                          <p:stCondLst>
                                            <p:cond delay="0"/>
                                          </p:stCondLst>
                                        </p:cTn>
                                        <p:tgtEl>
                                          <p:spTgt spid="12"/>
                                        </p:tgtEl>
                                        <p:attrNameLst>
                                          <p:attrName>style.visibility</p:attrName>
                                        </p:attrNameLst>
                                      </p:cBhvr>
                                      <p:to>
                                        <p:strVal val="visible"/>
                                      </p:to>
                                    </p:set>
                                    <p:anim calcmode="lin" valueType="num">
                                      <p:cBhvr>
                                        <p:cTn id="88" dur="500" fill="hold"/>
                                        <p:tgtEl>
                                          <p:spTgt spid="12"/>
                                        </p:tgtEl>
                                        <p:attrNameLst>
                                          <p:attrName>ppt_w</p:attrName>
                                        </p:attrNameLst>
                                      </p:cBhvr>
                                      <p:tavLst>
                                        <p:tav tm="0">
                                          <p:val>
                                            <p:fltVal val="0"/>
                                          </p:val>
                                        </p:tav>
                                        <p:tav tm="100000">
                                          <p:val>
                                            <p:strVal val="#ppt_w"/>
                                          </p:val>
                                        </p:tav>
                                      </p:tavLst>
                                    </p:anim>
                                    <p:anim calcmode="lin" valueType="num">
                                      <p:cBhvr>
                                        <p:cTn id="89" dur="500" fill="hold"/>
                                        <p:tgtEl>
                                          <p:spTgt spid="12"/>
                                        </p:tgtEl>
                                        <p:attrNameLst>
                                          <p:attrName>ppt_h</p:attrName>
                                        </p:attrNameLst>
                                      </p:cBhvr>
                                      <p:tavLst>
                                        <p:tav tm="0">
                                          <p:val>
                                            <p:fltVal val="0"/>
                                          </p:val>
                                        </p:tav>
                                        <p:tav tm="100000">
                                          <p:val>
                                            <p:strVal val="#ppt_h"/>
                                          </p:val>
                                        </p:tav>
                                      </p:tavLst>
                                    </p:anim>
                                  </p:childTnLst>
                                </p:cTn>
                              </p:par>
                            </p:childTnLst>
                          </p:cTn>
                        </p:par>
                        <p:par>
                          <p:cTn id="90" fill="hold" nodeType="afterGroup">
                            <p:stCondLst>
                              <p:cond delay="500"/>
                            </p:stCondLst>
                            <p:childTnLst>
                              <p:par>
                                <p:cTn id="91" presetID="23" presetClass="entr" presetSubtype="528" fill="hold" grpId="0" nodeType="afterEffect">
                                  <p:stCondLst>
                                    <p:cond delay="0"/>
                                  </p:stCondLst>
                                  <p:childTnLst>
                                    <p:set>
                                      <p:cBhvr>
                                        <p:cTn id="92" dur="1" fill="hold">
                                          <p:stCondLst>
                                            <p:cond delay="0"/>
                                          </p:stCondLst>
                                        </p:cTn>
                                        <p:tgtEl>
                                          <p:spTgt spid="184"/>
                                        </p:tgtEl>
                                        <p:attrNameLst>
                                          <p:attrName>style.visibility</p:attrName>
                                        </p:attrNameLst>
                                      </p:cBhvr>
                                      <p:to>
                                        <p:strVal val="visible"/>
                                      </p:to>
                                    </p:set>
                                    <p:anim calcmode="lin" valueType="num">
                                      <p:cBhvr>
                                        <p:cTn id="93" dur="500" fill="hold"/>
                                        <p:tgtEl>
                                          <p:spTgt spid="184"/>
                                        </p:tgtEl>
                                        <p:attrNameLst>
                                          <p:attrName>ppt_w</p:attrName>
                                        </p:attrNameLst>
                                      </p:cBhvr>
                                      <p:tavLst>
                                        <p:tav tm="100000">
                                          <p:val>
                                            <p:fltVal val="0"/>
                                          </p:val>
                                        </p:tav>
                                        <p:tav tm="100000">
                                          <p:val>
                                            <p:strVal val="#ppt_w"/>
                                          </p:val>
                                        </p:tav>
                                      </p:tavLst>
                                    </p:anim>
                                    <p:anim calcmode="lin" valueType="num">
                                      <p:cBhvr>
                                        <p:cTn id="94" dur="500" fill="hold"/>
                                        <p:tgtEl>
                                          <p:spTgt spid="184"/>
                                        </p:tgtEl>
                                        <p:attrNameLst>
                                          <p:attrName>ppt_h</p:attrName>
                                        </p:attrNameLst>
                                      </p:cBhvr>
                                      <p:tavLst>
                                        <p:tav tm="100000">
                                          <p:val>
                                            <p:fltVal val="0"/>
                                          </p:val>
                                        </p:tav>
                                        <p:tav tm="100000">
                                          <p:val>
                                            <p:strVal val="#ppt_h"/>
                                          </p:val>
                                        </p:tav>
                                      </p:tavLst>
                                    </p:anim>
                                    <p:anim calcmode="lin" valueType="num">
                                      <p:cBhvr>
                                        <p:cTn id="95" dur="500" fill="hold"/>
                                        <p:tgtEl>
                                          <p:spTgt spid="184"/>
                                        </p:tgtEl>
                                        <p:attrNameLst>
                                          <p:attrName>ppt_x</p:attrName>
                                        </p:attrNameLst>
                                      </p:cBhvr>
                                      <p:tavLst>
                                        <p:tav tm="100000">
                                          <p:val>
                                            <p:fltVal val="0.5"/>
                                          </p:val>
                                        </p:tav>
                                        <p:tav tm="100000">
                                          <p:val>
                                            <p:strVal val="#ppt_x"/>
                                          </p:val>
                                        </p:tav>
                                      </p:tavLst>
                                    </p:anim>
                                    <p:anim calcmode="lin" valueType="num">
                                      <p:cBhvr>
                                        <p:cTn id="96" dur="500" fill="hold"/>
                                        <p:tgtEl>
                                          <p:spTgt spid="184"/>
                                        </p:tgtEl>
                                        <p:attrNameLst>
                                          <p:attrName>ppt_y</p:attrName>
                                        </p:attrNameLst>
                                      </p:cBhvr>
                                      <p:tavLst>
                                        <p:tav tm="100000">
                                          <p:val>
                                            <p:fltVal val="0.5"/>
                                          </p:val>
                                        </p:tav>
                                        <p:tav tm="100000">
                                          <p:val>
                                            <p:strVal val="#ppt_y"/>
                                          </p:val>
                                        </p:tav>
                                      </p:tavLst>
                                    </p:anim>
                                  </p:childTnLst>
                                </p:cTn>
                              </p:par>
                            </p:childTnLst>
                          </p:cTn>
                        </p:par>
                      </p:childTnLst>
                    </p:cTn>
                  </p:par>
                  <p:par>
                    <p:cTn id="97" fill="hold" nodeType="clickPar">
                      <p:stCondLst>
                        <p:cond delay="indefinite"/>
                      </p:stCondLst>
                      <p:childTnLst>
                        <p:par>
                          <p:cTn id="98" fill="hold" nodeType="withGroup">
                            <p:stCondLst>
                              <p:cond delay="0"/>
                            </p:stCondLst>
                            <p:childTnLst>
                              <p:par>
                                <p:cTn id="99" presetID="23" presetClass="entr" presetSubtype="528" fill="hold" nodeType="clickEffect">
                                  <p:stCondLst>
                                    <p:cond delay="0"/>
                                  </p:stCondLst>
                                  <p:childTnLst>
                                    <p:set>
                                      <p:cBhvr>
                                        <p:cTn id="100" dur="1" fill="hold">
                                          <p:stCondLst>
                                            <p:cond delay="0"/>
                                          </p:stCondLst>
                                        </p:cTn>
                                        <p:tgtEl>
                                          <p:spTgt spid="13"/>
                                        </p:tgtEl>
                                        <p:attrNameLst>
                                          <p:attrName>style.visibility</p:attrName>
                                        </p:attrNameLst>
                                      </p:cBhvr>
                                      <p:to>
                                        <p:strVal val="visible"/>
                                      </p:to>
                                    </p:set>
                                    <p:anim calcmode="lin" valueType="num">
                                      <p:cBhvr>
                                        <p:cTn id="101" dur="500" fill="hold"/>
                                        <p:tgtEl>
                                          <p:spTgt spid="13"/>
                                        </p:tgtEl>
                                        <p:attrNameLst>
                                          <p:attrName>ppt_w</p:attrName>
                                        </p:attrNameLst>
                                      </p:cBhvr>
                                      <p:tavLst>
                                        <p:tav tm="100000">
                                          <p:val>
                                            <p:fltVal val="0"/>
                                          </p:val>
                                        </p:tav>
                                        <p:tav tm="100000">
                                          <p:val>
                                            <p:strVal val="#ppt_w"/>
                                          </p:val>
                                        </p:tav>
                                      </p:tavLst>
                                    </p:anim>
                                    <p:anim calcmode="lin" valueType="num">
                                      <p:cBhvr>
                                        <p:cTn id="102" dur="500" fill="hold"/>
                                        <p:tgtEl>
                                          <p:spTgt spid="13"/>
                                        </p:tgtEl>
                                        <p:attrNameLst>
                                          <p:attrName>ppt_h</p:attrName>
                                        </p:attrNameLst>
                                      </p:cBhvr>
                                      <p:tavLst>
                                        <p:tav tm="100000">
                                          <p:val>
                                            <p:fltVal val="0"/>
                                          </p:val>
                                        </p:tav>
                                        <p:tav tm="100000">
                                          <p:val>
                                            <p:strVal val="#ppt_h"/>
                                          </p:val>
                                        </p:tav>
                                      </p:tavLst>
                                    </p:anim>
                                    <p:anim calcmode="lin" valueType="num">
                                      <p:cBhvr>
                                        <p:cTn id="103" dur="500" fill="hold"/>
                                        <p:tgtEl>
                                          <p:spTgt spid="13"/>
                                        </p:tgtEl>
                                        <p:attrNameLst>
                                          <p:attrName>ppt_x</p:attrName>
                                        </p:attrNameLst>
                                      </p:cBhvr>
                                      <p:tavLst>
                                        <p:tav tm="100000">
                                          <p:val>
                                            <p:fltVal val="0.5"/>
                                          </p:val>
                                        </p:tav>
                                        <p:tav tm="100000">
                                          <p:val>
                                            <p:strVal val="#ppt_x"/>
                                          </p:val>
                                        </p:tav>
                                      </p:tavLst>
                                    </p:anim>
                                    <p:anim calcmode="lin" valueType="num">
                                      <p:cBhvr>
                                        <p:cTn id="104" dur="500" fill="hold"/>
                                        <p:tgtEl>
                                          <p:spTgt spid="13"/>
                                        </p:tgtEl>
                                        <p:attrNameLst>
                                          <p:attrName>ppt_y</p:attrName>
                                        </p:attrNameLst>
                                      </p:cBhvr>
                                      <p:tavLst>
                                        <p:tav tm="100000">
                                          <p:val>
                                            <p:fltVal val="0.5"/>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3" presetClass="entr" presetSubtype="528" fill="hold" nodeType="clickEffect">
                                  <p:stCondLst>
                                    <p:cond delay="0"/>
                                  </p:stCondLst>
                                  <p:childTnLst>
                                    <p:set>
                                      <p:cBhvr>
                                        <p:cTn id="108" dur="1" fill="hold">
                                          <p:stCondLst>
                                            <p:cond delay="0"/>
                                          </p:stCondLst>
                                        </p:cTn>
                                        <p:tgtEl>
                                          <p:spTgt spid="14"/>
                                        </p:tgtEl>
                                        <p:attrNameLst>
                                          <p:attrName>style.visibility</p:attrName>
                                        </p:attrNameLst>
                                      </p:cBhvr>
                                      <p:to>
                                        <p:strVal val="visible"/>
                                      </p:to>
                                    </p:set>
                                    <p:anim calcmode="lin" valueType="num">
                                      <p:cBhvr>
                                        <p:cTn id="109" dur="500" fill="hold"/>
                                        <p:tgtEl>
                                          <p:spTgt spid="14"/>
                                        </p:tgtEl>
                                        <p:attrNameLst>
                                          <p:attrName>ppt_w</p:attrName>
                                        </p:attrNameLst>
                                      </p:cBhvr>
                                      <p:tavLst>
                                        <p:tav tm="100000">
                                          <p:val>
                                            <p:fltVal val="0"/>
                                          </p:val>
                                        </p:tav>
                                        <p:tav tm="100000">
                                          <p:val>
                                            <p:strVal val="#ppt_w"/>
                                          </p:val>
                                        </p:tav>
                                      </p:tavLst>
                                    </p:anim>
                                    <p:anim calcmode="lin" valueType="num">
                                      <p:cBhvr>
                                        <p:cTn id="110" dur="500" fill="hold"/>
                                        <p:tgtEl>
                                          <p:spTgt spid="14"/>
                                        </p:tgtEl>
                                        <p:attrNameLst>
                                          <p:attrName>ppt_h</p:attrName>
                                        </p:attrNameLst>
                                      </p:cBhvr>
                                      <p:tavLst>
                                        <p:tav tm="100000">
                                          <p:val>
                                            <p:fltVal val="0"/>
                                          </p:val>
                                        </p:tav>
                                        <p:tav tm="100000">
                                          <p:val>
                                            <p:strVal val="#ppt_h"/>
                                          </p:val>
                                        </p:tav>
                                      </p:tavLst>
                                    </p:anim>
                                    <p:anim calcmode="lin" valueType="num">
                                      <p:cBhvr>
                                        <p:cTn id="111" dur="500" fill="hold"/>
                                        <p:tgtEl>
                                          <p:spTgt spid="14"/>
                                        </p:tgtEl>
                                        <p:attrNameLst>
                                          <p:attrName>ppt_x</p:attrName>
                                        </p:attrNameLst>
                                      </p:cBhvr>
                                      <p:tavLst>
                                        <p:tav tm="100000">
                                          <p:val>
                                            <p:fltVal val="0.5"/>
                                          </p:val>
                                        </p:tav>
                                        <p:tav tm="100000">
                                          <p:val>
                                            <p:strVal val="#ppt_x"/>
                                          </p:val>
                                        </p:tav>
                                      </p:tavLst>
                                    </p:anim>
                                    <p:anim calcmode="lin" valueType="num">
                                      <p:cBhvr>
                                        <p:cTn id="112" dur="500" fill="hold"/>
                                        <p:tgtEl>
                                          <p:spTgt spid="14"/>
                                        </p:tgtEl>
                                        <p:attrNameLst>
                                          <p:attrName>ppt_y</p:attrName>
                                        </p:attrNameLst>
                                      </p:cBhvr>
                                      <p:tavLst>
                                        <p:tav tm="100000">
                                          <p:val>
                                            <p:fltVal val="0.5"/>
                                          </p:val>
                                        </p:tav>
                                        <p:tav tm="100000">
                                          <p:val>
                                            <p:strVal val="#ppt_y"/>
                                          </p:val>
                                        </p:tav>
                                      </p:tavLst>
                                    </p:anim>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3" presetClass="entr" presetSubtype="528" fill="hold" nodeType="clickEffect">
                                  <p:stCondLst>
                                    <p:cond delay="0"/>
                                  </p:stCondLst>
                                  <p:childTnLst>
                                    <p:set>
                                      <p:cBhvr>
                                        <p:cTn id="116" dur="1" fill="hold">
                                          <p:stCondLst>
                                            <p:cond delay="0"/>
                                          </p:stCondLst>
                                        </p:cTn>
                                        <p:tgtEl>
                                          <p:spTgt spid="15"/>
                                        </p:tgtEl>
                                        <p:attrNameLst>
                                          <p:attrName>style.visibility</p:attrName>
                                        </p:attrNameLst>
                                      </p:cBhvr>
                                      <p:to>
                                        <p:strVal val="visible"/>
                                      </p:to>
                                    </p:set>
                                    <p:anim calcmode="lin" valueType="num">
                                      <p:cBhvr>
                                        <p:cTn id="117" dur="500" fill="hold"/>
                                        <p:tgtEl>
                                          <p:spTgt spid="15"/>
                                        </p:tgtEl>
                                        <p:attrNameLst>
                                          <p:attrName>ppt_w</p:attrName>
                                        </p:attrNameLst>
                                      </p:cBhvr>
                                      <p:tavLst>
                                        <p:tav tm="100000">
                                          <p:val>
                                            <p:fltVal val="0"/>
                                          </p:val>
                                        </p:tav>
                                        <p:tav tm="100000">
                                          <p:val>
                                            <p:strVal val="#ppt_w"/>
                                          </p:val>
                                        </p:tav>
                                      </p:tavLst>
                                    </p:anim>
                                    <p:anim calcmode="lin" valueType="num">
                                      <p:cBhvr>
                                        <p:cTn id="118" dur="500" fill="hold"/>
                                        <p:tgtEl>
                                          <p:spTgt spid="15"/>
                                        </p:tgtEl>
                                        <p:attrNameLst>
                                          <p:attrName>ppt_h</p:attrName>
                                        </p:attrNameLst>
                                      </p:cBhvr>
                                      <p:tavLst>
                                        <p:tav tm="100000">
                                          <p:val>
                                            <p:fltVal val="0"/>
                                          </p:val>
                                        </p:tav>
                                        <p:tav tm="100000">
                                          <p:val>
                                            <p:strVal val="#ppt_h"/>
                                          </p:val>
                                        </p:tav>
                                      </p:tavLst>
                                    </p:anim>
                                    <p:anim calcmode="lin" valueType="num">
                                      <p:cBhvr>
                                        <p:cTn id="119" dur="500" fill="hold"/>
                                        <p:tgtEl>
                                          <p:spTgt spid="15"/>
                                        </p:tgtEl>
                                        <p:attrNameLst>
                                          <p:attrName>ppt_x</p:attrName>
                                        </p:attrNameLst>
                                      </p:cBhvr>
                                      <p:tavLst>
                                        <p:tav tm="100000">
                                          <p:val>
                                            <p:fltVal val="0.5"/>
                                          </p:val>
                                        </p:tav>
                                        <p:tav tm="100000">
                                          <p:val>
                                            <p:strVal val="#ppt_x"/>
                                          </p:val>
                                        </p:tav>
                                      </p:tavLst>
                                    </p:anim>
                                    <p:anim calcmode="lin" valueType="num">
                                      <p:cBhvr>
                                        <p:cTn id="120" dur="500" fill="hold"/>
                                        <p:tgtEl>
                                          <p:spTgt spid="15"/>
                                        </p:tgtEl>
                                        <p:attrNameLst>
                                          <p:attrName>ppt_y</p:attrName>
                                        </p:attrNameLst>
                                      </p:cBhvr>
                                      <p:tavLst>
                                        <p:tav tm="100000">
                                          <p:val>
                                            <p:fltVal val="0.5"/>
                                          </p:val>
                                        </p:tav>
                                        <p:tav tm="100000">
                                          <p:val>
                                            <p:strVal val="#ppt_y"/>
                                          </p:val>
                                        </p:tav>
                                      </p:tavLst>
                                    </p:anim>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3" presetClass="entr" presetSubtype="528" fill="hold" nodeType="clickEffect">
                                  <p:stCondLst>
                                    <p:cond delay="0"/>
                                  </p:stCondLst>
                                  <p:childTnLst>
                                    <p:set>
                                      <p:cBhvr>
                                        <p:cTn id="124" dur="1" fill="hold">
                                          <p:stCondLst>
                                            <p:cond delay="0"/>
                                          </p:stCondLst>
                                        </p:cTn>
                                        <p:tgtEl>
                                          <p:spTgt spid="16"/>
                                        </p:tgtEl>
                                        <p:attrNameLst>
                                          <p:attrName>style.visibility</p:attrName>
                                        </p:attrNameLst>
                                      </p:cBhvr>
                                      <p:to>
                                        <p:strVal val="visible"/>
                                      </p:to>
                                    </p:set>
                                    <p:anim calcmode="lin" valueType="num">
                                      <p:cBhvr>
                                        <p:cTn id="125" dur="500" fill="hold"/>
                                        <p:tgtEl>
                                          <p:spTgt spid="16"/>
                                        </p:tgtEl>
                                        <p:attrNameLst>
                                          <p:attrName>ppt_w</p:attrName>
                                        </p:attrNameLst>
                                      </p:cBhvr>
                                      <p:tavLst>
                                        <p:tav tm="100000">
                                          <p:val>
                                            <p:fltVal val="0"/>
                                          </p:val>
                                        </p:tav>
                                        <p:tav tm="100000">
                                          <p:val>
                                            <p:strVal val="#ppt_w"/>
                                          </p:val>
                                        </p:tav>
                                      </p:tavLst>
                                    </p:anim>
                                    <p:anim calcmode="lin" valueType="num">
                                      <p:cBhvr>
                                        <p:cTn id="126" dur="500" fill="hold"/>
                                        <p:tgtEl>
                                          <p:spTgt spid="16"/>
                                        </p:tgtEl>
                                        <p:attrNameLst>
                                          <p:attrName>ppt_h</p:attrName>
                                        </p:attrNameLst>
                                      </p:cBhvr>
                                      <p:tavLst>
                                        <p:tav tm="100000">
                                          <p:val>
                                            <p:fltVal val="0"/>
                                          </p:val>
                                        </p:tav>
                                        <p:tav tm="100000">
                                          <p:val>
                                            <p:strVal val="#ppt_h"/>
                                          </p:val>
                                        </p:tav>
                                      </p:tavLst>
                                    </p:anim>
                                    <p:anim calcmode="lin" valueType="num">
                                      <p:cBhvr>
                                        <p:cTn id="127" dur="500" fill="hold"/>
                                        <p:tgtEl>
                                          <p:spTgt spid="16"/>
                                        </p:tgtEl>
                                        <p:attrNameLst>
                                          <p:attrName>ppt_x</p:attrName>
                                        </p:attrNameLst>
                                      </p:cBhvr>
                                      <p:tavLst>
                                        <p:tav tm="100000">
                                          <p:val>
                                            <p:fltVal val="0.5"/>
                                          </p:val>
                                        </p:tav>
                                        <p:tav tm="100000">
                                          <p:val>
                                            <p:strVal val="#ppt_x"/>
                                          </p:val>
                                        </p:tav>
                                      </p:tavLst>
                                    </p:anim>
                                    <p:anim calcmode="lin" valueType="num">
                                      <p:cBhvr>
                                        <p:cTn id="128" dur="500" fill="hold"/>
                                        <p:tgtEl>
                                          <p:spTgt spid="16"/>
                                        </p:tgtEl>
                                        <p:attrNameLst>
                                          <p:attrName>ppt_y</p:attrName>
                                        </p:attrNameLst>
                                      </p:cBhvr>
                                      <p:tavLst>
                                        <p:tav tm="100000">
                                          <p:val>
                                            <p:fltVal val="0.5"/>
                                          </p:val>
                                        </p:tav>
                                        <p:tav tm="100000">
                                          <p:val>
                                            <p:strVal val="#ppt_y"/>
                                          </p:val>
                                        </p:tav>
                                      </p:tavLst>
                                    </p:anim>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3" presetClass="entr" presetSubtype="528" fill="hold" nodeType="clickEffect">
                                  <p:stCondLst>
                                    <p:cond delay="0"/>
                                  </p:stCondLst>
                                  <p:childTnLst>
                                    <p:set>
                                      <p:cBhvr>
                                        <p:cTn id="132" dur="1" fill="hold">
                                          <p:stCondLst>
                                            <p:cond delay="0"/>
                                          </p:stCondLst>
                                        </p:cTn>
                                        <p:tgtEl>
                                          <p:spTgt spid="18"/>
                                        </p:tgtEl>
                                        <p:attrNameLst>
                                          <p:attrName>style.visibility</p:attrName>
                                        </p:attrNameLst>
                                      </p:cBhvr>
                                      <p:to>
                                        <p:strVal val="visible"/>
                                      </p:to>
                                    </p:set>
                                    <p:anim calcmode="lin" valueType="num">
                                      <p:cBhvr>
                                        <p:cTn id="133" dur="500" fill="hold"/>
                                        <p:tgtEl>
                                          <p:spTgt spid="18"/>
                                        </p:tgtEl>
                                        <p:attrNameLst>
                                          <p:attrName>ppt_w</p:attrName>
                                        </p:attrNameLst>
                                      </p:cBhvr>
                                      <p:tavLst>
                                        <p:tav tm="100000">
                                          <p:val>
                                            <p:fltVal val="0"/>
                                          </p:val>
                                        </p:tav>
                                        <p:tav tm="100000">
                                          <p:val>
                                            <p:strVal val="#ppt_w"/>
                                          </p:val>
                                        </p:tav>
                                      </p:tavLst>
                                    </p:anim>
                                    <p:anim calcmode="lin" valueType="num">
                                      <p:cBhvr>
                                        <p:cTn id="134" dur="500" fill="hold"/>
                                        <p:tgtEl>
                                          <p:spTgt spid="18"/>
                                        </p:tgtEl>
                                        <p:attrNameLst>
                                          <p:attrName>ppt_h</p:attrName>
                                        </p:attrNameLst>
                                      </p:cBhvr>
                                      <p:tavLst>
                                        <p:tav tm="100000">
                                          <p:val>
                                            <p:fltVal val="0"/>
                                          </p:val>
                                        </p:tav>
                                        <p:tav tm="100000">
                                          <p:val>
                                            <p:strVal val="#ppt_h"/>
                                          </p:val>
                                        </p:tav>
                                      </p:tavLst>
                                    </p:anim>
                                    <p:anim calcmode="lin" valueType="num">
                                      <p:cBhvr>
                                        <p:cTn id="135" dur="500" fill="hold"/>
                                        <p:tgtEl>
                                          <p:spTgt spid="18"/>
                                        </p:tgtEl>
                                        <p:attrNameLst>
                                          <p:attrName>ppt_x</p:attrName>
                                        </p:attrNameLst>
                                      </p:cBhvr>
                                      <p:tavLst>
                                        <p:tav tm="100000">
                                          <p:val>
                                            <p:fltVal val="0.5"/>
                                          </p:val>
                                        </p:tav>
                                        <p:tav tm="100000">
                                          <p:val>
                                            <p:strVal val="#ppt_x"/>
                                          </p:val>
                                        </p:tav>
                                      </p:tavLst>
                                    </p:anim>
                                    <p:anim calcmode="lin" valueType="num">
                                      <p:cBhvr>
                                        <p:cTn id="136" dur="500" fill="hold"/>
                                        <p:tgtEl>
                                          <p:spTgt spid="18"/>
                                        </p:tgtEl>
                                        <p:attrNameLst>
                                          <p:attrName>ppt_y</p:attrName>
                                        </p:attrNameLst>
                                      </p:cBhvr>
                                      <p:tavLst>
                                        <p:tav tm="100000">
                                          <p:val>
                                            <p:fltVal val="0.5"/>
                                          </p:val>
                                        </p:tav>
                                        <p:tav tm="100000">
                                          <p:val>
                                            <p:strVal val="#ppt_y"/>
                                          </p:val>
                                        </p:tav>
                                      </p:tavLst>
                                    </p:anim>
                                  </p:childTnLst>
                                </p:cTn>
                              </p:par>
                            </p:childTnLst>
                          </p:cTn>
                        </p:par>
                      </p:childTnLst>
                    </p:cTn>
                  </p:par>
                  <p:par>
                    <p:cTn id="137" fill="hold" nodeType="clickPar">
                      <p:stCondLst>
                        <p:cond delay="indefinite"/>
                      </p:stCondLst>
                      <p:childTnLst>
                        <p:par>
                          <p:cTn id="138" fill="hold" nodeType="withGroup">
                            <p:stCondLst>
                              <p:cond delay="0"/>
                            </p:stCondLst>
                            <p:childTnLst>
                              <p:par>
                                <p:cTn id="139" presetID="23" presetClass="entr" presetSubtype="528" fill="hold" nodeType="click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100000">
                                          <p:val>
                                            <p:fltVal val="0"/>
                                          </p:val>
                                        </p:tav>
                                        <p:tav tm="100000">
                                          <p:val>
                                            <p:strVal val="#ppt_w"/>
                                          </p:val>
                                        </p:tav>
                                      </p:tavLst>
                                    </p:anim>
                                    <p:anim calcmode="lin" valueType="num">
                                      <p:cBhvr>
                                        <p:cTn id="142" dur="500" fill="hold"/>
                                        <p:tgtEl>
                                          <p:spTgt spid="17"/>
                                        </p:tgtEl>
                                        <p:attrNameLst>
                                          <p:attrName>ppt_h</p:attrName>
                                        </p:attrNameLst>
                                      </p:cBhvr>
                                      <p:tavLst>
                                        <p:tav tm="100000">
                                          <p:val>
                                            <p:fltVal val="0"/>
                                          </p:val>
                                        </p:tav>
                                        <p:tav tm="100000">
                                          <p:val>
                                            <p:strVal val="#ppt_h"/>
                                          </p:val>
                                        </p:tav>
                                      </p:tavLst>
                                    </p:anim>
                                    <p:anim calcmode="lin" valueType="num">
                                      <p:cBhvr>
                                        <p:cTn id="143" dur="500" fill="hold"/>
                                        <p:tgtEl>
                                          <p:spTgt spid="17"/>
                                        </p:tgtEl>
                                        <p:attrNameLst>
                                          <p:attrName>ppt_x</p:attrName>
                                        </p:attrNameLst>
                                      </p:cBhvr>
                                      <p:tavLst>
                                        <p:tav tm="100000">
                                          <p:val>
                                            <p:fltVal val="0.5"/>
                                          </p:val>
                                        </p:tav>
                                        <p:tav tm="100000">
                                          <p:val>
                                            <p:strVal val="#ppt_x"/>
                                          </p:val>
                                        </p:tav>
                                      </p:tavLst>
                                    </p:anim>
                                    <p:anim calcmode="lin" valueType="num">
                                      <p:cBhvr>
                                        <p:cTn id="144" dur="500" fill="hold"/>
                                        <p:tgtEl>
                                          <p:spTgt spid="17"/>
                                        </p:tgtEl>
                                        <p:attrNameLst>
                                          <p:attrName>ppt_y</p:attrName>
                                        </p:attrNameLst>
                                      </p:cBhvr>
                                      <p:tavLst>
                                        <p:tav tm="100000">
                                          <p:val>
                                            <p:fltVal val="0.5"/>
                                          </p:val>
                                        </p:tav>
                                        <p:tav tm="100000">
                                          <p:val>
                                            <p:strVal val="#ppt_y"/>
                                          </p:val>
                                        </p:tav>
                                      </p:tavLst>
                                    </p:anim>
                                  </p:childTnLst>
                                </p:cTn>
                              </p:par>
                            </p:childTnLst>
                          </p:cTn>
                        </p:par>
                      </p:childTnLst>
                    </p:cTn>
                  </p:par>
                  <p:par>
                    <p:cTn id="145" fill="hold" nodeType="clickPar">
                      <p:stCondLst>
                        <p:cond delay="indefinite"/>
                      </p:stCondLst>
                      <p:childTnLst>
                        <p:par>
                          <p:cTn id="146" fill="hold" nodeType="withGroup">
                            <p:stCondLst>
                              <p:cond delay="0"/>
                            </p:stCondLst>
                            <p:childTnLst>
                              <p:par>
                                <p:cTn id="147" presetID="23" presetClass="entr" presetSubtype="528" fill="hold" nodeType="clickEffect">
                                  <p:stCondLst>
                                    <p:cond delay="0"/>
                                  </p:stCondLst>
                                  <p:childTnLst>
                                    <p:set>
                                      <p:cBhvr>
                                        <p:cTn id="148" dur="1" fill="hold">
                                          <p:stCondLst>
                                            <p:cond delay="0"/>
                                          </p:stCondLst>
                                        </p:cTn>
                                        <p:tgtEl>
                                          <p:spTgt spid="19"/>
                                        </p:tgtEl>
                                        <p:attrNameLst>
                                          <p:attrName>style.visibility</p:attrName>
                                        </p:attrNameLst>
                                      </p:cBhvr>
                                      <p:to>
                                        <p:strVal val="visible"/>
                                      </p:to>
                                    </p:set>
                                    <p:anim calcmode="lin" valueType="num">
                                      <p:cBhvr>
                                        <p:cTn id="149" dur="500" fill="hold"/>
                                        <p:tgtEl>
                                          <p:spTgt spid="19"/>
                                        </p:tgtEl>
                                        <p:attrNameLst>
                                          <p:attrName>ppt_w</p:attrName>
                                        </p:attrNameLst>
                                      </p:cBhvr>
                                      <p:tavLst>
                                        <p:tav tm="100000">
                                          <p:val>
                                            <p:fltVal val="0"/>
                                          </p:val>
                                        </p:tav>
                                        <p:tav tm="100000">
                                          <p:val>
                                            <p:strVal val="#ppt_w"/>
                                          </p:val>
                                        </p:tav>
                                      </p:tavLst>
                                    </p:anim>
                                    <p:anim calcmode="lin" valueType="num">
                                      <p:cBhvr>
                                        <p:cTn id="150" dur="500" fill="hold"/>
                                        <p:tgtEl>
                                          <p:spTgt spid="19"/>
                                        </p:tgtEl>
                                        <p:attrNameLst>
                                          <p:attrName>ppt_h</p:attrName>
                                        </p:attrNameLst>
                                      </p:cBhvr>
                                      <p:tavLst>
                                        <p:tav tm="100000">
                                          <p:val>
                                            <p:fltVal val="0"/>
                                          </p:val>
                                        </p:tav>
                                        <p:tav tm="100000">
                                          <p:val>
                                            <p:strVal val="#ppt_h"/>
                                          </p:val>
                                        </p:tav>
                                      </p:tavLst>
                                    </p:anim>
                                    <p:anim calcmode="lin" valueType="num">
                                      <p:cBhvr>
                                        <p:cTn id="151" dur="500" fill="hold"/>
                                        <p:tgtEl>
                                          <p:spTgt spid="19"/>
                                        </p:tgtEl>
                                        <p:attrNameLst>
                                          <p:attrName>ppt_x</p:attrName>
                                        </p:attrNameLst>
                                      </p:cBhvr>
                                      <p:tavLst>
                                        <p:tav tm="100000">
                                          <p:val>
                                            <p:fltVal val="0.5"/>
                                          </p:val>
                                        </p:tav>
                                        <p:tav tm="100000">
                                          <p:val>
                                            <p:strVal val="#ppt_x"/>
                                          </p:val>
                                        </p:tav>
                                      </p:tavLst>
                                    </p:anim>
                                    <p:anim calcmode="lin" valueType="num">
                                      <p:cBhvr>
                                        <p:cTn id="152" dur="500" fill="hold"/>
                                        <p:tgtEl>
                                          <p:spTgt spid="19"/>
                                        </p:tgtEl>
                                        <p:attrNameLst>
                                          <p:attrName>ppt_y</p:attrName>
                                        </p:attrNameLst>
                                      </p:cBhvr>
                                      <p:tavLst>
                                        <p:tav tm="100000">
                                          <p:val>
                                            <p:fltVal val="0.5"/>
                                          </p:val>
                                        </p:tav>
                                        <p:tav tm="100000">
                                          <p:val>
                                            <p:strVal val="#ppt_y"/>
                                          </p:val>
                                        </p:tav>
                                      </p:tavLst>
                                    </p:anim>
                                  </p:childTnLst>
                                </p:cTn>
                              </p:par>
                            </p:childTnLst>
                          </p:cTn>
                        </p:par>
                      </p:childTnLst>
                    </p:cTn>
                  </p:par>
                  <p:par>
                    <p:cTn id="153" fill="hold" nodeType="clickPar">
                      <p:stCondLst>
                        <p:cond delay="indefinite"/>
                      </p:stCondLst>
                      <p:childTnLst>
                        <p:par>
                          <p:cTn id="154" fill="hold" nodeType="withGroup">
                            <p:stCondLst>
                              <p:cond delay="0"/>
                            </p:stCondLst>
                            <p:childTnLst>
                              <p:par>
                                <p:cTn id="155" presetID="23" presetClass="entr" presetSubtype="528" fill="hold" nodeType="clickEffect">
                                  <p:stCondLst>
                                    <p:cond delay="0"/>
                                  </p:stCondLst>
                                  <p:childTnLst>
                                    <p:set>
                                      <p:cBhvr>
                                        <p:cTn id="156" dur="1" fill="hold">
                                          <p:stCondLst>
                                            <p:cond delay="0"/>
                                          </p:stCondLst>
                                        </p:cTn>
                                        <p:tgtEl>
                                          <p:spTgt spid="25"/>
                                        </p:tgtEl>
                                        <p:attrNameLst>
                                          <p:attrName>style.visibility</p:attrName>
                                        </p:attrNameLst>
                                      </p:cBhvr>
                                      <p:to>
                                        <p:strVal val="visible"/>
                                      </p:to>
                                    </p:set>
                                    <p:anim calcmode="lin" valueType="num">
                                      <p:cBhvr>
                                        <p:cTn id="157" dur="500" fill="hold"/>
                                        <p:tgtEl>
                                          <p:spTgt spid="25"/>
                                        </p:tgtEl>
                                        <p:attrNameLst>
                                          <p:attrName>ppt_w</p:attrName>
                                        </p:attrNameLst>
                                      </p:cBhvr>
                                      <p:tavLst>
                                        <p:tav tm="100000">
                                          <p:val>
                                            <p:fltVal val="0"/>
                                          </p:val>
                                        </p:tav>
                                        <p:tav tm="100000">
                                          <p:val>
                                            <p:strVal val="#ppt_w"/>
                                          </p:val>
                                        </p:tav>
                                      </p:tavLst>
                                    </p:anim>
                                    <p:anim calcmode="lin" valueType="num">
                                      <p:cBhvr>
                                        <p:cTn id="158" dur="500" fill="hold"/>
                                        <p:tgtEl>
                                          <p:spTgt spid="25"/>
                                        </p:tgtEl>
                                        <p:attrNameLst>
                                          <p:attrName>ppt_h</p:attrName>
                                        </p:attrNameLst>
                                      </p:cBhvr>
                                      <p:tavLst>
                                        <p:tav tm="100000">
                                          <p:val>
                                            <p:fltVal val="0"/>
                                          </p:val>
                                        </p:tav>
                                        <p:tav tm="100000">
                                          <p:val>
                                            <p:strVal val="#ppt_h"/>
                                          </p:val>
                                        </p:tav>
                                      </p:tavLst>
                                    </p:anim>
                                    <p:anim calcmode="lin" valueType="num">
                                      <p:cBhvr>
                                        <p:cTn id="159" dur="500" fill="hold"/>
                                        <p:tgtEl>
                                          <p:spTgt spid="25"/>
                                        </p:tgtEl>
                                        <p:attrNameLst>
                                          <p:attrName>ppt_x</p:attrName>
                                        </p:attrNameLst>
                                      </p:cBhvr>
                                      <p:tavLst>
                                        <p:tav tm="100000">
                                          <p:val>
                                            <p:fltVal val="0.5"/>
                                          </p:val>
                                        </p:tav>
                                        <p:tav tm="100000">
                                          <p:val>
                                            <p:strVal val="#ppt_x"/>
                                          </p:val>
                                        </p:tav>
                                      </p:tavLst>
                                    </p:anim>
                                    <p:anim calcmode="lin" valueType="num">
                                      <p:cBhvr>
                                        <p:cTn id="160" dur="500" fill="hold"/>
                                        <p:tgtEl>
                                          <p:spTgt spid="25"/>
                                        </p:tgtEl>
                                        <p:attrNameLst>
                                          <p:attrName>ppt_y</p:attrName>
                                        </p:attrNameLst>
                                      </p:cBhvr>
                                      <p:tavLst>
                                        <p:tav tm="100000">
                                          <p:val>
                                            <p:fltVal val="0.5"/>
                                          </p:val>
                                        </p:tav>
                                        <p:tav tm="100000">
                                          <p:val>
                                            <p:strVal val="#ppt_y"/>
                                          </p:val>
                                        </p:tav>
                                      </p:tavLst>
                                    </p:anim>
                                  </p:childTnLst>
                                </p:cTn>
                              </p:par>
                            </p:childTnLst>
                          </p:cTn>
                        </p:par>
                      </p:childTnLst>
                    </p:cTn>
                  </p:par>
                  <p:par>
                    <p:cTn id="161" fill="hold" nodeType="clickPar">
                      <p:stCondLst>
                        <p:cond delay="indefinite"/>
                      </p:stCondLst>
                      <p:childTnLst>
                        <p:par>
                          <p:cTn id="162" fill="hold" nodeType="withGroup">
                            <p:stCondLst>
                              <p:cond delay="0"/>
                            </p:stCondLst>
                            <p:childTnLst>
                              <p:par>
                                <p:cTn id="163" presetID="23" presetClass="entr" presetSubtype="528" fill="hold" nodeType="clickEffect">
                                  <p:stCondLst>
                                    <p:cond delay="0"/>
                                  </p:stCondLst>
                                  <p:childTnLst>
                                    <p:set>
                                      <p:cBhvr>
                                        <p:cTn id="164" dur="1" fill="hold">
                                          <p:stCondLst>
                                            <p:cond delay="0"/>
                                          </p:stCondLst>
                                        </p:cTn>
                                        <p:tgtEl>
                                          <p:spTgt spid="23"/>
                                        </p:tgtEl>
                                        <p:attrNameLst>
                                          <p:attrName>style.visibility</p:attrName>
                                        </p:attrNameLst>
                                      </p:cBhvr>
                                      <p:to>
                                        <p:strVal val="visible"/>
                                      </p:to>
                                    </p:set>
                                    <p:anim calcmode="lin" valueType="num">
                                      <p:cBhvr>
                                        <p:cTn id="165" dur="500" fill="hold"/>
                                        <p:tgtEl>
                                          <p:spTgt spid="23"/>
                                        </p:tgtEl>
                                        <p:attrNameLst>
                                          <p:attrName>ppt_w</p:attrName>
                                        </p:attrNameLst>
                                      </p:cBhvr>
                                      <p:tavLst>
                                        <p:tav tm="100000">
                                          <p:val>
                                            <p:fltVal val="0"/>
                                          </p:val>
                                        </p:tav>
                                        <p:tav tm="100000">
                                          <p:val>
                                            <p:strVal val="#ppt_w"/>
                                          </p:val>
                                        </p:tav>
                                      </p:tavLst>
                                    </p:anim>
                                    <p:anim calcmode="lin" valueType="num">
                                      <p:cBhvr>
                                        <p:cTn id="166" dur="500" fill="hold"/>
                                        <p:tgtEl>
                                          <p:spTgt spid="23"/>
                                        </p:tgtEl>
                                        <p:attrNameLst>
                                          <p:attrName>ppt_h</p:attrName>
                                        </p:attrNameLst>
                                      </p:cBhvr>
                                      <p:tavLst>
                                        <p:tav tm="100000">
                                          <p:val>
                                            <p:fltVal val="0"/>
                                          </p:val>
                                        </p:tav>
                                        <p:tav tm="100000">
                                          <p:val>
                                            <p:strVal val="#ppt_h"/>
                                          </p:val>
                                        </p:tav>
                                      </p:tavLst>
                                    </p:anim>
                                    <p:anim calcmode="lin" valueType="num">
                                      <p:cBhvr>
                                        <p:cTn id="167" dur="500" fill="hold"/>
                                        <p:tgtEl>
                                          <p:spTgt spid="23"/>
                                        </p:tgtEl>
                                        <p:attrNameLst>
                                          <p:attrName>ppt_x</p:attrName>
                                        </p:attrNameLst>
                                      </p:cBhvr>
                                      <p:tavLst>
                                        <p:tav tm="100000">
                                          <p:val>
                                            <p:fltVal val="0.5"/>
                                          </p:val>
                                        </p:tav>
                                        <p:tav tm="100000">
                                          <p:val>
                                            <p:strVal val="#ppt_x"/>
                                          </p:val>
                                        </p:tav>
                                      </p:tavLst>
                                    </p:anim>
                                    <p:anim calcmode="lin" valueType="num">
                                      <p:cBhvr>
                                        <p:cTn id="168" dur="500" fill="hold"/>
                                        <p:tgtEl>
                                          <p:spTgt spid="23"/>
                                        </p:tgtEl>
                                        <p:attrNameLst>
                                          <p:attrName>ppt_y</p:attrName>
                                        </p:attrNameLst>
                                      </p:cBhvr>
                                      <p:tavLst>
                                        <p:tav tm="100000">
                                          <p:val>
                                            <p:fltVal val="0.5"/>
                                          </p:val>
                                        </p:tav>
                                        <p:tav tm="100000">
                                          <p:val>
                                            <p:strVal val="#ppt_y"/>
                                          </p:val>
                                        </p:tav>
                                      </p:tavLst>
                                    </p:anim>
                                  </p:childTnLst>
                                </p:cTn>
                              </p:par>
                            </p:childTnLst>
                          </p:cTn>
                        </p:par>
                      </p:childTnLst>
                    </p:cTn>
                  </p:par>
                  <p:par>
                    <p:cTn id="169" fill="hold" nodeType="clickPar">
                      <p:stCondLst>
                        <p:cond delay="indefinite"/>
                      </p:stCondLst>
                      <p:childTnLst>
                        <p:par>
                          <p:cTn id="170" fill="hold" nodeType="withGroup">
                            <p:stCondLst>
                              <p:cond delay="0"/>
                            </p:stCondLst>
                            <p:childTnLst>
                              <p:par>
                                <p:cTn id="171" presetID="23" presetClass="entr" presetSubtype="528" fill="hold" nodeType="clickEffect">
                                  <p:stCondLst>
                                    <p:cond delay="0"/>
                                  </p:stCondLst>
                                  <p:childTnLst>
                                    <p:set>
                                      <p:cBhvr>
                                        <p:cTn id="172" dur="1" fill="hold">
                                          <p:stCondLst>
                                            <p:cond delay="0"/>
                                          </p:stCondLst>
                                        </p:cTn>
                                        <p:tgtEl>
                                          <p:spTgt spid="24"/>
                                        </p:tgtEl>
                                        <p:attrNameLst>
                                          <p:attrName>style.visibility</p:attrName>
                                        </p:attrNameLst>
                                      </p:cBhvr>
                                      <p:to>
                                        <p:strVal val="visible"/>
                                      </p:to>
                                    </p:set>
                                    <p:anim calcmode="lin" valueType="num">
                                      <p:cBhvr>
                                        <p:cTn id="173" dur="500" fill="hold"/>
                                        <p:tgtEl>
                                          <p:spTgt spid="24"/>
                                        </p:tgtEl>
                                        <p:attrNameLst>
                                          <p:attrName>ppt_w</p:attrName>
                                        </p:attrNameLst>
                                      </p:cBhvr>
                                      <p:tavLst>
                                        <p:tav tm="100000">
                                          <p:val>
                                            <p:fltVal val="0"/>
                                          </p:val>
                                        </p:tav>
                                        <p:tav tm="100000">
                                          <p:val>
                                            <p:strVal val="#ppt_w"/>
                                          </p:val>
                                        </p:tav>
                                      </p:tavLst>
                                    </p:anim>
                                    <p:anim calcmode="lin" valueType="num">
                                      <p:cBhvr>
                                        <p:cTn id="174" dur="500" fill="hold"/>
                                        <p:tgtEl>
                                          <p:spTgt spid="24"/>
                                        </p:tgtEl>
                                        <p:attrNameLst>
                                          <p:attrName>ppt_h</p:attrName>
                                        </p:attrNameLst>
                                      </p:cBhvr>
                                      <p:tavLst>
                                        <p:tav tm="100000">
                                          <p:val>
                                            <p:fltVal val="0"/>
                                          </p:val>
                                        </p:tav>
                                        <p:tav tm="100000">
                                          <p:val>
                                            <p:strVal val="#ppt_h"/>
                                          </p:val>
                                        </p:tav>
                                      </p:tavLst>
                                    </p:anim>
                                    <p:anim calcmode="lin" valueType="num">
                                      <p:cBhvr>
                                        <p:cTn id="175" dur="500" fill="hold"/>
                                        <p:tgtEl>
                                          <p:spTgt spid="24"/>
                                        </p:tgtEl>
                                        <p:attrNameLst>
                                          <p:attrName>ppt_x</p:attrName>
                                        </p:attrNameLst>
                                      </p:cBhvr>
                                      <p:tavLst>
                                        <p:tav tm="100000">
                                          <p:val>
                                            <p:fltVal val="0.5"/>
                                          </p:val>
                                        </p:tav>
                                        <p:tav tm="100000">
                                          <p:val>
                                            <p:strVal val="#ppt_x"/>
                                          </p:val>
                                        </p:tav>
                                      </p:tavLst>
                                    </p:anim>
                                    <p:anim calcmode="lin" valueType="num">
                                      <p:cBhvr>
                                        <p:cTn id="176" dur="500" fill="hold"/>
                                        <p:tgtEl>
                                          <p:spTgt spid="24"/>
                                        </p:tgtEl>
                                        <p:attrNameLst>
                                          <p:attrName>ppt_y</p:attrName>
                                        </p:attrNameLst>
                                      </p:cBhvr>
                                      <p:tavLst>
                                        <p:tav tm="100000">
                                          <p:val>
                                            <p:fltVal val="0.5"/>
                                          </p:val>
                                        </p:tav>
                                        <p:tav tm="100000">
                                          <p:val>
                                            <p:strVal val="#ppt_y"/>
                                          </p:val>
                                        </p:tav>
                                      </p:tavLst>
                                    </p:anim>
                                  </p:childTnLst>
                                </p:cTn>
                              </p:par>
                            </p:childTnLst>
                          </p:cTn>
                        </p:par>
                      </p:childTnLst>
                    </p:cTn>
                  </p:par>
                  <p:par>
                    <p:cTn id="177" fill="hold" nodeType="clickPar">
                      <p:stCondLst>
                        <p:cond delay="indefinite"/>
                      </p:stCondLst>
                      <p:childTnLst>
                        <p:par>
                          <p:cTn id="178" fill="hold" nodeType="withGroup">
                            <p:stCondLst>
                              <p:cond delay="0"/>
                            </p:stCondLst>
                            <p:childTnLst>
                              <p:par>
                                <p:cTn id="179" presetID="23" presetClass="entr" presetSubtype="528" fill="hold" nodeType="clickEffect">
                                  <p:stCondLst>
                                    <p:cond delay="0"/>
                                  </p:stCondLst>
                                  <p:childTnLst>
                                    <p:set>
                                      <p:cBhvr>
                                        <p:cTn id="180" dur="1" fill="hold">
                                          <p:stCondLst>
                                            <p:cond delay="0"/>
                                          </p:stCondLst>
                                        </p:cTn>
                                        <p:tgtEl>
                                          <p:spTgt spid="20"/>
                                        </p:tgtEl>
                                        <p:attrNameLst>
                                          <p:attrName>style.visibility</p:attrName>
                                        </p:attrNameLst>
                                      </p:cBhvr>
                                      <p:to>
                                        <p:strVal val="visible"/>
                                      </p:to>
                                    </p:set>
                                    <p:anim calcmode="lin" valueType="num">
                                      <p:cBhvr>
                                        <p:cTn id="181" dur="500" fill="hold"/>
                                        <p:tgtEl>
                                          <p:spTgt spid="20"/>
                                        </p:tgtEl>
                                        <p:attrNameLst>
                                          <p:attrName>ppt_w</p:attrName>
                                        </p:attrNameLst>
                                      </p:cBhvr>
                                      <p:tavLst>
                                        <p:tav tm="100000">
                                          <p:val>
                                            <p:fltVal val="0"/>
                                          </p:val>
                                        </p:tav>
                                        <p:tav tm="100000">
                                          <p:val>
                                            <p:strVal val="#ppt_w"/>
                                          </p:val>
                                        </p:tav>
                                      </p:tavLst>
                                    </p:anim>
                                    <p:anim calcmode="lin" valueType="num">
                                      <p:cBhvr>
                                        <p:cTn id="182" dur="500" fill="hold"/>
                                        <p:tgtEl>
                                          <p:spTgt spid="20"/>
                                        </p:tgtEl>
                                        <p:attrNameLst>
                                          <p:attrName>ppt_h</p:attrName>
                                        </p:attrNameLst>
                                      </p:cBhvr>
                                      <p:tavLst>
                                        <p:tav tm="100000">
                                          <p:val>
                                            <p:fltVal val="0"/>
                                          </p:val>
                                        </p:tav>
                                        <p:tav tm="100000">
                                          <p:val>
                                            <p:strVal val="#ppt_h"/>
                                          </p:val>
                                        </p:tav>
                                      </p:tavLst>
                                    </p:anim>
                                    <p:anim calcmode="lin" valueType="num">
                                      <p:cBhvr>
                                        <p:cTn id="183" dur="500" fill="hold"/>
                                        <p:tgtEl>
                                          <p:spTgt spid="20"/>
                                        </p:tgtEl>
                                        <p:attrNameLst>
                                          <p:attrName>ppt_x</p:attrName>
                                        </p:attrNameLst>
                                      </p:cBhvr>
                                      <p:tavLst>
                                        <p:tav tm="100000">
                                          <p:val>
                                            <p:fltVal val="0.5"/>
                                          </p:val>
                                        </p:tav>
                                        <p:tav tm="100000">
                                          <p:val>
                                            <p:strVal val="#ppt_x"/>
                                          </p:val>
                                        </p:tav>
                                      </p:tavLst>
                                    </p:anim>
                                    <p:anim calcmode="lin" valueType="num">
                                      <p:cBhvr>
                                        <p:cTn id="184" dur="500" fill="hold"/>
                                        <p:tgtEl>
                                          <p:spTgt spid="20"/>
                                        </p:tgtEl>
                                        <p:attrNameLst>
                                          <p:attrName>ppt_y</p:attrName>
                                        </p:attrNameLst>
                                      </p:cBhvr>
                                      <p:tavLst>
                                        <p:tav tm="100000">
                                          <p:val>
                                            <p:fltVal val="0.5"/>
                                          </p:val>
                                        </p:tav>
                                        <p:tav tm="100000">
                                          <p:val>
                                            <p:strVal val="#ppt_y"/>
                                          </p:val>
                                        </p:tav>
                                      </p:tavLst>
                                    </p:anim>
                                  </p:childTnLst>
                                </p:cTn>
                              </p:par>
                            </p:childTnLst>
                          </p:cTn>
                        </p:par>
                      </p:childTnLst>
                    </p:cTn>
                  </p:par>
                  <p:par>
                    <p:cTn id="185" fill="hold" nodeType="clickPar">
                      <p:stCondLst>
                        <p:cond delay="indefinite"/>
                      </p:stCondLst>
                      <p:childTnLst>
                        <p:par>
                          <p:cTn id="186" fill="hold" nodeType="withGroup">
                            <p:stCondLst>
                              <p:cond delay="0"/>
                            </p:stCondLst>
                            <p:childTnLst>
                              <p:par>
                                <p:cTn id="187" presetID="23" presetClass="entr" presetSubtype="16" fill="hold" nodeType="clickEffect">
                                  <p:stCondLst>
                                    <p:cond delay="0"/>
                                  </p:stCondLst>
                                  <p:childTnLst>
                                    <p:set>
                                      <p:cBhvr>
                                        <p:cTn id="188" dur="1" fill="hold">
                                          <p:stCondLst>
                                            <p:cond delay="0"/>
                                          </p:stCondLst>
                                        </p:cTn>
                                        <p:tgtEl>
                                          <p:spTgt spid="21"/>
                                        </p:tgtEl>
                                        <p:attrNameLst>
                                          <p:attrName>style.visibility</p:attrName>
                                        </p:attrNameLst>
                                      </p:cBhvr>
                                      <p:to>
                                        <p:strVal val="visible"/>
                                      </p:to>
                                    </p:set>
                                    <p:anim calcmode="lin" valueType="num">
                                      <p:cBhvr>
                                        <p:cTn id="189" dur="500" fill="hold"/>
                                        <p:tgtEl>
                                          <p:spTgt spid="21"/>
                                        </p:tgtEl>
                                        <p:attrNameLst>
                                          <p:attrName>ppt_w</p:attrName>
                                        </p:attrNameLst>
                                      </p:cBhvr>
                                      <p:tavLst>
                                        <p:tav tm="0">
                                          <p:val>
                                            <p:fltVal val="0"/>
                                          </p:val>
                                        </p:tav>
                                        <p:tav tm="100000">
                                          <p:val>
                                            <p:strVal val="#ppt_w"/>
                                          </p:val>
                                        </p:tav>
                                      </p:tavLst>
                                    </p:anim>
                                    <p:anim calcmode="lin" valueType="num">
                                      <p:cBhvr>
                                        <p:cTn id="190" dur="500" fill="hold"/>
                                        <p:tgtEl>
                                          <p:spTgt spid="21"/>
                                        </p:tgtEl>
                                        <p:attrNameLst>
                                          <p:attrName>ppt_h</p:attrName>
                                        </p:attrNameLst>
                                      </p:cBhvr>
                                      <p:tavLst>
                                        <p:tav tm="0">
                                          <p:val>
                                            <p:fltVal val="0"/>
                                          </p:val>
                                        </p:tav>
                                        <p:tav tm="100000">
                                          <p:val>
                                            <p:strVal val="#ppt_h"/>
                                          </p:val>
                                        </p:tav>
                                      </p:tavLst>
                                    </p:anim>
                                  </p:childTnLst>
                                </p:cTn>
                              </p:par>
                            </p:childTnLst>
                          </p:cTn>
                        </p:par>
                        <p:par>
                          <p:cTn id="191" fill="hold" nodeType="afterGroup">
                            <p:stCondLst>
                              <p:cond delay="500"/>
                            </p:stCondLst>
                            <p:childTnLst>
                              <p:par>
                                <p:cTn id="192" presetID="23" presetClass="entr" presetSubtype="272" fill="hold" nodeType="afterEffect">
                                  <p:stCondLst>
                                    <p:cond delay="0"/>
                                  </p:stCondLst>
                                  <p:childTnLst>
                                    <p:set>
                                      <p:cBhvr>
                                        <p:cTn id="193" dur="1" fill="hold">
                                          <p:stCondLst>
                                            <p:cond delay="0"/>
                                          </p:stCondLst>
                                        </p:cTn>
                                        <p:tgtEl>
                                          <p:spTgt spid="219"/>
                                        </p:tgtEl>
                                        <p:attrNameLst>
                                          <p:attrName>style.visibility</p:attrName>
                                        </p:attrNameLst>
                                      </p:cBhvr>
                                      <p:to>
                                        <p:strVal val="visible"/>
                                      </p:to>
                                    </p:set>
                                    <p:anim calcmode="lin" valueType="num">
                                      <p:cBhvr>
                                        <p:cTn id="194" dur="500" fill="hold"/>
                                        <p:tgtEl>
                                          <p:spTgt spid="219"/>
                                        </p:tgtEl>
                                        <p:attrNameLst>
                                          <p:attrName>ppt_w</p:attrName>
                                        </p:attrNameLst>
                                      </p:cBhvr>
                                      <p:tavLst>
                                        <p:tav tm="100000">
                                          <p:val>
                                            <p:strVal val="2/3*#ppt_w"/>
                                          </p:val>
                                        </p:tav>
                                        <p:tav tm="100000">
                                          <p:val>
                                            <p:strVal val="#ppt_w"/>
                                          </p:val>
                                        </p:tav>
                                      </p:tavLst>
                                    </p:anim>
                                    <p:anim calcmode="lin" valueType="num">
                                      <p:cBhvr>
                                        <p:cTn id="195" dur="500" fill="hold"/>
                                        <p:tgtEl>
                                          <p:spTgt spid="219"/>
                                        </p:tgtEl>
                                        <p:attrNameLst>
                                          <p:attrName>ppt_h</p:attrName>
                                        </p:attrNameLst>
                                      </p:cBhvr>
                                      <p:tavLst>
                                        <p:tav tm="100000">
                                          <p:val>
                                            <p:strVal val="2/3*#ppt_h"/>
                                          </p:val>
                                        </p:tav>
                                        <p:tav tm="100000">
                                          <p:val>
                                            <p:strVal val="#ppt_h"/>
                                          </p:val>
                                        </p:tav>
                                      </p:tavLst>
                                    </p:anim>
                                  </p:childTnLst>
                                  <p:subTnLst>
                                    <p:set>
                                      <p:cBhvr override="childStyle">
                                        <p:cTn dur="1" fill="hold" display="0" masterRel="nextClick" afterEffect="1"/>
                                        <p:tgtEl>
                                          <p:spTgt spid="219"/>
                                        </p:tgtEl>
                                        <p:attrNameLst>
                                          <p:attrName>style.visibility</p:attrName>
                                        </p:attrNameLst>
                                      </p:cBhvr>
                                      <p:to>
                                        <p:strVal val="hidden"/>
                                      </p:to>
                                    </p:set>
                                  </p:subTnLst>
                                </p:cTn>
                              </p:par>
                            </p:childTnLst>
                          </p:cTn>
                        </p:par>
                        <p:par>
                          <p:cTn id="196" fill="hold" nodeType="afterGroup">
                            <p:stCondLst>
                              <p:cond delay="1000"/>
                            </p:stCondLst>
                            <p:childTnLst>
                              <p:par>
                                <p:cTn id="197" presetID="23" presetClass="entr" presetSubtype="272" fill="hold" nodeType="afterEffect">
                                  <p:stCondLst>
                                    <p:cond delay="0"/>
                                  </p:stCondLst>
                                  <p:childTnLst>
                                    <p:set>
                                      <p:cBhvr>
                                        <p:cTn id="198" dur="1" fill="hold">
                                          <p:stCondLst>
                                            <p:cond delay="0"/>
                                          </p:stCondLst>
                                        </p:cTn>
                                        <p:tgtEl>
                                          <p:spTgt spid="220"/>
                                        </p:tgtEl>
                                        <p:attrNameLst>
                                          <p:attrName>style.visibility</p:attrName>
                                        </p:attrNameLst>
                                      </p:cBhvr>
                                      <p:to>
                                        <p:strVal val="visible"/>
                                      </p:to>
                                    </p:set>
                                    <p:anim calcmode="lin" valueType="num">
                                      <p:cBhvr>
                                        <p:cTn id="199" dur="500" fill="hold"/>
                                        <p:tgtEl>
                                          <p:spTgt spid="220"/>
                                        </p:tgtEl>
                                        <p:attrNameLst>
                                          <p:attrName>ppt_w</p:attrName>
                                        </p:attrNameLst>
                                      </p:cBhvr>
                                      <p:tavLst>
                                        <p:tav tm="100000">
                                          <p:val>
                                            <p:strVal val="2/3*#ppt_w"/>
                                          </p:val>
                                        </p:tav>
                                        <p:tav tm="100000">
                                          <p:val>
                                            <p:strVal val="#ppt_w"/>
                                          </p:val>
                                        </p:tav>
                                      </p:tavLst>
                                    </p:anim>
                                    <p:anim calcmode="lin" valueType="num">
                                      <p:cBhvr>
                                        <p:cTn id="200" dur="500" fill="hold"/>
                                        <p:tgtEl>
                                          <p:spTgt spid="220"/>
                                        </p:tgtEl>
                                        <p:attrNameLst>
                                          <p:attrName>ppt_h</p:attrName>
                                        </p:attrNameLst>
                                      </p:cBhvr>
                                      <p:tavLst>
                                        <p:tav tm="100000">
                                          <p:val>
                                            <p:strVal val="2/3*#ppt_h"/>
                                          </p:val>
                                        </p:tav>
                                        <p:tav tm="100000">
                                          <p:val>
                                            <p:strVal val="#ppt_h"/>
                                          </p:val>
                                        </p:tav>
                                      </p:tavLst>
                                    </p:anim>
                                  </p:childTnLst>
                                  <p:subTnLst>
                                    <p:set>
                                      <p:cBhvr override="childStyle">
                                        <p:cTn dur="1" fill="hold" display="0" masterRel="nextClick" afterEffect="1"/>
                                        <p:tgtEl>
                                          <p:spTgt spid="220"/>
                                        </p:tgtEl>
                                        <p:attrNameLst>
                                          <p:attrName>style.visibility</p:attrName>
                                        </p:attrNameLst>
                                      </p:cBhvr>
                                      <p:to>
                                        <p:strVal val="hidden"/>
                                      </p:to>
                                    </p:set>
                                  </p:subTnLst>
                                </p:cTn>
                              </p:par>
                            </p:childTnLst>
                          </p:cTn>
                        </p:par>
                        <p:par>
                          <p:cTn id="201" fill="hold" nodeType="afterGroup">
                            <p:stCondLst>
                              <p:cond delay="1500"/>
                            </p:stCondLst>
                            <p:childTnLst>
                              <p:par>
                                <p:cTn id="202" presetID="23" presetClass="entr" presetSubtype="272" fill="hold" nodeType="afterEffect">
                                  <p:stCondLst>
                                    <p:cond delay="0"/>
                                  </p:stCondLst>
                                  <p:childTnLst>
                                    <p:set>
                                      <p:cBhvr>
                                        <p:cTn id="203" dur="1" fill="hold">
                                          <p:stCondLst>
                                            <p:cond delay="0"/>
                                          </p:stCondLst>
                                        </p:cTn>
                                        <p:tgtEl>
                                          <p:spTgt spid="221"/>
                                        </p:tgtEl>
                                        <p:attrNameLst>
                                          <p:attrName>style.visibility</p:attrName>
                                        </p:attrNameLst>
                                      </p:cBhvr>
                                      <p:to>
                                        <p:strVal val="visible"/>
                                      </p:to>
                                    </p:set>
                                    <p:anim calcmode="lin" valueType="num">
                                      <p:cBhvr>
                                        <p:cTn id="204" dur="500" fill="hold"/>
                                        <p:tgtEl>
                                          <p:spTgt spid="221"/>
                                        </p:tgtEl>
                                        <p:attrNameLst>
                                          <p:attrName>ppt_w</p:attrName>
                                        </p:attrNameLst>
                                      </p:cBhvr>
                                      <p:tavLst>
                                        <p:tav tm="100000">
                                          <p:val>
                                            <p:strVal val="2/3*#ppt_w"/>
                                          </p:val>
                                        </p:tav>
                                        <p:tav tm="100000">
                                          <p:val>
                                            <p:strVal val="#ppt_w"/>
                                          </p:val>
                                        </p:tav>
                                      </p:tavLst>
                                    </p:anim>
                                    <p:anim calcmode="lin" valueType="num">
                                      <p:cBhvr>
                                        <p:cTn id="205" dur="500" fill="hold"/>
                                        <p:tgtEl>
                                          <p:spTgt spid="221"/>
                                        </p:tgtEl>
                                        <p:attrNameLst>
                                          <p:attrName>ppt_h</p:attrName>
                                        </p:attrNameLst>
                                      </p:cBhvr>
                                      <p:tavLst>
                                        <p:tav tm="100000">
                                          <p:val>
                                            <p:strVal val="2/3*#ppt_h"/>
                                          </p:val>
                                        </p:tav>
                                        <p:tav tm="100000">
                                          <p:val>
                                            <p:strVal val="#ppt_h"/>
                                          </p:val>
                                        </p:tav>
                                      </p:tavLst>
                                    </p:anim>
                                  </p:childTnLst>
                                  <p:subTnLst>
                                    <p:set>
                                      <p:cBhvr override="childStyle">
                                        <p:cTn dur="1" fill="hold" display="0" masterRel="nextClick" afterEffect="1"/>
                                        <p:tgtEl>
                                          <p:spTgt spid="221"/>
                                        </p:tgtEl>
                                        <p:attrNameLst>
                                          <p:attrName>style.visibility</p:attrName>
                                        </p:attrNameLst>
                                      </p:cBhvr>
                                      <p:to>
                                        <p:strVal val="hidden"/>
                                      </p:to>
                                    </p:set>
                                  </p:subTnLst>
                                </p:cTn>
                              </p:par>
                            </p:childTnLst>
                          </p:cTn>
                        </p:par>
                        <p:par>
                          <p:cTn id="206" fill="hold" nodeType="afterGroup">
                            <p:stCondLst>
                              <p:cond delay="2000"/>
                            </p:stCondLst>
                            <p:childTnLst>
                              <p:par>
                                <p:cTn id="207" presetID="23" presetClass="entr" presetSubtype="272" fill="hold" nodeType="afterEffect">
                                  <p:stCondLst>
                                    <p:cond delay="0"/>
                                  </p:stCondLst>
                                  <p:childTnLst>
                                    <p:set>
                                      <p:cBhvr>
                                        <p:cTn id="208" dur="1" fill="hold">
                                          <p:stCondLst>
                                            <p:cond delay="0"/>
                                          </p:stCondLst>
                                        </p:cTn>
                                        <p:tgtEl>
                                          <p:spTgt spid="257"/>
                                        </p:tgtEl>
                                        <p:attrNameLst>
                                          <p:attrName>style.visibility</p:attrName>
                                        </p:attrNameLst>
                                      </p:cBhvr>
                                      <p:to>
                                        <p:strVal val="visible"/>
                                      </p:to>
                                    </p:set>
                                    <p:anim calcmode="lin" valueType="num">
                                      <p:cBhvr>
                                        <p:cTn id="209" dur="500" fill="hold"/>
                                        <p:tgtEl>
                                          <p:spTgt spid="257"/>
                                        </p:tgtEl>
                                        <p:attrNameLst>
                                          <p:attrName>ppt_w</p:attrName>
                                        </p:attrNameLst>
                                      </p:cBhvr>
                                      <p:tavLst>
                                        <p:tav tm="100000">
                                          <p:val>
                                            <p:strVal val="2/3*#ppt_w"/>
                                          </p:val>
                                        </p:tav>
                                        <p:tav tm="100000">
                                          <p:val>
                                            <p:strVal val="#ppt_w"/>
                                          </p:val>
                                        </p:tav>
                                      </p:tavLst>
                                    </p:anim>
                                    <p:anim calcmode="lin" valueType="num">
                                      <p:cBhvr>
                                        <p:cTn id="210" dur="500" fill="hold"/>
                                        <p:tgtEl>
                                          <p:spTgt spid="257"/>
                                        </p:tgtEl>
                                        <p:attrNameLst>
                                          <p:attrName>ppt_h</p:attrName>
                                        </p:attrNameLst>
                                      </p:cBhvr>
                                      <p:tavLst>
                                        <p:tav tm="100000">
                                          <p:val>
                                            <p:strVal val="2/3*#ppt_h"/>
                                          </p:val>
                                        </p:tav>
                                        <p:tav tm="100000">
                                          <p:val>
                                            <p:strVal val="#ppt_h"/>
                                          </p:val>
                                        </p:tav>
                                      </p:tavLst>
                                    </p:anim>
                                  </p:childTnLst>
                                  <p:subTnLst>
                                    <p:set>
                                      <p:cBhvr override="childStyle">
                                        <p:cTn dur="1" fill="hold" display="0" masterRel="nextClick" afterEffect="1"/>
                                        <p:tgtEl>
                                          <p:spTgt spid="257"/>
                                        </p:tgtEl>
                                        <p:attrNameLst>
                                          <p:attrName>style.visibility</p:attrName>
                                        </p:attrNameLst>
                                      </p:cBhvr>
                                      <p:to>
                                        <p:strVal val="hidden"/>
                                      </p:to>
                                    </p:set>
                                  </p:subTnLst>
                                </p:cTn>
                              </p:par>
                            </p:childTnLst>
                          </p:cTn>
                        </p:par>
                        <p:par>
                          <p:cTn id="211" fill="hold" nodeType="afterGroup">
                            <p:stCondLst>
                              <p:cond delay="2500"/>
                            </p:stCondLst>
                            <p:childTnLst>
                              <p:par>
                                <p:cTn id="212" presetID="23" presetClass="entr" presetSubtype="272" fill="hold" nodeType="afterEffect">
                                  <p:stCondLst>
                                    <p:cond delay="0"/>
                                  </p:stCondLst>
                                  <p:childTnLst>
                                    <p:set>
                                      <p:cBhvr>
                                        <p:cTn id="213" dur="1" fill="hold">
                                          <p:stCondLst>
                                            <p:cond delay="0"/>
                                          </p:stCondLst>
                                        </p:cTn>
                                        <p:tgtEl>
                                          <p:spTgt spid="261"/>
                                        </p:tgtEl>
                                        <p:attrNameLst>
                                          <p:attrName>style.visibility</p:attrName>
                                        </p:attrNameLst>
                                      </p:cBhvr>
                                      <p:to>
                                        <p:strVal val="visible"/>
                                      </p:to>
                                    </p:set>
                                    <p:anim calcmode="lin" valueType="num">
                                      <p:cBhvr>
                                        <p:cTn id="214" dur="500" fill="hold"/>
                                        <p:tgtEl>
                                          <p:spTgt spid="261"/>
                                        </p:tgtEl>
                                        <p:attrNameLst>
                                          <p:attrName>ppt_w</p:attrName>
                                        </p:attrNameLst>
                                      </p:cBhvr>
                                      <p:tavLst>
                                        <p:tav tm="100000">
                                          <p:val>
                                            <p:strVal val="2/3*#ppt_w"/>
                                          </p:val>
                                        </p:tav>
                                        <p:tav tm="100000">
                                          <p:val>
                                            <p:strVal val="#ppt_w"/>
                                          </p:val>
                                        </p:tav>
                                      </p:tavLst>
                                    </p:anim>
                                    <p:anim calcmode="lin" valueType="num">
                                      <p:cBhvr>
                                        <p:cTn id="215" dur="500" fill="hold"/>
                                        <p:tgtEl>
                                          <p:spTgt spid="261"/>
                                        </p:tgtEl>
                                        <p:attrNameLst>
                                          <p:attrName>ppt_h</p:attrName>
                                        </p:attrNameLst>
                                      </p:cBhvr>
                                      <p:tavLst>
                                        <p:tav tm="100000">
                                          <p:val>
                                            <p:strVal val="2/3*#ppt_h"/>
                                          </p:val>
                                        </p:tav>
                                        <p:tav tm="100000">
                                          <p:val>
                                            <p:strVal val="#ppt_h"/>
                                          </p:val>
                                        </p:tav>
                                      </p:tavLst>
                                    </p:anim>
                                  </p:childTnLst>
                                  <p:subTnLst>
                                    <p:set>
                                      <p:cBhvr override="childStyle">
                                        <p:cTn dur="1" fill="hold" display="0" masterRel="nextClick" afterEffect="1"/>
                                        <p:tgtEl>
                                          <p:spTgt spid="261"/>
                                        </p:tgtEl>
                                        <p:attrNameLst>
                                          <p:attrName>style.visibility</p:attrName>
                                        </p:attrNameLst>
                                      </p:cBhvr>
                                      <p:to>
                                        <p:strVal val="hidden"/>
                                      </p:to>
                                    </p:set>
                                  </p:subTnLst>
                                </p:cTn>
                              </p:par>
                            </p:childTnLst>
                          </p:cTn>
                        </p:par>
                        <p:par>
                          <p:cTn id="216" fill="hold" nodeType="afterGroup">
                            <p:stCondLst>
                              <p:cond delay="3000"/>
                            </p:stCondLst>
                            <p:childTnLst>
                              <p:par>
                                <p:cTn id="217" presetID="23" presetClass="entr" presetSubtype="272" fill="hold" nodeType="afterEffect">
                                  <p:stCondLst>
                                    <p:cond delay="0"/>
                                  </p:stCondLst>
                                  <p:childTnLst>
                                    <p:set>
                                      <p:cBhvr>
                                        <p:cTn id="218" dur="1" fill="hold">
                                          <p:stCondLst>
                                            <p:cond delay="0"/>
                                          </p:stCondLst>
                                        </p:cTn>
                                        <p:tgtEl>
                                          <p:spTgt spid="258"/>
                                        </p:tgtEl>
                                        <p:attrNameLst>
                                          <p:attrName>style.visibility</p:attrName>
                                        </p:attrNameLst>
                                      </p:cBhvr>
                                      <p:to>
                                        <p:strVal val="visible"/>
                                      </p:to>
                                    </p:set>
                                    <p:anim calcmode="lin" valueType="num">
                                      <p:cBhvr>
                                        <p:cTn id="219" dur="500" fill="hold"/>
                                        <p:tgtEl>
                                          <p:spTgt spid="258"/>
                                        </p:tgtEl>
                                        <p:attrNameLst>
                                          <p:attrName>ppt_w</p:attrName>
                                        </p:attrNameLst>
                                      </p:cBhvr>
                                      <p:tavLst>
                                        <p:tav tm="100000">
                                          <p:val>
                                            <p:strVal val="2/3*#ppt_w"/>
                                          </p:val>
                                        </p:tav>
                                        <p:tav tm="100000">
                                          <p:val>
                                            <p:strVal val="#ppt_w"/>
                                          </p:val>
                                        </p:tav>
                                      </p:tavLst>
                                    </p:anim>
                                    <p:anim calcmode="lin" valueType="num">
                                      <p:cBhvr>
                                        <p:cTn id="220" dur="500" fill="hold"/>
                                        <p:tgtEl>
                                          <p:spTgt spid="258"/>
                                        </p:tgtEl>
                                        <p:attrNameLst>
                                          <p:attrName>ppt_h</p:attrName>
                                        </p:attrNameLst>
                                      </p:cBhvr>
                                      <p:tavLst>
                                        <p:tav tm="100000">
                                          <p:val>
                                            <p:strVal val="2/3*#ppt_h"/>
                                          </p:val>
                                        </p:tav>
                                        <p:tav tm="100000">
                                          <p:val>
                                            <p:strVal val="#ppt_h"/>
                                          </p:val>
                                        </p:tav>
                                      </p:tavLst>
                                    </p:anim>
                                  </p:childTnLst>
                                  <p:subTnLst>
                                    <p:set>
                                      <p:cBhvr override="childStyle">
                                        <p:cTn dur="1" fill="hold" display="0" masterRel="nextClick" afterEffect="1"/>
                                        <p:tgtEl>
                                          <p:spTgt spid="258"/>
                                        </p:tgtEl>
                                        <p:attrNameLst>
                                          <p:attrName>style.visibility</p:attrName>
                                        </p:attrNameLst>
                                      </p:cBhvr>
                                      <p:to>
                                        <p:strVal val="hidden"/>
                                      </p:to>
                                    </p:set>
                                  </p:subTnLst>
                                </p:cTn>
                              </p:par>
                            </p:childTnLst>
                          </p:cTn>
                        </p:par>
                        <p:par>
                          <p:cTn id="221" fill="hold" nodeType="afterGroup">
                            <p:stCondLst>
                              <p:cond delay="3500"/>
                            </p:stCondLst>
                            <p:childTnLst>
                              <p:par>
                                <p:cTn id="222" presetID="23" presetClass="entr" presetSubtype="272" fill="hold" nodeType="afterEffect">
                                  <p:stCondLst>
                                    <p:cond delay="0"/>
                                  </p:stCondLst>
                                  <p:childTnLst>
                                    <p:set>
                                      <p:cBhvr>
                                        <p:cTn id="223" dur="1" fill="hold">
                                          <p:stCondLst>
                                            <p:cond delay="0"/>
                                          </p:stCondLst>
                                        </p:cTn>
                                        <p:tgtEl>
                                          <p:spTgt spid="259"/>
                                        </p:tgtEl>
                                        <p:attrNameLst>
                                          <p:attrName>style.visibility</p:attrName>
                                        </p:attrNameLst>
                                      </p:cBhvr>
                                      <p:to>
                                        <p:strVal val="visible"/>
                                      </p:to>
                                    </p:set>
                                    <p:anim calcmode="lin" valueType="num">
                                      <p:cBhvr>
                                        <p:cTn id="224" dur="500" fill="hold"/>
                                        <p:tgtEl>
                                          <p:spTgt spid="259"/>
                                        </p:tgtEl>
                                        <p:attrNameLst>
                                          <p:attrName>ppt_w</p:attrName>
                                        </p:attrNameLst>
                                      </p:cBhvr>
                                      <p:tavLst>
                                        <p:tav tm="100000">
                                          <p:val>
                                            <p:strVal val="2/3*#ppt_w"/>
                                          </p:val>
                                        </p:tav>
                                        <p:tav tm="100000">
                                          <p:val>
                                            <p:strVal val="#ppt_w"/>
                                          </p:val>
                                        </p:tav>
                                      </p:tavLst>
                                    </p:anim>
                                    <p:anim calcmode="lin" valueType="num">
                                      <p:cBhvr>
                                        <p:cTn id="225" dur="500" fill="hold"/>
                                        <p:tgtEl>
                                          <p:spTgt spid="259"/>
                                        </p:tgtEl>
                                        <p:attrNameLst>
                                          <p:attrName>ppt_h</p:attrName>
                                        </p:attrNameLst>
                                      </p:cBhvr>
                                      <p:tavLst>
                                        <p:tav tm="100000">
                                          <p:val>
                                            <p:strVal val="2/3*#ppt_h"/>
                                          </p:val>
                                        </p:tav>
                                        <p:tav tm="100000">
                                          <p:val>
                                            <p:strVal val="#ppt_h"/>
                                          </p:val>
                                        </p:tav>
                                      </p:tavLst>
                                    </p:anim>
                                  </p:childTnLst>
                                  <p:subTnLst>
                                    <p:set>
                                      <p:cBhvr override="childStyle">
                                        <p:cTn dur="1" fill="hold" display="0" masterRel="nextClick" afterEffect="1"/>
                                        <p:tgtEl>
                                          <p:spTgt spid="259"/>
                                        </p:tgtEl>
                                        <p:attrNameLst>
                                          <p:attrName>style.visibility</p:attrName>
                                        </p:attrNameLst>
                                      </p:cBhvr>
                                      <p:to>
                                        <p:strVal val="hidden"/>
                                      </p:to>
                                    </p:set>
                                  </p:subTnLst>
                                </p:cTn>
                              </p:par>
                            </p:childTnLst>
                          </p:cTn>
                        </p:par>
                        <p:par>
                          <p:cTn id="226" fill="hold" nodeType="afterGroup">
                            <p:stCondLst>
                              <p:cond delay="4000"/>
                            </p:stCondLst>
                            <p:childTnLst>
                              <p:par>
                                <p:cTn id="227" presetID="23" presetClass="entr" presetSubtype="272" fill="hold" nodeType="afterEffect">
                                  <p:stCondLst>
                                    <p:cond delay="0"/>
                                  </p:stCondLst>
                                  <p:childTnLst>
                                    <p:set>
                                      <p:cBhvr>
                                        <p:cTn id="228" dur="1" fill="hold">
                                          <p:stCondLst>
                                            <p:cond delay="0"/>
                                          </p:stCondLst>
                                        </p:cTn>
                                        <p:tgtEl>
                                          <p:spTgt spid="260"/>
                                        </p:tgtEl>
                                        <p:attrNameLst>
                                          <p:attrName>style.visibility</p:attrName>
                                        </p:attrNameLst>
                                      </p:cBhvr>
                                      <p:to>
                                        <p:strVal val="visible"/>
                                      </p:to>
                                    </p:set>
                                    <p:anim calcmode="lin" valueType="num">
                                      <p:cBhvr>
                                        <p:cTn id="229" dur="500" fill="hold"/>
                                        <p:tgtEl>
                                          <p:spTgt spid="260"/>
                                        </p:tgtEl>
                                        <p:attrNameLst>
                                          <p:attrName>ppt_w</p:attrName>
                                        </p:attrNameLst>
                                      </p:cBhvr>
                                      <p:tavLst>
                                        <p:tav tm="100000">
                                          <p:val>
                                            <p:strVal val="2/3*#ppt_w"/>
                                          </p:val>
                                        </p:tav>
                                        <p:tav tm="100000">
                                          <p:val>
                                            <p:strVal val="#ppt_w"/>
                                          </p:val>
                                        </p:tav>
                                      </p:tavLst>
                                    </p:anim>
                                    <p:anim calcmode="lin" valueType="num">
                                      <p:cBhvr>
                                        <p:cTn id="230" dur="500" fill="hold"/>
                                        <p:tgtEl>
                                          <p:spTgt spid="260"/>
                                        </p:tgtEl>
                                        <p:attrNameLst>
                                          <p:attrName>ppt_h</p:attrName>
                                        </p:attrNameLst>
                                      </p:cBhvr>
                                      <p:tavLst>
                                        <p:tav tm="10000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320" grpId="0" animBg="1"/>
      <p:bldP spid="147" grpId="0" animBg="1"/>
      <p:bldP spid="18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929" name="Group 2"/>
          <p:cNvGrpSpPr>
            <a:grpSpLocks/>
          </p:cNvGrpSpPr>
          <p:nvPr/>
        </p:nvGrpSpPr>
        <p:grpSpPr bwMode="auto">
          <a:xfrm>
            <a:off x="860425" y="3319463"/>
            <a:ext cx="8378825" cy="2082800"/>
            <a:chOff x="542" y="2091"/>
            <a:chExt cx="5278" cy="1312"/>
          </a:xfrm>
        </p:grpSpPr>
        <p:sp>
          <p:nvSpPr>
            <p:cNvPr id="223235" name="Line 3"/>
            <p:cNvSpPr>
              <a:spLocks noChangeShapeType="1"/>
            </p:cNvSpPr>
            <p:nvPr/>
          </p:nvSpPr>
          <p:spPr bwMode="auto">
            <a:xfrm>
              <a:off x="542" y="3371"/>
              <a:ext cx="4544" cy="1"/>
            </a:xfrm>
            <a:prstGeom prst="line">
              <a:avLst/>
            </a:prstGeom>
            <a:noFill/>
            <a:ln w="76320">
              <a:solidFill>
                <a:srgbClr val="FC0128"/>
              </a:solidFill>
              <a:miter lim="800000"/>
              <a:headEnd/>
              <a:tailEnd/>
            </a:ln>
            <a:effectLst>
              <a:outerShdw dist="71785" dir="2700000" algn="ctr" rotWithShape="0">
                <a:srgbClr val="808080"/>
              </a:outerShdw>
            </a:effectLst>
          </p:spPr>
          <p:txBody>
            <a:bodyP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23236" name="Line 4"/>
            <p:cNvSpPr>
              <a:spLocks noChangeShapeType="1"/>
            </p:cNvSpPr>
            <p:nvPr/>
          </p:nvSpPr>
          <p:spPr bwMode="auto">
            <a:xfrm>
              <a:off x="5064" y="2091"/>
              <a:ext cx="757" cy="1"/>
            </a:xfrm>
            <a:prstGeom prst="line">
              <a:avLst/>
            </a:prstGeom>
            <a:noFill/>
            <a:ln w="76320">
              <a:solidFill>
                <a:srgbClr val="FC0128"/>
              </a:solidFill>
              <a:miter lim="800000"/>
              <a:headEnd/>
              <a:tailEnd/>
            </a:ln>
            <a:effectLst>
              <a:outerShdw dist="71785" dir="2700000" algn="ctr" rotWithShape="0">
                <a:srgbClr val="808080"/>
              </a:outerShdw>
            </a:effectLst>
          </p:spPr>
          <p:txBody>
            <a:bodyP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23237" name="Line 5"/>
            <p:cNvSpPr>
              <a:spLocks noChangeShapeType="1"/>
            </p:cNvSpPr>
            <p:nvPr/>
          </p:nvSpPr>
          <p:spPr bwMode="auto">
            <a:xfrm>
              <a:off x="5085" y="2124"/>
              <a:ext cx="1" cy="1280"/>
            </a:xfrm>
            <a:prstGeom prst="line">
              <a:avLst/>
            </a:prstGeom>
            <a:noFill/>
            <a:ln w="76320">
              <a:solidFill>
                <a:srgbClr val="FC0128"/>
              </a:solidFill>
              <a:miter lim="800000"/>
              <a:headEnd/>
              <a:tailEnd/>
            </a:ln>
            <a:effectLst>
              <a:outerShdw dist="71785" dir="2700000" algn="ctr" rotWithShape="0">
                <a:srgbClr val="808080"/>
              </a:outerShdw>
            </a:effectLst>
          </p:spPr>
          <p:txBody>
            <a:bodyP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grpSp>
      <p:sp>
        <p:nvSpPr>
          <p:cNvPr id="124930" name="Line 9"/>
          <p:cNvSpPr>
            <a:spLocks noChangeShapeType="1"/>
          </p:cNvSpPr>
          <p:nvPr/>
        </p:nvSpPr>
        <p:spPr bwMode="auto">
          <a:xfrm>
            <a:off x="3143250" y="533400"/>
            <a:ext cx="6381750"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lIns="91418" tIns="45710" rIns="91418" bIns="45710"/>
          <a:lstStyle/>
          <a:p>
            <a:endParaRPr lang="en-US"/>
          </a:p>
        </p:txBody>
      </p:sp>
      <p:sp>
        <p:nvSpPr>
          <p:cNvPr id="124931" name="Text Box 10"/>
          <p:cNvSpPr txBox="1">
            <a:spLocks noChangeArrowheads="1"/>
          </p:cNvSpPr>
          <p:nvPr/>
        </p:nvSpPr>
        <p:spPr bwMode="auto">
          <a:xfrm>
            <a:off x="9698038" y="1588"/>
            <a:ext cx="18097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FF00"/>
              </a:buClr>
              <a:buSzPct val="100000"/>
            </a:pPr>
            <a:r>
              <a:rPr lang="en-GB" sz="2000">
                <a:solidFill>
                  <a:srgbClr val="FFFF00"/>
                </a:solidFill>
                <a:latin typeface="Comic Sans MS" charset="0"/>
              </a:rPr>
              <a:t> </a:t>
            </a:r>
          </a:p>
        </p:txBody>
      </p:sp>
      <p:sp>
        <p:nvSpPr>
          <p:cNvPr id="124932" name="Text Box 11"/>
          <p:cNvSpPr txBox="1">
            <a:spLocks noChangeArrowheads="1"/>
          </p:cNvSpPr>
          <p:nvPr/>
        </p:nvSpPr>
        <p:spPr bwMode="auto">
          <a:xfrm>
            <a:off x="3427413" y="177800"/>
            <a:ext cx="1712912"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24933" name="Text Box 15"/>
          <p:cNvSpPr txBox="1">
            <a:spLocks noChangeArrowheads="1"/>
          </p:cNvSpPr>
          <p:nvPr/>
        </p:nvSpPr>
        <p:spPr bwMode="auto">
          <a:xfrm>
            <a:off x="4117975" y="650875"/>
            <a:ext cx="5448300" cy="409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buClr>
                <a:srgbClr val="FFFFFF"/>
              </a:buClr>
              <a:buSzPct val="100000"/>
              <a:buFont typeface="Arial Rounded MT Bold" charset="0"/>
              <a:buNone/>
            </a:pPr>
            <a:r>
              <a:rPr lang="en-GB" sz="2000" b="1">
                <a:solidFill>
                  <a:srgbClr val="FFFFFF"/>
                </a:solidFill>
                <a:latin typeface="Arial Rounded MT Bold" charset="0"/>
              </a:rPr>
              <a:t>PHẦN THỨ NHẤT: TH</a:t>
            </a:r>
            <a:r>
              <a:rPr lang="en-GB" sz="2000" b="1">
                <a:solidFill>
                  <a:srgbClr val="FFFFFF"/>
                </a:solidFill>
                <a:latin typeface="Lucida Grande" charset="0"/>
              </a:rPr>
              <a:t>Ư</a:t>
            </a:r>
            <a:r>
              <a:rPr lang="en-GB" sz="2000" b="1">
                <a:solidFill>
                  <a:srgbClr val="FFFFFF"/>
                </a:solidFill>
                <a:latin typeface="Arial Rounded MT Bold" charset="0"/>
              </a:rPr>
              <a:t> TÍN CỦA PHAO-LÔ </a:t>
            </a:r>
          </a:p>
        </p:txBody>
      </p:sp>
      <p:grpSp>
        <p:nvGrpSpPr>
          <p:cNvPr id="3" name="Group 58"/>
          <p:cNvGrpSpPr>
            <a:grpSpLocks/>
          </p:cNvGrpSpPr>
          <p:nvPr/>
        </p:nvGrpSpPr>
        <p:grpSpPr bwMode="auto">
          <a:xfrm>
            <a:off x="533400" y="3463925"/>
            <a:ext cx="1463675" cy="1844675"/>
            <a:chOff x="378" y="2203"/>
            <a:chExt cx="922" cy="1162"/>
          </a:xfrm>
        </p:grpSpPr>
        <p:sp>
          <p:nvSpPr>
            <p:cNvPr id="223291" name="AutoShape 59"/>
            <p:cNvSpPr>
              <a:spLocks noChangeArrowheads="1"/>
            </p:cNvSpPr>
            <p:nvPr/>
          </p:nvSpPr>
          <p:spPr bwMode="auto">
            <a:xfrm>
              <a:off x="510" y="2203"/>
              <a:ext cx="667" cy="880"/>
            </a:xfrm>
            <a:prstGeom prst="roundRect">
              <a:avLst>
                <a:gd name="adj" fmla="val 16667"/>
              </a:avLst>
            </a:prstGeom>
            <a:solidFill>
              <a:srgbClr val="1822CD"/>
            </a:solidFill>
            <a:ln w="38160">
              <a:solidFill>
                <a:srgbClr val="000000"/>
              </a:solidFill>
              <a:miter lim="800000"/>
              <a:headEnd/>
              <a:tailEnd/>
            </a:ln>
            <a:effectLst>
              <a:outerShdw dist="73964" dir="1863565"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25049" name="Text Box 60"/>
            <p:cNvSpPr txBox="1">
              <a:spLocks noChangeArrowheads="1"/>
            </p:cNvSpPr>
            <p:nvPr/>
          </p:nvSpPr>
          <p:spPr bwMode="auto">
            <a:xfrm>
              <a:off x="378" y="2228"/>
              <a:ext cx="912" cy="2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750"/>
                </a:spcBef>
                <a:buClr>
                  <a:srgbClr val="FFFF00"/>
                </a:buClr>
                <a:buSzPct val="100000"/>
              </a:pPr>
              <a:r>
                <a:rPr lang="en-GB" sz="1200" b="1">
                  <a:solidFill>
                    <a:srgbClr val="FFFF00"/>
                  </a:solidFill>
                  <a:latin typeface="Helvetica" charset="0"/>
                </a:rPr>
                <a:t>I TÊ-SA-LÔ-NI-CA</a:t>
              </a:r>
            </a:p>
          </p:txBody>
        </p:sp>
        <p:sp>
          <p:nvSpPr>
            <p:cNvPr id="125050" name="Text Box 61"/>
            <p:cNvSpPr txBox="1">
              <a:spLocks noChangeArrowheads="1"/>
            </p:cNvSpPr>
            <p:nvPr/>
          </p:nvSpPr>
          <p:spPr bwMode="auto">
            <a:xfrm>
              <a:off x="463" y="2473"/>
              <a:ext cx="827" cy="6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875"/>
                </a:spcBef>
                <a:buClr>
                  <a:srgbClr val="FFFFFF"/>
                </a:buClr>
                <a:buSzPct val="100000"/>
              </a:pPr>
              <a:r>
                <a:rPr lang="en-GB" sz="1400" b="1">
                  <a:solidFill>
                    <a:srgbClr val="FFFFFF"/>
                  </a:solidFill>
                  <a:latin typeface="Helvetica" charset="0"/>
                </a:rPr>
                <a:t>SỰ KIỆN CỦA NHỮNG NGÀY SAU RỐT</a:t>
              </a:r>
            </a:p>
          </p:txBody>
        </p:sp>
        <p:sp>
          <p:nvSpPr>
            <p:cNvPr id="125051" name="Text Box 62"/>
            <p:cNvSpPr txBox="1">
              <a:spLocks noChangeArrowheads="1"/>
            </p:cNvSpPr>
            <p:nvPr/>
          </p:nvSpPr>
          <p:spPr bwMode="auto">
            <a:xfrm>
              <a:off x="398" y="3122"/>
              <a:ext cx="902"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00"/>
                </a:buClr>
                <a:buSzPct val="100000"/>
              </a:pPr>
              <a:r>
                <a:rPr lang="en-GB" sz="1800" b="1">
                  <a:solidFill>
                    <a:srgbClr val="FFFF00"/>
                  </a:solidFill>
                  <a:latin typeface="Helvetica" charset="0"/>
                </a:rPr>
                <a:t>1:10</a:t>
              </a:r>
            </a:p>
          </p:txBody>
        </p:sp>
      </p:grpSp>
      <p:grpSp>
        <p:nvGrpSpPr>
          <p:cNvPr id="4" name="Group 63"/>
          <p:cNvGrpSpPr>
            <a:grpSpLocks/>
          </p:cNvGrpSpPr>
          <p:nvPr/>
        </p:nvGrpSpPr>
        <p:grpSpPr bwMode="auto">
          <a:xfrm>
            <a:off x="1757363" y="3473450"/>
            <a:ext cx="1431925" cy="1838325"/>
            <a:chOff x="1149" y="2209"/>
            <a:chExt cx="902" cy="1158"/>
          </a:xfrm>
        </p:grpSpPr>
        <p:sp>
          <p:nvSpPr>
            <p:cNvPr id="223296" name="AutoShape 64"/>
            <p:cNvSpPr>
              <a:spLocks noChangeArrowheads="1"/>
            </p:cNvSpPr>
            <p:nvPr/>
          </p:nvSpPr>
          <p:spPr bwMode="auto">
            <a:xfrm>
              <a:off x="1272" y="2209"/>
              <a:ext cx="667" cy="880"/>
            </a:xfrm>
            <a:prstGeom prst="roundRect">
              <a:avLst>
                <a:gd name="adj" fmla="val 16667"/>
              </a:avLst>
            </a:prstGeom>
            <a:solidFill>
              <a:srgbClr val="1822CD"/>
            </a:solidFill>
            <a:ln w="38160">
              <a:solidFill>
                <a:srgbClr val="000000"/>
              </a:solidFill>
              <a:miter lim="800000"/>
              <a:headEnd/>
              <a:tailEnd/>
            </a:ln>
            <a:effectLst>
              <a:outerShdw dist="73964" dir="1863565"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25045" name="Text Box 65"/>
            <p:cNvSpPr txBox="1">
              <a:spLocks noChangeArrowheads="1"/>
            </p:cNvSpPr>
            <p:nvPr/>
          </p:nvSpPr>
          <p:spPr bwMode="auto">
            <a:xfrm>
              <a:off x="1211" y="2232"/>
              <a:ext cx="789" cy="2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750"/>
                </a:spcBef>
                <a:buClr>
                  <a:srgbClr val="FFFF00"/>
                </a:buClr>
                <a:buSzPct val="100000"/>
              </a:pPr>
              <a:r>
                <a:rPr lang="en-GB" sz="1200" b="1">
                  <a:solidFill>
                    <a:srgbClr val="FFFF00"/>
                  </a:solidFill>
                  <a:latin typeface="Helvetica" charset="0"/>
                </a:rPr>
                <a:t>II TÊ-SA-LÔ-NI-CA</a:t>
              </a:r>
            </a:p>
          </p:txBody>
        </p:sp>
        <p:sp>
          <p:nvSpPr>
            <p:cNvPr id="125046" name="Text Box 66"/>
            <p:cNvSpPr txBox="1">
              <a:spLocks noChangeArrowheads="1"/>
            </p:cNvSpPr>
            <p:nvPr/>
          </p:nvSpPr>
          <p:spPr bwMode="auto">
            <a:xfrm>
              <a:off x="1221" y="2401"/>
              <a:ext cx="789" cy="4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875"/>
                </a:spcBef>
                <a:buClr>
                  <a:srgbClr val="FFFFFF"/>
                </a:buClr>
                <a:buSzPct val="100000"/>
              </a:pPr>
              <a:endParaRPr lang="en-GB" sz="400" b="1">
                <a:solidFill>
                  <a:srgbClr val="FFFFFF"/>
                </a:solidFill>
                <a:latin typeface="Helvetica" charset="0"/>
              </a:endParaRPr>
            </a:p>
            <a:p>
              <a:pPr algn="ctr">
                <a:spcBef>
                  <a:spcPts val="875"/>
                </a:spcBef>
                <a:buClr>
                  <a:srgbClr val="FFFFFF"/>
                </a:buClr>
                <a:buSzPct val="100000"/>
              </a:pPr>
              <a:r>
                <a:rPr lang="en-GB" sz="1400" b="1">
                  <a:solidFill>
                    <a:srgbClr val="FFFFFF"/>
                  </a:solidFill>
                  <a:latin typeface="Helvetica" charset="0"/>
                </a:rPr>
                <a:t>NGÀY CHÚA ĐẾN</a:t>
              </a:r>
            </a:p>
          </p:txBody>
        </p:sp>
        <p:sp>
          <p:nvSpPr>
            <p:cNvPr id="125047" name="Text Box 67"/>
            <p:cNvSpPr txBox="1">
              <a:spLocks noChangeArrowheads="1"/>
            </p:cNvSpPr>
            <p:nvPr/>
          </p:nvSpPr>
          <p:spPr bwMode="auto">
            <a:xfrm>
              <a:off x="1149" y="3124"/>
              <a:ext cx="902"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00"/>
                </a:buClr>
                <a:buSzPct val="100000"/>
              </a:pPr>
              <a:r>
                <a:rPr lang="en-GB" sz="1800" b="1">
                  <a:solidFill>
                    <a:srgbClr val="FFFF00"/>
                  </a:solidFill>
                  <a:latin typeface="Helvetica" charset="0"/>
                </a:rPr>
                <a:t>1:6</a:t>
              </a:r>
            </a:p>
          </p:txBody>
        </p:sp>
      </p:grpSp>
      <p:grpSp>
        <p:nvGrpSpPr>
          <p:cNvPr id="5" name="Group 68"/>
          <p:cNvGrpSpPr>
            <a:grpSpLocks/>
          </p:cNvGrpSpPr>
          <p:nvPr/>
        </p:nvGrpSpPr>
        <p:grpSpPr bwMode="auto">
          <a:xfrm>
            <a:off x="3013075" y="3454400"/>
            <a:ext cx="1431925" cy="1835150"/>
            <a:chOff x="1940" y="2197"/>
            <a:chExt cx="902" cy="1156"/>
          </a:xfrm>
        </p:grpSpPr>
        <p:sp>
          <p:nvSpPr>
            <p:cNvPr id="223301" name="AutoShape 69"/>
            <p:cNvSpPr>
              <a:spLocks noChangeArrowheads="1"/>
            </p:cNvSpPr>
            <p:nvPr/>
          </p:nvSpPr>
          <p:spPr bwMode="auto">
            <a:xfrm>
              <a:off x="2044" y="2197"/>
              <a:ext cx="667" cy="880"/>
            </a:xfrm>
            <a:prstGeom prst="roundRect">
              <a:avLst>
                <a:gd name="adj" fmla="val 16667"/>
              </a:avLst>
            </a:prstGeom>
            <a:solidFill>
              <a:srgbClr val="1822CD"/>
            </a:solidFill>
            <a:ln w="38160">
              <a:solidFill>
                <a:srgbClr val="000000"/>
              </a:solidFill>
              <a:miter lim="800000"/>
              <a:headEnd/>
              <a:tailEnd/>
            </a:ln>
            <a:effectLst>
              <a:outerShdw dist="73964" dir="1863565"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25041" name="Text Box 70"/>
            <p:cNvSpPr txBox="1">
              <a:spLocks noChangeArrowheads="1"/>
            </p:cNvSpPr>
            <p:nvPr/>
          </p:nvSpPr>
          <p:spPr bwMode="auto">
            <a:xfrm>
              <a:off x="1983" y="2417"/>
              <a:ext cx="789" cy="6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875"/>
                </a:spcBef>
                <a:buClr>
                  <a:srgbClr val="FFFFFF"/>
                </a:buClr>
                <a:buSzPct val="100000"/>
              </a:pPr>
              <a:r>
                <a:rPr lang="en-GB" sz="1400" b="1">
                  <a:solidFill>
                    <a:srgbClr val="FFFFFF"/>
                  </a:solidFill>
                  <a:latin typeface="Helvetica" charset="0"/>
                </a:rPr>
                <a:t>TRẬT TỰ HỢP LÝ TRONG HỘI THÁNH</a:t>
              </a:r>
            </a:p>
          </p:txBody>
        </p:sp>
        <p:sp>
          <p:nvSpPr>
            <p:cNvPr id="125042" name="Text Box 71"/>
            <p:cNvSpPr txBox="1">
              <a:spLocks noChangeArrowheads="1"/>
            </p:cNvSpPr>
            <p:nvPr/>
          </p:nvSpPr>
          <p:spPr bwMode="auto">
            <a:xfrm>
              <a:off x="1992" y="2230"/>
              <a:ext cx="789" cy="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750"/>
                </a:spcBef>
                <a:buClr>
                  <a:srgbClr val="FFFF00"/>
                </a:buClr>
                <a:buSzPct val="100000"/>
              </a:pPr>
              <a:r>
                <a:rPr lang="en-GB" sz="1200" b="1">
                  <a:solidFill>
                    <a:srgbClr val="FFFF00"/>
                  </a:solidFill>
                  <a:latin typeface="Helvetica" charset="0"/>
                </a:rPr>
                <a:t>I TI-MÔ-THÊ</a:t>
              </a:r>
            </a:p>
          </p:txBody>
        </p:sp>
        <p:sp>
          <p:nvSpPr>
            <p:cNvPr id="125043" name="Text Box 72"/>
            <p:cNvSpPr txBox="1">
              <a:spLocks noChangeArrowheads="1"/>
            </p:cNvSpPr>
            <p:nvPr/>
          </p:nvSpPr>
          <p:spPr bwMode="auto">
            <a:xfrm>
              <a:off x="1940" y="3110"/>
              <a:ext cx="902"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00"/>
                </a:buClr>
                <a:buSzPct val="100000"/>
              </a:pPr>
              <a:r>
                <a:rPr lang="en-GB" sz="1800" b="1">
                  <a:solidFill>
                    <a:srgbClr val="FFFF00"/>
                  </a:solidFill>
                  <a:latin typeface="Helvetica" charset="0"/>
                </a:rPr>
                <a:t>2:8</a:t>
              </a:r>
            </a:p>
          </p:txBody>
        </p:sp>
      </p:grpSp>
      <p:grpSp>
        <p:nvGrpSpPr>
          <p:cNvPr id="6" name="Group 73"/>
          <p:cNvGrpSpPr>
            <a:grpSpLocks/>
          </p:cNvGrpSpPr>
          <p:nvPr/>
        </p:nvGrpSpPr>
        <p:grpSpPr bwMode="auto">
          <a:xfrm>
            <a:off x="4227513" y="3454400"/>
            <a:ext cx="1431925" cy="1855788"/>
            <a:chOff x="2705" y="2197"/>
            <a:chExt cx="902" cy="1169"/>
          </a:xfrm>
        </p:grpSpPr>
        <p:sp>
          <p:nvSpPr>
            <p:cNvPr id="223306" name="AutoShape 74"/>
            <p:cNvSpPr>
              <a:spLocks noChangeArrowheads="1"/>
            </p:cNvSpPr>
            <p:nvPr/>
          </p:nvSpPr>
          <p:spPr bwMode="auto">
            <a:xfrm>
              <a:off x="2806" y="2197"/>
              <a:ext cx="667" cy="880"/>
            </a:xfrm>
            <a:prstGeom prst="roundRect">
              <a:avLst>
                <a:gd name="adj" fmla="val 16667"/>
              </a:avLst>
            </a:prstGeom>
            <a:solidFill>
              <a:srgbClr val="1822CD"/>
            </a:solidFill>
            <a:ln w="38160">
              <a:solidFill>
                <a:srgbClr val="000000"/>
              </a:solidFill>
              <a:miter lim="800000"/>
              <a:headEnd/>
              <a:tailEnd/>
            </a:ln>
            <a:effectLst>
              <a:outerShdw dist="73964" dir="1863565"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25037" name="Text Box 75"/>
            <p:cNvSpPr txBox="1">
              <a:spLocks noChangeArrowheads="1"/>
            </p:cNvSpPr>
            <p:nvPr/>
          </p:nvSpPr>
          <p:spPr bwMode="auto">
            <a:xfrm>
              <a:off x="2727" y="2232"/>
              <a:ext cx="789" cy="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750"/>
                </a:spcBef>
                <a:buClr>
                  <a:srgbClr val="FFFF00"/>
                </a:buClr>
                <a:buSzPct val="100000"/>
              </a:pPr>
              <a:r>
                <a:rPr lang="en-GB" sz="1200" b="1">
                  <a:solidFill>
                    <a:srgbClr val="FFFF00"/>
                  </a:solidFill>
                  <a:latin typeface="Helvetica" charset="0"/>
                </a:rPr>
                <a:t>II TI-MÔ-THÊ</a:t>
              </a:r>
            </a:p>
          </p:txBody>
        </p:sp>
        <p:sp>
          <p:nvSpPr>
            <p:cNvPr id="125038" name="Text Box 76"/>
            <p:cNvSpPr txBox="1">
              <a:spLocks noChangeArrowheads="1"/>
            </p:cNvSpPr>
            <p:nvPr/>
          </p:nvSpPr>
          <p:spPr bwMode="auto">
            <a:xfrm>
              <a:off x="2753" y="2361"/>
              <a:ext cx="789" cy="5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875"/>
                </a:spcBef>
                <a:buClr>
                  <a:srgbClr val="FFFFFF"/>
                </a:buClr>
                <a:buSzPct val="100000"/>
              </a:pPr>
              <a:endParaRPr lang="en-GB" sz="400" b="1">
                <a:solidFill>
                  <a:srgbClr val="FFFFFF"/>
                </a:solidFill>
                <a:latin typeface="Helvetica" charset="0"/>
              </a:endParaRPr>
            </a:p>
            <a:p>
              <a:pPr algn="ctr">
                <a:spcBef>
                  <a:spcPts val="875"/>
                </a:spcBef>
                <a:buClr>
                  <a:srgbClr val="FFFFFF"/>
                </a:buClr>
                <a:buSzPct val="100000"/>
              </a:pPr>
              <a:r>
                <a:rPr lang="en-GB" sz="1400" b="1">
                  <a:solidFill>
                    <a:srgbClr val="FFFFFF"/>
                  </a:solidFill>
                  <a:latin typeface="Helvetica" charset="0"/>
                </a:rPr>
                <a:t>BẢO VỆ TIN LÀNH; </a:t>
              </a:r>
              <a:r>
                <a:rPr lang="en-GB" sz="1400" b="1" i="1">
                  <a:solidFill>
                    <a:srgbClr val="FFFFFF"/>
                  </a:solidFill>
                  <a:latin typeface="Helvetica" charset="0"/>
                </a:rPr>
                <a:t>HÃY GIẢNG ĐẠO</a:t>
              </a:r>
            </a:p>
          </p:txBody>
        </p:sp>
        <p:sp>
          <p:nvSpPr>
            <p:cNvPr id="125039" name="Text Box 77"/>
            <p:cNvSpPr txBox="1">
              <a:spLocks noChangeArrowheads="1"/>
            </p:cNvSpPr>
            <p:nvPr/>
          </p:nvSpPr>
          <p:spPr bwMode="auto">
            <a:xfrm>
              <a:off x="2705" y="3123"/>
              <a:ext cx="902"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00"/>
                </a:buClr>
                <a:buSzPct val="100000"/>
              </a:pPr>
              <a:r>
                <a:rPr lang="en-GB" sz="1800" b="1">
                  <a:solidFill>
                    <a:srgbClr val="FFFF00"/>
                  </a:solidFill>
                  <a:latin typeface="Helvetica" charset="0"/>
                </a:rPr>
                <a:t>1:13</a:t>
              </a:r>
            </a:p>
          </p:txBody>
        </p:sp>
      </p:grpSp>
      <p:grpSp>
        <p:nvGrpSpPr>
          <p:cNvPr id="7" name="Group 78"/>
          <p:cNvGrpSpPr>
            <a:grpSpLocks/>
          </p:cNvGrpSpPr>
          <p:nvPr/>
        </p:nvGrpSpPr>
        <p:grpSpPr bwMode="auto">
          <a:xfrm>
            <a:off x="5446713" y="3476625"/>
            <a:ext cx="1431925" cy="1831975"/>
            <a:chOff x="3473" y="2211"/>
            <a:chExt cx="902" cy="1154"/>
          </a:xfrm>
        </p:grpSpPr>
        <p:sp>
          <p:nvSpPr>
            <p:cNvPr id="223311" name="AutoShape 79"/>
            <p:cNvSpPr>
              <a:spLocks noChangeArrowheads="1"/>
            </p:cNvSpPr>
            <p:nvPr/>
          </p:nvSpPr>
          <p:spPr bwMode="auto">
            <a:xfrm>
              <a:off x="3568" y="2211"/>
              <a:ext cx="667" cy="880"/>
            </a:xfrm>
            <a:prstGeom prst="roundRect">
              <a:avLst>
                <a:gd name="adj" fmla="val 16667"/>
              </a:avLst>
            </a:prstGeom>
            <a:solidFill>
              <a:srgbClr val="1822CD"/>
            </a:solidFill>
            <a:ln w="38160">
              <a:solidFill>
                <a:srgbClr val="000000"/>
              </a:solidFill>
              <a:miter lim="800000"/>
              <a:headEnd/>
              <a:tailEnd/>
            </a:ln>
            <a:effectLst>
              <a:outerShdw dist="73964" dir="1863565"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25033" name="Text Box 80"/>
            <p:cNvSpPr txBox="1">
              <a:spLocks noChangeArrowheads="1"/>
            </p:cNvSpPr>
            <p:nvPr/>
          </p:nvSpPr>
          <p:spPr bwMode="auto">
            <a:xfrm>
              <a:off x="3497" y="2232"/>
              <a:ext cx="789" cy="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750"/>
                </a:spcBef>
                <a:buClr>
                  <a:srgbClr val="FFFF00"/>
                </a:buClr>
                <a:buSzPct val="100000"/>
              </a:pPr>
              <a:r>
                <a:rPr lang="en-GB" sz="1200" b="1">
                  <a:solidFill>
                    <a:srgbClr val="FFFF00"/>
                  </a:solidFill>
                  <a:latin typeface="Helvetica" charset="0"/>
                </a:rPr>
                <a:t>TÍT</a:t>
              </a:r>
            </a:p>
          </p:txBody>
        </p:sp>
        <p:sp>
          <p:nvSpPr>
            <p:cNvPr id="125034" name="Text Box 81"/>
            <p:cNvSpPr txBox="1">
              <a:spLocks noChangeArrowheads="1"/>
            </p:cNvSpPr>
            <p:nvPr/>
          </p:nvSpPr>
          <p:spPr bwMode="auto">
            <a:xfrm>
              <a:off x="3516" y="2433"/>
              <a:ext cx="789" cy="6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875"/>
                </a:spcBef>
                <a:buClr>
                  <a:srgbClr val="FFFFFF"/>
                </a:buClr>
                <a:buSzPct val="100000"/>
              </a:pPr>
              <a:r>
                <a:rPr lang="en-GB" sz="1400" b="1">
                  <a:solidFill>
                    <a:srgbClr val="FFFFFF"/>
                  </a:solidFill>
                  <a:latin typeface="Helvetica" charset="0"/>
                </a:rPr>
                <a:t>PHẨM CHẤT CỦA         </a:t>
              </a:r>
              <a:r>
                <a:rPr lang="en-GB" sz="1400" b="1">
                  <a:solidFill>
                    <a:srgbClr val="FC0128"/>
                  </a:solidFill>
                  <a:latin typeface="Helvetica" charset="0"/>
                </a:rPr>
                <a:t>TRƯỞNG LÃO</a:t>
              </a:r>
              <a:endParaRPr lang="en-GB" sz="1400" b="1">
                <a:latin typeface="Helvetica" charset="0"/>
              </a:endParaRPr>
            </a:p>
          </p:txBody>
        </p:sp>
        <p:sp>
          <p:nvSpPr>
            <p:cNvPr id="125035" name="Text Box 82"/>
            <p:cNvSpPr txBox="1">
              <a:spLocks noChangeArrowheads="1"/>
            </p:cNvSpPr>
            <p:nvPr/>
          </p:nvSpPr>
          <p:spPr bwMode="auto">
            <a:xfrm>
              <a:off x="3473" y="3122"/>
              <a:ext cx="902"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00"/>
                </a:buClr>
                <a:buSzPct val="100000"/>
              </a:pPr>
              <a:r>
                <a:rPr lang="en-GB" sz="1800" b="1" u="sng">
                  <a:solidFill>
                    <a:srgbClr val="FFFF00"/>
                  </a:solidFill>
                  <a:latin typeface="Helvetica" charset="0"/>
                </a:rPr>
                <a:t>2:1-2</a:t>
              </a:r>
            </a:p>
          </p:txBody>
        </p:sp>
      </p:grpSp>
      <p:grpSp>
        <p:nvGrpSpPr>
          <p:cNvPr id="8" name="Group 101"/>
          <p:cNvGrpSpPr>
            <a:grpSpLocks/>
          </p:cNvGrpSpPr>
          <p:nvPr/>
        </p:nvGrpSpPr>
        <p:grpSpPr bwMode="auto">
          <a:xfrm>
            <a:off x="6675438" y="3486150"/>
            <a:ext cx="1431925" cy="1827213"/>
            <a:chOff x="4205" y="2196"/>
            <a:chExt cx="902" cy="1151"/>
          </a:xfrm>
        </p:grpSpPr>
        <p:sp>
          <p:nvSpPr>
            <p:cNvPr id="223316" name="AutoShape 84"/>
            <p:cNvSpPr>
              <a:spLocks noChangeArrowheads="1"/>
            </p:cNvSpPr>
            <p:nvPr/>
          </p:nvSpPr>
          <p:spPr bwMode="auto">
            <a:xfrm>
              <a:off x="4306" y="2196"/>
              <a:ext cx="667" cy="880"/>
            </a:xfrm>
            <a:prstGeom prst="roundRect">
              <a:avLst>
                <a:gd name="adj" fmla="val 16667"/>
              </a:avLst>
            </a:prstGeom>
            <a:solidFill>
              <a:srgbClr val="1822CD"/>
            </a:solidFill>
            <a:ln w="38160">
              <a:solidFill>
                <a:srgbClr val="000000"/>
              </a:solidFill>
              <a:miter lim="800000"/>
              <a:headEnd/>
              <a:tailEnd/>
            </a:ln>
            <a:effectLst>
              <a:outerShdw dist="73964" dir="1863565"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25029" name="Text Box 85"/>
            <p:cNvSpPr txBox="1">
              <a:spLocks noChangeArrowheads="1"/>
            </p:cNvSpPr>
            <p:nvPr/>
          </p:nvSpPr>
          <p:spPr bwMode="auto">
            <a:xfrm>
              <a:off x="4250" y="2220"/>
              <a:ext cx="789" cy="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750"/>
                </a:spcBef>
                <a:buClr>
                  <a:srgbClr val="FFFF00"/>
                </a:buClr>
                <a:buSzPct val="100000"/>
              </a:pPr>
              <a:r>
                <a:rPr lang="en-GB" sz="1200" b="1">
                  <a:solidFill>
                    <a:srgbClr val="FFFF00"/>
                  </a:solidFill>
                  <a:latin typeface="Helvetica" charset="0"/>
                </a:rPr>
                <a:t>PHI-LÊ-MÔN</a:t>
              </a:r>
            </a:p>
          </p:txBody>
        </p:sp>
        <p:sp>
          <p:nvSpPr>
            <p:cNvPr id="125030" name="Text Box 86"/>
            <p:cNvSpPr txBox="1">
              <a:spLocks noChangeArrowheads="1"/>
            </p:cNvSpPr>
            <p:nvPr/>
          </p:nvSpPr>
          <p:spPr bwMode="auto">
            <a:xfrm>
              <a:off x="4252" y="2312"/>
              <a:ext cx="789" cy="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875"/>
                </a:spcBef>
                <a:buClr>
                  <a:srgbClr val="FFFFFF"/>
                </a:buClr>
                <a:buSzPct val="100000"/>
              </a:pPr>
              <a:r>
                <a:rPr lang="en-GB" sz="1400" b="1">
                  <a:solidFill>
                    <a:srgbClr val="FFFFFF"/>
                  </a:solidFill>
                  <a:latin typeface="Helvetica" charset="0"/>
                </a:rPr>
                <a:t>CHẤP NHẬN NHAU </a:t>
              </a:r>
              <a:r>
                <a:rPr lang="en-GB" sz="1400" b="1" i="1">
                  <a:solidFill>
                    <a:srgbClr val="FFFFFF"/>
                  </a:solidFill>
                  <a:latin typeface="Helvetica" charset="0"/>
                </a:rPr>
                <a:t>TRONG ĐẤNG CHRIST</a:t>
              </a:r>
            </a:p>
          </p:txBody>
        </p:sp>
        <p:sp>
          <p:nvSpPr>
            <p:cNvPr id="125031" name="Text Box 87"/>
            <p:cNvSpPr txBox="1">
              <a:spLocks noChangeArrowheads="1"/>
            </p:cNvSpPr>
            <p:nvPr/>
          </p:nvSpPr>
          <p:spPr bwMode="auto">
            <a:xfrm>
              <a:off x="4205" y="3104"/>
              <a:ext cx="902"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00"/>
                </a:buClr>
                <a:buSzPct val="100000"/>
              </a:pPr>
              <a:r>
                <a:rPr lang="en-GB" sz="1800" b="1">
                  <a:solidFill>
                    <a:srgbClr val="FFFF00"/>
                  </a:solidFill>
                  <a:latin typeface="Helvetica" charset="0"/>
                </a:rPr>
                <a:t>v.17-18</a:t>
              </a:r>
            </a:p>
          </p:txBody>
        </p:sp>
      </p:grpSp>
      <p:sp>
        <p:nvSpPr>
          <p:cNvPr id="223320" name="Oval 88"/>
          <p:cNvSpPr>
            <a:spLocks noChangeArrowheads="1"/>
          </p:cNvSpPr>
          <p:nvPr/>
        </p:nvSpPr>
        <p:spPr bwMode="auto">
          <a:xfrm>
            <a:off x="5437188" y="4365625"/>
            <a:ext cx="1404937" cy="982663"/>
          </a:xfrm>
          <a:prstGeom prst="ellipse">
            <a:avLst/>
          </a:prstGeom>
          <a:noFill/>
          <a:ln w="57240">
            <a:solidFill>
              <a:srgbClr val="FFFFFF"/>
            </a:solidFill>
            <a:miter lim="800000"/>
            <a:headEnd/>
            <a:tailEnd/>
          </a:ln>
          <a:effectLst>
            <a:outerShdw dist="7178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24941" name="Text Box 100"/>
          <p:cNvSpPr txBox="1">
            <a:spLocks noChangeArrowheads="1"/>
          </p:cNvSpPr>
          <p:nvPr/>
        </p:nvSpPr>
        <p:spPr bwMode="auto">
          <a:xfrm>
            <a:off x="9567863" y="7345363"/>
            <a:ext cx="307975"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000"/>
              </a:spcBef>
              <a:buClr>
                <a:srgbClr val="FFFFFF"/>
              </a:buClr>
              <a:buSzPct val="100000"/>
            </a:pPr>
            <a:r>
              <a:rPr lang="en-GB" sz="1600" b="1">
                <a:solidFill>
                  <a:srgbClr val="FFFFFF"/>
                </a:solidFill>
                <a:latin typeface="Comic Sans MS" charset="0"/>
              </a:rPr>
              <a:t>5</a:t>
            </a:r>
          </a:p>
        </p:txBody>
      </p:sp>
      <p:grpSp>
        <p:nvGrpSpPr>
          <p:cNvPr id="9" name="Group 45"/>
          <p:cNvGrpSpPr>
            <a:grpSpLocks/>
          </p:cNvGrpSpPr>
          <p:nvPr/>
        </p:nvGrpSpPr>
        <p:grpSpPr bwMode="auto">
          <a:xfrm>
            <a:off x="7947025" y="1366838"/>
            <a:ext cx="1431925" cy="1843087"/>
            <a:chOff x="5006" y="861"/>
            <a:chExt cx="902" cy="1161"/>
          </a:xfrm>
        </p:grpSpPr>
        <p:sp>
          <p:nvSpPr>
            <p:cNvPr id="122" name="AutoShape 46"/>
            <p:cNvSpPr>
              <a:spLocks noChangeArrowheads="1"/>
            </p:cNvSpPr>
            <p:nvPr/>
          </p:nvSpPr>
          <p:spPr bwMode="auto">
            <a:xfrm>
              <a:off x="5117" y="861"/>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25025" name="Text Box 47"/>
            <p:cNvSpPr txBox="1">
              <a:spLocks noChangeArrowheads="1"/>
            </p:cNvSpPr>
            <p:nvPr/>
          </p:nvSpPr>
          <p:spPr bwMode="auto">
            <a:xfrm>
              <a:off x="5064" y="877"/>
              <a:ext cx="789" cy="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750"/>
                </a:spcBef>
                <a:buClr>
                  <a:srgbClr val="FFFF00"/>
                </a:buClr>
                <a:buSzPct val="100000"/>
              </a:pPr>
              <a:r>
                <a:rPr lang="en-GB" sz="1200" b="1">
                  <a:solidFill>
                    <a:srgbClr val="FFFF00"/>
                  </a:solidFill>
                  <a:latin typeface="Helvetica" charset="0"/>
                </a:rPr>
                <a:t>CÔ-LÔ-SE</a:t>
              </a:r>
            </a:p>
          </p:txBody>
        </p:sp>
        <p:sp>
          <p:nvSpPr>
            <p:cNvPr id="125026" name="Text Box 48"/>
            <p:cNvSpPr txBox="1">
              <a:spLocks noChangeArrowheads="1"/>
            </p:cNvSpPr>
            <p:nvPr/>
          </p:nvSpPr>
          <p:spPr bwMode="auto">
            <a:xfrm>
              <a:off x="5053" y="1008"/>
              <a:ext cx="789" cy="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875"/>
                </a:spcBef>
                <a:buClr>
                  <a:srgbClr val="FFFFFF"/>
                </a:buClr>
                <a:buSzPct val="100000"/>
              </a:pPr>
              <a:r>
                <a:rPr lang="en-GB" sz="1400" b="1">
                  <a:solidFill>
                    <a:srgbClr val="FFFFFF"/>
                  </a:solidFill>
                  <a:latin typeface="Helvetica" charset="0"/>
                </a:rPr>
                <a:t>GIÊ-XU CHRIST: XỨNG ĐÁNG TRỌN VẸN</a:t>
              </a:r>
            </a:p>
          </p:txBody>
        </p:sp>
        <p:sp>
          <p:nvSpPr>
            <p:cNvPr id="125027" name="Text Box 49"/>
            <p:cNvSpPr txBox="1">
              <a:spLocks noChangeArrowheads="1"/>
            </p:cNvSpPr>
            <p:nvPr/>
          </p:nvSpPr>
          <p:spPr bwMode="auto">
            <a:xfrm>
              <a:off x="5006" y="1779"/>
              <a:ext cx="902"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00"/>
                </a:buClr>
                <a:buSzPct val="100000"/>
              </a:pPr>
              <a:r>
                <a:rPr lang="en-GB" sz="1800" b="1">
                  <a:solidFill>
                    <a:srgbClr val="FFFF00"/>
                  </a:solidFill>
                  <a:latin typeface="Helvetica" charset="0"/>
                </a:rPr>
                <a:t>2:10</a:t>
              </a:r>
            </a:p>
          </p:txBody>
        </p:sp>
      </p:grpSp>
      <p:sp>
        <p:nvSpPr>
          <p:cNvPr id="124943" name="Rectangle 89"/>
          <p:cNvSpPr>
            <a:spLocks noChangeArrowheads="1"/>
          </p:cNvSpPr>
          <p:nvPr/>
        </p:nvSpPr>
        <p:spPr bwMode="auto">
          <a:xfrm>
            <a:off x="9313863" y="3563938"/>
            <a:ext cx="1454150"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grpSp>
        <p:nvGrpSpPr>
          <p:cNvPr id="10" name="Group 195"/>
          <p:cNvGrpSpPr>
            <a:grpSpLocks/>
          </p:cNvGrpSpPr>
          <p:nvPr/>
        </p:nvGrpSpPr>
        <p:grpSpPr bwMode="auto">
          <a:xfrm>
            <a:off x="8278813" y="3762375"/>
            <a:ext cx="1431925" cy="1820863"/>
            <a:chOff x="5215" y="2370"/>
            <a:chExt cx="902" cy="1147"/>
          </a:xfrm>
        </p:grpSpPr>
        <p:grpSp>
          <p:nvGrpSpPr>
            <p:cNvPr id="125019" name="Group 194"/>
            <p:cNvGrpSpPr>
              <a:grpSpLocks/>
            </p:cNvGrpSpPr>
            <p:nvPr/>
          </p:nvGrpSpPr>
          <p:grpSpPr bwMode="auto">
            <a:xfrm>
              <a:off x="5250" y="2370"/>
              <a:ext cx="798" cy="880"/>
              <a:chOff x="5250" y="2370"/>
              <a:chExt cx="798" cy="880"/>
            </a:xfrm>
          </p:grpSpPr>
          <p:sp>
            <p:nvSpPr>
              <p:cNvPr id="144" name="AutoShape 189"/>
              <p:cNvSpPr>
                <a:spLocks noChangeArrowheads="1"/>
              </p:cNvSpPr>
              <p:nvPr/>
            </p:nvSpPr>
            <p:spPr bwMode="auto">
              <a:xfrm>
                <a:off x="5314" y="2370"/>
                <a:ext cx="667" cy="880"/>
              </a:xfrm>
              <a:prstGeom prst="roundRect">
                <a:avLst>
                  <a:gd name="adj" fmla="val 16667"/>
                </a:avLst>
              </a:prstGeom>
              <a:solidFill>
                <a:srgbClr val="054C1F"/>
              </a:solidFill>
              <a:ln w="38160">
                <a:solidFill>
                  <a:srgbClr val="000000"/>
                </a:solidFill>
                <a:miter lim="800000"/>
                <a:headEnd/>
                <a:tailEnd/>
              </a:ln>
              <a:effectLst>
                <a:outerShdw dist="73964" dir="1863565"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25022" name="Text Box 190"/>
              <p:cNvSpPr txBox="1">
                <a:spLocks noChangeArrowheads="1"/>
              </p:cNvSpPr>
              <p:nvPr/>
            </p:nvSpPr>
            <p:spPr bwMode="auto">
              <a:xfrm>
                <a:off x="5250" y="2396"/>
                <a:ext cx="789" cy="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750"/>
                  </a:spcBef>
                  <a:buClr>
                    <a:srgbClr val="FFFF00"/>
                  </a:buClr>
                  <a:buSzPct val="100000"/>
                </a:pPr>
                <a:r>
                  <a:rPr lang="en-GB" sz="1200" b="1">
                    <a:solidFill>
                      <a:srgbClr val="FFFF00"/>
                    </a:solidFill>
                    <a:latin typeface="Helvetica" charset="0"/>
                  </a:rPr>
                  <a:t>HÊ-BƠ-RƠ</a:t>
                </a:r>
              </a:p>
            </p:txBody>
          </p:sp>
          <p:sp>
            <p:nvSpPr>
              <p:cNvPr id="125023" name="Text Box 191"/>
              <p:cNvSpPr txBox="1">
                <a:spLocks noChangeArrowheads="1"/>
              </p:cNvSpPr>
              <p:nvPr/>
            </p:nvSpPr>
            <p:spPr bwMode="auto">
              <a:xfrm>
                <a:off x="5259" y="2493"/>
                <a:ext cx="789" cy="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875"/>
                  </a:spcBef>
                  <a:buClr>
                    <a:srgbClr val="CCECFF"/>
                  </a:buClr>
                  <a:buSzPct val="100000"/>
                </a:pPr>
                <a:r>
                  <a:rPr lang="en-GB" sz="1400" b="1">
                    <a:solidFill>
                      <a:srgbClr val="CCECFF"/>
                    </a:solidFill>
                    <a:latin typeface="Helvetica" charset="0"/>
                  </a:rPr>
                  <a:t>GIÊ-SU CHRIST: </a:t>
                </a:r>
                <a:r>
                  <a:rPr lang="en-GB" sz="1400" b="1" i="1">
                    <a:solidFill>
                      <a:srgbClr val="FC0128"/>
                    </a:solidFill>
                    <a:latin typeface="Helvetica" charset="0"/>
                  </a:rPr>
                  <a:t>TỐI CAO,   </a:t>
                </a:r>
                <a:r>
                  <a:rPr lang="en-GB" sz="1400" b="1">
                    <a:solidFill>
                      <a:srgbClr val="FC0128"/>
                    </a:solidFill>
                    <a:latin typeface="Helvetica" charset="0"/>
                  </a:rPr>
                  <a:t>CÓ THẨM QUYỀN</a:t>
                </a:r>
              </a:p>
            </p:txBody>
          </p:sp>
        </p:grpSp>
        <p:sp>
          <p:nvSpPr>
            <p:cNvPr id="125020" name="Text Box 192"/>
            <p:cNvSpPr txBox="1">
              <a:spLocks noChangeArrowheads="1"/>
            </p:cNvSpPr>
            <p:nvPr/>
          </p:nvSpPr>
          <p:spPr bwMode="auto">
            <a:xfrm>
              <a:off x="5215" y="3274"/>
              <a:ext cx="902"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00"/>
                </a:buClr>
                <a:buSzPct val="100000"/>
              </a:pPr>
              <a:r>
                <a:rPr lang="en-GB" sz="1800" b="1" u="sng">
                  <a:solidFill>
                    <a:srgbClr val="FFFF00"/>
                  </a:solidFill>
                  <a:latin typeface="Helvetica" charset="0"/>
                </a:rPr>
                <a:t>1:4</a:t>
              </a:r>
            </a:p>
          </p:txBody>
        </p:sp>
      </p:grpSp>
      <p:sp>
        <p:nvSpPr>
          <p:cNvPr id="147" name="Oval 193"/>
          <p:cNvSpPr>
            <a:spLocks noChangeArrowheads="1"/>
          </p:cNvSpPr>
          <p:nvPr/>
        </p:nvSpPr>
        <p:spPr bwMode="auto">
          <a:xfrm>
            <a:off x="8308975" y="4362450"/>
            <a:ext cx="1404938" cy="1323975"/>
          </a:xfrm>
          <a:prstGeom prst="ellipse">
            <a:avLst/>
          </a:prstGeom>
          <a:noFill/>
          <a:ln w="57240">
            <a:solidFill>
              <a:srgbClr val="FFFFFF"/>
            </a:solidFill>
            <a:miter lim="800000"/>
            <a:headEnd/>
            <a:tailEnd/>
          </a:ln>
          <a:effectLst>
            <a:outerShdw dist="7178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grpSp>
        <p:nvGrpSpPr>
          <p:cNvPr id="12" name="Group 196"/>
          <p:cNvGrpSpPr>
            <a:grpSpLocks/>
          </p:cNvGrpSpPr>
          <p:nvPr/>
        </p:nvGrpSpPr>
        <p:grpSpPr bwMode="auto">
          <a:xfrm>
            <a:off x="177800" y="5561013"/>
            <a:ext cx="1431925" cy="1866900"/>
            <a:chOff x="112" y="3503"/>
            <a:chExt cx="902" cy="1176"/>
          </a:xfrm>
        </p:grpSpPr>
        <p:sp>
          <p:nvSpPr>
            <p:cNvPr id="149" name="AutoShape 96"/>
            <p:cNvSpPr>
              <a:spLocks noChangeArrowheads="1"/>
            </p:cNvSpPr>
            <p:nvPr/>
          </p:nvSpPr>
          <p:spPr bwMode="auto">
            <a:xfrm>
              <a:off x="214" y="3503"/>
              <a:ext cx="667" cy="880"/>
            </a:xfrm>
            <a:prstGeom prst="roundRect">
              <a:avLst>
                <a:gd name="adj" fmla="val 16667"/>
              </a:avLst>
            </a:prstGeom>
            <a:solidFill>
              <a:srgbClr val="054C1F"/>
            </a:solidFill>
            <a:ln w="38160">
              <a:solidFill>
                <a:srgbClr val="000000"/>
              </a:solidFill>
              <a:miter lim="800000"/>
              <a:headEnd/>
              <a:tailEnd/>
            </a:ln>
            <a:effectLst>
              <a:outerShdw dist="81185" dir="2321969"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25016" name="Text Box 97"/>
            <p:cNvSpPr txBox="1">
              <a:spLocks noChangeArrowheads="1"/>
            </p:cNvSpPr>
            <p:nvPr/>
          </p:nvSpPr>
          <p:spPr bwMode="auto">
            <a:xfrm>
              <a:off x="151" y="3540"/>
              <a:ext cx="789" cy="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750"/>
                </a:spcBef>
                <a:buClr>
                  <a:srgbClr val="FFFF00"/>
                </a:buClr>
                <a:buSzPct val="100000"/>
              </a:pPr>
              <a:r>
                <a:rPr lang="en-GB" sz="1200" b="1">
                  <a:solidFill>
                    <a:srgbClr val="FFFF00"/>
                  </a:solidFill>
                  <a:latin typeface="Helvetica" charset="0"/>
                </a:rPr>
                <a:t>GIA-CƠ</a:t>
              </a:r>
            </a:p>
          </p:txBody>
        </p:sp>
        <p:sp>
          <p:nvSpPr>
            <p:cNvPr id="125017" name="Text Box 98"/>
            <p:cNvSpPr txBox="1">
              <a:spLocks noChangeArrowheads="1"/>
            </p:cNvSpPr>
            <p:nvPr/>
          </p:nvSpPr>
          <p:spPr bwMode="auto">
            <a:xfrm>
              <a:off x="156" y="3627"/>
              <a:ext cx="789" cy="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875"/>
                </a:spcBef>
                <a:buClr>
                  <a:srgbClr val="CCECFF"/>
                </a:buClr>
                <a:buSzPct val="100000"/>
              </a:pPr>
              <a:r>
                <a:rPr lang="en-GB" sz="1400" b="1">
                  <a:solidFill>
                    <a:srgbClr val="CCECFF"/>
                  </a:solidFill>
                  <a:latin typeface="Helvetica" charset="0"/>
                </a:rPr>
                <a:t>ĐỨC TIN CÓ VIỆC LÀM TRONG </a:t>
              </a:r>
              <a:r>
                <a:rPr lang="en-GB" sz="1400" b="1">
                  <a:solidFill>
                    <a:srgbClr val="FFFF00"/>
                  </a:solidFill>
                  <a:latin typeface="Helvetica" charset="0"/>
                </a:rPr>
                <a:t>ĐỜI SỐNG HÀNG NGÀY </a:t>
              </a:r>
            </a:p>
          </p:txBody>
        </p:sp>
        <p:sp>
          <p:nvSpPr>
            <p:cNvPr id="125018" name="Text Box 99"/>
            <p:cNvSpPr txBox="1">
              <a:spLocks noChangeArrowheads="1"/>
            </p:cNvSpPr>
            <p:nvPr/>
          </p:nvSpPr>
          <p:spPr bwMode="auto">
            <a:xfrm>
              <a:off x="112" y="4436"/>
              <a:ext cx="902"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00"/>
                </a:buClr>
                <a:buSzPct val="100000"/>
              </a:pPr>
              <a:r>
                <a:rPr lang="en-GB" sz="1800" b="1" u="sng">
                  <a:solidFill>
                    <a:srgbClr val="FFFF00"/>
                  </a:solidFill>
                  <a:latin typeface="Helvetica" charset="0"/>
                </a:rPr>
                <a:t>2:26</a:t>
              </a:r>
            </a:p>
          </p:txBody>
        </p:sp>
      </p:grpSp>
      <p:grpSp>
        <p:nvGrpSpPr>
          <p:cNvPr id="13" name="Group 100"/>
          <p:cNvGrpSpPr>
            <a:grpSpLocks/>
          </p:cNvGrpSpPr>
          <p:nvPr/>
        </p:nvGrpSpPr>
        <p:grpSpPr bwMode="auto">
          <a:xfrm>
            <a:off x="1414463" y="5570538"/>
            <a:ext cx="1431925" cy="1876425"/>
            <a:chOff x="1187" y="3495"/>
            <a:chExt cx="902" cy="1182"/>
          </a:xfrm>
        </p:grpSpPr>
        <p:sp>
          <p:nvSpPr>
            <p:cNvPr id="154" name="AutoShape 101"/>
            <p:cNvSpPr>
              <a:spLocks noChangeArrowheads="1"/>
            </p:cNvSpPr>
            <p:nvPr/>
          </p:nvSpPr>
          <p:spPr bwMode="auto">
            <a:xfrm>
              <a:off x="1273" y="3495"/>
              <a:ext cx="667" cy="880"/>
            </a:xfrm>
            <a:prstGeom prst="roundRect">
              <a:avLst>
                <a:gd name="adj" fmla="val 16667"/>
              </a:avLst>
            </a:prstGeom>
            <a:solidFill>
              <a:srgbClr val="054C1F"/>
            </a:solidFill>
            <a:ln w="38160">
              <a:solidFill>
                <a:srgbClr val="000000"/>
              </a:solidFill>
              <a:miter lim="800000"/>
              <a:headEnd/>
              <a:tailEnd/>
            </a:ln>
            <a:effectLst>
              <a:outerShdw dist="81185" dir="2321969"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25012" name="Text Box 102"/>
            <p:cNvSpPr txBox="1">
              <a:spLocks noChangeArrowheads="1"/>
            </p:cNvSpPr>
            <p:nvPr/>
          </p:nvSpPr>
          <p:spPr bwMode="auto">
            <a:xfrm>
              <a:off x="1189" y="3530"/>
              <a:ext cx="789" cy="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750"/>
                </a:spcBef>
                <a:buClr>
                  <a:srgbClr val="FFFF00"/>
                </a:buClr>
                <a:buSzPct val="100000"/>
              </a:pPr>
              <a:r>
                <a:rPr lang="en-GB" sz="1200" b="1">
                  <a:solidFill>
                    <a:srgbClr val="FFFF00"/>
                  </a:solidFill>
                  <a:latin typeface="Helvetica" charset="0"/>
                </a:rPr>
                <a:t>I PHI-E-RƠ</a:t>
              </a:r>
            </a:p>
          </p:txBody>
        </p:sp>
        <p:sp>
          <p:nvSpPr>
            <p:cNvPr id="125013" name="Text Box 103"/>
            <p:cNvSpPr txBox="1">
              <a:spLocks noChangeArrowheads="1"/>
            </p:cNvSpPr>
            <p:nvPr/>
          </p:nvSpPr>
          <p:spPr bwMode="auto">
            <a:xfrm>
              <a:off x="1209" y="3720"/>
              <a:ext cx="789" cy="6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875"/>
                </a:spcBef>
                <a:buClr>
                  <a:srgbClr val="CCECFF"/>
                </a:buClr>
                <a:buSzPct val="100000"/>
              </a:pPr>
              <a:r>
                <a:rPr lang="en-GB" sz="1400" b="1">
                  <a:solidFill>
                    <a:srgbClr val="CCECFF"/>
                  </a:solidFill>
                  <a:latin typeface="Helvetica" charset="0"/>
                </a:rPr>
                <a:t>NẾP SỐNG VÀ BỔN PHẬN CƠ ĐỐC</a:t>
              </a:r>
              <a:endParaRPr lang="en-GB" sz="1400" b="1">
                <a:solidFill>
                  <a:srgbClr val="FFFFFF"/>
                </a:solidFill>
                <a:latin typeface="Helvetica" charset="0"/>
              </a:endParaRPr>
            </a:p>
          </p:txBody>
        </p:sp>
        <p:sp>
          <p:nvSpPr>
            <p:cNvPr id="125014" name="Text Box 104"/>
            <p:cNvSpPr txBox="1">
              <a:spLocks noChangeArrowheads="1"/>
            </p:cNvSpPr>
            <p:nvPr/>
          </p:nvSpPr>
          <p:spPr bwMode="auto">
            <a:xfrm>
              <a:off x="1187" y="4434"/>
              <a:ext cx="902"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00"/>
                </a:buClr>
                <a:buSzPct val="100000"/>
              </a:pPr>
              <a:r>
                <a:rPr lang="en-GB" sz="1800" b="1">
                  <a:solidFill>
                    <a:srgbClr val="FFFF00"/>
                  </a:solidFill>
                  <a:latin typeface="Helvetica" charset="0"/>
                </a:rPr>
                <a:t>2:7</a:t>
              </a:r>
            </a:p>
          </p:txBody>
        </p:sp>
      </p:grpSp>
      <p:grpSp>
        <p:nvGrpSpPr>
          <p:cNvPr id="14" name="Group 105"/>
          <p:cNvGrpSpPr>
            <a:grpSpLocks/>
          </p:cNvGrpSpPr>
          <p:nvPr/>
        </p:nvGrpSpPr>
        <p:grpSpPr bwMode="auto">
          <a:xfrm>
            <a:off x="2635250" y="5565775"/>
            <a:ext cx="1431925" cy="1885950"/>
            <a:chOff x="1956" y="3492"/>
            <a:chExt cx="902" cy="1188"/>
          </a:xfrm>
        </p:grpSpPr>
        <p:sp>
          <p:nvSpPr>
            <p:cNvPr id="159" name="AutoShape 106"/>
            <p:cNvSpPr>
              <a:spLocks noChangeArrowheads="1"/>
            </p:cNvSpPr>
            <p:nvPr/>
          </p:nvSpPr>
          <p:spPr bwMode="auto">
            <a:xfrm>
              <a:off x="2044" y="3492"/>
              <a:ext cx="667" cy="880"/>
            </a:xfrm>
            <a:prstGeom prst="roundRect">
              <a:avLst>
                <a:gd name="adj" fmla="val 16667"/>
              </a:avLst>
            </a:prstGeom>
            <a:solidFill>
              <a:srgbClr val="054C1F"/>
            </a:solidFill>
            <a:ln w="38160">
              <a:solidFill>
                <a:srgbClr val="000000"/>
              </a:solidFill>
              <a:miter lim="800000"/>
              <a:headEnd/>
              <a:tailEnd/>
            </a:ln>
            <a:effectLst>
              <a:outerShdw dist="81185" dir="2321969"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25008" name="Text Box 107"/>
            <p:cNvSpPr txBox="1">
              <a:spLocks noChangeArrowheads="1"/>
            </p:cNvSpPr>
            <p:nvPr/>
          </p:nvSpPr>
          <p:spPr bwMode="auto">
            <a:xfrm>
              <a:off x="1974" y="3530"/>
              <a:ext cx="789" cy="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750"/>
                </a:spcBef>
                <a:buClr>
                  <a:srgbClr val="FFFF00"/>
                </a:buClr>
                <a:buSzPct val="100000"/>
              </a:pPr>
              <a:r>
                <a:rPr lang="en-GB" sz="1200" b="1">
                  <a:solidFill>
                    <a:srgbClr val="FFFF00"/>
                  </a:solidFill>
                  <a:latin typeface="Helvetica" charset="0"/>
                </a:rPr>
                <a:t>II PHI-E-RƠ</a:t>
              </a:r>
            </a:p>
          </p:txBody>
        </p:sp>
        <p:sp>
          <p:nvSpPr>
            <p:cNvPr id="125009" name="Text Box 108"/>
            <p:cNvSpPr txBox="1">
              <a:spLocks noChangeArrowheads="1"/>
            </p:cNvSpPr>
            <p:nvPr/>
          </p:nvSpPr>
          <p:spPr bwMode="auto">
            <a:xfrm>
              <a:off x="1992" y="3721"/>
              <a:ext cx="789" cy="5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875"/>
                </a:spcBef>
                <a:buClr>
                  <a:srgbClr val="CCECFF"/>
                </a:buClr>
                <a:buSzPct val="100000"/>
              </a:pPr>
              <a:endParaRPr lang="en-GB" sz="100" b="1">
                <a:solidFill>
                  <a:srgbClr val="CCECFF"/>
                </a:solidFill>
                <a:latin typeface="Helvetica" charset="0"/>
              </a:endParaRPr>
            </a:p>
            <a:p>
              <a:pPr algn="ctr">
                <a:spcBef>
                  <a:spcPts val="875"/>
                </a:spcBef>
                <a:buClr>
                  <a:srgbClr val="CCECFF"/>
                </a:buClr>
                <a:buSzPct val="100000"/>
              </a:pPr>
              <a:r>
                <a:rPr lang="en-GB" sz="1400" b="1">
                  <a:solidFill>
                    <a:srgbClr val="CCECFF"/>
                  </a:solidFill>
                  <a:latin typeface="Helvetica" charset="0"/>
                </a:rPr>
                <a:t>GIÁO SƯ GIẢ </a:t>
              </a:r>
              <a:r>
                <a:rPr lang="en-GB" sz="1400" b="1">
                  <a:latin typeface="Helvetica" charset="0"/>
                </a:rPr>
                <a:t>TRONG HỘI THÁNH</a:t>
              </a:r>
              <a:endParaRPr lang="en-GB" sz="1400" b="1">
                <a:solidFill>
                  <a:srgbClr val="FFFFFF"/>
                </a:solidFill>
                <a:latin typeface="Helvetica" charset="0"/>
              </a:endParaRPr>
            </a:p>
          </p:txBody>
        </p:sp>
        <p:sp>
          <p:nvSpPr>
            <p:cNvPr id="125010" name="Text Box 109"/>
            <p:cNvSpPr txBox="1">
              <a:spLocks noChangeArrowheads="1"/>
            </p:cNvSpPr>
            <p:nvPr/>
          </p:nvSpPr>
          <p:spPr bwMode="auto">
            <a:xfrm>
              <a:off x="1956" y="4437"/>
              <a:ext cx="902"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00"/>
                </a:buClr>
                <a:buSzPct val="100000"/>
              </a:pPr>
              <a:r>
                <a:rPr lang="en-GB" sz="1800" b="1">
                  <a:solidFill>
                    <a:srgbClr val="FFFF00"/>
                  </a:solidFill>
                  <a:latin typeface="Helvetica" charset="0"/>
                </a:rPr>
                <a:t>2:1</a:t>
              </a:r>
            </a:p>
          </p:txBody>
        </p:sp>
      </p:grpSp>
      <p:grpSp>
        <p:nvGrpSpPr>
          <p:cNvPr id="15" name="Group 110"/>
          <p:cNvGrpSpPr>
            <a:grpSpLocks/>
          </p:cNvGrpSpPr>
          <p:nvPr/>
        </p:nvGrpSpPr>
        <p:grpSpPr bwMode="auto">
          <a:xfrm>
            <a:off x="3860800" y="5564188"/>
            <a:ext cx="1431925" cy="1882775"/>
            <a:chOff x="2728" y="3491"/>
            <a:chExt cx="902" cy="1186"/>
          </a:xfrm>
        </p:grpSpPr>
        <p:sp>
          <p:nvSpPr>
            <p:cNvPr id="164" name="AutoShape 111"/>
            <p:cNvSpPr>
              <a:spLocks noChangeArrowheads="1"/>
            </p:cNvSpPr>
            <p:nvPr/>
          </p:nvSpPr>
          <p:spPr bwMode="auto">
            <a:xfrm>
              <a:off x="2807" y="3491"/>
              <a:ext cx="667" cy="880"/>
            </a:xfrm>
            <a:prstGeom prst="roundRect">
              <a:avLst>
                <a:gd name="adj" fmla="val 16667"/>
              </a:avLst>
            </a:prstGeom>
            <a:solidFill>
              <a:srgbClr val="054C1F"/>
            </a:solidFill>
            <a:ln w="38160">
              <a:solidFill>
                <a:srgbClr val="000000"/>
              </a:solidFill>
              <a:miter lim="800000"/>
              <a:headEnd/>
              <a:tailEnd/>
            </a:ln>
            <a:effectLst>
              <a:outerShdw dist="81185" dir="2321969"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25004" name="Text Box 112"/>
            <p:cNvSpPr txBox="1">
              <a:spLocks noChangeArrowheads="1"/>
            </p:cNvSpPr>
            <p:nvPr/>
          </p:nvSpPr>
          <p:spPr bwMode="auto">
            <a:xfrm>
              <a:off x="2738" y="3530"/>
              <a:ext cx="789" cy="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750"/>
                </a:spcBef>
                <a:buClr>
                  <a:srgbClr val="FFFF00"/>
                </a:buClr>
                <a:buSzPct val="100000"/>
              </a:pPr>
              <a:r>
                <a:rPr lang="en-GB" sz="1200" b="1">
                  <a:solidFill>
                    <a:srgbClr val="FFFF00"/>
                  </a:solidFill>
                  <a:latin typeface="Helvetica" charset="0"/>
                </a:rPr>
                <a:t>I GIĂNG</a:t>
              </a:r>
            </a:p>
          </p:txBody>
        </p:sp>
        <p:sp>
          <p:nvSpPr>
            <p:cNvPr id="125005" name="Text Box 113"/>
            <p:cNvSpPr txBox="1">
              <a:spLocks noChangeArrowheads="1"/>
            </p:cNvSpPr>
            <p:nvPr/>
          </p:nvSpPr>
          <p:spPr bwMode="auto">
            <a:xfrm>
              <a:off x="2761" y="3663"/>
              <a:ext cx="789" cy="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875"/>
                </a:spcBef>
                <a:buClr>
                  <a:srgbClr val="CCECFF"/>
                </a:buClr>
                <a:buSzPct val="100000"/>
              </a:pPr>
              <a:r>
                <a:rPr lang="en-GB" sz="1400" b="1">
                  <a:solidFill>
                    <a:srgbClr val="CCECFF"/>
                  </a:solidFill>
                  <a:latin typeface="Helvetica" charset="0"/>
                </a:rPr>
                <a:t>SỰ CỨU RỖI </a:t>
              </a:r>
              <a:r>
                <a:rPr lang="en-GB" sz="1400" b="1">
                  <a:solidFill>
                    <a:srgbClr val="FFFFFF"/>
                  </a:solidFill>
                  <a:latin typeface="Helvetica" charset="0"/>
                </a:rPr>
                <a:t>ĐƯỢC ĐẢM BẢO;</a:t>
              </a:r>
              <a:r>
                <a:rPr lang="en-GB" sz="1400" b="1">
                  <a:solidFill>
                    <a:srgbClr val="CCECFF"/>
                  </a:solidFill>
                  <a:latin typeface="Helvetica" charset="0"/>
                </a:rPr>
                <a:t> NHẬN BIẾT GIÁO SƯ GIẢ</a:t>
              </a:r>
              <a:endParaRPr lang="en-GB" sz="1400" b="1">
                <a:solidFill>
                  <a:srgbClr val="FFFFFF"/>
                </a:solidFill>
                <a:latin typeface="Helvetica" charset="0"/>
              </a:endParaRPr>
            </a:p>
          </p:txBody>
        </p:sp>
        <p:sp>
          <p:nvSpPr>
            <p:cNvPr id="125006" name="Text Box 114"/>
            <p:cNvSpPr txBox="1">
              <a:spLocks noChangeArrowheads="1"/>
            </p:cNvSpPr>
            <p:nvPr/>
          </p:nvSpPr>
          <p:spPr bwMode="auto">
            <a:xfrm>
              <a:off x="2728" y="4434"/>
              <a:ext cx="902"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00"/>
                </a:buClr>
                <a:buSzPct val="100000"/>
              </a:pPr>
              <a:r>
                <a:rPr lang="en-GB" sz="1800" b="1">
                  <a:solidFill>
                    <a:srgbClr val="FFFF00"/>
                  </a:solidFill>
                  <a:latin typeface="Helvetica" charset="0"/>
                </a:rPr>
                <a:t>5:13</a:t>
              </a:r>
            </a:p>
          </p:txBody>
        </p:sp>
      </p:grpSp>
      <p:grpSp>
        <p:nvGrpSpPr>
          <p:cNvPr id="16" name="Group 115"/>
          <p:cNvGrpSpPr>
            <a:grpSpLocks/>
          </p:cNvGrpSpPr>
          <p:nvPr/>
        </p:nvGrpSpPr>
        <p:grpSpPr bwMode="auto">
          <a:xfrm>
            <a:off x="5095875" y="5564188"/>
            <a:ext cx="1431925" cy="1884362"/>
            <a:chOff x="3506" y="3491"/>
            <a:chExt cx="902" cy="1187"/>
          </a:xfrm>
        </p:grpSpPr>
        <p:sp>
          <p:nvSpPr>
            <p:cNvPr id="169" name="AutoShape 116"/>
            <p:cNvSpPr>
              <a:spLocks noChangeArrowheads="1"/>
            </p:cNvSpPr>
            <p:nvPr/>
          </p:nvSpPr>
          <p:spPr bwMode="auto">
            <a:xfrm>
              <a:off x="3570" y="3491"/>
              <a:ext cx="667" cy="880"/>
            </a:xfrm>
            <a:prstGeom prst="roundRect">
              <a:avLst>
                <a:gd name="adj" fmla="val 16667"/>
              </a:avLst>
            </a:prstGeom>
            <a:solidFill>
              <a:srgbClr val="054C1F"/>
            </a:solidFill>
            <a:ln w="38160">
              <a:solidFill>
                <a:srgbClr val="000000"/>
              </a:solidFill>
              <a:miter lim="800000"/>
              <a:headEnd/>
              <a:tailEnd/>
            </a:ln>
            <a:effectLst>
              <a:outerShdw dist="81185" dir="2321969"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25000" name="Text Box 117"/>
            <p:cNvSpPr txBox="1">
              <a:spLocks noChangeArrowheads="1"/>
            </p:cNvSpPr>
            <p:nvPr/>
          </p:nvSpPr>
          <p:spPr bwMode="auto">
            <a:xfrm>
              <a:off x="3512" y="3530"/>
              <a:ext cx="789" cy="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750"/>
                </a:spcBef>
                <a:buClr>
                  <a:srgbClr val="FFFF00"/>
                </a:buClr>
                <a:buSzPct val="100000"/>
              </a:pPr>
              <a:r>
                <a:rPr lang="en-GB" sz="1200" b="1">
                  <a:solidFill>
                    <a:srgbClr val="FFFF00"/>
                  </a:solidFill>
                  <a:latin typeface="Helvetica" charset="0"/>
                </a:rPr>
                <a:t>II GIĂNG</a:t>
              </a:r>
            </a:p>
          </p:txBody>
        </p:sp>
        <p:sp>
          <p:nvSpPr>
            <p:cNvPr id="125001" name="Text Box 118"/>
            <p:cNvSpPr txBox="1">
              <a:spLocks noChangeArrowheads="1"/>
            </p:cNvSpPr>
            <p:nvPr/>
          </p:nvSpPr>
          <p:spPr bwMode="auto">
            <a:xfrm>
              <a:off x="3510" y="3665"/>
              <a:ext cx="789" cy="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875"/>
                </a:spcBef>
                <a:buClr>
                  <a:srgbClr val="CCECFF"/>
                </a:buClr>
                <a:buSzPct val="100000"/>
              </a:pPr>
              <a:endParaRPr lang="en-GB" sz="300" b="1">
                <a:solidFill>
                  <a:srgbClr val="CCECFF"/>
                </a:solidFill>
                <a:latin typeface="Helvetica" charset="0"/>
              </a:endParaRPr>
            </a:p>
            <a:p>
              <a:pPr algn="ctr">
                <a:spcBef>
                  <a:spcPts val="875"/>
                </a:spcBef>
                <a:buClr>
                  <a:srgbClr val="CCECFF"/>
                </a:buClr>
                <a:buSzPct val="100000"/>
              </a:pPr>
              <a:r>
                <a:rPr lang="en-GB" sz="1400" b="1">
                  <a:solidFill>
                    <a:srgbClr val="CCECFF"/>
                  </a:solidFill>
                  <a:latin typeface="Helvetica" charset="0"/>
                </a:rPr>
                <a:t>BƯỚC ĐI BỞI MẠNG LỆNH CHÚA</a:t>
              </a:r>
              <a:endParaRPr lang="en-GB" sz="1400" b="1">
                <a:solidFill>
                  <a:srgbClr val="FFFFFF"/>
                </a:solidFill>
                <a:latin typeface="Helvetica" charset="0"/>
              </a:endParaRPr>
            </a:p>
          </p:txBody>
        </p:sp>
        <p:sp>
          <p:nvSpPr>
            <p:cNvPr id="125002" name="Text Box 119"/>
            <p:cNvSpPr txBox="1">
              <a:spLocks noChangeArrowheads="1"/>
            </p:cNvSpPr>
            <p:nvPr/>
          </p:nvSpPr>
          <p:spPr bwMode="auto">
            <a:xfrm>
              <a:off x="3506" y="4435"/>
              <a:ext cx="902"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00"/>
                </a:buClr>
                <a:buSzPct val="100000"/>
              </a:pPr>
              <a:r>
                <a:rPr lang="en-GB" sz="1800" b="1">
                  <a:solidFill>
                    <a:srgbClr val="FFFF00"/>
                  </a:solidFill>
                  <a:latin typeface="Helvetica" charset="0"/>
                </a:rPr>
                <a:t>c.3</a:t>
              </a:r>
            </a:p>
          </p:txBody>
        </p:sp>
      </p:grpSp>
      <p:grpSp>
        <p:nvGrpSpPr>
          <p:cNvPr id="17" name="Group 120"/>
          <p:cNvGrpSpPr>
            <a:grpSpLocks/>
          </p:cNvGrpSpPr>
          <p:nvPr/>
        </p:nvGrpSpPr>
        <p:grpSpPr bwMode="auto">
          <a:xfrm>
            <a:off x="7512050" y="5556250"/>
            <a:ext cx="1431925" cy="1892300"/>
            <a:chOff x="5028" y="3486"/>
            <a:chExt cx="902" cy="1192"/>
          </a:xfrm>
        </p:grpSpPr>
        <p:sp>
          <p:nvSpPr>
            <p:cNvPr id="174" name="AutoShape 121"/>
            <p:cNvSpPr>
              <a:spLocks noChangeArrowheads="1"/>
            </p:cNvSpPr>
            <p:nvPr/>
          </p:nvSpPr>
          <p:spPr bwMode="auto">
            <a:xfrm>
              <a:off x="5119" y="3486"/>
              <a:ext cx="667" cy="880"/>
            </a:xfrm>
            <a:prstGeom prst="roundRect">
              <a:avLst>
                <a:gd name="adj" fmla="val 16667"/>
              </a:avLst>
            </a:prstGeom>
            <a:solidFill>
              <a:srgbClr val="054C1F"/>
            </a:solidFill>
            <a:ln w="38160">
              <a:solidFill>
                <a:srgbClr val="000000"/>
              </a:solidFill>
              <a:miter lim="800000"/>
              <a:headEnd/>
              <a:tailEnd/>
            </a:ln>
            <a:effectLst>
              <a:outerShdw dist="81185" dir="2321969"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24996" name="Text Box 122"/>
            <p:cNvSpPr txBox="1">
              <a:spLocks noChangeArrowheads="1"/>
            </p:cNvSpPr>
            <p:nvPr/>
          </p:nvSpPr>
          <p:spPr bwMode="auto">
            <a:xfrm>
              <a:off x="5030" y="3538"/>
              <a:ext cx="789" cy="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750"/>
                </a:spcBef>
                <a:buClr>
                  <a:srgbClr val="FFFF00"/>
                </a:buClr>
                <a:buSzPct val="100000"/>
              </a:pPr>
              <a:r>
                <a:rPr lang="en-GB" sz="1200" b="1">
                  <a:solidFill>
                    <a:srgbClr val="FFFF00"/>
                  </a:solidFill>
                  <a:latin typeface="Helvetica" charset="0"/>
                </a:rPr>
                <a:t>GIU-ĐE</a:t>
              </a:r>
            </a:p>
          </p:txBody>
        </p:sp>
        <p:sp>
          <p:nvSpPr>
            <p:cNvPr id="124997" name="Text Box 123"/>
            <p:cNvSpPr txBox="1">
              <a:spLocks noChangeArrowheads="1"/>
            </p:cNvSpPr>
            <p:nvPr/>
          </p:nvSpPr>
          <p:spPr bwMode="auto">
            <a:xfrm>
              <a:off x="5062" y="3682"/>
              <a:ext cx="789" cy="4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875"/>
                </a:spcBef>
                <a:buClr>
                  <a:srgbClr val="CCECFF"/>
                </a:buClr>
                <a:buSzPct val="100000"/>
              </a:pPr>
              <a:endParaRPr lang="en-GB" sz="600" b="1">
                <a:solidFill>
                  <a:srgbClr val="CCECFF"/>
                </a:solidFill>
                <a:latin typeface="Helvetica" charset="0"/>
              </a:endParaRPr>
            </a:p>
            <a:p>
              <a:pPr algn="ctr">
                <a:spcBef>
                  <a:spcPts val="875"/>
                </a:spcBef>
                <a:buClr>
                  <a:srgbClr val="CCECFF"/>
                </a:buClr>
                <a:buSzPct val="100000"/>
              </a:pPr>
              <a:r>
                <a:rPr lang="en-GB" sz="1400" b="1">
                  <a:solidFill>
                    <a:srgbClr val="CCECFF"/>
                  </a:solidFill>
                  <a:latin typeface="Helvetica" charset="0"/>
                </a:rPr>
                <a:t>CHIẾN ĐẤU VÌ ĐỨC TIN</a:t>
              </a:r>
              <a:endParaRPr lang="en-GB" sz="1400" b="1">
                <a:solidFill>
                  <a:srgbClr val="FFFFFF"/>
                </a:solidFill>
                <a:latin typeface="Helvetica" charset="0"/>
              </a:endParaRPr>
            </a:p>
          </p:txBody>
        </p:sp>
        <p:sp>
          <p:nvSpPr>
            <p:cNvPr id="124998" name="Text Box 124"/>
            <p:cNvSpPr txBox="1">
              <a:spLocks noChangeArrowheads="1"/>
            </p:cNvSpPr>
            <p:nvPr/>
          </p:nvSpPr>
          <p:spPr bwMode="auto">
            <a:xfrm>
              <a:off x="5028" y="4435"/>
              <a:ext cx="902"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00"/>
                </a:buClr>
                <a:buSzPct val="100000"/>
              </a:pPr>
              <a:r>
                <a:rPr lang="en-GB" sz="1800" b="1">
                  <a:solidFill>
                    <a:srgbClr val="FFFF00"/>
                  </a:solidFill>
                  <a:latin typeface="Helvetica" charset="0"/>
                </a:rPr>
                <a:t>c.20-21</a:t>
              </a:r>
            </a:p>
          </p:txBody>
        </p:sp>
      </p:grpSp>
      <p:grpSp>
        <p:nvGrpSpPr>
          <p:cNvPr id="18" name="Group 125"/>
          <p:cNvGrpSpPr>
            <a:grpSpLocks/>
          </p:cNvGrpSpPr>
          <p:nvPr/>
        </p:nvGrpSpPr>
        <p:grpSpPr bwMode="auto">
          <a:xfrm>
            <a:off x="6307138" y="5573713"/>
            <a:ext cx="1431925" cy="1858962"/>
            <a:chOff x="4269" y="3497"/>
            <a:chExt cx="902" cy="1171"/>
          </a:xfrm>
        </p:grpSpPr>
        <p:sp>
          <p:nvSpPr>
            <p:cNvPr id="179" name="AutoShape 126"/>
            <p:cNvSpPr>
              <a:spLocks noChangeArrowheads="1"/>
            </p:cNvSpPr>
            <p:nvPr/>
          </p:nvSpPr>
          <p:spPr bwMode="auto">
            <a:xfrm>
              <a:off x="4350" y="3497"/>
              <a:ext cx="667" cy="880"/>
            </a:xfrm>
            <a:prstGeom prst="roundRect">
              <a:avLst>
                <a:gd name="adj" fmla="val 16667"/>
              </a:avLst>
            </a:prstGeom>
            <a:solidFill>
              <a:srgbClr val="054C1F"/>
            </a:solidFill>
            <a:ln w="38160">
              <a:solidFill>
                <a:srgbClr val="000000"/>
              </a:solidFill>
              <a:miter lim="800000"/>
              <a:headEnd/>
              <a:tailEnd/>
            </a:ln>
            <a:effectLst>
              <a:outerShdw dist="81185" dir="2321969"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24992" name="Text Box 127"/>
            <p:cNvSpPr txBox="1">
              <a:spLocks noChangeArrowheads="1"/>
            </p:cNvSpPr>
            <p:nvPr/>
          </p:nvSpPr>
          <p:spPr bwMode="auto">
            <a:xfrm>
              <a:off x="4286" y="3539"/>
              <a:ext cx="789" cy="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750"/>
                </a:spcBef>
                <a:buClr>
                  <a:srgbClr val="FFFF00"/>
                </a:buClr>
                <a:buSzPct val="100000"/>
              </a:pPr>
              <a:r>
                <a:rPr lang="en-GB" sz="1200" b="1">
                  <a:solidFill>
                    <a:srgbClr val="FFFF00"/>
                  </a:solidFill>
                  <a:latin typeface="Helvetica" charset="0"/>
                </a:rPr>
                <a:t>III GIĂNG</a:t>
              </a:r>
            </a:p>
          </p:txBody>
        </p:sp>
        <p:sp>
          <p:nvSpPr>
            <p:cNvPr id="124993" name="Text Box 128"/>
            <p:cNvSpPr txBox="1">
              <a:spLocks noChangeArrowheads="1"/>
            </p:cNvSpPr>
            <p:nvPr/>
          </p:nvSpPr>
          <p:spPr bwMode="auto">
            <a:xfrm>
              <a:off x="4295" y="3682"/>
              <a:ext cx="789" cy="6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875"/>
                </a:spcBef>
                <a:buClr>
                  <a:srgbClr val="CCECFF"/>
                </a:buClr>
                <a:buSzPct val="100000"/>
              </a:pPr>
              <a:r>
                <a:rPr lang="en-GB" sz="1400" b="1">
                  <a:solidFill>
                    <a:srgbClr val="CCECFF"/>
                  </a:solidFill>
                  <a:latin typeface="Helvetica" charset="0"/>
                </a:rPr>
                <a:t>THẨM QUYỀN SỨ ĐỒ CỦA GIĂNG</a:t>
              </a:r>
              <a:endParaRPr lang="en-GB" sz="1400" b="1">
                <a:solidFill>
                  <a:srgbClr val="FFFFFF"/>
                </a:solidFill>
                <a:latin typeface="Helvetica" charset="0"/>
              </a:endParaRPr>
            </a:p>
          </p:txBody>
        </p:sp>
        <p:sp>
          <p:nvSpPr>
            <p:cNvPr id="124994" name="Text Box 129"/>
            <p:cNvSpPr txBox="1">
              <a:spLocks noChangeArrowheads="1"/>
            </p:cNvSpPr>
            <p:nvPr/>
          </p:nvSpPr>
          <p:spPr bwMode="auto">
            <a:xfrm>
              <a:off x="4269" y="4425"/>
              <a:ext cx="902"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00"/>
                </a:buClr>
                <a:buSzPct val="100000"/>
              </a:pPr>
              <a:r>
                <a:rPr lang="en-GB" sz="1800" b="1">
                  <a:solidFill>
                    <a:srgbClr val="FFFF00"/>
                  </a:solidFill>
                  <a:latin typeface="Helvetica" charset="0"/>
                </a:rPr>
                <a:t>c.4, 11</a:t>
              </a:r>
            </a:p>
          </p:txBody>
        </p:sp>
      </p:grpSp>
      <p:sp>
        <p:nvSpPr>
          <p:cNvPr id="183" name="Text Box 130"/>
          <p:cNvSpPr txBox="1">
            <a:spLocks noChangeArrowheads="1"/>
          </p:cNvSpPr>
          <p:nvPr/>
        </p:nvSpPr>
        <p:spPr bwMode="auto">
          <a:xfrm>
            <a:off x="1303338" y="7375525"/>
            <a:ext cx="6926262" cy="409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buClr>
                <a:srgbClr val="FFFFFF"/>
              </a:buClr>
              <a:buSzPct val="100000"/>
              <a:buFont typeface="Arial Rounded MT Bold" charset="0"/>
              <a:buNone/>
            </a:pPr>
            <a:r>
              <a:rPr lang="en-GB" sz="2000" b="1">
                <a:solidFill>
                  <a:srgbClr val="FFFFFF"/>
                </a:solidFill>
                <a:latin typeface="Arial Rounded MT Bold" charset="0"/>
              </a:rPr>
              <a:t>PHẦN HAI: CÁC TH</a:t>
            </a:r>
            <a:r>
              <a:rPr lang="en-GB" sz="2000" b="1">
                <a:solidFill>
                  <a:srgbClr val="FFFFFF"/>
                </a:solidFill>
                <a:latin typeface="Lucida Grande" charset="0"/>
              </a:rPr>
              <a:t>Ư</a:t>
            </a:r>
            <a:r>
              <a:rPr lang="en-GB" sz="2000" b="1">
                <a:solidFill>
                  <a:srgbClr val="FFFFFF"/>
                </a:solidFill>
                <a:latin typeface="Arial Rounded MT Bold" charset="0"/>
              </a:rPr>
              <a:t> TÍN KHÁC</a:t>
            </a:r>
          </a:p>
        </p:txBody>
      </p:sp>
      <p:sp>
        <p:nvSpPr>
          <p:cNvPr id="184" name="Oval 131"/>
          <p:cNvSpPr>
            <a:spLocks noChangeArrowheads="1"/>
          </p:cNvSpPr>
          <p:nvPr/>
        </p:nvSpPr>
        <p:spPr bwMode="auto">
          <a:xfrm>
            <a:off x="204788" y="6434138"/>
            <a:ext cx="1404937" cy="1338262"/>
          </a:xfrm>
          <a:prstGeom prst="ellipse">
            <a:avLst/>
          </a:prstGeom>
          <a:noFill/>
          <a:ln w="57240">
            <a:solidFill>
              <a:srgbClr val="FFFFFF"/>
            </a:solidFill>
            <a:miter lim="800000"/>
            <a:headEnd/>
            <a:tailEnd/>
          </a:ln>
          <a:effectLst>
            <a:outerShdw dist="7178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grpSp>
        <p:nvGrpSpPr>
          <p:cNvPr id="19" name="Group 15"/>
          <p:cNvGrpSpPr>
            <a:grpSpLocks/>
          </p:cNvGrpSpPr>
          <p:nvPr/>
        </p:nvGrpSpPr>
        <p:grpSpPr bwMode="auto">
          <a:xfrm>
            <a:off x="654050" y="1349375"/>
            <a:ext cx="1431925" cy="1866900"/>
            <a:chOff x="412" y="850"/>
            <a:chExt cx="902" cy="1176"/>
          </a:xfrm>
        </p:grpSpPr>
        <p:sp>
          <p:nvSpPr>
            <p:cNvPr id="186" name="AutoShape 16"/>
            <p:cNvSpPr>
              <a:spLocks noChangeArrowheads="1"/>
            </p:cNvSpPr>
            <p:nvPr/>
          </p:nvSpPr>
          <p:spPr bwMode="auto">
            <a:xfrm>
              <a:off x="509" y="850"/>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24988" name="Text Box 17"/>
            <p:cNvSpPr txBox="1">
              <a:spLocks noChangeArrowheads="1"/>
            </p:cNvSpPr>
            <p:nvPr/>
          </p:nvSpPr>
          <p:spPr bwMode="auto">
            <a:xfrm>
              <a:off x="470" y="873"/>
              <a:ext cx="789" cy="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750"/>
                </a:spcBef>
                <a:buClr>
                  <a:srgbClr val="FFFF00"/>
                </a:buClr>
                <a:buSzPct val="100000"/>
              </a:pPr>
              <a:r>
                <a:rPr lang="en-GB" sz="1200" b="1">
                  <a:solidFill>
                    <a:srgbClr val="FFFF00"/>
                  </a:solidFill>
                  <a:latin typeface="Helvetica" charset="0"/>
                </a:rPr>
                <a:t>RÔ-MA</a:t>
              </a:r>
            </a:p>
          </p:txBody>
        </p:sp>
        <p:sp>
          <p:nvSpPr>
            <p:cNvPr id="124989" name="Text Box 18"/>
            <p:cNvSpPr txBox="1">
              <a:spLocks noChangeArrowheads="1"/>
            </p:cNvSpPr>
            <p:nvPr/>
          </p:nvSpPr>
          <p:spPr bwMode="auto">
            <a:xfrm>
              <a:off x="458" y="1047"/>
              <a:ext cx="789" cy="6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875"/>
                </a:spcBef>
                <a:buClr>
                  <a:srgbClr val="FFFFFF"/>
                </a:buClr>
                <a:buSzPct val="100000"/>
              </a:pPr>
              <a:r>
                <a:rPr lang="en-GB" sz="1400" b="1">
                  <a:solidFill>
                    <a:srgbClr val="FFFFFF"/>
                  </a:solidFill>
                  <a:latin typeface="Helvetica" charset="0"/>
                </a:rPr>
                <a:t>XƯNG CÔNG BÌNH BỞI </a:t>
              </a:r>
              <a:r>
                <a:rPr lang="en-GB" sz="1400" b="1">
                  <a:solidFill>
                    <a:srgbClr val="FFFF00"/>
                  </a:solidFill>
                  <a:latin typeface="Helvetica" charset="0"/>
                </a:rPr>
                <a:t>ĐỨC TIN</a:t>
              </a:r>
            </a:p>
          </p:txBody>
        </p:sp>
        <p:sp>
          <p:nvSpPr>
            <p:cNvPr id="124990" name="Text Box 19"/>
            <p:cNvSpPr txBox="1">
              <a:spLocks noChangeArrowheads="1"/>
            </p:cNvSpPr>
            <p:nvPr/>
          </p:nvSpPr>
          <p:spPr bwMode="auto">
            <a:xfrm>
              <a:off x="412" y="1783"/>
              <a:ext cx="902"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00"/>
                </a:buClr>
                <a:buSzPct val="100000"/>
              </a:pPr>
              <a:r>
                <a:rPr lang="en-GB" sz="1800" b="1" u="sng">
                  <a:solidFill>
                    <a:srgbClr val="FFFF00"/>
                  </a:solidFill>
                  <a:latin typeface="Helvetica" charset="0"/>
                </a:rPr>
                <a:t>1:17</a:t>
              </a:r>
            </a:p>
          </p:txBody>
        </p:sp>
      </p:grpSp>
      <p:grpSp>
        <p:nvGrpSpPr>
          <p:cNvPr id="20" name="Group 20"/>
          <p:cNvGrpSpPr>
            <a:grpSpLocks/>
          </p:cNvGrpSpPr>
          <p:nvPr/>
        </p:nvGrpSpPr>
        <p:grpSpPr bwMode="auto">
          <a:xfrm>
            <a:off x="5497513" y="1362075"/>
            <a:ext cx="1431925" cy="1844675"/>
            <a:chOff x="3463" y="858"/>
            <a:chExt cx="902" cy="1162"/>
          </a:xfrm>
        </p:grpSpPr>
        <p:sp>
          <p:nvSpPr>
            <p:cNvPr id="191" name="AutoShape 21"/>
            <p:cNvSpPr>
              <a:spLocks noChangeArrowheads="1"/>
            </p:cNvSpPr>
            <p:nvPr/>
          </p:nvSpPr>
          <p:spPr bwMode="auto">
            <a:xfrm>
              <a:off x="3569" y="858"/>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24984" name="Text Box 22"/>
            <p:cNvSpPr txBox="1">
              <a:spLocks noChangeArrowheads="1"/>
            </p:cNvSpPr>
            <p:nvPr/>
          </p:nvSpPr>
          <p:spPr bwMode="auto">
            <a:xfrm>
              <a:off x="3510" y="877"/>
              <a:ext cx="789" cy="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750"/>
                </a:spcBef>
                <a:buClr>
                  <a:srgbClr val="FFFF00"/>
                </a:buClr>
                <a:buSzPct val="100000"/>
              </a:pPr>
              <a:r>
                <a:rPr lang="en-GB" sz="1200" b="1">
                  <a:solidFill>
                    <a:srgbClr val="FFFF00"/>
                  </a:solidFill>
                  <a:latin typeface="Helvetica" charset="0"/>
                </a:rPr>
                <a:t>Ê-PHÊ-SÔ</a:t>
              </a:r>
            </a:p>
          </p:txBody>
        </p:sp>
        <p:sp>
          <p:nvSpPr>
            <p:cNvPr id="124985" name="Text Box 23"/>
            <p:cNvSpPr txBox="1">
              <a:spLocks noChangeArrowheads="1"/>
            </p:cNvSpPr>
            <p:nvPr/>
          </p:nvSpPr>
          <p:spPr bwMode="auto">
            <a:xfrm>
              <a:off x="3506" y="1053"/>
              <a:ext cx="789" cy="6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875"/>
                </a:spcBef>
                <a:buClr>
                  <a:srgbClr val="FFFFFF"/>
                </a:buClr>
                <a:buSzPct val="100000"/>
              </a:pPr>
              <a:r>
                <a:rPr lang="en-GB" sz="1400" b="1">
                  <a:solidFill>
                    <a:srgbClr val="FFFFFF"/>
                  </a:solidFill>
                  <a:latin typeface="Helvetica" charset="0"/>
                </a:rPr>
                <a:t> ĐỊA VỊ VÀ NẾP SỐNG CƠ ĐỐC NHÂN</a:t>
              </a:r>
            </a:p>
          </p:txBody>
        </p:sp>
        <p:sp>
          <p:nvSpPr>
            <p:cNvPr id="124986" name="Text Box 24"/>
            <p:cNvSpPr txBox="1">
              <a:spLocks noChangeArrowheads="1"/>
            </p:cNvSpPr>
            <p:nvPr/>
          </p:nvSpPr>
          <p:spPr bwMode="auto">
            <a:xfrm>
              <a:off x="3463" y="1777"/>
              <a:ext cx="902"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00"/>
                </a:buClr>
                <a:buSzPct val="100000"/>
              </a:pPr>
              <a:r>
                <a:rPr lang="en-GB" sz="1800" b="1">
                  <a:solidFill>
                    <a:srgbClr val="FFFF00"/>
                  </a:solidFill>
                  <a:latin typeface="Helvetica" charset="0"/>
                </a:rPr>
                <a:t>1:3</a:t>
              </a:r>
            </a:p>
          </p:txBody>
        </p:sp>
      </p:grpSp>
      <p:grpSp>
        <p:nvGrpSpPr>
          <p:cNvPr id="21" name="Group 58"/>
          <p:cNvGrpSpPr>
            <a:grpSpLocks/>
          </p:cNvGrpSpPr>
          <p:nvPr/>
        </p:nvGrpSpPr>
        <p:grpSpPr bwMode="auto">
          <a:xfrm>
            <a:off x="6756400" y="1325563"/>
            <a:ext cx="1431925" cy="1857375"/>
            <a:chOff x="4256" y="835"/>
            <a:chExt cx="902" cy="1170"/>
          </a:xfrm>
        </p:grpSpPr>
        <p:sp>
          <p:nvSpPr>
            <p:cNvPr id="196" name="AutoShape 26"/>
            <p:cNvSpPr>
              <a:spLocks noChangeArrowheads="1"/>
            </p:cNvSpPr>
            <p:nvPr/>
          </p:nvSpPr>
          <p:spPr bwMode="auto">
            <a:xfrm>
              <a:off x="4340" y="835"/>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grpSp>
          <p:nvGrpSpPr>
            <p:cNvPr id="124979" name="Group 57"/>
            <p:cNvGrpSpPr>
              <a:grpSpLocks/>
            </p:cNvGrpSpPr>
            <p:nvPr/>
          </p:nvGrpSpPr>
          <p:grpSpPr bwMode="auto">
            <a:xfrm>
              <a:off x="4256" y="852"/>
              <a:ext cx="902" cy="1153"/>
              <a:chOff x="4256" y="852"/>
              <a:chExt cx="902" cy="1153"/>
            </a:xfrm>
          </p:grpSpPr>
          <p:sp>
            <p:nvSpPr>
              <p:cNvPr id="124980" name="Text Box 27"/>
              <p:cNvSpPr txBox="1">
                <a:spLocks noChangeArrowheads="1"/>
              </p:cNvSpPr>
              <p:nvPr/>
            </p:nvSpPr>
            <p:spPr bwMode="auto">
              <a:xfrm>
                <a:off x="4287" y="852"/>
                <a:ext cx="789" cy="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750"/>
                  </a:spcBef>
                  <a:buClr>
                    <a:srgbClr val="FFFF00"/>
                  </a:buClr>
                  <a:buSzPct val="100000"/>
                </a:pPr>
                <a:r>
                  <a:rPr lang="en-GB" sz="1200" b="1">
                    <a:solidFill>
                      <a:srgbClr val="FFFF00"/>
                    </a:solidFill>
                    <a:latin typeface="Helvetica" charset="0"/>
                  </a:rPr>
                  <a:t>PHI-LÍP</a:t>
                </a:r>
              </a:p>
            </p:txBody>
          </p:sp>
          <p:sp>
            <p:nvSpPr>
              <p:cNvPr id="124981" name="Text Box 28"/>
              <p:cNvSpPr txBox="1">
                <a:spLocks noChangeArrowheads="1"/>
              </p:cNvSpPr>
              <p:nvPr/>
            </p:nvSpPr>
            <p:spPr bwMode="auto">
              <a:xfrm>
                <a:off x="4257" y="994"/>
                <a:ext cx="861" cy="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875"/>
                  </a:spcBef>
                  <a:buClr>
                    <a:srgbClr val="FFFFFF"/>
                  </a:buClr>
                  <a:buSzPct val="100000"/>
                </a:pPr>
                <a:r>
                  <a:rPr lang="en-GB" sz="1400" b="1">
                    <a:solidFill>
                      <a:srgbClr val="FFFFFF"/>
                    </a:solidFill>
                    <a:latin typeface="Helvetica" charset="0"/>
                  </a:rPr>
                  <a:t>GIÊ-XU CHRIST- SỰ VUI MỪNG CỦA CHÚNG TA</a:t>
                </a:r>
              </a:p>
            </p:txBody>
          </p:sp>
          <p:sp>
            <p:nvSpPr>
              <p:cNvPr id="124982" name="Text Box 29"/>
              <p:cNvSpPr txBox="1">
                <a:spLocks noChangeArrowheads="1"/>
              </p:cNvSpPr>
              <p:nvPr/>
            </p:nvSpPr>
            <p:spPr bwMode="auto">
              <a:xfrm>
                <a:off x="4256" y="1762"/>
                <a:ext cx="902"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00"/>
                  </a:buClr>
                  <a:buSzPct val="100000"/>
                </a:pPr>
                <a:r>
                  <a:rPr lang="en-GB" sz="1800" b="1">
                    <a:solidFill>
                      <a:srgbClr val="FFFF00"/>
                    </a:solidFill>
                    <a:latin typeface="Helvetica" charset="0"/>
                  </a:rPr>
                  <a:t>4:4</a:t>
                </a:r>
              </a:p>
            </p:txBody>
          </p:sp>
        </p:grpSp>
      </p:grpSp>
      <p:grpSp>
        <p:nvGrpSpPr>
          <p:cNvPr id="23" name="Group 30"/>
          <p:cNvGrpSpPr>
            <a:grpSpLocks/>
          </p:cNvGrpSpPr>
          <p:nvPr/>
        </p:nvGrpSpPr>
        <p:grpSpPr bwMode="auto">
          <a:xfrm>
            <a:off x="3049588" y="1354138"/>
            <a:ext cx="1431925" cy="1857375"/>
            <a:chOff x="1921" y="853"/>
            <a:chExt cx="902" cy="1170"/>
          </a:xfrm>
        </p:grpSpPr>
        <p:sp>
          <p:nvSpPr>
            <p:cNvPr id="202" name="AutoShape 31"/>
            <p:cNvSpPr>
              <a:spLocks noChangeArrowheads="1"/>
            </p:cNvSpPr>
            <p:nvPr/>
          </p:nvSpPr>
          <p:spPr bwMode="auto">
            <a:xfrm>
              <a:off x="2042" y="853"/>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24975" name="Text Box 32"/>
            <p:cNvSpPr txBox="1">
              <a:spLocks noChangeArrowheads="1"/>
            </p:cNvSpPr>
            <p:nvPr/>
          </p:nvSpPr>
          <p:spPr bwMode="auto">
            <a:xfrm>
              <a:off x="1980" y="884"/>
              <a:ext cx="789" cy="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750"/>
                </a:spcBef>
                <a:buClr>
                  <a:srgbClr val="FFFF00"/>
                </a:buClr>
                <a:buSzPct val="100000"/>
              </a:pPr>
              <a:r>
                <a:rPr lang="en-GB" sz="1200" b="1">
                  <a:solidFill>
                    <a:srgbClr val="FFFF00"/>
                  </a:solidFill>
                  <a:latin typeface="Helvetica" charset="0"/>
                </a:rPr>
                <a:t>II CÔ-RINH-TÔ</a:t>
              </a:r>
            </a:p>
          </p:txBody>
        </p:sp>
        <p:sp>
          <p:nvSpPr>
            <p:cNvPr id="124976" name="Text Box 33"/>
            <p:cNvSpPr txBox="1">
              <a:spLocks noChangeArrowheads="1"/>
            </p:cNvSpPr>
            <p:nvPr/>
          </p:nvSpPr>
          <p:spPr bwMode="auto">
            <a:xfrm>
              <a:off x="1984" y="1052"/>
              <a:ext cx="789" cy="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875"/>
                </a:spcBef>
                <a:buClr>
                  <a:srgbClr val="FFFFFF"/>
                </a:buClr>
                <a:buSzPct val="100000"/>
              </a:pPr>
              <a:r>
                <a:rPr lang="en-GB" sz="1400" b="1">
                  <a:solidFill>
                    <a:srgbClr val="FFFFFF"/>
                  </a:solidFill>
                  <a:latin typeface="Helvetica" charset="0"/>
                </a:rPr>
                <a:t>CHỨC VỤ SỨ ĐỒ ĐÍCH THỰC CỦA PHAO-LÔ</a:t>
              </a:r>
            </a:p>
          </p:txBody>
        </p:sp>
        <p:sp>
          <p:nvSpPr>
            <p:cNvPr id="124977" name="Text Box 34"/>
            <p:cNvSpPr txBox="1">
              <a:spLocks noChangeArrowheads="1"/>
            </p:cNvSpPr>
            <p:nvPr/>
          </p:nvSpPr>
          <p:spPr bwMode="auto">
            <a:xfrm>
              <a:off x="1921" y="1780"/>
              <a:ext cx="902"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00"/>
                </a:buClr>
                <a:buSzPct val="100000"/>
              </a:pPr>
              <a:r>
                <a:rPr lang="en-GB" sz="1800" b="1">
                  <a:solidFill>
                    <a:srgbClr val="FFFF00"/>
                  </a:solidFill>
                  <a:latin typeface="Helvetica" charset="0"/>
                </a:rPr>
                <a:t>12:9</a:t>
              </a:r>
            </a:p>
          </p:txBody>
        </p:sp>
      </p:grpSp>
      <p:grpSp>
        <p:nvGrpSpPr>
          <p:cNvPr id="24" name="Group 35"/>
          <p:cNvGrpSpPr>
            <a:grpSpLocks/>
          </p:cNvGrpSpPr>
          <p:nvPr/>
        </p:nvGrpSpPr>
        <p:grpSpPr bwMode="auto">
          <a:xfrm>
            <a:off x="4295775" y="1352550"/>
            <a:ext cx="1431925" cy="1854200"/>
            <a:chOff x="2706" y="852"/>
            <a:chExt cx="902" cy="1168"/>
          </a:xfrm>
        </p:grpSpPr>
        <p:sp>
          <p:nvSpPr>
            <p:cNvPr id="207" name="AutoShape 36"/>
            <p:cNvSpPr>
              <a:spLocks noChangeArrowheads="1"/>
            </p:cNvSpPr>
            <p:nvPr/>
          </p:nvSpPr>
          <p:spPr bwMode="auto">
            <a:xfrm>
              <a:off x="2806" y="852"/>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24971" name="Text Box 37"/>
            <p:cNvSpPr txBox="1">
              <a:spLocks noChangeArrowheads="1"/>
            </p:cNvSpPr>
            <p:nvPr/>
          </p:nvSpPr>
          <p:spPr bwMode="auto">
            <a:xfrm>
              <a:off x="2757" y="877"/>
              <a:ext cx="789" cy="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750"/>
                </a:spcBef>
                <a:buClr>
                  <a:srgbClr val="FFFF00"/>
                </a:buClr>
                <a:buSzPct val="100000"/>
              </a:pPr>
              <a:r>
                <a:rPr lang="en-GB" sz="1200" b="1">
                  <a:solidFill>
                    <a:srgbClr val="FFFF00"/>
                  </a:solidFill>
                  <a:latin typeface="Helvetica" charset="0"/>
                </a:rPr>
                <a:t>GA-LA-TI</a:t>
              </a:r>
            </a:p>
          </p:txBody>
        </p:sp>
        <p:sp>
          <p:nvSpPr>
            <p:cNvPr id="124972" name="Text Box 38"/>
            <p:cNvSpPr txBox="1">
              <a:spLocks noChangeArrowheads="1"/>
            </p:cNvSpPr>
            <p:nvPr/>
          </p:nvSpPr>
          <p:spPr bwMode="auto">
            <a:xfrm>
              <a:off x="2760" y="1048"/>
              <a:ext cx="789" cy="6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875"/>
                </a:spcBef>
                <a:buClr>
                  <a:srgbClr val="FFFFFF"/>
                </a:buClr>
                <a:buSzPct val="100000"/>
              </a:pPr>
              <a:r>
                <a:rPr lang="en-GB" sz="1400" b="1">
                  <a:solidFill>
                    <a:srgbClr val="FFFFFF"/>
                  </a:solidFill>
                  <a:latin typeface="Helvetica" charset="0"/>
                </a:rPr>
                <a:t>NĂNG QUYỀN CỦA </a:t>
              </a:r>
              <a:r>
                <a:rPr lang="en-GB" sz="1400" b="1">
                  <a:solidFill>
                    <a:srgbClr val="FFFF00"/>
                  </a:solidFill>
                  <a:latin typeface="Helvetica" charset="0"/>
                </a:rPr>
                <a:t>ÂN ĐIỂN</a:t>
              </a:r>
            </a:p>
          </p:txBody>
        </p:sp>
        <p:sp>
          <p:nvSpPr>
            <p:cNvPr id="124973" name="Text Box 39"/>
            <p:cNvSpPr txBox="1">
              <a:spLocks noChangeArrowheads="1"/>
            </p:cNvSpPr>
            <p:nvPr/>
          </p:nvSpPr>
          <p:spPr bwMode="auto">
            <a:xfrm>
              <a:off x="2706" y="1777"/>
              <a:ext cx="902"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00"/>
                </a:buClr>
                <a:buSzPct val="100000"/>
              </a:pPr>
              <a:r>
                <a:rPr lang="en-GB" sz="1800" b="1" u="sng">
                  <a:solidFill>
                    <a:srgbClr val="FFFF00"/>
                  </a:solidFill>
                  <a:latin typeface="Helvetica" charset="0"/>
                </a:rPr>
                <a:t>3:2</a:t>
              </a:r>
            </a:p>
          </p:txBody>
        </p:sp>
      </p:grpSp>
      <p:grpSp>
        <p:nvGrpSpPr>
          <p:cNvPr id="25" name="Group 40"/>
          <p:cNvGrpSpPr>
            <a:grpSpLocks/>
          </p:cNvGrpSpPr>
          <p:nvPr/>
        </p:nvGrpSpPr>
        <p:grpSpPr bwMode="auto">
          <a:xfrm>
            <a:off x="1833563" y="1358900"/>
            <a:ext cx="1431925" cy="1865313"/>
            <a:chOff x="1155" y="856"/>
            <a:chExt cx="902" cy="1175"/>
          </a:xfrm>
        </p:grpSpPr>
        <p:sp>
          <p:nvSpPr>
            <p:cNvPr id="212" name="AutoShape 41"/>
            <p:cNvSpPr>
              <a:spLocks noChangeArrowheads="1"/>
            </p:cNvSpPr>
            <p:nvPr/>
          </p:nvSpPr>
          <p:spPr bwMode="auto">
            <a:xfrm>
              <a:off x="1270" y="856"/>
              <a:ext cx="667" cy="880"/>
            </a:xfrm>
            <a:prstGeom prst="roundRect">
              <a:avLst>
                <a:gd name="adj" fmla="val 16667"/>
              </a:avLst>
            </a:prstGeom>
            <a:solidFill>
              <a:srgbClr val="1822CD"/>
            </a:solidFill>
            <a:ln w="38160">
              <a:solidFill>
                <a:srgbClr val="000000"/>
              </a:solidFill>
              <a:miter lim="800000"/>
              <a:headEnd/>
              <a:tailEnd/>
            </a:ln>
            <a:effectLst>
              <a:outerShdw dist="81185" dir="2321969"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24967" name="Text Box 42"/>
            <p:cNvSpPr txBox="1">
              <a:spLocks noChangeArrowheads="1"/>
            </p:cNvSpPr>
            <p:nvPr/>
          </p:nvSpPr>
          <p:spPr bwMode="auto">
            <a:xfrm>
              <a:off x="1206" y="877"/>
              <a:ext cx="789" cy="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750"/>
                </a:spcBef>
                <a:buClr>
                  <a:srgbClr val="FFFF00"/>
                </a:buClr>
                <a:buSzPct val="100000"/>
              </a:pPr>
              <a:r>
                <a:rPr lang="en-GB" sz="1200" b="1">
                  <a:solidFill>
                    <a:srgbClr val="FFFF00"/>
                  </a:solidFill>
                  <a:latin typeface="Helvetica" charset="0"/>
                </a:rPr>
                <a:t>I CÔ-RINH-TÔ</a:t>
              </a:r>
            </a:p>
          </p:txBody>
        </p:sp>
        <p:sp>
          <p:nvSpPr>
            <p:cNvPr id="124968" name="Text Box 43"/>
            <p:cNvSpPr txBox="1">
              <a:spLocks noChangeArrowheads="1"/>
            </p:cNvSpPr>
            <p:nvPr/>
          </p:nvSpPr>
          <p:spPr bwMode="auto">
            <a:xfrm>
              <a:off x="1211" y="1008"/>
              <a:ext cx="789" cy="6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875"/>
                </a:spcBef>
                <a:buClr>
                  <a:srgbClr val="FFFFFF"/>
                </a:buClr>
                <a:buSzPct val="100000"/>
              </a:pPr>
              <a:r>
                <a:rPr lang="en-GB" sz="1400" b="1">
                  <a:solidFill>
                    <a:srgbClr val="FFFFFF"/>
                  </a:solidFill>
                  <a:latin typeface="Helvetica" charset="0"/>
                </a:rPr>
                <a:t>HẠNH KiỂM CƠ ĐỐC TRONG HỘI THÁNH</a:t>
              </a:r>
            </a:p>
          </p:txBody>
        </p:sp>
        <p:sp>
          <p:nvSpPr>
            <p:cNvPr id="124969" name="Text Box 44"/>
            <p:cNvSpPr txBox="1">
              <a:spLocks noChangeArrowheads="1"/>
            </p:cNvSpPr>
            <p:nvPr/>
          </p:nvSpPr>
          <p:spPr bwMode="auto">
            <a:xfrm>
              <a:off x="1155" y="1788"/>
              <a:ext cx="902"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00"/>
                </a:buClr>
                <a:buSzPct val="100000"/>
              </a:pPr>
              <a:r>
                <a:rPr lang="en-GB" sz="1800" b="1">
                  <a:solidFill>
                    <a:srgbClr val="FFFF00"/>
                  </a:solidFill>
                  <a:latin typeface="Helvetica" charset="0"/>
                </a:rPr>
                <a:t>1:2</a:t>
              </a:r>
            </a:p>
          </p:txBody>
        </p:sp>
      </p:grpSp>
      <p:sp>
        <p:nvSpPr>
          <p:cNvPr id="216" name="Oval 53"/>
          <p:cNvSpPr>
            <a:spLocks noChangeArrowheads="1"/>
          </p:cNvSpPr>
          <p:nvPr/>
        </p:nvSpPr>
        <p:spPr bwMode="auto">
          <a:xfrm>
            <a:off x="657225" y="2236788"/>
            <a:ext cx="1404938" cy="982662"/>
          </a:xfrm>
          <a:prstGeom prst="ellipse">
            <a:avLst/>
          </a:prstGeom>
          <a:noFill/>
          <a:ln w="57240">
            <a:solidFill>
              <a:srgbClr val="FFFFFF"/>
            </a:solidFill>
            <a:miter lim="800000"/>
            <a:headEnd/>
            <a:tailEnd/>
          </a:ln>
          <a:effectLst>
            <a:outerShdw dist="7178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17" name="Oval 54"/>
          <p:cNvSpPr>
            <a:spLocks noChangeArrowheads="1"/>
          </p:cNvSpPr>
          <p:nvPr/>
        </p:nvSpPr>
        <p:spPr bwMode="auto">
          <a:xfrm>
            <a:off x="4297363" y="2211388"/>
            <a:ext cx="1404937" cy="982662"/>
          </a:xfrm>
          <a:prstGeom prst="ellipse">
            <a:avLst/>
          </a:prstGeom>
          <a:noFill/>
          <a:ln w="57240">
            <a:solidFill>
              <a:srgbClr val="FFFFFF"/>
            </a:solidFill>
            <a:miter lim="800000"/>
            <a:headEnd/>
            <a:tailEnd/>
          </a:ln>
          <a:effectLst>
            <a:outerShdw dist="7178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24963" name="Text Box 96"/>
          <p:cNvSpPr txBox="1">
            <a:spLocks noChangeArrowheads="1"/>
          </p:cNvSpPr>
          <p:nvPr/>
        </p:nvSpPr>
        <p:spPr bwMode="auto">
          <a:xfrm>
            <a:off x="8318500" y="2273300"/>
            <a:ext cx="184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24964" name="Text Box 99"/>
          <p:cNvSpPr txBox="1">
            <a:spLocks noChangeArrowheads="1"/>
          </p:cNvSpPr>
          <p:nvPr/>
        </p:nvSpPr>
        <p:spPr bwMode="auto">
          <a:xfrm>
            <a:off x="8129588" y="2705100"/>
            <a:ext cx="338137"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65</a:t>
            </a:r>
          </a:p>
        </p:txBody>
      </p:sp>
      <p:sp>
        <p:nvSpPr>
          <p:cNvPr id="124965" name="Text Box 89"/>
          <p:cNvSpPr txBox="1">
            <a:spLocks noChangeArrowheads="1"/>
          </p:cNvSpPr>
          <p:nvPr/>
        </p:nvSpPr>
        <p:spPr bwMode="auto">
          <a:xfrm>
            <a:off x="9264650" y="7391400"/>
            <a:ext cx="338138"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66</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100000">
                                          <p:val>
                                            <p:fltVal val="0"/>
                                          </p:val>
                                        </p:tav>
                                        <p:tav tm="100000">
                                          <p:val>
                                            <p:strVal val="#ppt_w"/>
                                          </p:val>
                                        </p:tav>
                                      </p:tavLst>
                                    </p:anim>
                                    <p:anim calcmode="lin" valueType="num">
                                      <p:cBhvr>
                                        <p:cTn id="8" dur="500" fill="hold"/>
                                        <p:tgtEl>
                                          <p:spTgt spid="3"/>
                                        </p:tgtEl>
                                        <p:attrNameLst>
                                          <p:attrName>ppt_h</p:attrName>
                                        </p:attrNameLst>
                                      </p:cBhvr>
                                      <p:tavLst>
                                        <p:tav tm="100000">
                                          <p:val>
                                            <p:fltVal val="0"/>
                                          </p:val>
                                        </p:tav>
                                        <p:tav tm="100000">
                                          <p:val>
                                            <p:strVal val="#ppt_h"/>
                                          </p:val>
                                        </p:tav>
                                      </p:tavLst>
                                    </p:anim>
                                    <p:anim calcmode="lin" valueType="num">
                                      <p:cBhvr>
                                        <p:cTn id="9" dur="500" fill="hold"/>
                                        <p:tgtEl>
                                          <p:spTgt spid="3"/>
                                        </p:tgtEl>
                                        <p:attrNameLst>
                                          <p:attrName>ppt_x</p:attrName>
                                        </p:attrNameLst>
                                      </p:cBhvr>
                                      <p:tavLst>
                                        <p:tav tm="100000">
                                          <p:val>
                                            <p:fltVal val="0.5"/>
                                          </p:val>
                                        </p:tav>
                                        <p:tav tm="100000">
                                          <p:val>
                                            <p:strVal val="#ppt_x"/>
                                          </p:val>
                                        </p:tav>
                                      </p:tavLst>
                                    </p:anim>
                                    <p:anim calcmode="lin" valueType="num">
                                      <p:cBhvr>
                                        <p:cTn id="10" dur="500" fill="hold"/>
                                        <p:tgtEl>
                                          <p:spTgt spid="3"/>
                                        </p:tgtEl>
                                        <p:attrNameLst>
                                          <p:attrName>ppt_y</p:attrName>
                                        </p:attrNameLst>
                                      </p:cBhvr>
                                      <p:tavLst>
                                        <p:tav tm="10000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100000">
                                          <p:val>
                                            <p:fltVal val="0"/>
                                          </p:val>
                                        </p:tav>
                                        <p:tav tm="100000">
                                          <p:val>
                                            <p:strVal val="#ppt_w"/>
                                          </p:val>
                                        </p:tav>
                                      </p:tavLst>
                                    </p:anim>
                                    <p:anim calcmode="lin" valueType="num">
                                      <p:cBhvr>
                                        <p:cTn id="16" dur="500" fill="hold"/>
                                        <p:tgtEl>
                                          <p:spTgt spid="4"/>
                                        </p:tgtEl>
                                        <p:attrNameLst>
                                          <p:attrName>ppt_h</p:attrName>
                                        </p:attrNameLst>
                                      </p:cBhvr>
                                      <p:tavLst>
                                        <p:tav tm="100000">
                                          <p:val>
                                            <p:fltVal val="0"/>
                                          </p:val>
                                        </p:tav>
                                        <p:tav tm="100000">
                                          <p:val>
                                            <p:strVal val="#ppt_h"/>
                                          </p:val>
                                        </p:tav>
                                      </p:tavLst>
                                    </p:anim>
                                    <p:anim calcmode="lin" valueType="num">
                                      <p:cBhvr>
                                        <p:cTn id="17" dur="500" fill="hold"/>
                                        <p:tgtEl>
                                          <p:spTgt spid="4"/>
                                        </p:tgtEl>
                                        <p:attrNameLst>
                                          <p:attrName>ppt_x</p:attrName>
                                        </p:attrNameLst>
                                      </p:cBhvr>
                                      <p:tavLst>
                                        <p:tav tm="100000">
                                          <p:val>
                                            <p:fltVal val="0.5"/>
                                          </p:val>
                                        </p:tav>
                                        <p:tav tm="100000">
                                          <p:val>
                                            <p:strVal val="#ppt_x"/>
                                          </p:val>
                                        </p:tav>
                                      </p:tavLst>
                                    </p:anim>
                                    <p:anim calcmode="lin" valueType="num">
                                      <p:cBhvr>
                                        <p:cTn id="18" dur="500" fill="hold"/>
                                        <p:tgtEl>
                                          <p:spTgt spid="4"/>
                                        </p:tgtEl>
                                        <p:attrNameLst>
                                          <p:attrName>ppt_y</p:attrName>
                                        </p:attrNameLst>
                                      </p:cBhvr>
                                      <p:tavLst>
                                        <p:tav tm="10000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100000">
                                          <p:val>
                                            <p:fltVal val="0"/>
                                          </p:val>
                                        </p:tav>
                                        <p:tav tm="100000">
                                          <p:val>
                                            <p:strVal val="#ppt_w"/>
                                          </p:val>
                                        </p:tav>
                                      </p:tavLst>
                                    </p:anim>
                                    <p:anim calcmode="lin" valueType="num">
                                      <p:cBhvr>
                                        <p:cTn id="24" dur="500" fill="hold"/>
                                        <p:tgtEl>
                                          <p:spTgt spid="5"/>
                                        </p:tgtEl>
                                        <p:attrNameLst>
                                          <p:attrName>ppt_h</p:attrName>
                                        </p:attrNameLst>
                                      </p:cBhvr>
                                      <p:tavLst>
                                        <p:tav tm="100000">
                                          <p:val>
                                            <p:fltVal val="0"/>
                                          </p:val>
                                        </p:tav>
                                        <p:tav tm="100000">
                                          <p:val>
                                            <p:strVal val="#ppt_h"/>
                                          </p:val>
                                        </p:tav>
                                      </p:tavLst>
                                    </p:anim>
                                    <p:anim calcmode="lin" valueType="num">
                                      <p:cBhvr>
                                        <p:cTn id="25" dur="500" fill="hold"/>
                                        <p:tgtEl>
                                          <p:spTgt spid="5"/>
                                        </p:tgtEl>
                                        <p:attrNameLst>
                                          <p:attrName>ppt_x</p:attrName>
                                        </p:attrNameLst>
                                      </p:cBhvr>
                                      <p:tavLst>
                                        <p:tav tm="100000">
                                          <p:val>
                                            <p:fltVal val="0.5"/>
                                          </p:val>
                                        </p:tav>
                                        <p:tav tm="100000">
                                          <p:val>
                                            <p:strVal val="#ppt_x"/>
                                          </p:val>
                                        </p:tav>
                                      </p:tavLst>
                                    </p:anim>
                                    <p:anim calcmode="lin" valueType="num">
                                      <p:cBhvr>
                                        <p:cTn id="26" dur="500" fill="hold"/>
                                        <p:tgtEl>
                                          <p:spTgt spid="5"/>
                                        </p:tgtEl>
                                        <p:attrNameLst>
                                          <p:attrName>ppt_y</p:attrName>
                                        </p:attrNameLst>
                                      </p:cBhvr>
                                      <p:tavLst>
                                        <p:tav tm="100000">
                                          <p:val>
                                            <p:fltVal val="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100000">
                                          <p:val>
                                            <p:fltVal val="0"/>
                                          </p:val>
                                        </p:tav>
                                        <p:tav tm="100000">
                                          <p:val>
                                            <p:strVal val="#ppt_w"/>
                                          </p:val>
                                        </p:tav>
                                      </p:tavLst>
                                    </p:anim>
                                    <p:anim calcmode="lin" valueType="num">
                                      <p:cBhvr>
                                        <p:cTn id="32" dur="500" fill="hold"/>
                                        <p:tgtEl>
                                          <p:spTgt spid="6"/>
                                        </p:tgtEl>
                                        <p:attrNameLst>
                                          <p:attrName>ppt_h</p:attrName>
                                        </p:attrNameLst>
                                      </p:cBhvr>
                                      <p:tavLst>
                                        <p:tav tm="100000">
                                          <p:val>
                                            <p:fltVal val="0"/>
                                          </p:val>
                                        </p:tav>
                                        <p:tav tm="100000">
                                          <p:val>
                                            <p:strVal val="#ppt_h"/>
                                          </p:val>
                                        </p:tav>
                                      </p:tavLst>
                                    </p:anim>
                                    <p:anim calcmode="lin" valueType="num">
                                      <p:cBhvr>
                                        <p:cTn id="33" dur="500" fill="hold"/>
                                        <p:tgtEl>
                                          <p:spTgt spid="6"/>
                                        </p:tgtEl>
                                        <p:attrNameLst>
                                          <p:attrName>ppt_x</p:attrName>
                                        </p:attrNameLst>
                                      </p:cBhvr>
                                      <p:tavLst>
                                        <p:tav tm="100000">
                                          <p:val>
                                            <p:fltVal val="0.5"/>
                                          </p:val>
                                        </p:tav>
                                        <p:tav tm="100000">
                                          <p:val>
                                            <p:strVal val="#ppt_x"/>
                                          </p:val>
                                        </p:tav>
                                      </p:tavLst>
                                    </p:anim>
                                    <p:anim calcmode="lin" valueType="num">
                                      <p:cBhvr>
                                        <p:cTn id="34" dur="500" fill="hold"/>
                                        <p:tgtEl>
                                          <p:spTgt spid="6"/>
                                        </p:tgtEl>
                                        <p:attrNameLst>
                                          <p:attrName>ppt_y</p:attrName>
                                        </p:attrNameLst>
                                      </p:cBhvr>
                                      <p:tavLst>
                                        <p:tav tm="100000">
                                          <p:val>
                                            <p:fltVal val="0.5"/>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528"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100000">
                                          <p:val>
                                            <p:fltVal val="0"/>
                                          </p:val>
                                        </p:tav>
                                        <p:tav tm="100000">
                                          <p:val>
                                            <p:strVal val="#ppt_w"/>
                                          </p:val>
                                        </p:tav>
                                      </p:tavLst>
                                    </p:anim>
                                    <p:anim calcmode="lin" valueType="num">
                                      <p:cBhvr>
                                        <p:cTn id="40" dur="500" fill="hold"/>
                                        <p:tgtEl>
                                          <p:spTgt spid="7"/>
                                        </p:tgtEl>
                                        <p:attrNameLst>
                                          <p:attrName>ppt_h</p:attrName>
                                        </p:attrNameLst>
                                      </p:cBhvr>
                                      <p:tavLst>
                                        <p:tav tm="100000">
                                          <p:val>
                                            <p:fltVal val="0"/>
                                          </p:val>
                                        </p:tav>
                                        <p:tav tm="100000">
                                          <p:val>
                                            <p:strVal val="#ppt_h"/>
                                          </p:val>
                                        </p:tav>
                                      </p:tavLst>
                                    </p:anim>
                                    <p:anim calcmode="lin" valueType="num">
                                      <p:cBhvr>
                                        <p:cTn id="41" dur="500" fill="hold"/>
                                        <p:tgtEl>
                                          <p:spTgt spid="7"/>
                                        </p:tgtEl>
                                        <p:attrNameLst>
                                          <p:attrName>ppt_x</p:attrName>
                                        </p:attrNameLst>
                                      </p:cBhvr>
                                      <p:tavLst>
                                        <p:tav tm="100000">
                                          <p:val>
                                            <p:fltVal val="0.5"/>
                                          </p:val>
                                        </p:tav>
                                        <p:tav tm="100000">
                                          <p:val>
                                            <p:strVal val="#ppt_x"/>
                                          </p:val>
                                        </p:tav>
                                      </p:tavLst>
                                    </p:anim>
                                    <p:anim calcmode="lin" valueType="num">
                                      <p:cBhvr>
                                        <p:cTn id="42" dur="500" fill="hold"/>
                                        <p:tgtEl>
                                          <p:spTgt spid="7"/>
                                        </p:tgtEl>
                                        <p:attrNameLst>
                                          <p:attrName>ppt_y</p:attrName>
                                        </p:attrNameLst>
                                      </p:cBhvr>
                                      <p:tavLst>
                                        <p:tav tm="100000">
                                          <p:val>
                                            <p:fltVal val="0.5"/>
                                          </p:val>
                                        </p:tav>
                                        <p:tav tm="100000">
                                          <p:val>
                                            <p:strVal val="#ppt_y"/>
                                          </p:val>
                                        </p:tav>
                                      </p:tavLst>
                                    </p:anim>
                                  </p:childTnLst>
                                </p:cTn>
                              </p:par>
                            </p:childTnLst>
                          </p:cTn>
                        </p:par>
                        <p:par>
                          <p:cTn id="43" fill="hold" nodeType="afterGroup">
                            <p:stCondLst>
                              <p:cond delay="500"/>
                            </p:stCondLst>
                            <p:childTnLst>
                              <p:par>
                                <p:cTn id="44" presetID="23" presetClass="entr" presetSubtype="528" fill="hold" grpId="0" nodeType="afterEffect">
                                  <p:stCondLst>
                                    <p:cond delay="0"/>
                                  </p:stCondLst>
                                  <p:childTnLst>
                                    <p:set>
                                      <p:cBhvr>
                                        <p:cTn id="45" dur="1" fill="hold">
                                          <p:stCondLst>
                                            <p:cond delay="0"/>
                                          </p:stCondLst>
                                        </p:cTn>
                                        <p:tgtEl>
                                          <p:spTgt spid="223320"/>
                                        </p:tgtEl>
                                        <p:attrNameLst>
                                          <p:attrName>style.visibility</p:attrName>
                                        </p:attrNameLst>
                                      </p:cBhvr>
                                      <p:to>
                                        <p:strVal val="visible"/>
                                      </p:to>
                                    </p:set>
                                    <p:anim calcmode="lin" valueType="num">
                                      <p:cBhvr>
                                        <p:cTn id="46" dur="500" fill="hold"/>
                                        <p:tgtEl>
                                          <p:spTgt spid="223320"/>
                                        </p:tgtEl>
                                        <p:attrNameLst>
                                          <p:attrName>ppt_w</p:attrName>
                                        </p:attrNameLst>
                                      </p:cBhvr>
                                      <p:tavLst>
                                        <p:tav tm="100000">
                                          <p:val>
                                            <p:fltVal val="0"/>
                                          </p:val>
                                        </p:tav>
                                        <p:tav tm="100000">
                                          <p:val>
                                            <p:strVal val="#ppt_w"/>
                                          </p:val>
                                        </p:tav>
                                      </p:tavLst>
                                    </p:anim>
                                    <p:anim calcmode="lin" valueType="num">
                                      <p:cBhvr>
                                        <p:cTn id="47" dur="500" fill="hold"/>
                                        <p:tgtEl>
                                          <p:spTgt spid="223320"/>
                                        </p:tgtEl>
                                        <p:attrNameLst>
                                          <p:attrName>ppt_h</p:attrName>
                                        </p:attrNameLst>
                                      </p:cBhvr>
                                      <p:tavLst>
                                        <p:tav tm="100000">
                                          <p:val>
                                            <p:fltVal val="0"/>
                                          </p:val>
                                        </p:tav>
                                        <p:tav tm="100000">
                                          <p:val>
                                            <p:strVal val="#ppt_h"/>
                                          </p:val>
                                        </p:tav>
                                      </p:tavLst>
                                    </p:anim>
                                    <p:anim calcmode="lin" valueType="num">
                                      <p:cBhvr>
                                        <p:cTn id="48" dur="500" fill="hold"/>
                                        <p:tgtEl>
                                          <p:spTgt spid="223320"/>
                                        </p:tgtEl>
                                        <p:attrNameLst>
                                          <p:attrName>ppt_x</p:attrName>
                                        </p:attrNameLst>
                                      </p:cBhvr>
                                      <p:tavLst>
                                        <p:tav tm="100000">
                                          <p:val>
                                            <p:fltVal val="0.5"/>
                                          </p:val>
                                        </p:tav>
                                        <p:tav tm="100000">
                                          <p:val>
                                            <p:strVal val="#ppt_x"/>
                                          </p:val>
                                        </p:tav>
                                      </p:tavLst>
                                    </p:anim>
                                    <p:anim calcmode="lin" valueType="num">
                                      <p:cBhvr>
                                        <p:cTn id="49" dur="500" fill="hold"/>
                                        <p:tgtEl>
                                          <p:spTgt spid="223320"/>
                                        </p:tgtEl>
                                        <p:attrNameLst>
                                          <p:attrName>ppt_y</p:attrName>
                                        </p:attrNameLst>
                                      </p:cBhvr>
                                      <p:tavLst>
                                        <p:tav tm="100000">
                                          <p:val>
                                            <p:fltVal val="0.5"/>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3" presetClass="entr" presetSubtype="16"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p:cTn id="54" dur="500" fill="hold"/>
                                        <p:tgtEl>
                                          <p:spTgt spid="8"/>
                                        </p:tgtEl>
                                        <p:attrNameLst>
                                          <p:attrName>ppt_w</p:attrName>
                                        </p:attrNameLst>
                                      </p:cBhvr>
                                      <p:tavLst>
                                        <p:tav tm="0">
                                          <p:val>
                                            <p:fltVal val="0"/>
                                          </p:val>
                                        </p:tav>
                                        <p:tav tm="100000">
                                          <p:val>
                                            <p:strVal val="#ppt_w"/>
                                          </p:val>
                                        </p:tav>
                                      </p:tavLst>
                                    </p:anim>
                                    <p:anim calcmode="lin" valueType="num">
                                      <p:cBhvr>
                                        <p:cTn id="55"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3" presetClass="entr" presetSubtype="528" fill="hold" nodeType="click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p:cTn id="60" dur="500" fill="hold"/>
                                        <p:tgtEl>
                                          <p:spTgt spid="9"/>
                                        </p:tgtEl>
                                        <p:attrNameLst>
                                          <p:attrName>ppt_w</p:attrName>
                                        </p:attrNameLst>
                                      </p:cBhvr>
                                      <p:tavLst>
                                        <p:tav tm="100000">
                                          <p:val>
                                            <p:fltVal val="0"/>
                                          </p:val>
                                        </p:tav>
                                        <p:tav tm="100000">
                                          <p:val>
                                            <p:strVal val="#ppt_w"/>
                                          </p:val>
                                        </p:tav>
                                      </p:tavLst>
                                    </p:anim>
                                    <p:anim calcmode="lin" valueType="num">
                                      <p:cBhvr>
                                        <p:cTn id="61" dur="500" fill="hold"/>
                                        <p:tgtEl>
                                          <p:spTgt spid="9"/>
                                        </p:tgtEl>
                                        <p:attrNameLst>
                                          <p:attrName>ppt_h</p:attrName>
                                        </p:attrNameLst>
                                      </p:cBhvr>
                                      <p:tavLst>
                                        <p:tav tm="100000">
                                          <p:val>
                                            <p:fltVal val="0"/>
                                          </p:val>
                                        </p:tav>
                                        <p:tav tm="100000">
                                          <p:val>
                                            <p:strVal val="#ppt_h"/>
                                          </p:val>
                                        </p:tav>
                                      </p:tavLst>
                                    </p:anim>
                                    <p:anim calcmode="lin" valueType="num">
                                      <p:cBhvr>
                                        <p:cTn id="62" dur="500" fill="hold"/>
                                        <p:tgtEl>
                                          <p:spTgt spid="9"/>
                                        </p:tgtEl>
                                        <p:attrNameLst>
                                          <p:attrName>ppt_x</p:attrName>
                                        </p:attrNameLst>
                                      </p:cBhvr>
                                      <p:tavLst>
                                        <p:tav tm="100000">
                                          <p:val>
                                            <p:fltVal val="0.5"/>
                                          </p:val>
                                        </p:tav>
                                        <p:tav tm="100000">
                                          <p:val>
                                            <p:strVal val="#ppt_x"/>
                                          </p:val>
                                        </p:tav>
                                      </p:tavLst>
                                    </p:anim>
                                    <p:anim calcmode="lin" valueType="num">
                                      <p:cBhvr>
                                        <p:cTn id="63" dur="500" fill="hold"/>
                                        <p:tgtEl>
                                          <p:spTgt spid="9"/>
                                        </p:tgtEl>
                                        <p:attrNameLst>
                                          <p:attrName>ppt_y</p:attrName>
                                        </p:attrNameLst>
                                      </p:cBhvr>
                                      <p:tavLst>
                                        <p:tav tm="100000">
                                          <p:val>
                                            <p:fltVal val="0.5"/>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3" presetClass="entr" presetSubtype="528" fill="hold" nodeType="clickEffect">
                                  <p:stCondLst>
                                    <p:cond delay="0"/>
                                  </p:stCondLst>
                                  <p:childTnLst>
                                    <p:set>
                                      <p:cBhvr>
                                        <p:cTn id="67" dur="1" fill="hold">
                                          <p:stCondLst>
                                            <p:cond delay="0"/>
                                          </p:stCondLst>
                                        </p:cTn>
                                        <p:tgtEl>
                                          <p:spTgt spid="183"/>
                                        </p:tgtEl>
                                        <p:attrNameLst>
                                          <p:attrName>style.visibility</p:attrName>
                                        </p:attrNameLst>
                                      </p:cBhvr>
                                      <p:to>
                                        <p:strVal val="visible"/>
                                      </p:to>
                                    </p:set>
                                    <p:anim calcmode="lin" valueType="num">
                                      <p:cBhvr>
                                        <p:cTn id="68" dur="500" fill="hold"/>
                                        <p:tgtEl>
                                          <p:spTgt spid="183"/>
                                        </p:tgtEl>
                                        <p:attrNameLst>
                                          <p:attrName>ppt_w</p:attrName>
                                        </p:attrNameLst>
                                      </p:cBhvr>
                                      <p:tavLst>
                                        <p:tav tm="100000">
                                          <p:val>
                                            <p:fltVal val="0"/>
                                          </p:val>
                                        </p:tav>
                                        <p:tav tm="100000">
                                          <p:val>
                                            <p:strVal val="#ppt_w"/>
                                          </p:val>
                                        </p:tav>
                                      </p:tavLst>
                                    </p:anim>
                                    <p:anim calcmode="lin" valueType="num">
                                      <p:cBhvr>
                                        <p:cTn id="69" dur="500" fill="hold"/>
                                        <p:tgtEl>
                                          <p:spTgt spid="183"/>
                                        </p:tgtEl>
                                        <p:attrNameLst>
                                          <p:attrName>ppt_h</p:attrName>
                                        </p:attrNameLst>
                                      </p:cBhvr>
                                      <p:tavLst>
                                        <p:tav tm="100000">
                                          <p:val>
                                            <p:fltVal val="0"/>
                                          </p:val>
                                        </p:tav>
                                        <p:tav tm="100000">
                                          <p:val>
                                            <p:strVal val="#ppt_h"/>
                                          </p:val>
                                        </p:tav>
                                      </p:tavLst>
                                    </p:anim>
                                    <p:anim calcmode="lin" valueType="num">
                                      <p:cBhvr>
                                        <p:cTn id="70" dur="500" fill="hold"/>
                                        <p:tgtEl>
                                          <p:spTgt spid="183"/>
                                        </p:tgtEl>
                                        <p:attrNameLst>
                                          <p:attrName>ppt_x</p:attrName>
                                        </p:attrNameLst>
                                      </p:cBhvr>
                                      <p:tavLst>
                                        <p:tav tm="100000">
                                          <p:val>
                                            <p:fltVal val="0.5"/>
                                          </p:val>
                                        </p:tav>
                                        <p:tav tm="100000">
                                          <p:val>
                                            <p:strVal val="#ppt_x"/>
                                          </p:val>
                                        </p:tav>
                                      </p:tavLst>
                                    </p:anim>
                                    <p:anim calcmode="lin" valueType="num">
                                      <p:cBhvr>
                                        <p:cTn id="71" dur="500" fill="hold"/>
                                        <p:tgtEl>
                                          <p:spTgt spid="183"/>
                                        </p:tgtEl>
                                        <p:attrNameLst>
                                          <p:attrName>ppt_y</p:attrName>
                                        </p:attrNameLst>
                                      </p:cBhvr>
                                      <p:tavLst>
                                        <p:tav tm="100000">
                                          <p:val>
                                            <p:fltVal val="0.5"/>
                                          </p:val>
                                        </p:tav>
                                        <p:tav tm="100000">
                                          <p:val>
                                            <p:strVal val="#ppt_y"/>
                                          </p:val>
                                        </p:tav>
                                      </p:tavLst>
                                    </p:anim>
                                  </p:childTnLst>
                                </p:cTn>
                              </p:par>
                            </p:childTnLst>
                          </p:cTn>
                        </p:par>
                        <p:par>
                          <p:cTn id="72" fill="hold" nodeType="afterGroup">
                            <p:stCondLst>
                              <p:cond delay="500"/>
                            </p:stCondLst>
                            <p:childTnLst>
                              <p:par>
                                <p:cTn id="73" presetID="23" presetClass="entr" presetSubtype="16"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p:cTn id="75" dur="500" fill="hold"/>
                                        <p:tgtEl>
                                          <p:spTgt spid="10"/>
                                        </p:tgtEl>
                                        <p:attrNameLst>
                                          <p:attrName>ppt_w</p:attrName>
                                        </p:attrNameLst>
                                      </p:cBhvr>
                                      <p:tavLst>
                                        <p:tav tm="0">
                                          <p:val>
                                            <p:fltVal val="0"/>
                                          </p:val>
                                        </p:tav>
                                        <p:tav tm="100000">
                                          <p:val>
                                            <p:strVal val="#ppt_w"/>
                                          </p:val>
                                        </p:tav>
                                      </p:tavLst>
                                    </p:anim>
                                    <p:anim calcmode="lin" valueType="num">
                                      <p:cBhvr>
                                        <p:cTn id="76" dur="500" fill="hold"/>
                                        <p:tgtEl>
                                          <p:spTgt spid="10"/>
                                        </p:tgtEl>
                                        <p:attrNameLst>
                                          <p:attrName>ppt_h</p:attrName>
                                        </p:attrNameLst>
                                      </p:cBhvr>
                                      <p:tavLst>
                                        <p:tav tm="0">
                                          <p:val>
                                            <p:fltVal val="0"/>
                                          </p:val>
                                        </p:tav>
                                        <p:tav tm="100000">
                                          <p:val>
                                            <p:strVal val="#ppt_h"/>
                                          </p:val>
                                        </p:tav>
                                      </p:tavLst>
                                    </p:anim>
                                  </p:childTnLst>
                                </p:cTn>
                              </p:par>
                            </p:childTnLst>
                          </p:cTn>
                        </p:par>
                        <p:par>
                          <p:cTn id="77" fill="hold" nodeType="afterGroup">
                            <p:stCondLst>
                              <p:cond delay="1000"/>
                            </p:stCondLst>
                            <p:childTnLst>
                              <p:par>
                                <p:cTn id="78" presetID="23" presetClass="entr" presetSubtype="528" fill="hold" grpId="0" nodeType="afterEffect">
                                  <p:stCondLst>
                                    <p:cond delay="0"/>
                                  </p:stCondLst>
                                  <p:childTnLst>
                                    <p:set>
                                      <p:cBhvr>
                                        <p:cTn id="79" dur="1" fill="hold">
                                          <p:stCondLst>
                                            <p:cond delay="0"/>
                                          </p:stCondLst>
                                        </p:cTn>
                                        <p:tgtEl>
                                          <p:spTgt spid="147"/>
                                        </p:tgtEl>
                                        <p:attrNameLst>
                                          <p:attrName>style.visibility</p:attrName>
                                        </p:attrNameLst>
                                      </p:cBhvr>
                                      <p:to>
                                        <p:strVal val="visible"/>
                                      </p:to>
                                    </p:set>
                                    <p:anim calcmode="lin" valueType="num">
                                      <p:cBhvr>
                                        <p:cTn id="80" dur="500" fill="hold"/>
                                        <p:tgtEl>
                                          <p:spTgt spid="147"/>
                                        </p:tgtEl>
                                        <p:attrNameLst>
                                          <p:attrName>ppt_w</p:attrName>
                                        </p:attrNameLst>
                                      </p:cBhvr>
                                      <p:tavLst>
                                        <p:tav tm="100000">
                                          <p:val>
                                            <p:fltVal val="0"/>
                                          </p:val>
                                        </p:tav>
                                        <p:tav tm="100000">
                                          <p:val>
                                            <p:strVal val="#ppt_w"/>
                                          </p:val>
                                        </p:tav>
                                      </p:tavLst>
                                    </p:anim>
                                    <p:anim calcmode="lin" valueType="num">
                                      <p:cBhvr>
                                        <p:cTn id="81" dur="500" fill="hold"/>
                                        <p:tgtEl>
                                          <p:spTgt spid="147"/>
                                        </p:tgtEl>
                                        <p:attrNameLst>
                                          <p:attrName>ppt_h</p:attrName>
                                        </p:attrNameLst>
                                      </p:cBhvr>
                                      <p:tavLst>
                                        <p:tav tm="100000">
                                          <p:val>
                                            <p:fltVal val="0"/>
                                          </p:val>
                                        </p:tav>
                                        <p:tav tm="100000">
                                          <p:val>
                                            <p:strVal val="#ppt_h"/>
                                          </p:val>
                                        </p:tav>
                                      </p:tavLst>
                                    </p:anim>
                                    <p:anim calcmode="lin" valueType="num">
                                      <p:cBhvr>
                                        <p:cTn id="82" dur="500" fill="hold"/>
                                        <p:tgtEl>
                                          <p:spTgt spid="147"/>
                                        </p:tgtEl>
                                        <p:attrNameLst>
                                          <p:attrName>ppt_x</p:attrName>
                                        </p:attrNameLst>
                                      </p:cBhvr>
                                      <p:tavLst>
                                        <p:tav tm="100000">
                                          <p:val>
                                            <p:fltVal val="0.5"/>
                                          </p:val>
                                        </p:tav>
                                        <p:tav tm="100000">
                                          <p:val>
                                            <p:strVal val="#ppt_x"/>
                                          </p:val>
                                        </p:tav>
                                      </p:tavLst>
                                    </p:anim>
                                    <p:anim calcmode="lin" valueType="num">
                                      <p:cBhvr>
                                        <p:cTn id="83" dur="500" fill="hold"/>
                                        <p:tgtEl>
                                          <p:spTgt spid="147"/>
                                        </p:tgtEl>
                                        <p:attrNameLst>
                                          <p:attrName>ppt_y</p:attrName>
                                        </p:attrNameLst>
                                      </p:cBhvr>
                                      <p:tavLst>
                                        <p:tav tm="100000">
                                          <p:val>
                                            <p:fltVal val="0.5"/>
                                          </p:val>
                                        </p:tav>
                                        <p:tav tm="100000">
                                          <p:val>
                                            <p:strVal val="#ppt_y"/>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23" presetClass="entr" presetSubtype="16" fill="hold" nodeType="clickEffect">
                                  <p:stCondLst>
                                    <p:cond delay="0"/>
                                  </p:stCondLst>
                                  <p:childTnLst>
                                    <p:set>
                                      <p:cBhvr>
                                        <p:cTn id="87" dur="1" fill="hold">
                                          <p:stCondLst>
                                            <p:cond delay="0"/>
                                          </p:stCondLst>
                                        </p:cTn>
                                        <p:tgtEl>
                                          <p:spTgt spid="12"/>
                                        </p:tgtEl>
                                        <p:attrNameLst>
                                          <p:attrName>style.visibility</p:attrName>
                                        </p:attrNameLst>
                                      </p:cBhvr>
                                      <p:to>
                                        <p:strVal val="visible"/>
                                      </p:to>
                                    </p:set>
                                    <p:anim calcmode="lin" valueType="num">
                                      <p:cBhvr>
                                        <p:cTn id="88" dur="500" fill="hold"/>
                                        <p:tgtEl>
                                          <p:spTgt spid="12"/>
                                        </p:tgtEl>
                                        <p:attrNameLst>
                                          <p:attrName>ppt_w</p:attrName>
                                        </p:attrNameLst>
                                      </p:cBhvr>
                                      <p:tavLst>
                                        <p:tav tm="0">
                                          <p:val>
                                            <p:fltVal val="0"/>
                                          </p:val>
                                        </p:tav>
                                        <p:tav tm="100000">
                                          <p:val>
                                            <p:strVal val="#ppt_w"/>
                                          </p:val>
                                        </p:tav>
                                      </p:tavLst>
                                    </p:anim>
                                    <p:anim calcmode="lin" valueType="num">
                                      <p:cBhvr>
                                        <p:cTn id="89" dur="500" fill="hold"/>
                                        <p:tgtEl>
                                          <p:spTgt spid="12"/>
                                        </p:tgtEl>
                                        <p:attrNameLst>
                                          <p:attrName>ppt_h</p:attrName>
                                        </p:attrNameLst>
                                      </p:cBhvr>
                                      <p:tavLst>
                                        <p:tav tm="0">
                                          <p:val>
                                            <p:fltVal val="0"/>
                                          </p:val>
                                        </p:tav>
                                        <p:tav tm="100000">
                                          <p:val>
                                            <p:strVal val="#ppt_h"/>
                                          </p:val>
                                        </p:tav>
                                      </p:tavLst>
                                    </p:anim>
                                  </p:childTnLst>
                                </p:cTn>
                              </p:par>
                            </p:childTnLst>
                          </p:cTn>
                        </p:par>
                        <p:par>
                          <p:cTn id="90" fill="hold" nodeType="afterGroup">
                            <p:stCondLst>
                              <p:cond delay="500"/>
                            </p:stCondLst>
                            <p:childTnLst>
                              <p:par>
                                <p:cTn id="91" presetID="23" presetClass="entr" presetSubtype="528" fill="hold" grpId="0" nodeType="afterEffect">
                                  <p:stCondLst>
                                    <p:cond delay="0"/>
                                  </p:stCondLst>
                                  <p:childTnLst>
                                    <p:set>
                                      <p:cBhvr>
                                        <p:cTn id="92" dur="1" fill="hold">
                                          <p:stCondLst>
                                            <p:cond delay="0"/>
                                          </p:stCondLst>
                                        </p:cTn>
                                        <p:tgtEl>
                                          <p:spTgt spid="184"/>
                                        </p:tgtEl>
                                        <p:attrNameLst>
                                          <p:attrName>style.visibility</p:attrName>
                                        </p:attrNameLst>
                                      </p:cBhvr>
                                      <p:to>
                                        <p:strVal val="visible"/>
                                      </p:to>
                                    </p:set>
                                    <p:anim calcmode="lin" valueType="num">
                                      <p:cBhvr>
                                        <p:cTn id="93" dur="500" fill="hold"/>
                                        <p:tgtEl>
                                          <p:spTgt spid="184"/>
                                        </p:tgtEl>
                                        <p:attrNameLst>
                                          <p:attrName>ppt_w</p:attrName>
                                        </p:attrNameLst>
                                      </p:cBhvr>
                                      <p:tavLst>
                                        <p:tav tm="100000">
                                          <p:val>
                                            <p:fltVal val="0"/>
                                          </p:val>
                                        </p:tav>
                                        <p:tav tm="100000">
                                          <p:val>
                                            <p:strVal val="#ppt_w"/>
                                          </p:val>
                                        </p:tav>
                                      </p:tavLst>
                                    </p:anim>
                                    <p:anim calcmode="lin" valueType="num">
                                      <p:cBhvr>
                                        <p:cTn id="94" dur="500" fill="hold"/>
                                        <p:tgtEl>
                                          <p:spTgt spid="184"/>
                                        </p:tgtEl>
                                        <p:attrNameLst>
                                          <p:attrName>ppt_h</p:attrName>
                                        </p:attrNameLst>
                                      </p:cBhvr>
                                      <p:tavLst>
                                        <p:tav tm="100000">
                                          <p:val>
                                            <p:fltVal val="0"/>
                                          </p:val>
                                        </p:tav>
                                        <p:tav tm="100000">
                                          <p:val>
                                            <p:strVal val="#ppt_h"/>
                                          </p:val>
                                        </p:tav>
                                      </p:tavLst>
                                    </p:anim>
                                    <p:anim calcmode="lin" valueType="num">
                                      <p:cBhvr>
                                        <p:cTn id="95" dur="500" fill="hold"/>
                                        <p:tgtEl>
                                          <p:spTgt spid="184"/>
                                        </p:tgtEl>
                                        <p:attrNameLst>
                                          <p:attrName>ppt_x</p:attrName>
                                        </p:attrNameLst>
                                      </p:cBhvr>
                                      <p:tavLst>
                                        <p:tav tm="100000">
                                          <p:val>
                                            <p:fltVal val="0.5"/>
                                          </p:val>
                                        </p:tav>
                                        <p:tav tm="100000">
                                          <p:val>
                                            <p:strVal val="#ppt_x"/>
                                          </p:val>
                                        </p:tav>
                                      </p:tavLst>
                                    </p:anim>
                                    <p:anim calcmode="lin" valueType="num">
                                      <p:cBhvr>
                                        <p:cTn id="96" dur="500" fill="hold"/>
                                        <p:tgtEl>
                                          <p:spTgt spid="184"/>
                                        </p:tgtEl>
                                        <p:attrNameLst>
                                          <p:attrName>ppt_y</p:attrName>
                                        </p:attrNameLst>
                                      </p:cBhvr>
                                      <p:tavLst>
                                        <p:tav tm="100000">
                                          <p:val>
                                            <p:fltVal val="0.5"/>
                                          </p:val>
                                        </p:tav>
                                        <p:tav tm="100000">
                                          <p:val>
                                            <p:strVal val="#ppt_y"/>
                                          </p:val>
                                        </p:tav>
                                      </p:tavLst>
                                    </p:anim>
                                  </p:childTnLst>
                                </p:cTn>
                              </p:par>
                            </p:childTnLst>
                          </p:cTn>
                        </p:par>
                      </p:childTnLst>
                    </p:cTn>
                  </p:par>
                  <p:par>
                    <p:cTn id="97" fill="hold" nodeType="clickPar">
                      <p:stCondLst>
                        <p:cond delay="indefinite"/>
                      </p:stCondLst>
                      <p:childTnLst>
                        <p:par>
                          <p:cTn id="98" fill="hold" nodeType="withGroup">
                            <p:stCondLst>
                              <p:cond delay="0"/>
                            </p:stCondLst>
                            <p:childTnLst>
                              <p:par>
                                <p:cTn id="99" presetID="23" presetClass="entr" presetSubtype="528" fill="hold" nodeType="clickEffect">
                                  <p:stCondLst>
                                    <p:cond delay="0"/>
                                  </p:stCondLst>
                                  <p:childTnLst>
                                    <p:set>
                                      <p:cBhvr>
                                        <p:cTn id="100" dur="1" fill="hold">
                                          <p:stCondLst>
                                            <p:cond delay="0"/>
                                          </p:stCondLst>
                                        </p:cTn>
                                        <p:tgtEl>
                                          <p:spTgt spid="13"/>
                                        </p:tgtEl>
                                        <p:attrNameLst>
                                          <p:attrName>style.visibility</p:attrName>
                                        </p:attrNameLst>
                                      </p:cBhvr>
                                      <p:to>
                                        <p:strVal val="visible"/>
                                      </p:to>
                                    </p:set>
                                    <p:anim calcmode="lin" valueType="num">
                                      <p:cBhvr>
                                        <p:cTn id="101" dur="500" fill="hold"/>
                                        <p:tgtEl>
                                          <p:spTgt spid="13"/>
                                        </p:tgtEl>
                                        <p:attrNameLst>
                                          <p:attrName>ppt_w</p:attrName>
                                        </p:attrNameLst>
                                      </p:cBhvr>
                                      <p:tavLst>
                                        <p:tav tm="100000">
                                          <p:val>
                                            <p:fltVal val="0"/>
                                          </p:val>
                                        </p:tav>
                                        <p:tav tm="100000">
                                          <p:val>
                                            <p:strVal val="#ppt_w"/>
                                          </p:val>
                                        </p:tav>
                                      </p:tavLst>
                                    </p:anim>
                                    <p:anim calcmode="lin" valueType="num">
                                      <p:cBhvr>
                                        <p:cTn id="102" dur="500" fill="hold"/>
                                        <p:tgtEl>
                                          <p:spTgt spid="13"/>
                                        </p:tgtEl>
                                        <p:attrNameLst>
                                          <p:attrName>ppt_h</p:attrName>
                                        </p:attrNameLst>
                                      </p:cBhvr>
                                      <p:tavLst>
                                        <p:tav tm="100000">
                                          <p:val>
                                            <p:fltVal val="0"/>
                                          </p:val>
                                        </p:tav>
                                        <p:tav tm="100000">
                                          <p:val>
                                            <p:strVal val="#ppt_h"/>
                                          </p:val>
                                        </p:tav>
                                      </p:tavLst>
                                    </p:anim>
                                    <p:anim calcmode="lin" valueType="num">
                                      <p:cBhvr>
                                        <p:cTn id="103" dur="500" fill="hold"/>
                                        <p:tgtEl>
                                          <p:spTgt spid="13"/>
                                        </p:tgtEl>
                                        <p:attrNameLst>
                                          <p:attrName>ppt_x</p:attrName>
                                        </p:attrNameLst>
                                      </p:cBhvr>
                                      <p:tavLst>
                                        <p:tav tm="100000">
                                          <p:val>
                                            <p:fltVal val="0.5"/>
                                          </p:val>
                                        </p:tav>
                                        <p:tav tm="100000">
                                          <p:val>
                                            <p:strVal val="#ppt_x"/>
                                          </p:val>
                                        </p:tav>
                                      </p:tavLst>
                                    </p:anim>
                                    <p:anim calcmode="lin" valueType="num">
                                      <p:cBhvr>
                                        <p:cTn id="104" dur="500" fill="hold"/>
                                        <p:tgtEl>
                                          <p:spTgt spid="13"/>
                                        </p:tgtEl>
                                        <p:attrNameLst>
                                          <p:attrName>ppt_y</p:attrName>
                                        </p:attrNameLst>
                                      </p:cBhvr>
                                      <p:tavLst>
                                        <p:tav tm="100000">
                                          <p:val>
                                            <p:fltVal val="0.5"/>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3" presetClass="entr" presetSubtype="528" fill="hold" nodeType="clickEffect">
                                  <p:stCondLst>
                                    <p:cond delay="0"/>
                                  </p:stCondLst>
                                  <p:childTnLst>
                                    <p:set>
                                      <p:cBhvr>
                                        <p:cTn id="108" dur="1" fill="hold">
                                          <p:stCondLst>
                                            <p:cond delay="0"/>
                                          </p:stCondLst>
                                        </p:cTn>
                                        <p:tgtEl>
                                          <p:spTgt spid="14"/>
                                        </p:tgtEl>
                                        <p:attrNameLst>
                                          <p:attrName>style.visibility</p:attrName>
                                        </p:attrNameLst>
                                      </p:cBhvr>
                                      <p:to>
                                        <p:strVal val="visible"/>
                                      </p:to>
                                    </p:set>
                                    <p:anim calcmode="lin" valueType="num">
                                      <p:cBhvr>
                                        <p:cTn id="109" dur="500" fill="hold"/>
                                        <p:tgtEl>
                                          <p:spTgt spid="14"/>
                                        </p:tgtEl>
                                        <p:attrNameLst>
                                          <p:attrName>ppt_w</p:attrName>
                                        </p:attrNameLst>
                                      </p:cBhvr>
                                      <p:tavLst>
                                        <p:tav tm="100000">
                                          <p:val>
                                            <p:fltVal val="0"/>
                                          </p:val>
                                        </p:tav>
                                        <p:tav tm="100000">
                                          <p:val>
                                            <p:strVal val="#ppt_w"/>
                                          </p:val>
                                        </p:tav>
                                      </p:tavLst>
                                    </p:anim>
                                    <p:anim calcmode="lin" valueType="num">
                                      <p:cBhvr>
                                        <p:cTn id="110" dur="500" fill="hold"/>
                                        <p:tgtEl>
                                          <p:spTgt spid="14"/>
                                        </p:tgtEl>
                                        <p:attrNameLst>
                                          <p:attrName>ppt_h</p:attrName>
                                        </p:attrNameLst>
                                      </p:cBhvr>
                                      <p:tavLst>
                                        <p:tav tm="100000">
                                          <p:val>
                                            <p:fltVal val="0"/>
                                          </p:val>
                                        </p:tav>
                                        <p:tav tm="100000">
                                          <p:val>
                                            <p:strVal val="#ppt_h"/>
                                          </p:val>
                                        </p:tav>
                                      </p:tavLst>
                                    </p:anim>
                                    <p:anim calcmode="lin" valueType="num">
                                      <p:cBhvr>
                                        <p:cTn id="111" dur="500" fill="hold"/>
                                        <p:tgtEl>
                                          <p:spTgt spid="14"/>
                                        </p:tgtEl>
                                        <p:attrNameLst>
                                          <p:attrName>ppt_x</p:attrName>
                                        </p:attrNameLst>
                                      </p:cBhvr>
                                      <p:tavLst>
                                        <p:tav tm="100000">
                                          <p:val>
                                            <p:fltVal val="0.5"/>
                                          </p:val>
                                        </p:tav>
                                        <p:tav tm="100000">
                                          <p:val>
                                            <p:strVal val="#ppt_x"/>
                                          </p:val>
                                        </p:tav>
                                      </p:tavLst>
                                    </p:anim>
                                    <p:anim calcmode="lin" valueType="num">
                                      <p:cBhvr>
                                        <p:cTn id="112" dur="500" fill="hold"/>
                                        <p:tgtEl>
                                          <p:spTgt spid="14"/>
                                        </p:tgtEl>
                                        <p:attrNameLst>
                                          <p:attrName>ppt_y</p:attrName>
                                        </p:attrNameLst>
                                      </p:cBhvr>
                                      <p:tavLst>
                                        <p:tav tm="100000">
                                          <p:val>
                                            <p:fltVal val="0.5"/>
                                          </p:val>
                                        </p:tav>
                                        <p:tav tm="100000">
                                          <p:val>
                                            <p:strVal val="#ppt_y"/>
                                          </p:val>
                                        </p:tav>
                                      </p:tavLst>
                                    </p:anim>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3" presetClass="entr" presetSubtype="528" fill="hold" nodeType="clickEffect">
                                  <p:stCondLst>
                                    <p:cond delay="0"/>
                                  </p:stCondLst>
                                  <p:childTnLst>
                                    <p:set>
                                      <p:cBhvr>
                                        <p:cTn id="116" dur="1" fill="hold">
                                          <p:stCondLst>
                                            <p:cond delay="0"/>
                                          </p:stCondLst>
                                        </p:cTn>
                                        <p:tgtEl>
                                          <p:spTgt spid="15"/>
                                        </p:tgtEl>
                                        <p:attrNameLst>
                                          <p:attrName>style.visibility</p:attrName>
                                        </p:attrNameLst>
                                      </p:cBhvr>
                                      <p:to>
                                        <p:strVal val="visible"/>
                                      </p:to>
                                    </p:set>
                                    <p:anim calcmode="lin" valueType="num">
                                      <p:cBhvr>
                                        <p:cTn id="117" dur="500" fill="hold"/>
                                        <p:tgtEl>
                                          <p:spTgt spid="15"/>
                                        </p:tgtEl>
                                        <p:attrNameLst>
                                          <p:attrName>ppt_w</p:attrName>
                                        </p:attrNameLst>
                                      </p:cBhvr>
                                      <p:tavLst>
                                        <p:tav tm="100000">
                                          <p:val>
                                            <p:fltVal val="0"/>
                                          </p:val>
                                        </p:tav>
                                        <p:tav tm="100000">
                                          <p:val>
                                            <p:strVal val="#ppt_w"/>
                                          </p:val>
                                        </p:tav>
                                      </p:tavLst>
                                    </p:anim>
                                    <p:anim calcmode="lin" valueType="num">
                                      <p:cBhvr>
                                        <p:cTn id="118" dur="500" fill="hold"/>
                                        <p:tgtEl>
                                          <p:spTgt spid="15"/>
                                        </p:tgtEl>
                                        <p:attrNameLst>
                                          <p:attrName>ppt_h</p:attrName>
                                        </p:attrNameLst>
                                      </p:cBhvr>
                                      <p:tavLst>
                                        <p:tav tm="100000">
                                          <p:val>
                                            <p:fltVal val="0"/>
                                          </p:val>
                                        </p:tav>
                                        <p:tav tm="100000">
                                          <p:val>
                                            <p:strVal val="#ppt_h"/>
                                          </p:val>
                                        </p:tav>
                                      </p:tavLst>
                                    </p:anim>
                                    <p:anim calcmode="lin" valueType="num">
                                      <p:cBhvr>
                                        <p:cTn id="119" dur="500" fill="hold"/>
                                        <p:tgtEl>
                                          <p:spTgt spid="15"/>
                                        </p:tgtEl>
                                        <p:attrNameLst>
                                          <p:attrName>ppt_x</p:attrName>
                                        </p:attrNameLst>
                                      </p:cBhvr>
                                      <p:tavLst>
                                        <p:tav tm="100000">
                                          <p:val>
                                            <p:fltVal val="0.5"/>
                                          </p:val>
                                        </p:tav>
                                        <p:tav tm="100000">
                                          <p:val>
                                            <p:strVal val="#ppt_x"/>
                                          </p:val>
                                        </p:tav>
                                      </p:tavLst>
                                    </p:anim>
                                    <p:anim calcmode="lin" valueType="num">
                                      <p:cBhvr>
                                        <p:cTn id="120" dur="500" fill="hold"/>
                                        <p:tgtEl>
                                          <p:spTgt spid="15"/>
                                        </p:tgtEl>
                                        <p:attrNameLst>
                                          <p:attrName>ppt_y</p:attrName>
                                        </p:attrNameLst>
                                      </p:cBhvr>
                                      <p:tavLst>
                                        <p:tav tm="100000">
                                          <p:val>
                                            <p:fltVal val="0.5"/>
                                          </p:val>
                                        </p:tav>
                                        <p:tav tm="100000">
                                          <p:val>
                                            <p:strVal val="#ppt_y"/>
                                          </p:val>
                                        </p:tav>
                                      </p:tavLst>
                                    </p:anim>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3" presetClass="entr" presetSubtype="528" fill="hold" nodeType="clickEffect">
                                  <p:stCondLst>
                                    <p:cond delay="0"/>
                                  </p:stCondLst>
                                  <p:childTnLst>
                                    <p:set>
                                      <p:cBhvr>
                                        <p:cTn id="124" dur="1" fill="hold">
                                          <p:stCondLst>
                                            <p:cond delay="0"/>
                                          </p:stCondLst>
                                        </p:cTn>
                                        <p:tgtEl>
                                          <p:spTgt spid="16"/>
                                        </p:tgtEl>
                                        <p:attrNameLst>
                                          <p:attrName>style.visibility</p:attrName>
                                        </p:attrNameLst>
                                      </p:cBhvr>
                                      <p:to>
                                        <p:strVal val="visible"/>
                                      </p:to>
                                    </p:set>
                                    <p:anim calcmode="lin" valueType="num">
                                      <p:cBhvr>
                                        <p:cTn id="125" dur="500" fill="hold"/>
                                        <p:tgtEl>
                                          <p:spTgt spid="16"/>
                                        </p:tgtEl>
                                        <p:attrNameLst>
                                          <p:attrName>ppt_w</p:attrName>
                                        </p:attrNameLst>
                                      </p:cBhvr>
                                      <p:tavLst>
                                        <p:tav tm="100000">
                                          <p:val>
                                            <p:fltVal val="0"/>
                                          </p:val>
                                        </p:tav>
                                        <p:tav tm="100000">
                                          <p:val>
                                            <p:strVal val="#ppt_w"/>
                                          </p:val>
                                        </p:tav>
                                      </p:tavLst>
                                    </p:anim>
                                    <p:anim calcmode="lin" valueType="num">
                                      <p:cBhvr>
                                        <p:cTn id="126" dur="500" fill="hold"/>
                                        <p:tgtEl>
                                          <p:spTgt spid="16"/>
                                        </p:tgtEl>
                                        <p:attrNameLst>
                                          <p:attrName>ppt_h</p:attrName>
                                        </p:attrNameLst>
                                      </p:cBhvr>
                                      <p:tavLst>
                                        <p:tav tm="100000">
                                          <p:val>
                                            <p:fltVal val="0"/>
                                          </p:val>
                                        </p:tav>
                                        <p:tav tm="100000">
                                          <p:val>
                                            <p:strVal val="#ppt_h"/>
                                          </p:val>
                                        </p:tav>
                                      </p:tavLst>
                                    </p:anim>
                                    <p:anim calcmode="lin" valueType="num">
                                      <p:cBhvr>
                                        <p:cTn id="127" dur="500" fill="hold"/>
                                        <p:tgtEl>
                                          <p:spTgt spid="16"/>
                                        </p:tgtEl>
                                        <p:attrNameLst>
                                          <p:attrName>ppt_x</p:attrName>
                                        </p:attrNameLst>
                                      </p:cBhvr>
                                      <p:tavLst>
                                        <p:tav tm="100000">
                                          <p:val>
                                            <p:fltVal val="0.5"/>
                                          </p:val>
                                        </p:tav>
                                        <p:tav tm="100000">
                                          <p:val>
                                            <p:strVal val="#ppt_x"/>
                                          </p:val>
                                        </p:tav>
                                      </p:tavLst>
                                    </p:anim>
                                    <p:anim calcmode="lin" valueType="num">
                                      <p:cBhvr>
                                        <p:cTn id="128" dur="500" fill="hold"/>
                                        <p:tgtEl>
                                          <p:spTgt spid="16"/>
                                        </p:tgtEl>
                                        <p:attrNameLst>
                                          <p:attrName>ppt_y</p:attrName>
                                        </p:attrNameLst>
                                      </p:cBhvr>
                                      <p:tavLst>
                                        <p:tav tm="100000">
                                          <p:val>
                                            <p:fltVal val="0.5"/>
                                          </p:val>
                                        </p:tav>
                                        <p:tav tm="100000">
                                          <p:val>
                                            <p:strVal val="#ppt_y"/>
                                          </p:val>
                                        </p:tav>
                                      </p:tavLst>
                                    </p:anim>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3" presetClass="entr" presetSubtype="528" fill="hold" nodeType="clickEffect">
                                  <p:stCondLst>
                                    <p:cond delay="0"/>
                                  </p:stCondLst>
                                  <p:childTnLst>
                                    <p:set>
                                      <p:cBhvr>
                                        <p:cTn id="132" dur="1" fill="hold">
                                          <p:stCondLst>
                                            <p:cond delay="0"/>
                                          </p:stCondLst>
                                        </p:cTn>
                                        <p:tgtEl>
                                          <p:spTgt spid="18"/>
                                        </p:tgtEl>
                                        <p:attrNameLst>
                                          <p:attrName>style.visibility</p:attrName>
                                        </p:attrNameLst>
                                      </p:cBhvr>
                                      <p:to>
                                        <p:strVal val="visible"/>
                                      </p:to>
                                    </p:set>
                                    <p:anim calcmode="lin" valueType="num">
                                      <p:cBhvr>
                                        <p:cTn id="133" dur="500" fill="hold"/>
                                        <p:tgtEl>
                                          <p:spTgt spid="18"/>
                                        </p:tgtEl>
                                        <p:attrNameLst>
                                          <p:attrName>ppt_w</p:attrName>
                                        </p:attrNameLst>
                                      </p:cBhvr>
                                      <p:tavLst>
                                        <p:tav tm="100000">
                                          <p:val>
                                            <p:fltVal val="0"/>
                                          </p:val>
                                        </p:tav>
                                        <p:tav tm="100000">
                                          <p:val>
                                            <p:strVal val="#ppt_w"/>
                                          </p:val>
                                        </p:tav>
                                      </p:tavLst>
                                    </p:anim>
                                    <p:anim calcmode="lin" valueType="num">
                                      <p:cBhvr>
                                        <p:cTn id="134" dur="500" fill="hold"/>
                                        <p:tgtEl>
                                          <p:spTgt spid="18"/>
                                        </p:tgtEl>
                                        <p:attrNameLst>
                                          <p:attrName>ppt_h</p:attrName>
                                        </p:attrNameLst>
                                      </p:cBhvr>
                                      <p:tavLst>
                                        <p:tav tm="100000">
                                          <p:val>
                                            <p:fltVal val="0"/>
                                          </p:val>
                                        </p:tav>
                                        <p:tav tm="100000">
                                          <p:val>
                                            <p:strVal val="#ppt_h"/>
                                          </p:val>
                                        </p:tav>
                                      </p:tavLst>
                                    </p:anim>
                                    <p:anim calcmode="lin" valueType="num">
                                      <p:cBhvr>
                                        <p:cTn id="135" dur="500" fill="hold"/>
                                        <p:tgtEl>
                                          <p:spTgt spid="18"/>
                                        </p:tgtEl>
                                        <p:attrNameLst>
                                          <p:attrName>ppt_x</p:attrName>
                                        </p:attrNameLst>
                                      </p:cBhvr>
                                      <p:tavLst>
                                        <p:tav tm="100000">
                                          <p:val>
                                            <p:fltVal val="0.5"/>
                                          </p:val>
                                        </p:tav>
                                        <p:tav tm="100000">
                                          <p:val>
                                            <p:strVal val="#ppt_x"/>
                                          </p:val>
                                        </p:tav>
                                      </p:tavLst>
                                    </p:anim>
                                    <p:anim calcmode="lin" valueType="num">
                                      <p:cBhvr>
                                        <p:cTn id="136" dur="500" fill="hold"/>
                                        <p:tgtEl>
                                          <p:spTgt spid="18"/>
                                        </p:tgtEl>
                                        <p:attrNameLst>
                                          <p:attrName>ppt_y</p:attrName>
                                        </p:attrNameLst>
                                      </p:cBhvr>
                                      <p:tavLst>
                                        <p:tav tm="100000">
                                          <p:val>
                                            <p:fltVal val="0.5"/>
                                          </p:val>
                                        </p:tav>
                                        <p:tav tm="100000">
                                          <p:val>
                                            <p:strVal val="#ppt_y"/>
                                          </p:val>
                                        </p:tav>
                                      </p:tavLst>
                                    </p:anim>
                                  </p:childTnLst>
                                </p:cTn>
                              </p:par>
                            </p:childTnLst>
                          </p:cTn>
                        </p:par>
                      </p:childTnLst>
                    </p:cTn>
                  </p:par>
                  <p:par>
                    <p:cTn id="137" fill="hold" nodeType="clickPar">
                      <p:stCondLst>
                        <p:cond delay="indefinite"/>
                      </p:stCondLst>
                      <p:childTnLst>
                        <p:par>
                          <p:cTn id="138" fill="hold" nodeType="withGroup">
                            <p:stCondLst>
                              <p:cond delay="0"/>
                            </p:stCondLst>
                            <p:childTnLst>
                              <p:par>
                                <p:cTn id="139" presetID="23" presetClass="entr" presetSubtype="528" fill="hold" nodeType="click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100000">
                                          <p:val>
                                            <p:fltVal val="0"/>
                                          </p:val>
                                        </p:tav>
                                        <p:tav tm="100000">
                                          <p:val>
                                            <p:strVal val="#ppt_w"/>
                                          </p:val>
                                        </p:tav>
                                      </p:tavLst>
                                    </p:anim>
                                    <p:anim calcmode="lin" valueType="num">
                                      <p:cBhvr>
                                        <p:cTn id="142" dur="500" fill="hold"/>
                                        <p:tgtEl>
                                          <p:spTgt spid="17"/>
                                        </p:tgtEl>
                                        <p:attrNameLst>
                                          <p:attrName>ppt_h</p:attrName>
                                        </p:attrNameLst>
                                      </p:cBhvr>
                                      <p:tavLst>
                                        <p:tav tm="100000">
                                          <p:val>
                                            <p:fltVal val="0"/>
                                          </p:val>
                                        </p:tav>
                                        <p:tav tm="100000">
                                          <p:val>
                                            <p:strVal val="#ppt_h"/>
                                          </p:val>
                                        </p:tav>
                                      </p:tavLst>
                                    </p:anim>
                                    <p:anim calcmode="lin" valueType="num">
                                      <p:cBhvr>
                                        <p:cTn id="143" dur="500" fill="hold"/>
                                        <p:tgtEl>
                                          <p:spTgt spid="17"/>
                                        </p:tgtEl>
                                        <p:attrNameLst>
                                          <p:attrName>ppt_x</p:attrName>
                                        </p:attrNameLst>
                                      </p:cBhvr>
                                      <p:tavLst>
                                        <p:tav tm="100000">
                                          <p:val>
                                            <p:fltVal val="0.5"/>
                                          </p:val>
                                        </p:tav>
                                        <p:tav tm="100000">
                                          <p:val>
                                            <p:strVal val="#ppt_x"/>
                                          </p:val>
                                        </p:tav>
                                      </p:tavLst>
                                    </p:anim>
                                    <p:anim calcmode="lin" valueType="num">
                                      <p:cBhvr>
                                        <p:cTn id="144" dur="500" fill="hold"/>
                                        <p:tgtEl>
                                          <p:spTgt spid="17"/>
                                        </p:tgtEl>
                                        <p:attrNameLst>
                                          <p:attrName>ppt_y</p:attrName>
                                        </p:attrNameLst>
                                      </p:cBhvr>
                                      <p:tavLst>
                                        <p:tav tm="100000">
                                          <p:val>
                                            <p:fltVal val="0.5"/>
                                          </p:val>
                                        </p:tav>
                                        <p:tav tm="100000">
                                          <p:val>
                                            <p:strVal val="#ppt_y"/>
                                          </p:val>
                                        </p:tav>
                                      </p:tavLst>
                                    </p:anim>
                                  </p:childTnLst>
                                </p:cTn>
                              </p:par>
                            </p:childTnLst>
                          </p:cTn>
                        </p:par>
                      </p:childTnLst>
                    </p:cTn>
                  </p:par>
                  <p:par>
                    <p:cTn id="145" fill="hold" nodeType="clickPar">
                      <p:stCondLst>
                        <p:cond delay="indefinite"/>
                      </p:stCondLst>
                      <p:childTnLst>
                        <p:par>
                          <p:cTn id="146" fill="hold" nodeType="withGroup">
                            <p:stCondLst>
                              <p:cond delay="0"/>
                            </p:stCondLst>
                            <p:childTnLst>
                              <p:par>
                                <p:cTn id="147" presetID="23" presetClass="entr" presetSubtype="528" fill="hold" nodeType="clickEffect">
                                  <p:stCondLst>
                                    <p:cond delay="0"/>
                                  </p:stCondLst>
                                  <p:childTnLst>
                                    <p:set>
                                      <p:cBhvr>
                                        <p:cTn id="148" dur="1" fill="hold">
                                          <p:stCondLst>
                                            <p:cond delay="0"/>
                                          </p:stCondLst>
                                        </p:cTn>
                                        <p:tgtEl>
                                          <p:spTgt spid="19"/>
                                        </p:tgtEl>
                                        <p:attrNameLst>
                                          <p:attrName>style.visibility</p:attrName>
                                        </p:attrNameLst>
                                      </p:cBhvr>
                                      <p:to>
                                        <p:strVal val="visible"/>
                                      </p:to>
                                    </p:set>
                                    <p:anim calcmode="lin" valueType="num">
                                      <p:cBhvr>
                                        <p:cTn id="149" dur="500" fill="hold"/>
                                        <p:tgtEl>
                                          <p:spTgt spid="19"/>
                                        </p:tgtEl>
                                        <p:attrNameLst>
                                          <p:attrName>ppt_w</p:attrName>
                                        </p:attrNameLst>
                                      </p:cBhvr>
                                      <p:tavLst>
                                        <p:tav tm="100000">
                                          <p:val>
                                            <p:fltVal val="0"/>
                                          </p:val>
                                        </p:tav>
                                        <p:tav tm="100000">
                                          <p:val>
                                            <p:strVal val="#ppt_w"/>
                                          </p:val>
                                        </p:tav>
                                      </p:tavLst>
                                    </p:anim>
                                    <p:anim calcmode="lin" valueType="num">
                                      <p:cBhvr>
                                        <p:cTn id="150" dur="500" fill="hold"/>
                                        <p:tgtEl>
                                          <p:spTgt spid="19"/>
                                        </p:tgtEl>
                                        <p:attrNameLst>
                                          <p:attrName>ppt_h</p:attrName>
                                        </p:attrNameLst>
                                      </p:cBhvr>
                                      <p:tavLst>
                                        <p:tav tm="100000">
                                          <p:val>
                                            <p:fltVal val="0"/>
                                          </p:val>
                                        </p:tav>
                                        <p:tav tm="100000">
                                          <p:val>
                                            <p:strVal val="#ppt_h"/>
                                          </p:val>
                                        </p:tav>
                                      </p:tavLst>
                                    </p:anim>
                                    <p:anim calcmode="lin" valueType="num">
                                      <p:cBhvr>
                                        <p:cTn id="151" dur="500" fill="hold"/>
                                        <p:tgtEl>
                                          <p:spTgt spid="19"/>
                                        </p:tgtEl>
                                        <p:attrNameLst>
                                          <p:attrName>ppt_x</p:attrName>
                                        </p:attrNameLst>
                                      </p:cBhvr>
                                      <p:tavLst>
                                        <p:tav tm="100000">
                                          <p:val>
                                            <p:fltVal val="0.5"/>
                                          </p:val>
                                        </p:tav>
                                        <p:tav tm="100000">
                                          <p:val>
                                            <p:strVal val="#ppt_x"/>
                                          </p:val>
                                        </p:tav>
                                      </p:tavLst>
                                    </p:anim>
                                    <p:anim calcmode="lin" valueType="num">
                                      <p:cBhvr>
                                        <p:cTn id="152" dur="500" fill="hold"/>
                                        <p:tgtEl>
                                          <p:spTgt spid="19"/>
                                        </p:tgtEl>
                                        <p:attrNameLst>
                                          <p:attrName>ppt_y</p:attrName>
                                        </p:attrNameLst>
                                      </p:cBhvr>
                                      <p:tavLst>
                                        <p:tav tm="100000">
                                          <p:val>
                                            <p:fltVal val="0.5"/>
                                          </p:val>
                                        </p:tav>
                                        <p:tav tm="100000">
                                          <p:val>
                                            <p:strVal val="#ppt_y"/>
                                          </p:val>
                                        </p:tav>
                                      </p:tavLst>
                                    </p:anim>
                                  </p:childTnLst>
                                </p:cTn>
                              </p:par>
                            </p:childTnLst>
                          </p:cTn>
                        </p:par>
                      </p:childTnLst>
                    </p:cTn>
                  </p:par>
                  <p:par>
                    <p:cTn id="153" fill="hold" nodeType="clickPar">
                      <p:stCondLst>
                        <p:cond delay="indefinite"/>
                      </p:stCondLst>
                      <p:childTnLst>
                        <p:par>
                          <p:cTn id="154" fill="hold" nodeType="withGroup">
                            <p:stCondLst>
                              <p:cond delay="0"/>
                            </p:stCondLst>
                            <p:childTnLst>
                              <p:par>
                                <p:cTn id="155" presetID="23" presetClass="entr" presetSubtype="528" fill="hold" nodeType="clickEffect">
                                  <p:stCondLst>
                                    <p:cond delay="0"/>
                                  </p:stCondLst>
                                  <p:childTnLst>
                                    <p:set>
                                      <p:cBhvr>
                                        <p:cTn id="156" dur="1" fill="hold">
                                          <p:stCondLst>
                                            <p:cond delay="0"/>
                                          </p:stCondLst>
                                        </p:cTn>
                                        <p:tgtEl>
                                          <p:spTgt spid="25"/>
                                        </p:tgtEl>
                                        <p:attrNameLst>
                                          <p:attrName>style.visibility</p:attrName>
                                        </p:attrNameLst>
                                      </p:cBhvr>
                                      <p:to>
                                        <p:strVal val="visible"/>
                                      </p:to>
                                    </p:set>
                                    <p:anim calcmode="lin" valueType="num">
                                      <p:cBhvr>
                                        <p:cTn id="157" dur="500" fill="hold"/>
                                        <p:tgtEl>
                                          <p:spTgt spid="25"/>
                                        </p:tgtEl>
                                        <p:attrNameLst>
                                          <p:attrName>ppt_w</p:attrName>
                                        </p:attrNameLst>
                                      </p:cBhvr>
                                      <p:tavLst>
                                        <p:tav tm="100000">
                                          <p:val>
                                            <p:fltVal val="0"/>
                                          </p:val>
                                        </p:tav>
                                        <p:tav tm="100000">
                                          <p:val>
                                            <p:strVal val="#ppt_w"/>
                                          </p:val>
                                        </p:tav>
                                      </p:tavLst>
                                    </p:anim>
                                    <p:anim calcmode="lin" valueType="num">
                                      <p:cBhvr>
                                        <p:cTn id="158" dur="500" fill="hold"/>
                                        <p:tgtEl>
                                          <p:spTgt spid="25"/>
                                        </p:tgtEl>
                                        <p:attrNameLst>
                                          <p:attrName>ppt_h</p:attrName>
                                        </p:attrNameLst>
                                      </p:cBhvr>
                                      <p:tavLst>
                                        <p:tav tm="100000">
                                          <p:val>
                                            <p:fltVal val="0"/>
                                          </p:val>
                                        </p:tav>
                                        <p:tav tm="100000">
                                          <p:val>
                                            <p:strVal val="#ppt_h"/>
                                          </p:val>
                                        </p:tav>
                                      </p:tavLst>
                                    </p:anim>
                                    <p:anim calcmode="lin" valueType="num">
                                      <p:cBhvr>
                                        <p:cTn id="159" dur="500" fill="hold"/>
                                        <p:tgtEl>
                                          <p:spTgt spid="25"/>
                                        </p:tgtEl>
                                        <p:attrNameLst>
                                          <p:attrName>ppt_x</p:attrName>
                                        </p:attrNameLst>
                                      </p:cBhvr>
                                      <p:tavLst>
                                        <p:tav tm="100000">
                                          <p:val>
                                            <p:fltVal val="0.5"/>
                                          </p:val>
                                        </p:tav>
                                        <p:tav tm="100000">
                                          <p:val>
                                            <p:strVal val="#ppt_x"/>
                                          </p:val>
                                        </p:tav>
                                      </p:tavLst>
                                    </p:anim>
                                    <p:anim calcmode="lin" valueType="num">
                                      <p:cBhvr>
                                        <p:cTn id="160" dur="500" fill="hold"/>
                                        <p:tgtEl>
                                          <p:spTgt spid="25"/>
                                        </p:tgtEl>
                                        <p:attrNameLst>
                                          <p:attrName>ppt_y</p:attrName>
                                        </p:attrNameLst>
                                      </p:cBhvr>
                                      <p:tavLst>
                                        <p:tav tm="100000">
                                          <p:val>
                                            <p:fltVal val="0.5"/>
                                          </p:val>
                                        </p:tav>
                                        <p:tav tm="100000">
                                          <p:val>
                                            <p:strVal val="#ppt_y"/>
                                          </p:val>
                                        </p:tav>
                                      </p:tavLst>
                                    </p:anim>
                                  </p:childTnLst>
                                </p:cTn>
                              </p:par>
                            </p:childTnLst>
                          </p:cTn>
                        </p:par>
                      </p:childTnLst>
                    </p:cTn>
                  </p:par>
                  <p:par>
                    <p:cTn id="161" fill="hold" nodeType="clickPar">
                      <p:stCondLst>
                        <p:cond delay="indefinite"/>
                      </p:stCondLst>
                      <p:childTnLst>
                        <p:par>
                          <p:cTn id="162" fill="hold" nodeType="withGroup">
                            <p:stCondLst>
                              <p:cond delay="0"/>
                            </p:stCondLst>
                            <p:childTnLst>
                              <p:par>
                                <p:cTn id="163" presetID="23" presetClass="entr" presetSubtype="528" fill="hold" nodeType="clickEffect">
                                  <p:stCondLst>
                                    <p:cond delay="0"/>
                                  </p:stCondLst>
                                  <p:childTnLst>
                                    <p:set>
                                      <p:cBhvr>
                                        <p:cTn id="164" dur="1" fill="hold">
                                          <p:stCondLst>
                                            <p:cond delay="0"/>
                                          </p:stCondLst>
                                        </p:cTn>
                                        <p:tgtEl>
                                          <p:spTgt spid="23"/>
                                        </p:tgtEl>
                                        <p:attrNameLst>
                                          <p:attrName>style.visibility</p:attrName>
                                        </p:attrNameLst>
                                      </p:cBhvr>
                                      <p:to>
                                        <p:strVal val="visible"/>
                                      </p:to>
                                    </p:set>
                                    <p:anim calcmode="lin" valueType="num">
                                      <p:cBhvr>
                                        <p:cTn id="165" dur="500" fill="hold"/>
                                        <p:tgtEl>
                                          <p:spTgt spid="23"/>
                                        </p:tgtEl>
                                        <p:attrNameLst>
                                          <p:attrName>ppt_w</p:attrName>
                                        </p:attrNameLst>
                                      </p:cBhvr>
                                      <p:tavLst>
                                        <p:tav tm="100000">
                                          <p:val>
                                            <p:fltVal val="0"/>
                                          </p:val>
                                        </p:tav>
                                        <p:tav tm="100000">
                                          <p:val>
                                            <p:strVal val="#ppt_w"/>
                                          </p:val>
                                        </p:tav>
                                      </p:tavLst>
                                    </p:anim>
                                    <p:anim calcmode="lin" valueType="num">
                                      <p:cBhvr>
                                        <p:cTn id="166" dur="500" fill="hold"/>
                                        <p:tgtEl>
                                          <p:spTgt spid="23"/>
                                        </p:tgtEl>
                                        <p:attrNameLst>
                                          <p:attrName>ppt_h</p:attrName>
                                        </p:attrNameLst>
                                      </p:cBhvr>
                                      <p:tavLst>
                                        <p:tav tm="100000">
                                          <p:val>
                                            <p:fltVal val="0"/>
                                          </p:val>
                                        </p:tav>
                                        <p:tav tm="100000">
                                          <p:val>
                                            <p:strVal val="#ppt_h"/>
                                          </p:val>
                                        </p:tav>
                                      </p:tavLst>
                                    </p:anim>
                                    <p:anim calcmode="lin" valueType="num">
                                      <p:cBhvr>
                                        <p:cTn id="167" dur="500" fill="hold"/>
                                        <p:tgtEl>
                                          <p:spTgt spid="23"/>
                                        </p:tgtEl>
                                        <p:attrNameLst>
                                          <p:attrName>ppt_x</p:attrName>
                                        </p:attrNameLst>
                                      </p:cBhvr>
                                      <p:tavLst>
                                        <p:tav tm="100000">
                                          <p:val>
                                            <p:fltVal val="0.5"/>
                                          </p:val>
                                        </p:tav>
                                        <p:tav tm="100000">
                                          <p:val>
                                            <p:strVal val="#ppt_x"/>
                                          </p:val>
                                        </p:tav>
                                      </p:tavLst>
                                    </p:anim>
                                    <p:anim calcmode="lin" valueType="num">
                                      <p:cBhvr>
                                        <p:cTn id="168" dur="500" fill="hold"/>
                                        <p:tgtEl>
                                          <p:spTgt spid="23"/>
                                        </p:tgtEl>
                                        <p:attrNameLst>
                                          <p:attrName>ppt_y</p:attrName>
                                        </p:attrNameLst>
                                      </p:cBhvr>
                                      <p:tavLst>
                                        <p:tav tm="100000">
                                          <p:val>
                                            <p:fltVal val="0.5"/>
                                          </p:val>
                                        </p:tav>
                                        <p:tav tm="100000">
                                          <p:val>
                                            <p:strVal val="#ppt_y"/>
                                          </p:val>
                                        </p:tav>
                                      </p:tavLst>
                                    </p:anim>
                                  </p:childTnLst>
                                </p:cTn>
                              </p:par>
                            </p:childTnLst>
                          </p:cTn>
                        </p:par>
                      </p:childTnLst>
                    </p:cTn>
                  </p:par>
                  <p:par>
                    <p:cTn id="169" fill="hold" nodeType="clickPar">
                      <p:stCondLst>
                        <p:cond delay="indefinite"/>
                      </p:stCondLst>
                      <p:childTnLst>
                        <p:par>
                          <p:cTn id="170" fill="hold" nodeType="withGroup">
                            <p:stCondLst>
                              <p:cond delay="0"/>
                            </p:stCondLst>
                            <p:childTnLst>
                              <p:par>
                                <p:cTn id="171" presetID="23" presetClass="entr" presetSubtype="528" fill="hold" nodeType="clickEffect">
                                  <p:stCondLst>
                                    <p:cond delay="0"/>
                                  </p:stCondLst>
                                  <p:childTnLst>
                                    <p:set>
                                      <p:cBhvr>
                                        <p:cTn id="172" dur="1" fill="hold">
                                          <p:stCondLst>
                                            <p:cond delay="0"/>
                                          </p:stCondLst>
                                        </p:cTn>
                                        <p:tgtEl>
                                          <p:spTgt spid="24"/>
                                        </p:tgtEl>
                                        <p:attrNameLst>
                                          <p:attrName>style.visibility</p:attrName>
                                        </p:attrNameLst>
                                      </p:cBhvr>
                                      <p:to>
                                        <p:strVal val="visible"/>
                                      </p:to>
                                    </p:set>
                                    <p:anim calcmode="lin" valueType="num">
                                      <p:cBhvr>
                                        <p:cTn id="173" dur="500" fill="hold"/>
                                        <p:tgtEl>
                                          <p:spTgt spid="24"/>
                                        </p:tgtEl>
                                        <p:attrNameLst>
                                          <p:attrName>ppt_w</p:attrName>
                                        </p:attrNameLst>
                                      </p:cBhvr>
                                      <p:tavLst>
                                        <p:tav tm="100000">
                                          <p:val>
                                            <p:fltVal val="0"/>
                                          </p:val>
                                        </p:tav>
                                        <p:tav tm="100000">
                                          <p:val>
                                            <p:strVal val="#ppt_w"/>
                                          </p:val>
                                        </p:tav>
                                      </p:tavLst>
                                    </p:anim>
                                    <p:anim calcmode="lin" valueType="num">
                                      <p:cBhvr>
                                        <p:cTn id="174" dur="500" fill="hold"/>
                                        <p:tgtEl>
                                          <p:spTgt spid="24"/>
                                        </p:tgtEl>
                                        <p:attrNameLst>
                                          <p:attrName>ppt_h</p:attrName>
                                        </p:attrNameLst>
                                      </p:cBhvr>
                                      <p:tavLst>
                                        <p:tav tm="100000">
                                          <p:val>
                                            <p:fltVal val="0"/>
                                          </p:val>
                                        </p:tav>
                                        <p:tav tm="100000">
                                          <p:val>
                                            <p:strVal val="#ppt_h"/>
                                          </p:val>
                                        </p:tav>
                                      </p:tavLst>
                                    </p:anim>
                                    <p:anim calcmode="lin" valueType="num">
                                      <p:cBhvr>
                                        <p:cTn id="175" dur="500" fill="hold"/>
                                        <p:tgtEl>
                                          <p:spTgt spid="24"/>
                                        </p:tgtEl>
                                        <p:attrNameLst>
                                          <p:attrName>ppt_x</p:attrName>
                                        </p:attrNameLst>
                                      </p:cBhvr>
                                      <p:tavLst>
                                        <p:tav tm="100000">
                                          <p:val>
                                            <p:fltVal val="0.5"/>
                                          </p:val>
                                        </p:tav>
                                        <p:tav tm="100000">
                                          <p:val>
                                            <p:strVal val="#ppt_x"/>
                                          </p:val>
                                        </p:tav>
                                      </p:tavLst>
                                    </p:anim>
                                    <p:anim calcmode="lin" valueType="num">
                                      <p:cBhvr>
                                        <p:cTn id="176" dur="500" fill="hold"/>
                                        <p:tgtEl>
                                          <p:spTgt spid="24"/>
                                        </p:tgtEl>
                                        <p:attrNameLst>
                                          <p:attrName>ppt_y</p:attrName>
                                        </p:attrNameLst>
                                      </p:cBhvr>
                                      <p:tavLst>
                                        <p:tav tm="100000">
                                          <p:val>
                                            <p:fltVal val="0.5"/>
                                          </p:val>
                                        </p:tav>
                                        <p:tav tm="100000">
                                          <p:val>
                                            <p:strVal val="#ppt_y"/>
                                          </p:val>
                                        </p:tav>
                                      </p:tavLst>
                                    </p:anim>
                                  </p:childTnLst>
                                </p:cTn>
                              </p:par>
                            </p:childTnLst>
                          </p:cTn>
                        </p:par>
                      </p:childTnLst>
                    </p:cTn>
                  </p:par>
                  <p:par>
                    <p:cTn id="177" fill="hold" nodeType="clickPar">
                      <p:stCondLst>
                        <p:cond delay="indefinite"/>
                      </p:stCondLst>
                      <p:childTnLst>
                        <p:par>
                          <p:cTn id="178" fill="hold" nodeType="withGroup">
                            <p:stCondLst>
                              <p:cond delay="0"/>
                            </p:stCondLst>
                            <p:childTnLst>
                              <p:par>
                                <p:cTn id="179" presetID="23" presetClass="entr" presetSubtype="528" fill="hold" nodeType="clickEffect">
                                  <p:stCondLst>
                                    <p:cond delay="0"/>
                                  </p:stCondLst>
                                  <p:childTnLst>
                                    <p:set>
                                      <p:cBhvr>
                                        <p:cTn id="180" dur="1" fill="hold">
                                          <p:stCondLst>
                                            <p:cond delay="0"/>
                                          </p:stCondLst>
                                        </p:cTn>
                                        <p:tgtEl>
                                          <p:spTgt spid="20"/>
                                        </p:tgtEl>
                                        <p:attrNameLst>
                                          <p:attrName>style.visibility</p:attrName>
                                        </p:attrNameLst>
                                      </p:cBhvr>
                                      <p:to>
                                        <p:strVal val="visible"/>
                                      </p:to>
                                    </p:set>
                                    <p:anim calcmode="lin" valueType="num">
                                      <p:cBhvr>
                                        <p:cTn id="181" dur="500" fill="hold"/>
                                        <p:tgtEl>
                                          <p:spTgt spid="20"/>
                                        </p:tgtEl>
                                        <p:attrNameLst>
                                          <p:attrName>ppt_w</p:attrName>
                                        </p:attrNameLst>
                                      </p:cBhvr>
                                      <p:tavLst>
                                        <p:tav tm="100000">
                                          <p:val>
                                            <p:fltVal val="0"/>
                                          </p:val>
                                        </p:tav>
                                        <p:tav tm="100000">
                                          <p:val>
                                            <p:strVal val="#ppt_w"/>
                                          </p:val>
                                        </p:tav>
                                      </p:tavLst>
                                    </p:anim>
                                    <p:anim calcmode="lin" valueType="num">
                                      <p:cBhvr>
                                        <p:cTn id="182" dur="500" fill="hold"/>
                                        <p:tgtEl>
                                          <p:spTgt spid="20"/>
                                        </p:tgtEl>
                                        <p:attrNameLst>
                                          <p:attrName>ppt_h</p:attrName>
                                        </p:attrNameLst>
                                      </p:cBhvr>
                                      <p:tavLst>
                                        <p:tav tm="100000">
                                          <p:val>
                                            <p:fltVal val="0"/>
                                          </p:val>
                                        </p:tav>
                                        <p:tav tm="100000">
                                          <p:val>
                                            <p:strVal val="#ppt_h"/>
                                          </p:val>
                                        </p:tav>
                                      </p:tavLst>
                                    </p:anim>
                                    <p:anim calcmode="lin" valueType="num">
                                      <p:cBhvr>
                                        <p:cTn id="183" dur="500" fill="hold"/>
                                        <p:tgtEl>
                                          <p:spTgt spid="20"/>
                                        </p:tgtEl>
                                        <p:attrNameLst>
                                          <p:attrName>ppt_x</p:attrName>
                                        </p:attrNameLst>
                                      </p:cBhvr>
                                      <p:tavLst>
                                        <p:tav tm="100000">
                                          <p:val>
                                            <p:fltVal val="0.5"/>
                                          </p:val>
                                        </p:tav>
                                        <p:tav tm="100000">
                                          <p:val>
                                            <p:strVal val="#ppt_x"/>
                                          </p:val>
                                        </p:tav>
                                      </p:tavLst>
                                    </p:anim>
                                    <p:anim calcmode="lin" valueType="num">
                                      <p:cBhvr>
                                        <p:cTn id="184" dur="500" fill="hold"/>
                                        <p:tgtEl>
                                          <p:spTgt spid="20"/>
                                        </p:tgtEl>
                                        <p:attrNameLst>
                                          <p:attrName>ppt_y</p:attrName>
                                        </p:attrNameLst>
                                      </p:cBhvr>
                                      <p:tavLst>
                                        <p:tav tm="100000">
                                          <p:val>
                                            <p:fltVal val="0.5"/>
                                          </p:val>
                                        </p:tav>
                                        <p:tav tm="100000">
                                          <p:val>
                                            <p:strVal val="#ppt_y"/>
                                          </p:val>
                                        </p:tav>
                                      </p:tavLst>
                                    </p:anim>
                                  </p:childTnLst>
                                </p:cTn>
                              </p:par>
                            </p:childTnLst>
                          </p:cTn>
                        </p:par>
                      </p:childTnLst>
                    </p:cTn>
                  </p:par>
                  <p:par>
                    <p:cTn id="185" fill="hold" nodeType="clickPar">
                      <p:stCondLst>
                        <p:cond delay="indefinite"/>
                      </p:stCondLst>
                      <p:childTnLst>
                        <p:par>
                          <p:cTn id="186" fill="hold" nodeType="withGroup">
                            <p:stCondLst>
                              <p:cond delay="0"/>
                            </p:stCondLst>
                            <p:childTnLst>
                              <p:par>
                                <p:cTn id="187" presetID="23" presetClass="entr" presetSubtype="16" fill="hold" nodeType="clickEffect">
                                  <p:stCondLst>
                                    <p:cond delay="0"/>
                                  </p:stCondLst>
                                  <p:childTnLst>
                                    <p:set>
                                      <p:cBhvr>
                                        <p:cTn id="188" dur="1" fill="hold">
                                          <p:stCondLst>
                                            <p:cond delay="0"/>
                                          </p:stCondLst>
                                        </p:cTn>
                                        <p:tgtEl>
                                          <p:spTgt spid="21"/>
                                        </p:tgtEl>
                                        <p:attrNameLst>
                                          <p:attrName>style.visibility</p:attrName>
                                        </p:attrNameLst>
                                      </p:cBhvr>
                                      <p:to>
                                        <p:strVal val="visible"/>
                                      </p:to>
                                    </p:set>
                                    <p:anim calcmode="lin" valueType="num">
                                      <p:cBhvr>
                                        <p:cTn id="189" dur="500" fill="hold"/>
                                        <p:tgtEl>
                                          <p:spTgt spid="21"/>
                                        </p:tgtEl>
                                        <p:attrNameLst>
                                          <p:attrName>ppt_w</p:attrName>
                                        </p:attrNameLst>
                                      </p:cBhvr>
                                      <p:tavLst>
                                        <p:tav tm="0">
                                          <p:val>
                                            <p:fltVal val="0"/>
                                          </p:val>
                                        </p:tav>
                                        <p:tav tm="100000">
                                          <p:val>
                                            <p:strVal val="#ppt_w"/>
                                          </p:val>
                                        </p:tav>
                                      </p:tavLst>
                                    </p:anim>
                                    <p:anim calcmode="lin" valueType="num">
                                      <p:cBhvr>
                                        <p:cTn id="190"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320" grpId="0" animBg="1"/>
      <p:bldP spid="147" grpId="0" animBg="1"/>
      <p:bldP spid="18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354013" y="-15875"/>
            <a:ext cx="9258300" cy="7786688"/>
            <a:chOff x="223" y="-10"/>
            <a:chExt cx="5832" cy="4905"/>
          </a:xfrm>
        </p:grpSpPr>
        <p:pic>
          <p:nvPicPr>
            <p:cNvPr id="127022" name="Picture 2"/>
            <p:cNvPicPr>
              <a:picLocks noChangeAspect="1" noChangeArrowheads="1"/>
            </p:cNvPicPr>
            <p:nvPr/>
          </p:nvPicPr>
          <p:blipFill>
            <a:blip r:embed="rId3">
              <a:extLst>
                <a:ext uri="{28A0092B-C50C-407E-A947-70E740481C1C}">
                  <a14:useLocalDpi xmlns:a14="http://schemas.microsoft.com/office/drawing/2010/main" val="0"/>
                </a:ext>
              </a:extLst>
            </a:blip>
            <a:srcRect l="34023" t="18144" r="4735" b="10156"/>
            <a:stretch>
              <a:fillRect/>
            </a:stretch>
          </p:blipFill>
          <p:spPr bwMode="auto">
            <a:xfrm>
              <a:off x="223" y="-10"/>
              <a:ext cx="5833" cy="49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27023" name="Rectangle 3"/>
            <p:cNvSpPr>
              <a:spLocks noChangeArrowheads="1"/>
            </p:cNvSpPr>
            <p:nvPr/>
          </p:nvSpPr>
          <p:spPr bwMode="auto">
            <a:xfrm>
              <a:off x="541" y="1974"/>
              <a:ext cx="369" cy="339"/>
            </a:xfrm>
            <a:prstGeom prst="rect">
              <a:avLst/>
            </a:prstGeom>
            <a:solidFill>
              <a:srgbClr val="3973D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hangingPunct="0">
                <a:lnSpc>
                  <a:spcPct val="93000"/>
                </a:lnSpc>
                <a:buClr>
                  <a:srgbClr val="000000"/>
                </a:buClr>
                <a:buSzPct val="100000"/>
                <a:buFont typeface="Times New Roman" charset="0"/>
                <a:buNone/>
              </a:pPr>
              <a:endParaRPr lang="en-US"/>
            </a:p>
          </p:txBody>
        </p:sp>
      </p:grpSp>
      <p:sp>
        <p:nvSpPr>
          <p:cNvPr id="126978" name="Text Box 4"/>
          <p:cNvSpPr txBox="1">
            <a:spLocks noChangeArrowheads="1"/>
          </p:cNvSpPr>
          <p:nvPr/>
        </p:nvSpPr>
        <p:spPr bwMode="auto">
          <a:xfrm>
            <a:off x="9693275" y="-30163"/>
            <a:ext cx="184150" cy="476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563"/>
              </a:spcBef>
              <a:buClr>
                <a:srgbClr val="FFFFFF"/>
              </a:buClr>
              <a:buSzPct val="100000"/>
            </a:pPr>
            <a:r>
              <a:rPr lang="en-GB">
                <a:solidFill>
                  <a:srgbClr val="FFFFFF"/>
                </a:solidFill>
                <a:latin typeface="Comic Sans MS" charset="0"/>
              </a:rPr>
              <a:t> </a:t>
            </a:r>
          </a:p>
        </p:txBody>
      </p:sp>
      <p:sp>
        <p:nvSpPr>
          <p:cNvPr id="70661" name="Text Box 5"/>
          <p:cNvSpPr txBox="1">
            <a:spLocks noChangeArrowheads="1"/>
          </p:cNvSpPr>
          <p:nvPr/>
        </p:nvSpPr>
        <p:spPr bwMode="auto">
          <a:xfrm>
            <a:off x="3617913" y="2100263"/>
            <a:ext cx="1252537" cy="373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418" tIns="45710" rIns="91418" bIns="4571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FF"/>
              </a:buClr>
              <a:buSzPct val="100000"/>
            </a:pPr>
            <a:r>
              <a:rPr lang="en-GB" sz="1800" b="1">
                <a:solidFill>
                  <a:srgbClr val="FFFFFF"/>
                </a:solidFill>
                <a:latin typeface="Helvetica" charset="0"/>
              </a:rPr>
              <a:t>RÔ-MA</a:t>
            </a:r>
          </a:p>
        </p:txBody>
      </p:sp>
      <p:sp>
        <p:nvSpPr>
          <p:cNvPr id="70662" name="Text Box 6"/>
          <p:cNvSpPr txBox="1">
            <a:spLocks noChangeArrowheads="1"/>
          </p:cNvSpPr>
          <p:nvPr/>
        </p:nvSpPr>
        <p:spPr bwMode="auto">
          <a:xfrm>
            <a:off x="3546475" y="498475"/>
            <a:ext cx="2236788" cy="373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418" tIns="45710" rIns="91418" bIns="4571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FF"/>
              </a:buClr>
              <a:buSzPct val="100000"/>
            </a:pPr>
            <a:r>
              <a:rPr lang="en-GB" sz="1800" b="1">
                <a:solidFill>
                  <a:srgbClr val="FFFFFF"/>
                </a:solidFill>
                <a:latin typeface="Helvetica" charset="0"/>
              </a:rPr>
              <a:t>II CÔ-RINH-TÔ</a:t>
            </a:r>
          </a:p>
        </p:txBody>
      </p:sp>
      <p:sp>
        <p:nvSpPr>
          <p:cNvPr id="70663" name="Text Box 7"/>
          <p:cNvSpPr txBox="1">
            <a:spLocks noChangeArrowheads="1"/>
          </p:cNvSpPr>
          <p:nvPr/>
        </p:nvSpPr>
        <p:spPr bwMode="auto">
          <a:xfrm>
            <a:off x="7729538" y="3009900"/>
            <a:ext cx="1836737" cy="373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418" tIns="45710" rIns="91418" bIns="4571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FF"/>
              </a:buClr>
              <a:buSzPct val="100000"/>
            </a:pPr>
            <a:r>
              <a:rPr lang="en-GB" sz="1800" b="1">
                <a:solidFill>
                  <a:srgbClr val="FFFFFF"/>
                </a:solidFill>
                <a:latin typeface="Helvetica" charset="0"/>
              </a:rPr>
              <a:t>GA-LA-TI..</a:t>
            </a:r>
          </a:p>
        </p:txBody>
      </p:sp>
      <p:sp>
        <p:nvSpPr>
          <p:cNvPr id="70664" name="Text Box 8"/>
          <p:cNvSpPr txBox="1">
            <a:spLocks noChangeArrowheads="1"/>
          </p:cNvSpPr>
          <p:nvPr/>
        </p:nvSpPr>
        <p:spPr bwMode="auto">
          <a:xfrm>
            <a:off x="4432300" y="1951038"/>
            <a:ext cx="2847975" cy="373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418" tIns="45710" rIns="91418" bIns="4571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FF"/>
              </a:buClr>
              <a:buSzPct val="100000"/>
            </a:pPr>
            <a:r>
              <a:rPr lang="en-GB" sz="1800" b="1">
                <a:solidFill>
                  <a:srgbClr val="FFFFFF"/>
                </a:solidFill>
                <a:latin typeface="Helvetica" charset="0"/>
              </a:rPr>
              <a:t>I CÔ-RINH-TÔ</a:t>
            </a:r>
          </a:p>
        </p:txBody>
      </p:sp>
      <p:sp>
        <p:nvSpPr>
          <p:cNvPr id="70665" name="Text Box 9"/>
          <p:cNvSpPr txBox="1">
            <a:spLocks noChangeArrowheads="1"/>
          </p:cNvSpPr>
          <p:nvPr/>
        </p:nvSpPr>
        <p:spPr bwMode="auto">
          <a:xfrm>
            <a:off x="1717675" y="282575"/>
            <a:ext cx="1806575" cy="373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418" tIns="45710" rIns="91418" bIns="4571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FF"/>
              </a:buClr>
              <a:buSzPct val="100000"/>
            </a:pPr>
            <a:r>
              <a:rPr lang="en-GB" sz="1800" b="1">
                <a:solidFill>
                  <a:srgbClr val="FFFFFF"/>
                </a:solidFill>
                <a:latin typeface="Helvetica" charset="0"/>
              </a:rPr>
              <a:t>CÔ-LÔ-SE</a:t>
            </a:r>
          </a:p>
        </p:txBody>
      </p:sp>
      <p:sp>
        <p:nvSpPr>
          <p:cNvPr id="70666" name="Text Box 10"/>
          <p:cNvSpPr txBox="1">
            <a:spLocks noChangeArrowheads="1"/>
          </p:cNvSpPr>
          <p:nvPr/>
        </p:nvSpPr>
        <p:spPr bwMode="auto">
          <a:xfrm>
            <a:off x="3597275" y="2406650"/>
            <a:ext cx="1252538" cy="373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418" tIns="45710" rIns="91418" bIns="4571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FF"/>
              </a:buClr>
              <a:buSzPct val="100000"/>
            </a:pPr>
            <a:r>
              <a:rPr lang="en-GB" sz="1800" b="1">
                <a:solidFill>
                  <a:srgbClr val="FFFFFF"/>
                </a:solidFill>
                <a:latin typeface="Helvetica" charset="0"/>
              </a:rPr>
              <a:t>I TÊ-SA</a:t>
            </a:r>
          </a:p>
        </p:txBody>
      </p:sp>
      <p:sp>
        <p:nvSpPr>
          <p:cNvPr id="70667" name="Text Box 11"/>
          <p:cNvSpPr txBox="1">
            <a:spLocks noChangeArrowheads="1"/>
          </p:cNvSpPr>
          <p:nvPr/>
        </p:nvSpPr>
        <p:spPr bwMode="auto">
          <a:xfrm>
            <a:off x="3586163" y="2716213"/>
            <a:ext cx="1350962" cy="373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418" tIns="45710" rIns="91418" bIns="4571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FF"/>
              </a:buClr>
              <a:buSzPct val="100000"/>
            </a:pPr>
            <a:r>
              <a:rPr lang="en-GB" sz="1800" b="1">
                <a:solidFill>
                  <a:srgbClr val="FFFFFF"/>
                </a:solidFill>
                <a:latin typeface="Helvetica" charset="0"/>
              </a:rPr>
              <a:t>II TÊ-SA..</a:t>
            </a:r>
          </a:p>
        </p:txBody>
      </p:sp>
      <p:sp>
        <p:nvSpPr>
          <p:cNvPr id="70668" name="Text Box 12"/>
          <p:cNvSpPr txBox="1">
            <a:spLocks noChangeArrowheads="1"/>
          </p:cNvSpPr>
          <p:nvPr/>
        </p:nvSpPr>
        <p:spPr bwMode="auto">
          <a:xfrm>
            <a:off x="1770063" y="603250"/>
            <a:ext cx="1700212" cy="373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418" tIns="45710" rIns="91418" bIns="4571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FF"/>
              </a:buClr>
              <a:buSzPct val="100000"/>
            </a:pPr>
            <a:r>
              <a:rPr lang="en-GB" sz="1800" b="1">
                <a:solidFill>
                  <a:srgbClr val="FFFFFF"/>
                </a:solidFill>
                <a:latin typeface="Helvetica" charset="0"/>
              </a:rPr>
              <a:t>PHI-LÊ-MÔN</a:t>
            </a:r>
          </a:p>
        </p:txBody>
      </p:sp>
      <p:sp>
        <p:nvSpPr>
          <p:cNvPr id="70669" name="Text Box 13"/>
          <p:cNvSpPr txBox="1">
            <a:spLocks noChangeArrowheads="1"/>
          </p:cNvSpPr>
          <p:nvPr/>
        </p:nvSpPr>
        <p:spPr bwMode="auto">
          <a:xfrm>
            <a:off x="263525" y="1290638"/>
            <a:ext cx="1719263" cy="373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418" tIns="45710" rIns="91418" bIns="4571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FF"/>
              </a:buClr>
              <a:buSzPct val="100000"/>
            </a:pPr>
            <a:r>
              <a:rPr lang="en-GB" sz="1800" b="1">
                <a:solidFill>
                  <a:srgbClr val="FFFFFF"/>
                </a:solidFill>
                <a:latin typeface="Helvetica" charset="0"/>
              </a:rPr>
              <a:t>HÊ-BƠ-RƠ?</a:t>
            </a:r>
          </a:p>
        </p:txBody>
      </p:sp>
      <p:sp>
        <p:nvSpPr>
          <p:cNvPr id="70670" name="Text Box 14"/>
          <p:cNvSpPr txBox="1">
            <a:spLocks noChangeArrowheads="1"/>
          </p:cNvSpPr>
          <p:nvPr/>
        </p:nvSpPr>
        <p:spPr bwMode="auto">
          <a:xfrm>
            <a:off x="6962775" y="5122863"/>
            <a:ext cx="1254125" cy="373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418" tIns="45710" rIns="91418" bIns="4571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FF"/>
              </a:buClr>
              <a:buSzPct val="100000"/>
            </a:pPr>
            <a:r>
              <a:rPr lang="en-GB" sz="1800" b="1">
                <a:solidFill>
                  <a:srgbClr val="FFFFFF"/>
                </a:solidFill>
                <a:latin typeface="Helvetica" charset="0"/>
              </a:rPr>
              <a:t>GIA-CƠ</a:t>
            </a:r>
          </a:p>
        </p:txBody>
      </p:sp>
      <p:sp>
        <p:nvSpPr>
          <p:cNvPr id="70671" name="Text Box 15"/>
          <p:cNvSpPr txBox="1">
            <a:spLocks noChangeArrowheads="1"/>
          </p:cNvSpPr>
          <p:nvPr/>
        </p:nvSpPr>
        <p:spPr bwMode="auto">
          <a:xfrm>
            <a:off x="5230813" y="2578100"/>
            <a:ext cx="1250950" cy="373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418" tIns="45710" rIns="91418" bIns="4571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FF"/>
              </a:buClr>
              <a:buSzPct val="100000"/>
            </a:pPr>
            <a:r>
              <a:rPr lang="en-GB" sz="1800" b="1">
                <a:solidFill>
                  <a:srgbClr val="FFFFFF"/>
                </a:solidFill>
                <a:latin typeface="Helvetica" charset="0"/>
              </a:rPr>
              <a:t>I GIĂNG </a:t>
            </a:r>
          </a:p>
        </p:txBody>
      </p:sp>
      <p:sp>
        <p:nvSpPr>
          <p:cNvPr id="70672" name="Text Box 16"/>
          <p:cNvSpPr txBox="1">
            <a:spLocks noChangeArrowheads="1"/>
          </p:cNvSpPr>
          <p:nvPr/>
        </p:nvSpPr>
        <p:spPr bwMode="auto">
          <a:xfrm>
            <a:off x="5230813" y="3233738"/>
            <a:ext cx="1250950" cy="373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418" tIns="45710" rIns="91418" bIns="4571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FF"/>
              </a:buClr>
              <a:buSzPct val="100000"/>
            </a:pPr>
            <a:r>
              <a:rPr lang="en-GB" sz="1800" b="1">
                <a:solidFill>
                  <a:srgbClr val="FFFFFF"/>
                </a:solidFill>
                <a:latin typeface="Helvetica" charset="0"/>
              </a:rPr>
              <a:t>III GIĂNG</a:t>
            </a:r>
          </a:p>
        </p:txBody>
      </p:sp>
      <p:sp>
        <p:nvSpPr>
          <p:cNvPr id="70673" name="Text Box 17"/>
          <p:cNvSpPr txBox="1">
            <a:spLocks noChangeArrowheads="1"/>
          </p:cNvSpPr>
          <p:nvPr/>
        </p:nvSpPr>
        <p:spPr bwMode="auto">
          <a:xfrm>
            <a:off x="6938963" y="5410200"/>
            <a:ext cx="1252537" cy="373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418" tIns="45710" rIns="91418" bIns="4571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FF"/>
              </a:buClr>
              <a:buSzPct val="100000"/>
            </a:pPr>
            <a:r>
              <a:rPr lang="en-GB" sz="1800" b="1">
                <a:solidFill>
                  <a:srgbClr val="FFFFFF"/>
                </a:solidFill>
                <a:latin typeface="Helvetica" charset="0"/>
              </a:rPr>
              <a:t>GIU-ĐE..</a:t>
            </a:r>
          </a:p>
        </p:txBody>
      </p:sp>
      <p:sp>
        <p:nvSpPr>
          <p:cNvPr id="70674" name="Text Box 18"/>
          <p:cNvSpPr txBox="1">
            <a:spLocks noChangeArrowheads="1"/>
          </p:cNvSpPr>
          <p:nvPr/>
        </p:nvSpPr>
        <p:spPr bwMode="auto">
          <a:xfrm>
            <a:off x="5230813" y="2890838"/>
            <a:ext cx="1250950" cy="407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418" tIns="45710" rIns="91418" bIns="4571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FF"/>
              </a:buClr>
              <a:buSzPct val="100000"/>
            </a:pPr>
            <a:r>
              <a:rPr lang="en-GB" sz="2000" b="1">
                <a:solidFill>
                  <a:srgbClr val="FFFFFF"/>
                </a:solidFill>
                <a:latin typeface="Helvetica" charset="0"/>
              </a:rPr>
              <a:t>II GIĂNG</a:t>
            </a:r>
            <a:endParaRPr lang="en-GB" sz="1800" b="1">
              <a:solidFill>
                <a:srgbClr val="FFFFFF"/>
              </a:solidFill>
              <a:latin typeface="Helvetica" charset="0"/>
            </a:endParaRPr>
          </a:p>
        </p:txBody>
      </p:sp>
      <p:grpSp>
        <p:nvGrpSpPr>
          <p:cNvPr id="3" name="Group 19"/>
          <p:cNvGrpSpPr>
            <a:grpSpLocks/>
          </p:cNvGrpSpPr>
          <p:nvPr/>
        </p:nvGrpSpPr>
        <p:grpSpPr bwMode="auto">
          <a:xfrm>
            <a:off x="5129213" y="1122363"/>
            <a:ext cx="2795587" cy="777875"/>
            <a:chOff x="3231" y="707"/>
            <a:chExt cx="1761" cy="490"/>
          </a:xfrm>
        </p:grpSpPr>
        <p:sp>
          <p:nvSpPr>
            <p:cNvPr id="70676" name="Oval 20"/>
            <p:cNvSpPr>
              <a:spLocks noChangeArrowheads="1"/>
            </p:cNvSpPr>
            <p:nvPr/>
          </p:nvSpPr>
          <p:spPr bwMode="auto">
            <a:xfrm>
              <a:off x="3634" y="1030"/>
              <a:ext cx="162" cy="167"/>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27021" name="Text Box 21"/>
            <p:cNvSpPr txBox="1">
              <a:spLocks noChangeArrowheads="1"/>
            </p:cNvSpPr>
            <p:nvPr/>
          </p:nvSpPr>
          <p:spPr bwMode="auto">
            <a:xfrm>
              <a:off x="3231" y="707"/>
              <a:ext cx="1761" cy="3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813"/>
                </a:spcBef>
                <a:buClr>
                  <a:srgbClr val="76F774"/>
                </a:buClr>
                <a:buSzPct val="100000"/>
              </a:pPr>
              <a:r>
                <a:rPr lang="en-GB" sz="2900" b="1" i="1">
                  <a:solidFill>
                    <a:srgbClr val="76F774"/>
                  </a:solidFill>
                  <a:latin typeface="Arial Black" charset="0"/>
                </a:rPr>
                <a:t>Ê-PHÊ-SÔ</a:t>
              </a:r>
            </a:p>
          </p:txBody>
        </p:sp>
      </p:grpSp>
      <p:sp>
        <p:nvSpPr>
          <p:cNvPr id="70678" name="Text Box 22"/>
          <p:cNvSpPr txBox="1">
            <a:spLocks noChangeArrowheads="1"/>
          </p:cNvSpPr>
          <p:nvPr/>
        </p:nvSpPr>
        <p:spPr bwMode="auto">
          <a:xfrm>
            <a:off x="1797050" y="-38100"/>
            <a:ext cx="1646238" cy="373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418" tIns="45710" rIns="91418" bIns="4571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FF"/>
              </a:buClr>
              <a:buSzPct val="100000"/>
            </a:pPr>
            <a:r>
              <a:rPr lang="en-GB" sz="1800" b="1">
                <a:solidFill>
                  <a:srgbClr val="FFFFFF"/>
                </a:solidFill>
                <a:latin typeface="Helvetica" charset="0"/>
              </a:rPr>
              <a:t>Ê-PHÊ-SÔ</a:t>
            </a:r>
          </a:p>
        </p:txBody>
      </p:sp>
      <p:sp>
        <p:nvSpPr>
          <p:cNvPr id="70679" name="Text Box 23"/>
          <p:cNvSpPr txBox="1">
            <a:spLocks noChangeArrowheads="1"/>
          </p:cNvSpPr>
          <p:nvPr/>
        </p:nvSpPr>
        <p:spPr bwMode="auto">
          <a:xfrm>
            <a:off x="1697038" y="922338"/>
            <a:ext cx="1847850" cy="373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418" tIns="45710" rIns="91418" bIns="4571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FF"/>
              </a:buClr>
              <a:buSzPct val="100000"/>
            </a:pPr>
            <a:r>
              <a:rPr lang="en-GB" sz="1800" b="1">
                <a:solidFill>
                  <a:srgbClr val="FFFFFF"/>
                </a:solidFill>
                <a:latin typeface="Helvetica" charset="0"/>
              </a:rPr>
              <a:t>PHI-LÍP</a:t>
            </a:r>
          </a:p>
        </p:txBody>
      </p:sp>
      <p:sp>
        <p:nvSpPr>
          <p:cNvPr id="70680" name="Text Box 24"/>
          <p:cNvSpPr txBox="1">
            <a:spLocks noChangeArrowheads="1"/>
          </p:cNvSpPr>
          <p:nvPr/>
        </p:nvSpPr>
        <p:spPr bwMode="auto">
          <a:xfrm>
            <a:off x="1600200" y="2312988"/>
            <a:ext cx="184467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418" tIns="45710" rIns="91418" bIns="4571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FF"/>
              </a:buClr>
              <a:buSzPct val="100000"/>
            </a:pPr>
            <a:r>
              <a:rPr lang="en-GB" sz="1800" b="1">
                <a:solidFill>
                  <a:srgbClr val="FFFFFF"/>
                </a:solidFill>
                <a:latin typeface="Helvetica" charset="0"/>
              </a:rPr>
              <a:t>II TI-MÔ-THÊ..</a:t>
            </a:r>
          </a:p>
        </p:txBody>
      </p:sp>
      <p:sp>
        <p:nvSpPr>
          <p:cNvPr id="70681" name="Text Box 25"/>
          <p:cNvSpPr txBox="1">
            <a:spLocks noChangeArrowheads="1"/>
          </p:cNvSpPr>
          <p:nvPr/>
        </p:nvSpPr>
        <p:spPr bwMode="auto">
          <a:xfrm>
            <a:off x="1797050" y="1400175"/>
            <a:ext cx="1646238" cy="373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418" tIns="45710" rIns="91418" bIns="4571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FF"/>
              </a:buClr>
              <a:buSzPct val="100000"/>
            </a:pPr>
            <a:r>
              <a:rPr lang="en-GB" sz="1800" b="1">
                <a:solidFill>
                  <a:srgbClr val="FFFFFF"/>
                </a:solidFill>
                <a:latin typeface="Helvetica" charset="0"/>
              </a:rPr>
              <a:t>I PHI-E-RƠ</a:t>
            </a:r>
          </a:p>
        </p:txBody>
      </p:sp>
      <p:sp>
        <p:nvSpPr>
          <p:cNvPr id="70682" name="Text Box 26"/>
          <p:cNvSpPr txBox="1">
            <a:spLocks noChangeArrowheads="1"/>
          </p:cNvSpPr>
          <p:nvPr/>
        </p:nvSpPr>
        <p:spPr bwMode="auto">
          <a:xfrm>
            <a:off x="1798638" y="1722438"/>
            <a:ext cx="1646237" cy="373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418" tIns="45710" rIns="91418" bIns="4571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FF"/>
              </a:buClr>
              <a:buSzPct val="100000"/>
            </a:pPr>
            <a:r>
              <a:rPr lang="en-GB" sz="1800" b="1">
                <a:solidFill>
                  <a:srgbClr val="FFFFFF"/>
                </a:solidFill>
                <a:latin typeface="Helvetica" charset="0"/>
              </a:rPr>
              <a:t>II PHI-E-RƠ</a:t>
            </a:r>
          </a:p>
        </p:txBody>
      </p:sp>
      <p:sp>
        <p:nvSpPr>
          <p:cNvPr id="70683" name="Text Box 27"/>
          <p:cNvSpPr txBox="1">
            <a:spLocks noChangeArrowheads="1"/>
          </p:cNvSpPr>
          <p:nvPr/>
        </p:nvSpPr>
        <p:spPr bwMode="auto">
          <a:xfrm>
            <a:off x="3768725" y="808038"/>
            <a:ext cx="187007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418" tIns="45710" rIns="91418" bIns="4571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FF"/>
              </a:buClr>
              <a:buSzPct val="100000"/>
            </a:pPr>
            <a:r>
              <a:rPr lang="en-GB" sz="1800" b="1">
                <a:solidFill>
                  <a:srgbClr val="FFFFFF"/>
                </a:solidFill>
                <a:latin typeface="Helvetica" charset="0"/>
              </a:rPr>
              <a:t>I TI-MÔ-THÊ..</a:t>
            </a:r>
          </a:p>
        </p:txBody>
      </p:sp>
      <p:sp>
        <p:nvSpPr>
          <p:cNvPr id="70684" name="Text Box 28"/>
          <p:cNvSpPr txBox="1">
            <a:spLocks noChangeArrowheads="1"/>
          </p:cNvSpPr>
          <p:nvPr/>
        </p:nvSpPr>
        <p:spPr bwMode="auto">
          <a:xfrm>
            <a:off x="5230813" y="2265363"/>
            <a:ext cx="1250950" cy="373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418" tIns="45710" rIns="91418" bIns="4571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FFFFFF"/>
              </a:buClr>
              <a:buSzPct val="100000"/>
            </a:pPr>
            <a:r>
              <a:rPr lang="en-GB" sz="1800" b="1">
                <a:solidFill>
                  <a:srgbClr val="FFFFFF"/>
                </a:solidFill>
                <a:latin typeface="Helvetica" charset="0"/>
              </a:rPr>
              <a:t>TÍT</a:t>
            </a:r>
          </a:p>
        </p:txBody>
      </p:sp>
      <p:grpSp>
        <p:nvGrpSpPr>
          <p:cNvPr id="4" name="Group 29"/>
          <p:cNvGrpSpPr>
            <a:grpSpLocks/>
          </p:cNvGrpSpPr>
          <p:nvPr/>
        </p:nvGrpSpPr>
        <p:grpSpPr bwMode="auto">
          <a:xfrm>
            <a:off x="2895600" y="1295400"/>
            <a:ext cx="2819400" cy="839788"/>
            <a:chOff x="1824" y="816"/>
            <a:chExt cx="1776" cy="529"/>
          </a:xfrm>
        </p:grpSpPr>
        <p:sp>
          <p:nvSpPr>
            <p:cNvPr id="70686" name="Oval 30"/>
            <p:cNvSpPr>
              <a:spLocks noChangeArrowheads="1"/>
            </p:cNvSpPr>
            <p:nvPr/>
          </p:nvSpPr>
          <p:spPr bwMode="auto">
            <a:xfrm>
              <a:off x="2655" y="1180"/>
              <a:ext cx="178" cy="16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27019" name="Text Box 31"/>
            <p:cNvSpPr txBox="1">
              <a:spLocks noChangeArrowheads="1"/>
            </p:cNvSpPr>
            <p:nvPr/>
          </p:nvSpPr>
          <p:spPr bwMode="auto">
            <a:xfrm>
              <a:off x="1824" y="816"/>
              <a:ext cx="1776" cy="3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813"/>
                </a:spcBef>
                <a:buClr>
                  <a:srgbClr val="76F774"/>
                </a:buClr>
                <a:buSzPct val="100000"/>
              </a:pPr>
              <a:r>
                <a:rPr lang="en-GB" sz="2900" b="1" i="1">
                  <a:solidFill>
                    <a:srgbClr val="76F774"/>
                  </a:solidFill>
                  <a:latin typeface="Arial Black" charset="0"/>
                </a:rPr>
                <a:t>CÔ-RINH-TÔ</a:t>
              </a:r>
            </a:p>
          </p:txBody>
        </p:sp>
      </p:grpSp>
      <p:grpSp>
        <p:nvGrpSpPr>
          <p:cNvPr id="5" name="Group 32"/>
          <p:cNvGrpSpPr>
            <a:grpSpLocks/>
          </p:cNvGrpSpPr>
          <p:nvPr/>
        </p:nvGrpSpPr>
        <p:grpSpPr bwMode="auto">
          <a:xfrm>
            <a:off x="6324600" y="4576763"/>
            <a:ext cx="3482975" cy="828675"/>
            <a:chOff x="3984" y="2883"/>
            <a:chExt cx="2194" cy="522"/>
          </a:xfrm>
        </p:grpSpPr>
        <p:sp>
          <p:nvSpPr>
            <p:cNvPr id="70689" name="Oval 33"/>
            <p:cNvSpPr>
              <a:spLocks noChangeArrowheads="1"/>
            </p:cNvSpPr>
            <p:nvPr/>
          </p:nvSpPr>
          <p:spPr bwMode="auto">
            <a:xfrm>
              <a:off x="5266" y="3239"/>
              <a:ext cx="197"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27017" name="Text Box 34"/>
            <p:cNvSpPr txBox="1">
              <a:spLocks noChangeArrowheads="1"/>
            </p:cNvSpPr>
            <p:nvPr/>
          </p:nvSpPr>
          <p:spPr bwMode="auto">
            <a:xfrm>
              <a:off x="3984" y="2883"/>
              <a:ext cx="2194" cy="3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813"/>
                </a:spcBef>
                <a:buClr>
                  <a:srgbClr val="76F774"/>
                </a:buClr>
                <a:buSzPct val="100000"/>
              </a:pPr>
              <a:r>
                <a:rPr lang="en-GB" sz="2900" b="1" i="1">
                  <a:solidFill>
                    <a:srgbClr val="76F774"/>
                  </a:solidFill>
                  <a:latin typeface="Arial Black" charset="0"/>
                </a:rPr>
                <a:t>GIÊ-RU-SA-LEM</a:t>
              </a:r>
            </a:p>
          </p:txBody>
        </p:sp>
      </p:grpSp>
      <p:grpSp>
        <p:nvGrpSpPr>
          <p:cNvPr id="6" name="Group 35"/>
          <p:cNvGrpSpPr>
            <a:grpSpLocks/>
          </p:cNvGrpSpPr>
          <p:nvPr/>
        </p:nvGrpSpPr>
        <p:grpSpPr bwMode="auto">
          <a:xfrm>
            <a:off x="0" y="0"/>
            <a:ext cx="2270125" cy="781050"/>
            <a:chOff x="0" y="0"/>
            <a:chExt cx="1430" cy="492"/>
          </a:xfrm>
        </p:grpSpPr>
        <p:sp>
          <p:nvSpPr>
            <p:cNvPr id="70692" name="Oval 36"/>
            <p:cNvSpPr>
              <a:spLocks noChangeArrowheads="1"/>
            </p:cNvSpPr>
            <p:nvPr/>
          </p:nvSpPr>
          <p:spPr bwMode="auto">
            <a:xfrm>
              <a:off x="826" y="326"/>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27015" name="Text Box 37"/>
            <p:cNvSpPr txBox="1">
              <a:spLocks noChangeArrowheads="1"/>
            </p:cNvSpPr>
            <p:nvPr/>
          </p:nvSpPr>
          <p:spPr bwMode="auto">
            <a:xfrm>
              <a:off x="0" y="0"/>
              <a:ext cx="1430" cy="3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813"/>
                </a:spcBef>
                <a:buClr>
                  <a:srgbClr val="76F774"/>
                </a:buClr>
                <a:buSzPct val="100000"/>
              </a:pPr>
              <a:r>
                <a:rPr lang="en-GB" sz="2900" b="1" i="1">
                  <a:solidFill>
                    <a:srgbClr val="76F774"/>
                  </a:solidFill>
                  <a:latin typeface="Arial Black" charset="0"/>
                </a:rPr>
                <a:t>LA-MÃ</a:t>
              </a:r>
            </a:p>
          </p:txBody>
        </p:sp>
      </p:grpSp>
      <p:sp>
        <p:nvSpPr>
          <p:cNvPr id="127004" name="Text Box 38"/>
          <p:cNvSpPr txBox="1">
            <a:spLocks noChangeArrowheads="1"/>
          </p:cNvSpPr>
          <p:nvPr/>
        </p:nvSpPr>
        <p:spPr bwMode="auto">
          <a:xfrm>
            <a:off x="808038" y="3221038"/>
            <a:ext cx="3087687" cy="3443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418" tIns="45710" rIns="91418" bIns="4571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3313"/>
              </a:spcBef>
              <a:buClr>
                <a:srgbClr val="FFFF00"/>
              </a:buClr>
              <a:buSzPct val="100000"/>
            </a:pPr>
            <a:r>
              <a:rPr lang="en-GB" sz="5300" b="1">
                <a:solidFill>
                  <a:srgbClr val="FFFF00"/>
                </a:solidFill>
                <a:latin typeface="Comic Sans MS" charset="0"/>
              </a:rPr>
              <a:t>Các th</a:t>
            </a:r>
            <a:r>
              <a:rPr lang="en-GB" sz="5300" b="1">
                <a:solidFill>
                  <a:srgbClr val="FFFF00"/>
                </a:solidFill>
                <a:latin typeface="Arial" charset="0"/>
              </a:rPr>
              <a:t>ư</a:t>
            </a:r>
            <a:r>
              <a:rPr lang="en-GB" sz="5300" b="1">
                <a:solidFill>
                  <a:srgbClr val="FFFF00"/>
                </a:solidFill>
                <a:latin typeface="Comic Sans MS" charset="0"/>
              </a:rPr>
              <a:t> tín </a:t>
            </a:r>
            <a:r>
              <a:rPr lang="en-GB" sz="5300" b="1">
                <a:solidFill>
                  <a:srgbClr val="FFFF00"/>
                </a:solidFill>
                <a:latin typeface="Apple Chancery" charset="0"/>
              </a:rPr>
              <a:t>đ</a:t>
            </a:r>
            <a:r>
              <a:rPr lang="en-GB" sz="5300" b="1">
                <a:solidFill>
                  <a:srgbClr val="FFFF00"/>
                </a:solidFill>
                <a:latin typeface="Arial" charset="0"/>
              </a:rPr>
              <a:t>ư</a:t>
            </a:r>
            <a:r>
              <a:rPr lang="en-GB" sz="5300" b="1">
                <a:solidFill>
                  <a:srgbClr val="FFFF00"/>
                </a:solidFill>
                <a:latin typeface="Comic Sans MS" charset="0"/>
              </a:rPr>
              <a:t>ợc viết ở </a:t>
            </a:r>
            <a:r>
              <a:rPr lang="en-GB" sz="5300" b="1">
                <a:solidFill>
                  <a:srgbClr val="FFFF00"/>
                </a:solidFill>
                <a:latin typeface="Apple Chancery" charset="0"/>
              </a:rPr>
              <a:t>đ</a:t>
            </a:r>
            <a:r>
              <a:rPr lang="en-GB" sz="5300" b="1">
                <a:solidFill>
                  <a:srgbClr val="FFFF00"/>
                </a:solidFill>
                <a:latin typeface="Comic Sans MS" charset="0"/>
              </a:rPr>
              <a:t>âu?</a:t>
            </a:r>
          </a:p>
        </p:txBody>
      </p:sp>
      <p:sp>
        <p:nvSpPr>
          <p:cNvPr id="127005" name="Text Box 39"/>
          <p:cNvSpPr txBox="1">
            <a:spLocks noChangeArrowheads="1"/>
          </p:cNvSpPr>
          <p:nvPr/>
        </p:nvSpPr>
        <p:spPr bwMode="auto">
          <a:xfrm>
            <a:off x="9378950" y="6934200"/>
            <a:ext cx="184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27006" name="Rectangle 40"/>
          <p:cNvSpPr>
            <a:spLocks noChangeArrowheads="1"/>
          </p:cNvSpPr>
          <p:nvPr/>
        </p:nvSpPr>
        <p:spPr bwMode="auto">
          <a:xfrm>
            <a:off x="8728075" y="7412038"/>
            <a:ext cx="665163"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spAutoFit/>
          </a:bodyPr>
          <a:lstStyle/>
          <a:p>
            <a:pPr algn="ctr" eaLnBrk="0" hangingPunct="0">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000" b="1">
                <a:solidFill>
                  <a:srgbClr val="FFFFFF"/>
                </a:solidFill>
                <a:latin typeface="Comic Sans MS" charset="0"/>
              </a:rPr>
              <a:t>9.6.08.</a:t>
            </a:r>
          </a:p>
        </p:txBody>
      </p:sp>
      <p:sp>
        <p:nvSpPr>
          <p:cNvPr id="127007" name="Text Box 41"/>
          <p:cNvSpPr txBox="1">
            <a:spLocks noChangeArrowheads="1"/>
          </p:cNvSpPr>
          <p:nvPr/>
        </p:nvSpPr>
        <p:spPr bwMode="auto">
          <a:xfrm>
            <a:off x="865188" y="7429500"/>
            <a:ext cx="922337"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563"/>
              </a:spcBef>
              <a:buClr>
                <a:srgbClr val="FFFFFF"/>
              </a:buClr>
              <a:buSzPct val="100000"/>
            </a:pPr>
            <a:r>
              <a:rPr lang="en-GB" sz="900" b="1">
                <a:solidFill>
                  <a:srgbClr val="FFFFFF"/>
                </a:solidFill>
                <a:latin typeface="Arial" charset="0"/>
              </a:rPr>
              <a:t>©2006 TBBMI</a:t>
            </a:r>
          </a:p>
        </p:txBody>
      </p:sp>
      <p:sp>
        <p:nvSpPr>
          <p:cNvPr id="127008" name="Text Box 42"/>
          <p:cNvSpPr txBox="1">
            <a:spLocks noChangeArrowheads="1"/>
          </p:cNvSpPr>
          <p:nvPr/>
        </p:nvSpPr>
        <p:spPr bwMode="auto">
          <a:xfrm>
            <a:off x="9191625" y="7412038"/>
            <a:ext cx="3397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67</a:t>
            </a:r>
          </a:p>
        </p:txBody>
      </p:sp>
      <p:sp>
        <p:nvSpPr>
          <p:cNvPr id="127009" name="Text Box 43"/>
          <p:cNvSpPr txBox="1">
            <a:spLocks noChangeArrowheads="1"/>
          </p:cNvSpPr>
          <p:nvPr/>
        </p:nvSpPr>
        <p:spPr bwMode="auto">
          <a:xfrm>
            <a:off x="9496425" y="7345363"/>
            <a:ext cx="441325"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000"/>
              </a:spcBef>
              <a:buClr>
                <a:srgbClr val="FFFFFF"/>
              </a:buClr>
              <a:buSzPct val="100000"/>
            </a:pPr>
            <a:r>
              <a:rPr lang="en-GB" sz="1600" b="1">
                <a:solidFill>
                  <a:srgbClr val="FFFFFF"/>
                </a:solidFill>
                <a:latin typeface="Comic Sans MS" charset="0"/>
              </a:rPr>
              <a:t>27</a:t>
            </a:r>
          </a:p>
        </p:txBody>
      </p:sp>
      <p:grpSp>
        <p:nvGrpSpPr>
          <p:cNvPr id="7" name="Group 44"/>
          <p:cNvGrpSpPr>
            <a:grpSpLocks/>
          </p:cNvGrpSpPr>
          <p:nvPr/>
        </p:nvGrpSpPr>
        <p:grpSpPr bwMode="auto">
          <a:xfrm>
            <a:off x="7467600" y="1844675"/>
            <a:ext cx="2520950" cy="1050925"/>
            <a:chOff x="4748" y="1197"/>
            <a:chExt cx="1588" cy="662"/>
          </a:xfrm>
        </p:grpSpPr>
        <p:sp>
          <p:nvSpPr>
            <p:cNvPr id="70701" name="Oval 45"/>
            <p:cNvSpPr>
              <a:spLocks noChangeArrowheads="1"/>
            </p:cNvSpPr>
            <p:nvPr/>
          </p:nvSpPr>
          <p:spPr bwMode="auto">
            <a:xfrm>
              <a:off x="5581" y="1693"/>
              <a:ext cx="180"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27013" name="Text Box 46"/>
            <p:cNvSpPr txBox="1">
              <a:spLocks noChangeArrowheads="1"/>
            </p:cNvSpPr>
            <p:nvPr/>
          </p:nvSpPr>
          <p:spPr bwMode="auto">
            <a:xfrm>
              <a:off x="4748" y="1197"/>
              <a:ext cx="1588"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lnSpc>
                  <a:spcPct val="70000"/>
                </a:lnSpc>
                <a:spcBef>
                  <a:spcPts val="1813"/>
                </a:spcBef>
                <a:buClr>
                  <a:srgbClr val="76F774"/>
                </a:buClr>
                <a:buSzPct val="100000"/>
              </a:pPr>
              <a:r>
                <a:rPr lang="en-GB" sz="2900" b="1" i="1">
                  <a:solidFill>
                    <a:srgbClr val="76F774"/>
                  </a:solidFill>
                  <a:latin typeface="Arial Black" charset="0"/>
                </a:rPr>
                <a:t>AN-TI-ỐT </a:t>
              </a:r>
              <a:br>
                <a:rPr lang="en-GB" sz="2900" b="1" i="1">
                  <a:solidFill>
                    <a:srgbClr val="76F774"/>
                  </a:solidFill>
                  <a:latin typeface="Arial Black" charset="0"/>
                </a:rPr>
              </a:br>
              <a:r>
                <a:rPr lang="en-GB" sz="2900" b="1" i="1">
                  <a:solidFill>
                    <a:srgbClr val="76F774"/>
                  </a:solidFill>
                  <a:latin typeface="Arial Black" charset="0"/>
                </a:rPr>
                <a:t>SI-RI</a:t>
              </a:r>
            </a:p>
          </p:txBody>
        </p:sp>
      </p:grpSp>
      <p:sp>
        <p:nvSpPr>
          <p:cNvPr id="70703" name="Text Box 47"/>
          <p:cNvSpPr txBox="1">
            <a:spLocks noChangeArrowheads="1"/>
          </p:cNvSpPr>
          <p:nvPr/>
        </p:nvSpPr>
        <p:spPr bwMode="auto">
          <a:xfrm>
            <a:off x="3340100" y="38100"/>
            <a:ext cx="3197225" cy="547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418" tIns="45710" rIns="91418" bIns="4571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813"/>
              </a:spcBef>
              <a:buClr>
                <a:srgbClr val="76F774"/>
              </a:buClr>
              <a:buSzPct val="100000"/>
            </a:pPr>
            <a:r>
              <a:rPr lang="en-GB" sz="2900" b="1" i="1">
                <a:solidFill>
                  <a:srgbClr val="76F774"/>
                </a:solidFill>
                <a:latin typeface="Arial Black" charset="0"/>
              </a:rPr>
              <a:t>MA-XÊ-</a:t>
            </a:r>
            <a:r>
              <a:rPr lang="en-GB" sz="2900" b="1" i="1">
                <a:solidFill>
                  <a:srgbClr val="76F774"/>
                </a:solidFill>
                <a:latin typeface="Lucida Grande" charset="0"/>
              </a:rPr>
              <a:t>Đ</a:t>
            </a:r>
            <a:r>
              <a:rPr lang="en-GB" sz="2900" b="1" i="1">
                <a:solidFill>
                  <a:srgbClr val="76F774"/>
                </a:solidFill>
                <a:latin typeface="Arial Black" charset="0"/>
              </a:rPr>
              <a:t>OAN</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100000">
                                          <p:val>
                                            <p:fltVal val="0"/>
                                          </p:val>
                                        </p:tav>
                                        <p:tav tm="100000">
                                          <p:val>
                                            <p:strVal val="#ppt_w"/>
                                          </p:val>
                                        </p:tav>
                                      </p:tavLst>
                                    </p:anim>
                                    <p:anim calcmode="lin" valueType="num">
                                      <p:cBhvr>
                                        <p:cTn id="8" dur="500" fill="hold"/>
                                        <p:tgtEl>
                                          <p:spTgt spid="2"/>
                                        </p:tgtEl>
                                        <p:attrNameLst>
                                          <p:attrName>ppt_h</p:attrName>
                                        </p:attrNameLst>
                                      </p:cBhvr>
                                      <p:tavLst>
                                        <p:tav tm="100000">
                                          <p:val>
                                            <p:fltVal val="0"/>
                                          </p:val>
                                        </p:tav>
                                        <p:tav tm="100000">
                                          <p:val>
                                            <p:strVal val="#ppt_h"/>
                                          </p:val>
                                        </p:tav>
                                      </p:tavLst>
                                    </p:anim>
                                    <p:anim calcmode="lin" valueType="num">
                                      <p:cBhvr>
                                        <p:cTn id="9" dur="500" fill="hold"/>
                                        <p:tgtEl>
                                          <p:spTgt spid="2"/>
                                        </p:tgtEl>
                                        <p:attrNameLst>
                                          <p:attrName>ppt_x</p:attrName>
                                        </p:attrNameLst>
                                      </p:cBhvr>
                                      <p:tavLst>
                                        <p:tav tm="100000">
                                          <p:val>
                                            <p:fltVal val="0.5"/>
                                          </p:val>
                                        </p:tav>
                                        <p:tav tm="100000">
                                          <p:val>
                                            <p:strVal val="#ppt_x"/>
                                          </p:val>
                                        </p:tav>
                                      </p:tavLst>
                                    </p:anim>
                                    <p:anim calcmode="lin" valueType="num">
                                      <p:cBhvr>
                                        <p:cTn id="10" dur="500" fill="hold"/>
                                        <p:tgtEl>
                                          <p:spTgt spid="2"/>
                                        </p:tgtEl>
                                        <p:attrNameLst>
                                          <p:attrName>ppt_y</p:attrName>
                                        </p:attrNameLst>
                                      </p:cBhvr>
                                      <p:tavLst>
                                        <p:tav tm="10000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ppt_x</p:attrName>
                                        </p:attrNameLst>
                                      </p:cBhvr>
                                      <p:tavLst>
                                        <p:tav tm="100000">
                                          <p:val>
                                            <p:strVal val="#ppt_x-#ppt_w/2"/>
                                          </p:val>
                                        </p:tav>
                                        <p:tav tm="100000">
                                          <p:val>
                                            <p:strVal val="#ppt_x"/>
                                          </p:val>
                                        </p:tav>
                                      </p:tavLst>
                                    </p:anim>
                                    <p:anim calcmode="lin" valueType="num">
                                      <p:cBhvr>
                                        <p:cTn id="16" dur="500" fill="hold"/>
                                        <p:tgtEl>
                                          <p:spTgt spid="5"/>
                                        </p:tgtEl>
                                        <p:attrNameLst>
                                          <p:attrName>ppt_y</p:attrName>
                                        </p:attrNameLst>
                                      </p:cBhvr>
                                      <p:tavLst>
                                        <p:tav tm="100000">
                                          <p:val>
                                            <p:strVal val="#ppt_y"/>
                                          </p:val>
                                        </p:tav>
                                        <p:tav tm="100000">
                                          <p:val>
                                            <p:strVal val="#ppt_y"/>
                                          </p:val>
                                        </p:tav>
                                      </p:tavLst>
                                    </p:anim>
                                    <p:anim calcmode="lin" valueType="num">
                                      <p:cBhvr>
                                        <p:cTn id="17" dur="500" fill="hold"/>
                                        <p:tgtEl>
                                          <p:spTgt spid="5"/>
                                        </p:tgtEl>
                                        <p:attrNameLst>
                                          <p:attrName>ppt_w</p:attrName>
                                        </p:attrNameLst>
                                      </p:cBhvr>
                                      <p:tavLst>
                                        <p:tav tm="100000">
                                          <p:val>
                                            <p:fltVal val="0"/>
                                          </p:val>
                                        </p:tav>
                                        <p:tav tm="100000">
                                          <p:val>
                                            <p:strVal val="#ppt_w"/>
                                          </p:val>
                                        </p:tav>
                                      </p:tavLst>
                                    </p:anim>
                                    <p:anim calcmode="lin" valueType="num">
                                      <p:cBhvr>
                                        <p:cTn id="18" dur="500" fill="hold"/>
                                        <p:tgtEl>
                                          <p:spTgt spid="5"/>
                                        </p:tgtEl>
                                        <p:attrNameLst>
                                          <p:attrName>ppt_h</p:attrName>
                                        </p:attrNameLst>
                                      </p:cBhvr>
                                      <p:tavLst>
                                        <p:tav tm="10000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ppt_x</p:attrName>
                                        </p:attrNameLst>
                                      </p:cBhvr>
                                      <p:tavLst>
                                        <p:tav tm="100000">
                                          <p:val>
                                            <p:strVal val="#ppt_x-#ppt_w/2"/>
                                          </p:val>
                                        </p:tav>
                                        <p:tav tm="100000">
                                          <p:val>
                                            <p:strVal val="#ppt_x"/>
                                          </p:val>
                                        </p:tav>
                                      </p:tavLst>
                                    </p:anim>
                                    <p:anim calcmode="lin" valueType="num">
                                      <p:cBhvr>
                                        <p:cTn id="24" dur="500" fill="hold"/>
                                        <p:tgtEl>
                                          <p:spTgt spid="7"/>
                                        </p:tgtEl>
                                        <p:attrNameLst>
                                          <p:attrName>ppt_y</p:attrName>
                                        </p:attrNameLst>
                                      </p:cBhvr>
                                      <p:tavLst>
                                        <p:tav tm="100000">
                                          <p:val>
                                            <p:strVal val="#ppt_y"/>
                                          </p:val>
                                        </p:tav>
                                        <p:tav tm="100000">
                                          <p:val>
                                            <p:strVal val="#ppt_y"/>
                                          </p:val>
                                        </p:tav>
                                      </p:tavLst>
                                    </p:anim>
                                    <p:anim calcmode="lin" valueType="num">
                                      <p:cBhvr>
                                        <p:cTn id="25" dur="500" fill="hold"/>
                                        <p:tgtEl>
                                          <p:spTgt spid="7"/>
                                        </p:tgtEl>
                                        <p:attrNameLst>
                                          <p:attrName>ppt_w</p:attrName>
                                        </p:attrNameLst>
                                      </p:cBhvr>
                                      <p:tavLst>
                                        <p:tav tm="100000">
                                          <p:val>
                                            <p:fltVal val="0"/>
                                          </p:val>
                                        </p:tav>
                                        <p:tav tm="100000">
                                          <p:val>
                                            <p:strVal val="#ppt_w"/>
                                          </p:val>
                                        </p:tav>
                                      </p:tavLst>
                                    </p:anim>
                                    <p:anim calcmode="lin" valueType="num">
                                      <p:cBhvr>
                                        <p:cTn id="26" dur="500" fill="hold"/>
                                        <p:tgtEl>
                                          <p:spTgt spid="7"/>
                                        </p:tgtEl>
                                        <p:attrNameLst>
                                          <p:attrName>ppt_h</p:attrName>
                                        </p:attrNameLst>
                                      </p:cBhvr>
                                      <p:tavLst>
                                        <p:tav tm="10000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8"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ppt_x</p:attrName>
                                        </p:attrNameLst>
                                      </p:cBhvr>
                                      <p:tavLst>
                                        <p:tav tm="100000">
                                          <p:val>
                                            <p:strVal val="#ppt_x-#ppt_w/2"/>
                                          </p:val>
                                        </p:tav>
                                        <p:tav tm="100000">
                                          <p:val>
                                            <p:strVal val="#ppt_x"/>
                                          </p:val>
                                        </p:tav>
                                      </p:tavLst>
                                    </p:anim>
                                    <p:anim calcmode="lin" valueType="num">
                                      <p:cBhvr>
                                        <p:cTn id="32" dur="500" fill="hold"/>
                                        <p:tgtEl>
                                          <p:spTgt spid="3"/>
                                        </p:tgtEl>
                                        <p:attrNameLst>
                                          <p:attrName>ppt_y</p:attrName>
                                        </p:attrNameLst>
                                      </p:cBhvr>
                                      <p:tavLst>
                                        <p:tav tm="100000">
                                          <p:val>
                                            <p:strVal val="#ppt_y"/>
                                          </p:val>
                                        </p:tav>
                                        <p:tav tm="100000">
                                          <p:val>
                                            <p:strVal val="#ppt_y"/>
                                          </p:val>
                                        </p:tav>
                                      </p:tavLst>
                                    </p:anim>
                                    <p:anim calcmode="lin" valueType="num">
                                      <p:cBhvr>
                                        <p:cTn id="33" dur="500" fill="hold"/>
                                        <p:tgtEl>
                                          <p:spTgt spid="3"/>
                                        </p:tgtEl>
                                        <p:attrNameLst>
                                          <p:attrName>ppt_w</p:attrName>
                                        </p:attrNameLst>
                                      </p:cBhvr>
                                      <p:tavLst>
                                        <p:tav tm="100000">
                                          <p:val>
                                            <p:fltVal val="0"/>
                                          </p:val>
                                        </p:tav>
                                        <p:tav tm="100000">
                                          <p:val>
                                            <p:strVal val="#ppt_w"/>
                                          </p:val>
                                        </p:tav>
                                      </p:tavLst>
                                    </p:anim>
                                    <p:anim calcmode="lin" valueType="num">
                                      <p:cBhvr>
                                        <p:cTn id="34" dur="500" fill="hold"/>
                                        <p:tgtEl>
                                          <p:spTgt spid="3"/>
                                        </p:tgtEl>
                                        <p:attrNameLst>
                                          <p:attrName>ppt_h</p:attrName>
                                        </p:attrNameLst>
                                      </p:cBhvr>
                                      <p:tavLst>
                                        <p:tav tm="10000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8"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500" fill="hold"/>
                                        <p:tgtEl>
                                          <p:spTgt spid="4"/>
                                        </p:tgtEl>
                                        <p:attrNameLst>
                                          <p:attrName>ppt_x</p:attrName>
                                        </p:attrNameLst>
                                      </p:cBhvr>
                                      <p:tavLst>
                                        <p:tav tm="100000">
                                          <p:val>
                                            <p:strVal val="#ppt_x-#ppt_w/2"/>
                                          </p:val>
                                        </p:tav>
                                        <p:tav tm="100000">
                                          <p:val>
                                            <p:strVal val="#ppt_x"/>
                                          </p:val>
                                        </p:tav>
                                      </p:tavLst>
                                    </p:anim>
                                    <p:anim calcmode="lin" valueType="num">
                                      <p:cBhvr>
                                        <p:cTn id="40" dur="500" fill="hold"/>
                                        <p:tgtEl>
                                          <p:spTgt spid="4"/>
                                        </p:tgtEl>
                                        <p:attrNameLst>
                                          <p:attrName>ppt_y</p:attrName>
                                        </p:attrNameLst>
                                      </p:cBhvr>
                                      <p:tavLst>
                                        <p:tav tm="100000">
                                          <p:val>
                                            <p:strVal val="#ppt_y"/>
                                          </p:val>
                                        </p:tav>
                                        <p:tav tm="100000">
                                          <p:val>
                                            <p:strVal val="#ppt_y"/>
                                          </p:val>
                                        </p:tav>
                                      </p:tavLst>
                                    </p:anim>
                                    <p:anim calcmode="lin" valueType="num">
                                      <p:cBhvr>
                                        <p:cTn id="41" dur="500" fill="hold"/>
                                        <p:tgtEl>
                                          <p:spTgt spid="4"/>
                                        </p:tgtEl>
                                        <p:attrNameLst>
                                          <p:attrName>ppt_w</p:attrName>
                                        </p:attrNameLst>
                                      </p:cBhvr>
                                      <p:tavLst>
                                        <p:tav tm="100000">
                                          <p:val>
                                            <p:fltVal val="0"/>
                                          </p:val>
                                        </p:tav>
                                        <p:tav tm="100000">
                                          <p:val>
                                            <p:strVal val="#ppt_w"/>
                                          </p:val>
                                        </p:tav>
                                      </p:tavLst>
                                    </p:anim>
                                    <p:anim calcmode="lin" valueType="num">
                                      <p:cBhvr>
                                        <p:cTn id="42" dur="500" fill="hold"/>
                                        <p:tgtEl>
                                          <p:spTgt spid="4"/>
                                        </p:tgtEl>
                                        <p:attrNameLst>
                                          <p:attrName>ppt_h</p:attrName>
                                        </p:attrNameLst>
                                      </p:cBhvr>
                                      <p:tavLst>
                                        <p:tav tm="100000">
                                          <p:val>
                                            <p:strVal val="#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7" presetClass="entr" presetSubtype="8" fill="hold" nodeType="clickEffect">
                                  <p:stCondLst>
                                    <p:cond delay="0"/>
                                  </p:stCondLst>
                                  <p:childTnLst>
                                    <p:set>
                                      <p:cBhvr>
                                        <p:cTn id="46" dur="1" fill="hold">
                                          <p:stCondLst>
                                            <p:cond delay="0"/>
                                          </p:stCondLst>
                                        </p:cTn>
                                        <p:tgtEl>
                                          <p:spTgt spid="70703"/>
                                        </p:tgtEl>
                                        <p:attrNameLst>
                                          <p:attrName>style.visibility</p:attrName>
                                        </p:attrNameLst>
                                      </p:cBhvr>
                                      <p:to>
                                        <p:strVal val="visible"/>
                                      </p:to>
                                    </p:set>
                                    <p:anim calcmode="lin" valueType="num">
                                      <p:cBhvr>
                                        <p:cTn id="47" dur="500" fill="hold"/>
                                        <p:tgtEl>
                                          <p:spTgt spid="70703"/>
                                        </p:tgtEl>
                                        <p:attrNameLst>
                                          <p:attrName>ppt_x</p:attrName>
                                        </p:attrNameLst>
                                      </p:cBhvr>
                                      <p:tavLst>
                                        <p:tav tm="100000">
                                          <p:val>
                                            <p:strVal val="#ppt_x-#ppt_w/2"/>
                                          </p:val>
                                        </p:tav>
                                        <p:tav tm="100000">
                                          <p:val>
                                            <p:strVal val="#ppt_x"/>
                                          </p:val>
                                        </p:tav>
                                      </p:tavLst>
                                    </p:anim>
                                    <p:anim calcmode="lin" valueType="num">
                                      <p:cBhvr>
                                        <p:cTn id="48" dur="500" fill="hold"/>
                                        <p:tgtEl>
                                          <p:spTgt spid="70703"/>
                                        </p:tgtEl>
                                        <p:attrNameLst>
                                          <p:attrName>ppt_y</p:attrName>
                                        </p:attrNameLst>
                                      </p:cBhvr>
                                      <p:tavLst>
                                        <p:tav tm="100000">
                                          <p:val>
                                            <p:strVal val="#ppt_y"/>
                                          </p:val>
                                        </p:tav>
                                        <p:tav tm="100000">
                                          <p:val>
                                            <p:strVal val="#ppt_y"/>
                                          </p:val>
                                        </p:tav>
                                      </p:tavLst>
                                    </p:anim>
                                    <p:anim calcmode="lin" valueType="num">
                                      <p:cBhvr>
                                        <p:cTn id="49" dur="500" fill="hold"/>
                                        <p:tgtEl>
                                          <p:spTgt spid="70703"/>
                                        </p:tgtEl>
                                        <p:attrNameLst>
                                          <p:attrName>ppt_w</p:attrName>
                                        </p:attrNameLst>
                                      </p:cBhvr>
                                      <p:tavLst>
                                        <p:tav tm="100000">
                                          <p:val>
                                            <p:fltVal val="0"/>
                                          </p:val>
                                        </p:tav>
                                        <p:tav tm="100000">
                                          <p:val>
                                            <p:strVal val="#ppt_w"/>
                                          </p:val>
                                        </p:tav>
                                      </p:tavLst>
                                    </p:anim>
                                    <p:anim calcmode="lin" valueType="num">
                                      <p:cBhvr>
                                        <p:cTn id="50" dur="500" fill="hold"/>
                                        <p:tgtEl>
                                          <p:spTgt spid="70703"/>
                                        </p:tgtEl>
                                        <p:attrNameLst>
                                          <p:attrName>ppt_h</p:attrName>
                                        </p:attrNameLst>
                                      </p:cBhvr>
                                      <p:tavLst>
                                        <p:tav tm="10000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7" presetClass="entr" presetSubtype="8"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p:cTn id="55" dur="500" fill="hold"/>
                                        <p:tgtEl>
                                          <p:spTgt spid="6"/>
                                        </p:tgtEl>
                                        <p:attrNameLst>
                                          <p:attrName>ppt_x</p:attrName>
                                        </p:attrNameLst>
                                      </p:cBhvr>
                                      <p:tavLst>
                                        <p:tav tm="100000">
                                          <p:val>
                                            <p:strVal val="#ppt_x-#ppt_w/2"/>
                                          </p:val>
                                        </p:tav>
                                        <p:tav tm="100000">
                                          <p:val>
                                            <p:strVal val="#ppt_x"/>
                                          </p:val>
                                        </p:tav>
                                      </p:tavLst>
                                    </p:anim>
                                    <p:anim calcmode="lin" valueType="num">
                                      <p:cBhvr>
                                        <p:cTn id="56" dur="500" fill="hold"/>
                                        <p:tgtEl>
                                          <p:spTgt spid="6"/>
                                        </p:tgtEl>
                                        <p:attrNameLst>
                                          <p:attrName>ppt_y</p:attrName>
                                        </p:attrNameLst>
                                      </p:cBhvr>
                                      <p:tavLst>
                                        <p:tav tm="100000">
                                          <p:val>
                                            <p:strVal val="#ppt_y"/>
                                          </p:val>
                                        </p:tav>
                                        <p:tav tm="100000">
                                          <p:val>
                                            <p:strVal val="#ppt_y"/>
                                          </p:val>
                                        </p:tav>
                                      </p:tavLst>
                                    </p:anim>
                                    <p:anim calcmode="lin" valueType="num">
                                      <p:cBhvr>
                                        <p:cTn id="57" dur="500" fill="hold"/>
                                        <p:tgtEl>
                                          <p:spTgt spid="6"/>
                                        </p:tgtEl>
                                        <p:attrNameLst>
                                          <p:attrName>ppt_w</p:attrName>
                                        </p:attrNameLst>
                                      </p:cBhvr>
                                      <p:tavLst>
                                        <p:tav tm="100000">
                                          <p:val>
                                            <p:fltVal val="0"/>
                                          </p:val>
                                        </p:tav>
                                        <p:tav tm="100000">
                                          <p:val>
                                            <p:strVal val="#ppt_w"/>
                                          </p:val>
                                        </p:tav>
                                      </p:tavLst>
                                    </p:anim>
                                    <p:anim calcmode="lin" valueType="num">
                                      <p:cBhvr>
                                        <p:cTn id="58" dur="500" fill="hold"/>
                                        <p:tgtEl>
                                          <p:spTgt spid="6"/>
                                        </p:tgtEl>
                                        <p:attrNameLst>
                                          <p:attrName>ppt_h</p:attrName>
                                        </p:attrNameLst>
                                      </p:cBhvr>
                                      <p:tavLst>
                                        <p:tav tm="100000">
                                          <p:val>
                                            <p:strVal val="#ppt_h"/>
                                          </p:val>
                                        </p:tav>
                                        <p:tav tm="100000">
                                          <p:val>
                                            <p:strVal val="#ppt_h"/>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3" presetClass="entr" presetSubtype="272" fill="hold" nodeType="clickEffect">
                                  <p:stCondLst>
                                    <p:cond delay="0"/>
                                  </p:stCondLst>
                                  <p:childTnLst>
                                    <p:set>
                                      <p:cBhvr>
                                        <p:cTn id="62" dur="1" fill="hold">
                                          <p:stCondLst>
                                            <p:cond delay="0"/>
                                          </p:stCondLst>
                                        </p:cTn>
                                        <p:tgtEl>
                                          <p:spTgt spid="70670"/>
                                        </p:tgtEl>
                                        <p:attrNameLst>
                                          <p:attrName>style.visibility</p:attrName>
                                        </p:attrNameLst>
                                      </p:cBhvr>
                                      <p:to>
                                        <p:strVal val="visible"/>
                                      </p:to>
                                    </p:set>
                                    <p:anim calcmode="lin" valueType="num">
                                      <p:cBhvr>
                                        <p:cTn id="63" dur="500" fill="hold"/>
                                        <p:tgtEl>
                                          <p:spTgt spid="70670"/>
                                        </p:tgtEl>
                                        <p:attrNameLst>
                                          <p:attrName>ppt_w</p:attrName>
                                        </p:attrNameLst>
                                      </p:cBhvr>
                                      <p:tavLst>
                                        <p:tav tm="100000">
                                          <p:val>
                                            <p:strVal val="2/3*#ppt_w"/>
                                          </p:val>
                                        </p:tav>
                                        <p:tav tm="100000">
                                          <p:val>
                                            <p:strVal val="#ppt_w"/>
                                          </p:val>
                                        </p:tav>
                                      </p:tavLst>
                                    </p:anim>
                                    <p:anim calcmode="lin" valueType="num">
                                      <p:cBhvr>
                                        <p:cTn id="64" dur="500" fill="hold"/>
                                        <p:tgtEl>
                                          <p:spTgt spid="70670"/>
                                        </p:tgtEl>
                                        <p:attrNameLst>
                                          <p:attrName>ppt_h</p:attrName>
                                        </p:attrNameLst>
                                      </p:cBhvr>
                                      <p:tavLst>
                                        <p:tav tm="100000">
                                          <p:val>
                                            <p:strVal val="2/3*#ppt_h"/>
                                          </p:val>
                                        </p:tav>
                                        <p:tav tm="100000">
                                          <p:val>
                                            <p:strVal val="#ppt_h"/>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3" presetClass="entr" presetSubtype="272" fill="hold" nodeType="clickEffect">
                                  <p:stCondLst>
                                    <p:cond delay="0"/>
                                  </p:stCondLst>
                                  <p:childTnLst>
                                    <p:set>
                                      <p:cBhvr>
                                        <p:cTn id="68" dur="1" fill="hold">
                                          <p:stCondLst>
                                            <p:cond delay="0"/>
                                          </p:stCondLst>
                                        </p:cTn>
                                        <p:tgtEl>
                                          <p:spTgt spid="70673"/>
                                        </p:tgtEl>
                                        <p:attrNameLst>
                                          <p:attrName>style.visibility</p:attrName>
                                        </p:attrNameLst>
                                      </p:cBhvr>
                                      <p:to>
                                        <p:strVal val="visible"/>
                                      </p:to>
                                    </p:set>
                                    <p:anim calcmode="lin" valueType="num">
                                      <p:cBhvr>
                                        <p:cTn id="69" dur="500" fill="hold"/>
                                        <p:tgtEl>
                                          <p:spTgt spid="70673"/>
                                        </p:tgtEl>
                                        <p:attrNameLst>
                                          <p:attrName>ppt_w</p:attrName>
                                        </p:attrNameLst>
                                      </p:cBhvr>
                                      <p:tavLst>
                                        <p:tav tm="100000">
                                          <p:val>
                                            <p:strVal val="2/3*#ppt_w"/>
                                          </p:val>
                                        </p:tav>
                                        <p:tav tm="100000">
                                          <p:val>
                                            <p:strVal val="#ppt_w"/>
                                          </p:val>
                                        </p:tav>
                                      </p:tavLst>
                                    </p:anim>
                                    <p:anim calcmode="lin" valueType="num">
                                      <p:cBhvr>
                                        <p:cTn id="70" dur="500" fill="hold"/>
                                        <p:tgtEl>
                                          <p:spTgt spid="70673"/>
                                        </p:tgtEl>
                                        <p:attrNameLst>
                                          <p:attrName>ppt_h</p:attrName>
                                        </p:attrNameLst>
                                      </p:cBhvr>
                                      <p:tavLst>
                                        <p:tav tm="100000">
                                          <p:val>
                                            <p:strVal val="2/3*#ppt_h"/>
                                          </p:val>
                                        </p:tav>
                                        <p:tav tm="100000">
                                          <p:val>
                                            <p:strVal val="#ppt_h"/>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3" presetClass="entr" presetSubtype="272" fill="hold" nodeType="clickEffect">
                                  <p:stCondLst>
                                    <p:cond delay="0"/>
                                  </p:stCondLst>
                                  <p:childTnLst>
                                    <p:set>
                                      <p:cBhvr>
                                        <p:cTn id="74" dur="1" fill="hold">
                                          <p:stCondLst>
                                            <p:cond delay="0"/>
                                          </p:stCondLst>
                                        </p:cTn>
                                        <p:tgtEl>
                                          <p:spTgt spid="70663"/>
                                        </p:tgtEl>
                                        <p:attrNameLst>
                                          <p:attrName>style.visibility</p:attrName>
                                        </p:attrNameLst>
                                      </p:cBhvr>
                                      <p:to>
                                        <p:strVal val="visible"/>
                                      </p:to>
                                    </p:set>
                                    <p:anim calcmode="lin" valueType="num">
                                      <p:cBhvr>
                                        <p:cTn id="75" dur="500" fill="hold"/>
                                        <p:tgtEl>
                                          <p:spTgt spid="70663"/>
                                        </p:tgtEl>
                                        <p:attrNameLst>
                                          <p:attrName>ppt_w</p:attrName>
                                        </p:attrNameLst>
                                      </p:cBhvr>
                                      <p:tavLst>
                                        <p:tav tm="100000">
                                          <p:val>
                                            <p:strVal val="2/3*#ppt_w"/>
                                          </p:val>
                                        </p:tav>
                                        <p:tav tm="100000">
                                          <p:val>
                                            <p:strVal val="#ppt_w"/>
                                          </p:val>
                                        </p:tav>
                                      </p:tavLst>
                                    </p:anim>
                                    <p:anim calcmode="lin" valueType="num">
                                      <p:cBhvr>
                                        <p:cTn id="76" dur="500" fill="hold"/>
                                        <p:tgtEl>
                                          <p:spTgt spid="70663"/>
                                        </p:tgtEl>
                                        <p:attrNameLst>
                                          <p:attrName>ppt_h</p:attrName>
                                        </p:attrNameLst>
                                      </p:cBhvr>
                                      <p:tavLst>
                                        <p:tav tm="100000">
                                          <p:val>
                                            <p:strVal val="2/3*#ppt_h"/>
                                          </p:val>
                                        </p:tav>
                                        <p:tav tm="100000">
                                          <p:val>
                                            <p:strVal val="#ppt_h"/>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3" presetClass="entr" presetSubtype="272" fill="hold" nodeType="clickEffect">
                                  <p:stCondLst>
                                    <p:cond delay="0"/>
                                  </p:stCondLst>
                                  <p:childTnLst>
                                    <p:set>
                                      <p:cBhvr>
                                        <p:cTn id="80" dur="1" fill="hold">
                                          <p:stCondLst>
                                            <p:cond delay="0"/>
                                          </p:stCondLst>
                                        </p:cTn>
                                        <p:tgtEl>
                                          <p:spTgt spid="70664"/>
                                        </p:tgtEl>
                                        <p:attrNameLst>
                                          <p:attrName>style.visibility</p:attrName>
                                        </p:attrNameLst>
                                      </p:cBhvr>
                                      <p:to>
                                        <p:strVal val="visible"/>
                                      </p:to>
                                    </p:set>
                                    <p:anim calcmode="lin" valueType="num">
                                      <p:cBhvr>
                                        <p:cTn id="81" dur="500" fill="hold"/>
                                        <p:tgtEl>
                                          <p:spTgt spid="70664"/>
                                        </p:tgtEl>
                                        <p:attrNameLst>
                                          <p:attrName>ppt_w</p:attrName>
                                        </p:attrNameLst>
                                      </p:cBhvr>
                                      <p:tavLst>
                                        <p:tav tm="100000">
                                          <p:val>
                                            <p:strVal val="2/3*#ppt_w"/>
                                          </p:val>
                                        </p:tav>
                                        <p:tav tm="100000">
                                          <p:val>
                                            <p:strVal val="#ppt_w"/>
                                          </p:val>
                                        </p:tav>
                                      </p:tavLst>
                                    </p:anim>
                                    <p:anim calcmode="lin" valueType="num">
                                      <p:cBhvr>
                                        <p:cTn id="82" dur="500" fill="hold"/>
                                        <p:tgtEl>
                                          <p:spTgt spid="70664"/>
                                        </p:tgtEl>
                                        <p:attrNameLst>
                                          <p:attrName>ppt_h</p:attrName>
                                        </p:attrNameLst>
                                      </p:cBhvr>
                                      <p:tavLst>
                                        <p:tav tm="100000">
                                          <p:val>
                                            <p:strVal val="2/3*#ppt_h"/>
                                          </p:val>
                                        </p:tav>
                                        <p:tav tm="100000">
                                          <p:val>
                                            <p:strVal val="#ppt_h"/>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3" presetClass="entr" presetSubtype="272" fill="hold" nodeType="clickEffect">
                                  <p:stCondLst>
                                    <p:cond delay="0"/>
                                  </p:stCondLst>
                                  <p:childTnLst>
                                    <p:set>
                                      <p:cBhvr>
                                        <p:cTn id="86" dur="1" fill="hold">
                                          <p:stCondLst>
                                            <p:cond delay="0"/>
                                          </p:stCondLst>
                                        </p:cTn>
                                        <p:tgtEl>
                                          <p:spTgt spid="70684"/>
                                        </p:tgtEl>
                                        <p:attrNameLst>
                                          <p:attrName>style.visibility</p:attrName>
                                        </p:attrNameLst>
                                      </p:cBhvr>
                                      <p:to>
                                        <p:strVal val="visible"/>
                                      </p:to>
                                    </p:set>
                                    <p:anim calcmode="lin" valueType="num">
                                      <p:cBhvr>
                                        <p:cTn id="87" dur="500" fill="hold"/>
                                        <p:tgtEl>
                                          <p:spTgt spid="70684"/>
                                        </p:tgtEl>
                                        <p:attrNameLst>
                                          <p:attrName>ppt_w</p:attrName>
                                        </p:attrNameLst>
                                      </p:cBhvr>
                                      <p:tavLst>
                                        <p:tav tm="100000">
                                          <p:val>
                                            <p:strVal val="2/3*#ppt_w"/>
                                          </p:val>
                                        </p:tav>
                                        <p:tav tm="100000">
                                          <p:val>
                                            <p:strVal val="#ppt_w"/>
                                          </p:val>
                                        </p:tav>
                                      </p:tavLst>
                                    </p:anim>
                                    <p:anim calcmode="lin" valueType="num">
                                      <p:cBhvr>
                                        <p:cTn id="88" dur="500" fill="hold"/>
                                        <p:tgtEl>
                                          <p:spTgt spid="70684"/>
                                        </p:tgtEl>
                                        <p:attrNameLst>
                                          <p:attrName>ppt_h</p:attrName>
                                        </p:attrNameLst>
                                      </p:cBhvr>
                                      <p:tavLst>
                                        <p:tav tm="100000">
                                          <p:val>
                                            <p:strVal val="2/3*#ppt_h"/>
                                          </p:val>
                                        </p:tav>
                                        <p:tav tm="100000">
                                          <p:val>
                                            <p:strVal val="#ppt_h"/>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23" presetClass="entr" presetSubtype="272" fill="hold" nodeType="clickEffect">
                                  <p:stCondLst>
                                    <p:cond delay="0"/>
                                  </p:stCondLst>
                                  <p:childTnLst>
                                    <p:set>
                                      <p:cBhvr>
                                        <p:cTn id="92" dur="1" fill="hold">
                                          <p:stCondLst>
                                            <p:cond delay="0"/>
                                          </p:stCondLst>
                                        </p:cTn>
                                        <p:tgtEl>
                                          <p:spTgt spid="70671"/>
                                        </p:tgtEl>
                                        <p:attrNameLst>
                                          <p:attrName>style.visibility</p:attrName>
                                        </p:attrNameLst>
                                      </p:cBhvr>
                                      <p:to>
                                        <p:strVal val="visible"/>
                                      </p:to>
                                    </p:set>
                                    <p:anim calcmode="lin" valueType="num">
                                      <p:cBhvr>
                                        <p:cTn id="93" dur="500" fill="hold"/>
                                        <p:tgtEl>
                                          <p:spTgt spid="70671"/>
                                        </p:tgtEl>
                                        <p:attrNameLst>
                                          <p:attrName>ppt_w</p:attrName>
                                        </p:attrNameLst>
                                      </p:cBhvr>
                                      <p:tavLst>
                                        <p:tav tm="100000">
                                          <p:val>
                                            <p:strVal val="2/3*#ppt_w"/>
                                          </p:val>
                                        </p:tav>
                                        <p:tav tm="100000">
                                          <p:val>
                                            <p:strVal val="#ppt_w"/>
                                          </p:val>
                                        </p:tav>
                                      </p:tavLst>
                                    </p:anim>
                                    <p:anim calcmode="lin" valueType="num">
                                      <p:cBhvr>
                                        <p:cTn id="94" dur="500" fill="hold"/>
                                        <p:tgtEl>
                                          <p:spTgt spid="70671"/>
                                        </p:tgtEl>
                                        <p:attrNameLst>
                                          <p:attrName>ppt_h</p:attrName>
                                        </p:attrNameLst>
                                      </p:cBhvr>
                                      <p:tavLst>
                                        <p:tav tm="100000">
                                          <p:val>
                                            <p:strVal val="2/3*#ppt_h"/>
                                          </p:val>
                                        </p:tav>
                                        <p:tav tm="100000">
                                          <p:val>
                                            <p:strVal val="#ppt_h"/>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23" presetClass="entr" presetSubtype="272" fill="hold" nodeType="clickEffect">
                                  <p:stCondLst>
                                    <p:cond delay="0"/>
                                  </p:stCondLst>
                                  <p:childTnLst>
                                    <p:set>
                                      <p:cBhvr>
                                        <p:cTn id="98" dur="1" fill="hold">
                                          <p:stCondLst>
                                            <p:cond delay="0"/>
                                          </p:stCondLst>
                                        </p:cTn>
                                        <p:tgtEl>
                                          <p:spTgt spid="70674"/>
                                        </p:tgtEl>
                                        <p:attrNameLst>
                                          <p:attrName>style.visibility</p:attrName>
                                        </p:attrNameLst>
                                      </p:cBhvr>
                                      <p:to>
                                        <p:strVal val="visible"/>
                                      </p:to>
                                    </p:set>
                                    <p:anim calcmode="lin" valueType="num">
                                      <p:cBhvr>
                                        <p:cTn id="99" dur="500" fill="hold"/>
                                        <p:tgtEl>
                                          <p:spTgt spid="70674"/>
                                        </p:tgtEl>
                                        <p:attrNameLst>
                                          <p:attrName>ppt_w</p:attrName>
                                        </p:attrNameLst>
                                      </p:cBhvr>
                                      <p:tavLst>
                                        <p:tav tm="100000">
                                          <p:val>
                                            <p:strVal val="2/3*#ppt_w"/>
                                          </p:val>
                                        </p:tav>
                                        <p:tav tm="100000">
                                          <p:val>
                                            <p:strVal val="#ppt_w"/>
                                          </p:val>
                                        </p:tav>
                                      </p:tavLst>
                                    </p:anim>
                                    <p:anim calcmode="lin" valueType="num">
                                      <p:cBhvr>
                                        <p:cTn id="100" dur="500" fill="hold"/>
                                        <p:tgtEl>
                                          <p:spTgt spid="70674"/>
                                        </p:tgtEl>
                                        <p:attrNameLst>
                                          <p:attrName>ppt_h</p:attrName>
                                        </p:attrNameLst>
                                      </p:cBhvr>
                                      <p:tavLst>
                                        <p:tav tm="100000">
                                          <p:val>
                                            <p:strVal val="2/3*#ppt_h"/>
                                          </p:val>
                                        </p:tav>
                                        <p:tav tm="100000">
                                          <p:val>
                                            <p:strVal val="#ppt_h"/>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3" presetClass="entr" presetSubtype="272" fill="hold" nodeType="clickEffect">
                                  <p:stCondLst>
                                    <p:cond delay="0"/>
                                  </p:stCondLst>
                                  <p:childTnLst>
                                    <p:set>
                                      <p:cBhvr>
                                        <p:cTn id="104" dur="1" fill="hold">
                                          <p:stCondLst>
                                            <p:cond delay="0"/>
                                          </p:stCondLst>
                                        </p:cTn>
                                        <p:tgtEl>
                                          <p:spTgt spid="70672"/>
                                        </p:tgtEl>
                                        <p:attrNameLst>
                                          <p:attrName>style.visibility</p:attrName>
                                        </p:attrNameLst>
                                      </p:cBhvr>
                                      <p:to>
                                        <p:strVal val="visible"/>
                                      </p:to>
                                    </p:set>
                                    <p:anim calcmode="lin" valueType="num">
                                      <p:cBhvr>
                                        <p:cTn id="105" dur="500" fill="hold"/>
                                        <p:tgtEl>
                                          <p:spTgt spid="70672"/>
                                        </p:tgtEl>
                                        <p:attrNameLst>
                                          <p:attrName>ppt_w</p:attrName>
                                        </p:attrNameLst>
                                      </p:cBhvr>
                                      <p:tavLst>
                                        <p:tav tm="100000">
                                          <p:val>
                                            <p:strVal val="2/3*#ppt_w"/>
                                          </p:val>
                                        </p:tav>
                                        <p:tav tm="100000">
                                          <p:val>
                                            <p:strVal val="#ppt_w"/>
                                          </p:val>
                                        </p:tav>
                                      </p:tavLst>
                                    </p:anim>
                                    <p:anim calcmode="lin" valueType="num">
                                      <p:cBhvr>
                                        <p:cTn id="106" dur="500" fill="hold"/>
                                        <p:tgtEl>
                                          <p:spTgt spid="70672"/>
                                        </p:tgtEl>
                                        <p:attrNameLst>
                                          <p:attrName>ppt_h</p:attrName>
                                        </p:attrNameLst>
                                      </p:cBhvr>
                                      <p:tavLst>
                                        <p:tav tm="100000">
                                          <p:val>
                                            <p:strVal val="2/3*#ppt_h"/>
                                          </p:val>
                                        </p:tav>
                                        <p:tav tm="100000">
                                          <p:val>
                                            <p:strVal val="#ppt_h"/>
                                          </p:val>
                                        </p:tav>
                                      </p:tavLst>
                                    </p:anim>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3" presetClass="entr" presetSubtype="272" fill="hold" nodeType="clickEffect">
                                  <p:stCondLst>
                                    <p:cond delay="0"/>
                                  </p:stCondLst>
                                  <p:childTnLst>
                                    <p:set>
                                      <p:cBhvr>
                                        <p:cTn id="110" dur="1" fill="hold">
                                          <p:stCondLst>
                                            <p:cond delay="0"/>
                                          </p:stCondLst>
                                        </p:cTn>
                                        <p:tgtEl>
                                          <p:spTgt spid="70661"/>
                                        </p:tgtEl>
                                        <p:attrNameLst>
                                          <p:attrName>style.visibility</p:attrName>
                                        </p:attrNameLst>
                                      </p:cBhvr>
                                      <p:to>
                                        <p:strVal val="visible"/>
                                      </p:to>
                                    </p:set>
                                    <p:anim calcmode="lin" valueType="num">
                                      <p:cBhvr>
                                        <p:cTn id="111" dur="500" fill="hold"/>
                                        <p:tgtEl>
                                          <p:spTgt spid="70661"/>
                                        </p:tgtEl>
                                        <p:attrNameLst>
                                          <p:attrName>ppt_w</p:attrName>
                                        </p:attrNameLst>
                                      </p:cBhvr>
                                      <p:tavLst>
                                        <p:tav tm="100000">
                                          <p:val>
                                            <p:strVal val="2/3*#ppt_w"/>
                                          </p:val>
                                        </p:tav>
                                        <p:tav tm="100000">
                                          <p:val>
                                            <p:strVal val="#ppt_w"/>
                                          </p:val>
                                        </p:tav>
                                      </p:tavLst>
                                    </p:anim>
                                    <p:anim calcmode="lin" valueType="num">
                                      <p:cBhvr>
                                        <p:cTn id="112" dur="500" fill="hold"/>
                                        <p:tgtEl>
                                          <p:spTgt spid="70661"/>
                                        </p:tgtEl>
                                        <p:attrNameLst>
                                          <p:attrName>ppt_h</p:attrName>
                                        </p:attrNameLst>
                                      </p:cBhvr>
                                      <p:tavLst>
                                        <p:tav tm="100000">
                                          <p:val>
                                            <p:strVal val="2/3*#ppt_h"/>
                                          </p:val>
                                        </p:tav>
                                        <p:tav tm="100000">
                                          <p:val>
                                            <p:strVal val="#ppt_h"/>
                                          </p:val>
                                        </p:tav>
                                      </p:tavLst>
                                    </p:anim>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3" presetClass="entr" presetSubtype="272" fill="hold" nodeType="clickEffect">
                                  <p:stCondLst>
                                    <p:cond delay="0"/>
                                  </p:stCondLst>
                                  <p:childTnLst>
                                    <p:set>
                                      <p:cBhvr>
                                        <p:cTn id="116" dur="1" fill="hold">
                                          <p:stCondLst>
                                            <p:cond delay="0"/>
                                          </p:stCondLst>
                                        </p:cTn>
                                        <p:tgtEl>
                                          <p:spTgt spid="70666"/>
                                        </p:tgtEl>
                                        <p:attrNameLst>
                                          <p:attrName>style.visibility</p:attrName>
                                        </p:attrNameLst>
                                      </p:cBhvr>
                                      <p:to>
                                        <p:strVal val="visible"/>
                                      </p:to>
                                    </p:set>
                                    <p:anim calcmode="lin" valueType="num">
                                      <p:cBhvr>
                                        <p:cTn id="117" dur="500" fill="hold"/>
                                        <p:tgtEl>
                                          <p:spTgt spid="70666"/>
                                        </p:tgtEl>
                                        <p:attrNameLst>
                                          <p:attrName>ppt_w</p:attrName>
                                        </p:attrNameLst>
                                      </p:cBhvr>
                                      <p:tavLst>
                                        <p:tav tm="100000">
                                          <p:val>
                                            <p:strVal val="2/3*#ppt_w"/>
                                          </p:val>
                                        </p:tav>
                                        <p:tav tm="100000">
                                          <p:val>
                                            <p:strVal val="#ppt_w"/>
                                          </p:val>
                                        </p:tav>
                                      </p:tavLst>
                                    </p:anim>
                                    <p:anim calcmode="lin" valueType="num">
                                      <p:cBhvr>
                                        <p:cTn id="118" dur="500" fill="hold"/>
                                        <p:tgtEl>
                                          <p:spTgt spid="70666"/>
                                        </p:tgtEl>
                                        <p:attrNameLst>
                                          <p:attrName>ppt_h</p:attrName>
                                        </p:attrNameLst>
                                      </p:cBhvr>
                                      <p:tavLst>
                                        <p:tav tm="100000">
                                          <p:val>
                                            <p:strVal val="2/3*#ppt_h"/>
                                          </p:val>
                                        </p:tav>
                                        <p:tav tm="100000">
                                          <p:val>
                                            <p:strVal val="#ppt_h"/>
                                          </p:val>
                                        </p:tav>
                                      </p:tavLst>
                                    </p:anim>
                                  </p:childTnLst>
                                </p:cTn>
                              </p:par>
                            </p:childTnLst>
                          </p:cTn>
                        </p:par>
                      </p:childTnLst>
                    </p:cTn>
                  </p:par>
                  <p:par>
                    <p:cTn id="119" fill="hold" nodeType="clickPar">
                      <p:stCondLst>
                        <p:cond delay="indefinite"/>
                      </p:stCondLst>
                      <p:childTnLst>
                        <p:par>
                          <p:cTn id="120" fill="hold" nodeType="withGroup">
                            <p:stCondLst>
                              <p:cond delay="0"/>
                            </p:stCondLst>
                            <p:childTnLst>
                              <p:par>
                                <p:cTn id="121" presetID="23" presetClass="entr" presetSubtype="272" fill="hold" nodeType="clickEffect">
                                  <p:stCondLst>
                                    <p:cond delay="0"/>
                                  </p:stCondLst>
                                  <p:childTnLst>
                                    <p:set>
                                      <p:cBhvr>
                                        <p:cTn id="122" dur="1" fill="hold">
                                          <p:stCondLst>
                                            <p:cond delay="0"/>
                                          </p:stCondLst>
                                        </p:cTn>
                                        <p:tgtEl>
                                          <p:spTgt spid="70667"/>
                                        </p:tgtEl>
                                        <p:attrNameLst>
                                          <p:attrName>style.visibility</p:attrName>
                                        </p:attrNameLst>
                                      </p:cBhvr>
                                      <p:to>
                                        <p:strVal val="visible"/>
                                      </p:to>
                                    </p:set>
                                    <p:anim calcmode="lin" valueType="num">
                                      <p:cBhvr>
                                        <p:cTn id="123" dur="500" fill="hold"/>
                                        <p:tgtEl>
                                          <p:spTgt spid="70667"/>
                                        </p:tgtEl>
                                        <p:attrNameLst>
                                          <p:attrName>ppt_w</p:attrName>
                                        </p:attrNameLst>
                                      </p:cBhvr>
                                      <p:tavLst>
                                        <p:tav tm="100000">
                                          <p:val>
                                            <p:strVal val="2/3*#ppt_w"/>
                                          </p:val>
                                        </p:tav>
                                        <p:tav tm="100000">
                                          <p:val>
                                            <p:strVal val="#ppt_w"/>
                                          </p:val>
                                        </p:tav>
                                      </p:tavLst>
                                    </p:anim>
                                    <p:anim calcmode="lin" valueType="num">
                                      <p:cBhvr>
                                        <p:cTn id="124" dur="500" fill="hold"/>
                                        <p:tgtEl>
                                          <p:spTgt spid="70667"/>
                                        </p:tgtEl>
                                        <p:attrNameLst>
                                          <p:attrName>ppt_h</p:attrName>
                                        </p:attrNameLst>
                                      </p:cBhvr>
                                      <p:tavLst>
                                        <p:tav tm="100000">
                                          <p:val>
                                            <p:strVal val="2/3*#ppt_h"/>
                                          </p:val>
                                        </p:tav>
                                        <p:tav tm="100000">
                                          <p:val>
                                            <p:strVal val="#ppt_h"/>
                                          </p:val>
                                        </p:tav>
                                      </p:tavLst>
                                    </p:anim>
                                  </p:childTnLst>
                                </p:cTn>
                              </p:par>
                            </p:childTnLst>
                          </p:cTn>
                        </p:par>
                      </p:childTnLst>
                    </p:cTn>
                  </p:par>
                  <p:par>
                    <p:cTn id="125" fill="hold" nodeType="clickPar">
                      <p:stCondLst>
                        <p:cond delay="indefinite"/>
                      </p:stCondLst>
                      <p:childTnLst>
                        <p:par>
                          <p:cTn id="126" fill="hold" nodeType="withGroup">
                            <p:stCondLst>
                              <p:cond delay="0"/>
                            </p:stCondLst>
                            <p:childTnLst>
                              <p:par>
                                <p:cTn id="127" presetID="23" presetClass="entr" presetSubtype="272" fill="hold" nodeType="clickEffect">
                                  <p:stCondLst>
                                    <p:cond delay="0"/>
                                  </p:stCondLst>
                                  <p:childTnLst>
                                    <p:set>
                                      <p:cBhvr>
                                        <p:cTn id="128" dur="1" fill="hold">
                                          <p:stCondLst>
                                            <p:cond delay="0"/>
                                          </p:stCondLst>
                                        </p:cTn>
                                        <p:tgtEl>
                                          <p:spTgt spid="70662"/>
                                        </p:tgtEl>
                                        <p:attrNameLst>
                                          <p:attrName>style.visibility</p:attrName>
                                        </p:attrNameLst>
                                      </p:cBhvr>
                                      <p:to>
                                        <p:strVal val="visible"/>
                                      </p:to>
                                    </p:set>
                                    <p:anim calcmode="lin" valueType="num">
                                      <p:cBhvr>
                                        <p:cTn id="129" dur="500" fill="hold"/>
                                        <p:tgtEl>
                                          <p:spTgt spid="70662"/>
                                        </p:tgtEl>
                                        <p:attrNameLst>
                                          <p:attrName>ppt_w</p:attrName>
                                        </p:attrNameLst>
                                      </p:cBhvr>
                                      <p:tavLst>
                                        <p:tav tm="100000">
                                          <p:val>
                                            <p:strVal val="2/3*#ppt_w"/>
                                          </p:val>
                                        </p:tav>
                                        <p:tav tm="100000">
                                          <p:val>
                                            <p:strVal val="#ppt_w"/>
                                          </p:val>
                                        </p:tav>
                                      </p:tavLst>
                                    </p:anim>
                                    <p:anim calcmode="lin" valueType="num">
                                      <p:cBhvr>
                                        <p:cTn id="130" dur="500" fill="hold"/>
                                        <p:tgtEl>
                                          <p:spTgt spid="70662"/>
                                        </p:tgtEl>
                                        <p:attrNameLst>
                                          <p:attrName>ppt_h</p:attrName>
                                        </p:attrNameLst>
                                      </p:cBhvr>
                                      <p:tavLst>
                                        <p:tav tm="100000">
                                          <p:val>
                                            <p:strVal val="2/3*#ppt_h"/>
                                          </p:val>
                                        </p:tav>
                                        <p:tav tm="100000">
                                          <p:val>
                                            <p:strVal val="#ppt_h"/>
                                          </p:val>
                                        </p:tav>
                                      </p:tavLst>
                                    </p:anim>
                                  </p:childTnLst>
                                </p:cTn>
                              </p:par>
                            </p:childTnLst>
                          </p:cTn>
                        </p:par>
                      </p:childTnLst>
                    </p:cTn>
                  </p:par>
                  <p:par>
                    <p:cTn id="131" fill="hold" nodeType="clickPar">
                      <p:stCondLst>
                        <p:cond delay="indefinite"/>
                      </p:stCondLst>
                      <p:childTnLst>
                        <p:par>
                          <p:cTn id="132" fill="hold" nodeType="withGroup">
                            <p:stCondLst>
                              <p:cond delay="0"/>
                            </p:stCondLst>
                            <p:childTnLst>
                              <p:par>
                                <p:cTn id="133" presetID="23" presetClass="entr" presetSubtype="272" fill="hold" nodeType="clickEffect">
                                  <p:stCondLst>
                                    <p:cond delay="0"/>
                                  </p:stCondLst>
                                  <p:childTnLst>
                                    <p:set>
                                      <p:cBhvr>
                                        <p:cTn id="134" dur="1" fill="hold">
                                          <p:stCondLst>
                                            <p:cond delay="0"/>
                                          </p:stCondLst>
                                        </p:cTn>
                                        <p:tgtEl>
                                          <p:spTgt spid="70683"/>
                                        </p:tgtEl>
                                        <p:attrNameLst>
                                          <p:attrName>style.visibility</p:attrName>
                                        </p:attrNameLst>
                                      </p:cBhvr>
                                      <p:to>
                                        <p:strVal val="visible"/>
                                      </p:to>
                                    </p:set>
                                    <p:anim calcmode="lin" valueType="num">
                                      <p:cBhvr>
                                        <p:cTn id="135" dur="500" fill="hold"/>
                                        <p:tgtEl>
                                          <p:spTgt spid="70683"/>
                                        </p:tgtEl>
                                        <p:attrNameLst>
                                          <p:attrName>ppt_w</p:attrName>
                                        </p:attrNameLst>
                                      </p:cBhvr>
                                      <p:tavLst>
                                        <p:tav tm="100000">
                                          <p:val>
                                            <p:strVal val="2/3*#ppt_w"/>
                                          </p:val>
                                        </p:tav>
                                        <p:tav tm="100000">
                                          <p:val>
                                            <p:strVal val="#ppt_w"/>
                                          </p:val>
                                        </p:tav>
                                      </p:tavLst>
                                    </p:anim>
                                    <p:anim calcmode="lin" valueType="num">
                                      <p:cBhvr>
                                        <p:cTn id="136" dur="500" fill="hold"/>
                                        <p:tgtEl>
                                          <p:spTgt spid="70683"/>
                                        </p:tgtEl>
                                        <p:attrNameLst>
                                          <p:attrName>ppt_h</p:attrName>
                                        </p:attrNameLst>
                                      </p:cBhvr>
                                      <p:tavLst>
                                        <p:tav tm="100000">
                                          <p:val>
                                            <p:strVal val="2/3*#ppt_h"/>
                                          </p:val>
                                        </p:tav>
                                        <p:tav tm="100000">
                                          <p:val>
                                            <p:strVal val="#ppt_h"/>
                                          </p:val>
                                        </p:tav>
                                      </p:tavLst>
                                    </p:anim>
                                  </p:childTnLst>
                                </p:cTn>
                              </p:par>
                            </p:childTnLst>
                          </p:cTn>
                        </p:par>
                      </p:childTnLst>
                    </p:cTn>
                  </p:par>
                  <p:par>
                    <p:cTn id="137" fill="hold" nodeType="clickPar">
                      <p:stCondLst>
                        <p:cond delay="indefinite"/>
                      </p:stCondLst>
                      <p:childTnLst>
                        <p:par>
                          <p:cTn id="138" fill="hold" nodeType="withGroup">
                            <p:stCondLst>
                              <p:cond delay="0"/>
                            </p:stCondLst>
                            <p:childTnLst>
                              <p:par>
                                <p:cTn id="139" presetID="23" presetClass="entr" presetSubtype="272" fill="hold" nodeType="clickEffect">
                                  <p:stCondLst>
                                    <p:cond delay="0"/>
                                  </p:stCondLst>
                                  <p:childTnLst>
                                    <p:set>
                                      <p:cBhvr>
                                        <p:cTn id="140" dur="1" fill="hold">
                                          <p:stCondLst>
                                            <p:cond delay="0"/>
                                          </p:stCondLst>
                                        </p:cTn>
                                        <p:tgtEl>
                                          <p:spTgt spid="70678"/>
                                        </p:tgtEl>
                                        <p:attrNameLst>
                                          <p:attrName>style.visibility</p:attrName>
                                        </p:attrNameLst>
                                      </p:cBhvr>
                                      <p:to>
                                        <p:strVal val="visible"/>
                                      </p:to>
                                    </p:set>
                                    <p:anim calcmode="lin" valueType="num">
                                      <p:cBhvr>
                                        <p:cTn id="141" dur="500" fill="hold"/>
                                        <p:tgtEl>
                                          <p:spTgt spid="70678"/>
                                        </p:tgtEl>
                                        <p:attrNameLst>
                                          <p:attrName>ppt_w</p:attrName>
                                        </p:attrNameLst>
                                      </p:cBhvr>
                                      <p:tavLst>
                                        <p:tav tm="100000">
                                          <p:val>
                                            <p:strVal val="2/3*#ppt_w"/>
                                          </p:val>
                                        </p:tav>
                                        <p:tav tm="100000">
                                          <p:val>
                                            <p:strVal val="#ppt_w"/>
                                          </p:val>
                                        </p:tav>
                                      </p:tavLst>
                                    </p:anim>
                                    <p:anim calcmode="lin" valueType="num">
                                      <p:cBhvr>
                                        <p:cTn id="142" dur="500" fill="hold"/>
                                        <p:tgtEl>
                                          <p:spTgt spid="70678"/>
                                        </p:tgtEl>
                                        <p:attrNameLst>
                                          <p:attrName>ppt_h</p:attrName>
                                        </p:attrNameLst>
                                      </p:cBhvr>
                                      <p:tavLst>
                                        <p:tav tm="100000">
                                          <p:val>
                                            <p:strVal val="2/3*#ppt_h"/>
                                          </p:val>
                                        </p:tav>
                                        <p:tav tm="100000">
                                          <p:val>
                                            <p:strVal val="#ppt_h"/>
                                          </p:val>
                                        </p:tav>
                                      </p:tavLst>
                                    </p:anim>
                                  </p:childTnLst>
                                </p:cTn>
                              </p:par>
                            </p:childTnLst>
                          </p:cTn>
                        </p:par>
                      </p:childTnLst>
                    </p:cTn>
                  </p:par>
                  <p:par>
                    <p:cTn id="143" fill="hold" nodeType="clickPar">
                      <p:stCondLst>
                        <p:cond delay="indefinite"/>
                      </p:stCondLst>
                      <p:childTnLst>
                        <p:par>
                          <p:cTn id="144" fill="hold" nodeType="withGroup">
                            <p:stCondLst>
                              <p:cond delay="0"/>
                            </p:stCondLst>
                            <p:childTnLst>
                              <p:par>
                                <p:cTn id="145" presetID="23" presetClass="entr" presetSubtype="272" fill="hold" nodeType="clickEffect">
                                  <p:stCondLst>
                                    <p:cond delay="0"/>
                                  </p:stCondLst>
                                  <p:childTnLst>
                                    <p:set>
                                      <p:cBhvr>
                                        <p:cTn id="146" dur="1" fill="hold">
                                          <p:stCondLst>
                                            <p:cond delay="0"/>
                                          </p:stCondLst>
                                        </p:cTn>
                                        <p:tgtEl>
                                          <p:spTgt spid="70665"/>
                                        </p:tgtEl>
                                        <p:attrNameLst>
                                          <p:attrName>style.visibility</p:attrName>
                                        </p:attrNameLst>
                                      </p:cBhvr>
                                      <p:to>
                                        <p:strVal val="visible"/>
                                      </p:to>
                                    </p:set>
                                    <p:anim calcmode="lin" valueType="num">
                                      <p:cBhvr>
                                        <p:cTn id="147" dur="500" fill="hold"/>
                                        <p:tgtEl>
                                          <p:spTgt spid="70665"/>
                                        </p:tgtEl>
                                        <p:attrNameLst>
                                          <p:attrName>ppt_w</p:attrName>
                                        </p:attrNameLst>
                                      </p:cBhvr>
                                      <p:tavLst>
                                        <p:tav tm="100000">
                                          <p:val>
                                            <p:strVal val="2/3*#ppt_w"/>
                                          </p:val>
                                        </p:tav>
                                        <p:tav tm="100000">
                                          <p:val>
                                            <p:strVal val="#ppt_w"/>
                                          </p:val>
                                        </p:tav>
                                      </p:tavLst>
                                    </p:anim>
                                    <p:anim calcmode="lin" valueType="num">
                                      <p:cBhvr>
                                        <p:cTn id="148" dur="500" fill="hold"/>
                                        <p:tgtEl>
                                          <p:spTgt spid="70665"/>
                                        </p:tgtEl>
                                        <p:attrNameLst>
                                          <p:attrName>ppt_h</p:attrName>
                                        </p:attrNameLst>
                                      </p:cBhvr>
                                      <p:tavLst>
                                        <p:tav tm="100000">
                                          <p:val>
                                            <p:strVal val="2/3*#ppt_h"/>
                                          </p:val>
                                        </p:tav>
                                        <p:tav tm="100000">
                                          <p:val>
                                            <p:strVal val="#ppt_h"/>
                                          </p:val>
                                        </p:tav>
                                      </p:tavLst>
                                    </p:anim>
                                  </p:childTnLst>
                                </p:cTn>
                              </p:par>
                            </p:childTnLst>
                          </p:cTn>
                        </p:par>
                      </p:childTnLst>
                    </p:cTn>
                  </p:par>
                  <p:par>
                    <p:cTn id="149" fill="hold" nodeType="clickPar">
                      <p:stCondLst>
                        <p:cond delay="indefinite"/>
                      </p:stCondLst>
                      <p:childTnLst>
                        <p:par>
                          <p:cTn id="150" fill="hold" nodeType="withGroup">
                            <p:stCondLst>
                              <p:cond delay="0"/>
                            </p:stCondLst>
                            <p:childTnLst>
                              <p:par>
                                <p:cTn id="151" presetID="23" presetClass="entr" presetSubtype="272" fill="hold" nodeType="clickEffect">
                                  <p:stCondLst>
                                    <p:cond delay="0"/>
                                  </p:stCondLst>
                                  <p:childTnLst>
                                    <p:set>
                                      <p:cBhvr>
                                        <p:cTn id="152" dur="1" fill="hold">
                                          <p:stCondLst>
                                            <p:cond delay="0"/>
                                          </p:stCondLst>
                                        </p:cTn>
                                        <p:tgtEl>
                                          <p:spTgt spid="70668"/>
                                        </p:tgtEl>
                                        <p:attrNameLst>
                                          <p:attrName>style.visibility</p:attrName>
                                        </p:attrNameLst>
                                      </p:cBhvr>
                                      <p:to>
                                        <p:strVal val="visible"/>
                                      </p:to>
                                    </p:set>
                                    <p:anim calcmode="lin" valueType="num">
                                      <p:cBhvr>
                                        <p:cTn id="153" dur="500" fill="hold"/>
                                        <p:tgtEl>
                                          <p:spTgt spid="70668"/>
                                        </p:tgtEl>
                                        <p:attrNameLst>
                                          <p:attrName>ppt_w</p:attrName>
                                        </p:attrNameLst>
                                      </p:cBhvr>
                                      <p:tavLst>
                                        <p:tav tm="100000">
                                          <p:val>
                                            <p:strVal val="2/3*#ppt_w"/>
                                          </p:val>
                                        </p:tav>
                                        <p:tav tm="100000">
                                          <p:val>
                                            <p:strVal val="#ppt_w"/>
                                          </p:val>
                                        </p:tav>
                                      </p:tavLst>
                                    </p:anim>
                                    <p:anim calcmode="lin" valueType="num">
                                      <p:cBhvr>
                                        <p:cTn id="154" dur="500" fill="hold"/>
                                        <p:tgtEl>
                                          <p:spTgt spid="70668"/>
                                        </p:tgtEl>
                                        <p:attrNameLst>
                                          <p:attrName>ppt_h</p:attrName>
                                        </p:attrNameLst>
                                      </p:cBhvr>
                                      <p:tavLst>
                                        <p:tav tm="100000">
                                          <p:val>
                                            <p:strVal val="2/3*#ppt_h"/>
                                          </p:val>
                                        </p:tav>
                                        <p:tav tm="100000">
                                          <p:val>
                                            <p:strVal val="#ppt_h"/>
                                          </p:val>
                                        </p:tav>
                                      </p:tavLst>
                                    </p:anim>
                                  </p:childTnLst>
                                </p:cTn>
                              </p:par>
                            </p:childTnLst>
                          </p:cTn>
                        </p:par>
                      </p:childTnLst>
                    </p:cTn>
                  </p:par>
                  <p:par>
                    <p:cTn id="155" fill="hold" nodeType="clickPar">
                      <p:stCondLst>
                        <p:cond delay="indefinite"/>
                      </p:stCondLst>
                      <p:childTnLst>
                        <p:par>
                          <p:cTn id="156" fill="hold" nodeType="withGroup">
                            <p:stCondLst>
                              <p:cond delay="0"/>
                            </p:stCondLst>
                            <p:childTnLst>
                              <p:par>
                                <p:cTn id="157" presetID="23" presetClass="entr" presetSubtype="272" fill="hold" nodeType="clickEffect">
                                  <p:stCondLst>
                                    <p:cond delay="0"/>
                                  </p:stCondLst>
                                  <p:childTnLst>
                                    <p:set>
                                      <p:cBhvr>
                                        <p:cTn id="158" dur="1" fill="hold">
                                          <p:stCondLst>
                                            <p:cond delay="0"/>
                                          </p:stCondLst>
                                        </p:cTn>
                                        <p:tgtEl>
                                          <p:spTgt spid="70679"/>
                                        </p:tgtEl>
                                        <p:attrNameLst>
                                          <p:attrName>style.visibility</p:attrName>
                                        </p:attrNameLst>
                                      </p:cBhvr>
                                      <p:to>
                                        <p:strVal val="visible"/>
                                      </p:to>
                                    </p:set>
                                    <p:anim calcmode="lin" valueType="num">
                                      <p:cBhvr>
                                        <p:cTn id="159" dur="500" fill="hold"/>
                                        <p:tgtEl>
                                          <p:spTgt spid="70679"/>
                                        </p:tgtEl>
                                        <p:attrNameLst>
                                          <p:attrName>ppt_w</p:attrName>
                                        </p:attrNameLst>
                                      </p:cBhvr>
                                      <p:tavLst>
                                        <p:tav tm="100000">
                                          <p:val>
                                            <p:strVal val="2/3*#ppt_w"/>
                                          </p:val>
                                        </p:tav>
                                        <p:tav tm="100000">
                                          <p:val>
                                            <p:strVal val="#ppt_w"/>
                                          </p:val>
                                        </p:tav>
                                      </p:tavLst>
                                    </p:anim>
                                    <p:anim calcmode="lin" valueType="num">
                                      <p:cBhvr>
                                        <p:cTn id="160" dur="500" fill="hold"/>
                                        <p:tgtEl>
                                          <p:spTgt spid="70679"/>
                                        </p:tgtEl>
                                        <p:attrNameLst>
                                          <p:attrName>ppt_h</p:attrName>
                                        </p:attrNameLst>
                                      </p:cBhvr>
                                      <p:tavLst>
                                        <p:tav tm="100000">
                                          <p:val>
                                            <p:strVal val="2/3*#ppt_h"/>
                                          </p:val>
                                        </p:tav>
                                        <p:tav tm="100000">
                                          <p:val>
                                            <p:strVal val="#ppt_h"/>
                                          </p:val>
                                        </p:tav>
                                      </p:tavLst>
                                    </p:anim>
                                  </p:childTnLst>
                                </p:cTn>
                              </p:par>
                            </p:childTnLst>
                          </p:cTn>
                        </p:par>
                      </p:childTnLst>
                    </p:cTn>
                  </p:par>
                  <p:par>
                    <p:cTn id="161" fill="hold" nodeType="clickPar">
                      <p:stCondLst>
                        <p:cond delay="indefinite"/>
                      </p:stCondLst>
                      <p:childTnLst>
                        <p:par>
                          <p:cTn id="162" fill="hold" nodeType="withGroup">
                            <p:stCondLst>
                              <p:cond delay="0"/>
                            </p:stCondLst>
                            <p:childTnLst>
                              <p:par>
                                <p:cTn id="163" presetID="23" presetClass="entr" presetSubtype="272" fill="hold" nodeType="clickEffect">
                                  <p:stCondLst>
                                    <p:cond delay="0"/>
                                  </p:stCondLst>
                                  <p:childTnLst>
                                    <p:set>
                                      <p:cBhvr>
                                        <p:cTn id="164" dur="1" fill="hold">
                                          <p:stCondLst>
                                            <p:cond delay="0"/>
                                          </p:stCondLst>
                                        </p:cTn>
                                        <p:tgtEl>
                                          <p:spTgt spid="70681"/>
                                        </p:tgtEl>
                                        <p:attrNameLst>
                                          <p:attrName>style.visibility</p:attrName>
                                        </p:attrNameLst>
                                      </p:cBhvr>
                                      <p:to>
                                        <p:strVal val="visible"/>
                                      </p:to>
                                    </p:set>
                                    <p:anim calcmode="lin" valueType="num">
                                      <p:cBhvr>
                                        <p:cTn id="165" dur="500" fill="hold"/>
                                        <p:tgtEl>
                                          <p:spTgt spid="70681"/>
                                        </p:tgtEl>
                                        <p:attrNameLst>
                                          <p:attrName>ppt_w</p:attrName>
                                        </p:attrNameLst>
                                      </p:cBhvr>
                                      <p:tavLst>
                                        <p:tav tm="100000">
                                          <p:val>
                                            <p:strVal val="2/3*#ppt_w"/>
                                          </p:val>
                                        </p:tav>
                                        <p:tav tm="100000">
                                          <p:val>
                                            <p:strVal val="#ppt_w"/>
                                          </p:val>
                                        </p:tav>
                                      </p:tavLst>
                                    </p:anim>
                                    <p:anim calcmode="lin" valueType="num">
                                      <p:cBhvr>
                                        <p:cTn id="166" dur="500" fill="hold"/>
                                        <p:tgtEl>
                                          <p:spTgt spid="70681"/>
                                        </p:tgtEl>
                                        <p:attrNameLst>
                                          <p:attrName>ppt_h</p:attrName>
                                        </p:attrNameLst>
                                      </p:cBhvr>
                                      <p:tavLst>
                                        <p:tav tm="100000">
                                          <p:val>
                                            <p:strVal val="2/3*#ppt_h"/>
                                          </p:val>
                                        </p:tav>
                                        <p:tav tm="100000">
                                          <p:val>
                                            <p:strVal val="#ppt_h"/>
                                          </p:val>
                                        </p:tav>
                                      </p:tavLst>
                                    </p:anim>
                                  </p:childTnLst>
                                </p:cTn>
                              </p:par>
                            </p:childTnLst>
                          </p:cTn>
                        </p:par>
                      </p:childTnLst>
                    </p:cTn>
                  </p:par>
                  <p:par>
                    <p:cTn id="167" fill="hold" nodeType="clickPar">
                      <p:stCondLst>
                        <p:cond delay="indefinite"/>
                      </p:stCondLst>
                      <p:childTnLst>
                        <p:par>
                          <p:cTn id="168" fill="hold" nodeType="withGroup">
                            <p:stCondLst>
                              <p:cond delay="0"/>
                            </p:stCondLst>
                            <p:childTnLst>
                              <p:par>
                                <p:cTn id="169" presetID="23" presetClass="entr" presetSubtype="272" fill="hold" nodeType="clickEffect">
                                  <p:stCondLst>
                                    <p:cond delay="0"/>
                                  </p:stCondLst>
                                  <p:childTnLst>
                                    <p:set>
                                      <p:cBhvr>
                                        <p:cTn id="170" dur="1" fill="hold">
                                          <p:stCondLst>
                                            <p:cond delay="0"/>
                                          </p:stCondLst>
                                        </p:cTn>
                                        <p:tgtEl>
                                          <p:spTgt spid="70682"/>
                                        </p:tgtEl>
                                        <p:attrNameLst>
                                          <p:attrName>style.visibility</p:attrName>
                                        </p:attrNameLst>
                                      </p:cBhvr>
                                      <p:to>
                                        <p:strVal val="visible"/>
                                      </p:to>
                                    </p:set>
                                    <p:anim calcmode="lin" valueType="num">
                                      <p:cBhvr>
                                        <p:cTn id="171" dur="500" fill="hold"/>
                                        <p:tgtEl>
                                          <p:spTgt spid="70682"/>
                                        </p:tgtEl>
                                        <p:attrNameLst>
                                          <p:attrName>ppt_w</p:attrName>
                                        </p:attrNameLst>
                                      </p:cBhvr>
                                      <p:tavLst>
                                        <p:tav tm="100000">
                                          <p:val>
                                            <p:strVal val="2/3*#ppt_w"/>
                                          </p:val>
                                        </p:tav>
                                        <p:tav tm="100000">
                                          <p:val>
                                            <p:strVal val="#ppt_w"/>
                                          </p:val>
                                        </p:tav>
                                      </p:tavLst>
                                    </p:anim>
                                    <p:anim calcmode="lin" valueType="num">
                                      <p:cBhvr>
                                        <p:cTn id="172" dur="500" fill="hold"/>
                                        <p:tgtEl>
                                          <p:spTgt spid="70682"/>
                                        </p:tgtEl>
                                        <p:attrNameLst>
                                          <p:attrName>ppt_h</p:attrName>
                                        </p:attrNameLst>
                                      </p:cBhvr>
                                      <p:tavLst>
                                        <p:tav tm="100000">
                                          <p:val>
                                            <p:strVal val="2/3*#ppt_h"/>
                                          </p:val>
                                        </p:tav>
                                        <p:tav tm="100000">
                                          <p:val>
                                            <p:strVal val="#ppt_h"/>
                                          </p:val>
                                        </p:tav>
                                      </p:tavLst>
                                    </p:anim>
                                  </p:childTnLst>
                                </p:cTn>
                              </p:par>
                            </p:childTnLst>
                          </p:cTn>
                        </p:par>
                      </p:childTnLst>
                    </p:cTn>
                  </p:par>
                  <p:par>
                    <p:cTn id="173" fill="hold" nodeType="clickPar">
                      <p:stCondLst>
                        <p:cond delay="indefinite"/>
                      </p:stCondLst>
                      <p:childTnLst>
                        <p:par>
                          <p:cTn id="174" fill="hold" nodeType="withGroup">
                            <p:stCondLst>
                              <p:cond delay="0"/>
                            </p:stCondLst>
                            <p:childTnLst>
                              <p:par>
                                <p:cTn id="175" presetID="23" presetClass="entr" presetSubtype="272" fill="hold" nodeType="clickEffect">
                                  <p:stCondLst>
                                    <p:cond delay="0"/>
                                  </p:stCondLst>
                                  <p:childTnLst>
                                    <p:set>
                                      <p:cBhvr>
                                        <p:cTn id="176" dur="1" fill="hold">
                                          <p:stCondLst>
                                            <p:cond delay="0"/>
                                          </p:stCondLst>
                                        </p:cTn>
                                        <p:tgtEl>
                                          <p:spTgt spid="70680"/>
                                        </p:tgtEl>
                                        <p:attrNameLst>
                                          <p:attrName>style.visibility</p:attrName>
                                        </p:attrNameLst>
                                      </p:cBhvr>
                                      <p:to>
                                        <p:strVal val="visible"/>
                                      </p:to>
                                    </p:set>
                                    <p:anim calcmode="lin" valueType="num">
                                      <p:cBhvr>
                                        <p:cTn id="177" dur="500" fill="hold"/>
                                        <p:tgtEl>
                                          <p:spTgt spid="70680"/>
                                        </p:tgtEl>
                                        <p:attrNameLst>
                                          <p:attrName>ppt_w</p:attrName>
                                        </p:attrNameLst>
                                      </p:cBhvr>
                                      <p:tavLst>
                                        <p:tav tm="100000">
                                          <p:val>
                                            <p:strVal val="2/3*#ppt_w"/>
                                          </p:val>
                                        </p:tav>
                                        <p:tav tm="100000">
                                          <p:val>
                                            <p:strVal val="#ppt_w"/>
                                          </p:val>
                                        </p:tav>
                                      </p:tavLst>
                                    </p:anim>
                                    <p:anim calcmode="lin" valueType="num">
                                      <p:cBhvr>
                                        <p:cTn id="178" dur="500" fill="hold"/>
                                        <p:tgtEl>
                                          <p:spTgt spid="70680"/>
                                        </p:tgtEl>
                                        <p:attrNameLst>
                                          <p:attrName>ppt_h</p:attrName>
                                        </p:attrNameLst>
                                      </p:cBhvr>
                                      <p:tavLst>
                                        <p:tav tm="100000">
                                          <p:val>
                                            <p:strVal val="2/3*#ppt_h"/>
                                          </p:val>
                                        </p:tav>
                                        <p:tav tm="100000">
                                          <p:val>
                                            <p:strVal val="#ppt_h"/>
                                          </p:val>
                                        </p:tav>
                                      </p:tavLst>
                                    </p:anim>
                                  </p:childTnLst>
                                </p:cTn>
                              </p:par>
                            </p:childTnLst>
                          </p:cTn>
                        </p:par>
                      </p:childTnLst>
                    </p:cTn>
                  </p:par>
                  <p:par>
                    <p:cTn id="179" fill="hold" nodeType="clickPar">
                      <p:stCondLst>
                        <p:cond delay="indefinite"/>
                      </p:stCondLst>
                      <p:childTnLst>
                        <p:par>
                          <p:cTn id="180" fill="hold" nodeType="withGroup">
                            <p:stCondLst>
                              <p:cond delay="0"/>
                            </p:stCondLst>
                            <p:childTnLst>
                              <p:par>
                                <p:cTn id="181" presetID="23" presetClass="entr" presetSubtype="272" fill="hold" nodeType="clickEffect">
                                  <p:stCondLst>
                                    <p:cond delay="0"/>
                                  </p:stCondLst>
                                  <p:childTnLst>
                                    <p:set>
                                      <p:cBhvr>
                                        <p:cTn id="182" dur="1" fill="hold">
                                          <p:stCondLst>
                                            <p:cond delay="0"/>
                                          </p:stCondLst>
                                        </p:cTn>
                                        <p:tgtEl>
                                          <p:spTgt spid="70669"/>
                                        </p:tgtEl>
                                        <p:attrNameLst>
                                          <p:attrName>style.visibility</p:attrName>
                                        </p:attrNameLst>
                                      </p:cBhvr>
                                      <p:to>
                                        <p:strVal val="visible"/>
                                      </p:to>
                                    </p:set>
                                    <p:anim calcmode="lin" valueType="num">
                                      <p:cBhvr>
                                        <p:cTn id="183" dur="500" fill="hold"/>
                                        <p:tgtEl>
                                          <p:spTgt spid="70669"/>
                                        </p:tgtEl>
                                        <p:attrNameLst>
                                          <p:attrName>ppt_w</p:attrName>
                                        </p:attrNameLst>
                                      </p:cBhvr>
                                      <p:tavLst>
                                        <p:tav tm="100000">
                                          <p:val>
                                            <p:strVal val="2/3*#ppt_w"/>
                                          </p:val>
                                        </p:tav>
                                        <p:tav tm="100000">
                                          <p:val>
                                            <p:strVal val="#ppt_w"/>
                                          </p:val>
                                        </p:tav>
                                      </p:tavLst>
                                    </p:anim>
                                    <p:anim calcmode="lin" valueType="num">
                                      <p:cBhvr>
                                        <p:cTn id="184" dur="500" fill="hold"/>
                                        <p:tgtEl>
                                          <p:spTgt spid="70669"/>
                                        </p:tgtEl>
                                        <p:attrNameLst>
                                          <p:attrName>ppt_h</p:attrName>
                                        </p:attrNameLst>
                                      </p:cBhvr>
                                      <p:tavLst>
                                        <p:tav tm="10000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5" name="Picture 1"/>
          <p:cNvPicPr>
            <a:picLocks noChangeAspect="1" noChangeArrowheads="1"/>
          </p:cNvPicPr>
          <p:nvPr/>
        </p:nvPicPr>
        <p:blipFill>
          <a:blip r:embed="rId3">
            <a:extLst>
              <a:ext uri="{28A0092B-C50C-407E-A947-70E740481C1C}">
                <a14:useLocalDpi xmlns:a14="http://schemas.microsoft.com/office/drawing/2010/main" val="0"/>
              </a:ext>
            </a:extLst>
          </a:blip>
          <a:srcRect l="34023" t="18144" r="4735" b="10156"/>
          <a:stretch>
            <a:fillRect/>
          </a:stretch>
        </p:blipFill>
        <p:spPr bwMode="auto">
          <a:xfrm>
            <a:off x="354013" y="-15875"/>
            <a:ext cx="9259887" cy="778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29026" name="Rectangle 2"/>
          <p:cNvSpPr>
            <a:spLocks noChangeArrowheads="1"/>
          </p:cNvSpPr>
          <p:nvPr/>
        </p:nvSpPr>
        <p:spPr bwMode="auto">
          <a:xfrm>
            <a:off x="858838" y="3133725"/>
            <a:ext cx="585787" cy="538163"/>
          </a:xfrm>
          <a:prstGeom prst="rect">
            <a:avLst/>
          </a:prstGeom>
          <a:solidFill>
            <a:srgbClr val="3973D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129027" name="Text Box 3"/>
          <p:cNvSpPr txBox="1">
            <a:spLocks noChangeArrowheads="1"/>
          </p:cNvSpPr>
          <p:nvPr/>
        </p:nvSpPr>
        <p:spPr bwMode="auto">
          <a:xfrm>
            <a:off x="9693275" y="-30163"/>
            <a:ext cx="184150" cy="476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563"/>
              </a:spcBef>
              <a:buClr>
                <a:srgbClr val="FFFFFF"/>
              </a:buClr>
              <a:buSzPct val="100000"/>
            </a:pPr>
            <a:r>
              <a:rPr lang="en-GB">
                <a:solidFill>
                  <a:srgbClr val="FFFFFF"/>
                </a:solidFill>
                <a:latin typeface="Comic Sans MS" charset="0"/>
              </a:rPr>
              <a:t> </a:t>
            </a:r>
          </a:p>
        </p:txBody>
      </p:sp>
      <p:sp>
        <p:nvSpPr>
          <p:cNvPr id="129028" name="Text Box 4"/>
          <p:cNvSpPr txBox="1">
            <a:spLocks noChangeArrowheads="1"/>
          </p:cNvSpPr>
          <p:nvPr/>
        </p:nvSpPr>
        <p:spPr bwMode="auto">
          <a:xfrm>
            <a:off x="3617913" y="2100263"/>
            <a:ext cx="1252537" cy="373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418" tIns="45710" rIns="91418" bIns="4571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CFA2B6"/>
              </a:buClr>
              <a:buSzPct val="100000"/>
            </a:pPr>
            <a:r>
              <a:rPr lang="en-GB" sz="1800" b="1">
                <a:solidFill>
                  <a:srgbClr val="CFA2B6"/>
                </a:solidFill>
                <a:latin typeface="Helvetica" charset="0"/>
              </a:rPr>
              <a:t>RÔ-MA</a:t>
            </a:r>
          </a:p>
        </p:txBody>
      </p:sp>
      <p:sp>
        <p:nvSpPr>
          <p:cNvPr id="129029" name="Text Box 5"/>
          <p:cNvSpPr txBox="1">
            <a:spLocks noChangeArrowheads="1"/>
          </p:cNvSpPr>
          <p:nvPr/>
        </p:nvSpPr>
        <p:spPr bwMode="auto">
          <a:xfrm>
            <a:off x="3546475" y="498475"/>
            <a:ext cx="2236788" cy="373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418" tIns="45710" rIns="91418" bIns="4571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CFA2B6"/>
              </a:buClr>
              <a:buSzPct val="100000"/>
            </a:pPr>
            <a:r>
              <a:rPr lang="en-GB" sz="1800" b="1">
                <a:solidFill>
                  <a:srgbClr val="CFA2B6"/>
                </a:solidFill>
                <a:latin typeface="Helvetica" charset="0"/>
              </a:rPr>
              <a:t>II CÔ-RINH-TÔ</a:t>
            </a:r>
          </a:p>
        </p:txBody>
      </p:sp>
      <p:sp>
        <p:nvSpPr>
          <p:cNvPr id="129030" name="Text Box 6"/>
          <p:cNvSpPr txBox="1">
            <a:spLocks noChangeArrowheads="1"/>
          </p:cNvSpPr>
          <p:nvPr/>
        </p:nvSpPr>
        <p:spPr bwMode="auto">
          <a:xfrm>
            <a:off x="7729538" y="3009900"/>
            <a:ext cx="1717675" cy="373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418" tIns="45710" rIns="91418" bIns="4571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CFA2B6"/>
              </a:buClr>
              <a:buSzPct val="100000"/>
            </a:pPr>
            <a:r>
              <a:rPr lang="en-GB" sz="1800" b="1">
                <a:solidFill>
                  <a:srgbClr val="CFA2B6"/>
                </a:solidFill>
                <a:latin typeface="Helvetica" charset="0"/>
              </a:rPr>
              <a:t>GA-LA-TI</a:t>
            </a:r>
          </a:p>
        </p:txBody>
      </p:sp>
      <p:sp>
        <p:nvSpPr>
          <p:cNvPr id="129031" name="Text Box 7"/>
          <p:cNvSpPr txBox="1">
            <a:spLocks noChangeArrowheads="1"/>
          </p:cNvSpPr>
          <p:nvPr/>
        </p:nvSpPr>
        <p:spPr bwMode="auto">
          <a:xfrm>
            <a:off x="4432300" y="1951038"/>
            <a:ext cx="2847975" cy="373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418" tIns="45710" rIns="91418" bIns="4571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CFA2B6"/>
              </a:buClr>
              <a:buSzPct val="100000"/>
            </a:pPr>
            <a:r>
              <a:rPr lang="en-GB" sz="1800" b="1">
                <a:solidFill>
                  <a:srgbClr val="CFA2B6"/>
                </a:solidFill>
                <a:latin typeface="Helvetica" charset="0"/>
              </a:rPr>
              <a:t>I CÔ-RINH-TÔ</a:t>
            </a:r>
          </a:p>
        </p:txBody>
      </p:sp>
      <p:sp>
        <p:nvSpPr>
          <p:cNvPr id="129032" name="Text Box 8"/>
          <p:cNvSpPr txBox="1">
            <a:spLocks noChangeArrowheads="1"/>
          </p:cNvSpPr>
          <p:nvPr/>
        </p:nvSpPr>
        <p:spPr bwMode="auto">
          <a:xfrm>
            <a:off x="1717675" y="282575"/>
            <a:ext cx="1806575" cy="373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418" tIns="45710" rIns="91418" bIns="4571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CFA2B6"/>
              </a:buClr>
              <a:buSzPct val="100000"/>
            </a:pPr>
            <a:r>
              <a:rPr lang="en-GB" sz="1800" b="1">
                <a:solidFill>
                  <a:srgbClr val="CFA2B6"/>
                </a:solidFill>
                <a:latin typeface="Helvetica" charset="0"/>
              </a:rPr>
              <a:t>CÔ-LÔ-SE</a:t>
            </a:r>
          </a:p>
        </p:txBody>
      </p:sp>
      <p:sp>
        <p:nvSpPr>
          <p:cNvPr id="129033" name="Text Box 9"/>
          <p:cNvSpPr txBox="1">
            <a:spLocks noChangeArrowheads="1"/>
          </p:cNvSpPr>
          <p:nvPr/>
        </p:nvSpPr>
        <p:spPr bwMode="auto">
          <a:xfrm>
            <a:off x="3597275" y="2406650"/>
            <a:ext cx="1252538" cy="373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418" tIns="45710" rIns="91418" bIns="4571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CFA2B6"/>
              </a:buClr>
              <a:buSzPct val="100000"/>
            </a:pPr>
            <a:r>
              <a:rPr lang="en-GB" sz="1800" b="1">
                <a:solidFill>
                  <a:srgbClr val="CFA2B6"/>
                </a:solidFill>
                <a:latin typeface="Helvetica" charset="0"/>
              </a:rPr>
              <a:t>I TÊ-SA</a:t>
            </a:r>
          </a:p>
        </p:txBody>
      </p:sp>
      <p:sp>
        <p:nvSpPr>
          <p:cNvPr id="129034" name="Text Box 10"/>
          <p:cNvSpPr txBox="1">
            <a:spLocks noChangeArrowheads="1"/>
          </p:cNvSpPr>
          <p:nvPr/>
        </p:nvSpPr>
        <p:spPr bwMode="auto">
          <a:xfrm>
            <a:off x="3586163" y="2716213"/>
            <a:ext cx="1474787" cy="373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418" tIns="45710" rIns="91418" bIns="4571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CFA2B6"/>
              </a:buClr>
              <a:buSzPct val="100000"/>
            </a:pPr>
            <a:r>
              <a:rPr lang="en-GB" sz="1800" b="1">
                <a:solidFill>
                  <a:srgbClr val="CFA2B6"/>
                </a:solidFill>
                <a:latin typeface="Helvetica" charset="0"/>
              </a:rPr>
              <a:t>II TÊ-SA.</a:t>
            </a:r>
          </a:p>
        </p:txBody>
      </p:sp>
      <p:sp>
        <p:nvSpPr>
          <p:cNvPr id="129035" name="Text Box 11"/>
          <p:cNvSpPr txBox="1">
            <a:spLocks noChangeArrowheads="1"/>
          </p:cNvSpPr>
          <p:nvPr/>
        </p:nvSpPr>
        <p:spPr bwMode="auto">
          <a:xfrm>
            <a:off x="1770063" y="603250"/>
            <a:ext cx="1700212" cy="373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418" tIns="45710" rIns="91418" bIns="4571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CFA2B6"/>
              </a:buClr>
              <a:buSzPct val="100000"/>
            </a:pPr>
            <a:r>
              <a:rPr lang="en-GB" sz="1800" b="1">
                <a:solidFill>
                  <a:srgbClr val="CFA2B6"/>
                </a:solidFill>
                <a:latin typeface="Helvetica" charset="0"/>
              </a:rPr>
              <a:t>PHI-LÊ-MÔN</a:t>
            </a:r>
          </a:p>
        </p:txBody>
      </p:sp>
      <p:sp>
        <p:nvSpPr>
          <p:cNvPr id="129036" name="Text Box 12"/>
          <p:cNvSpPr txBox="1">
            <a:spLocks noChangeArrowheads="1"/>
          </p:cNvSpPr>
          <p:nvPr/>
        </p:nvSpPr>
        <p:spPr bwMode="auto">
          <a:xfrm>
            <a:off x="263525" y="1290638"/>
            <a:ext cx="1719263" cy="373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418" tIns="45710" rIns="91418" bIns="4571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CFA2B6"/>
              </a:buClr>
              <a:buSzPct val="100000"/>
            </a:pPr>
            <a:r>
              <a:rPr lang="en-GB" sz="1800" b="1">
                <a:solidFill>
                  <a:srgbClr val="CFA2B6"/>
                </a:solidFill>
                <a:latin typeface="Helvetica" charset="0"/>
              </a:rPr>
              <a:t>HÊ-BƠ-RƠ?</a:t>
            </a:r>
          </a:p>
        </p:txBody>
      </p:sp>
      <p:sp>
        <p:nvSpPr>
          <p:cNvPr id="129037" name="Text Box 13"/>
          <p:cNvSpPr txBox="1">
            <a:spLocks noChangeArrowheads="1"/>
          </p:cNvSpPr>
          <p:nvPr/>
        </p:nvSpPr>
        <p:spPr bwMode="auto">
          <a:xfrm>
            <a:off x="6962775" y="5122863"/>
            <a:ext cx="1254125" cy="373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418" tIns="45710" rIns="91418" bIns="4571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CFA2B6"/>
              </a:buClr>
              <a:buSzPct val="100000"/>
            </a:pPr>
            <a:r>
              <a:rPr lang="en-GB" sz="1800" b="1">
                <a:solidFill>
                  <a:srgbClr val="CFA2B6"/>
                </a:solidFill>
                <a:latin typeface="Helvetica" charset="0"/>
              </a:rPr>
              <a:t>GIA-CƠ</a:t>
            </a:r>
          </a:p>
        </p:txBody>
      </p:sp>
      <p:sp>
        <p:nvSpPr>
          <p:cNvPr id="129038" name="Text Box 14"/>
          <p:cNvSpPr txBox="1">
            <a:spLocks noChangeArrowheads="1"/>
          </p:cNvSpPr>
          <p:nvPr/>
        </p:nvSpPr>
        <p:spPr bwMode="auto">
          <a:xfrm>
            <a:off x="5230813" y="2578100"/>
            <a:ext cx="1250950" cy="373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418" tIns="45710" rIns="91418" bIns="4571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CFA2B6"/>
              </a:buClr>
              <a:buSzPct val="100000"/>
            </a:pPr>
            <a:r>
              <a:rPr lang="en-GB" sz="1800" b="1">
                <a:solidFill>
                  <a:srgbClr val="CFA2B6"/>
                </a:solidFill>
                <a:latin typeface="Helvetica" charset="0"/>
              </a:rPr>
              <a:t>I GIĂNG </a:t>
            </a:r>
          </a:p>
        </p:txBody>
      </p:sp>
      <p:sp>
        <p:nvSpPr>
          <p:cNvPr id="129039" name="Text Box 15"/>
          <p:cNvSpPr txBox="1">
            <a:spLocks noChangeArrowheads="1"/>
          </p:cNvSpPr>
          <p:nvPr/>
        </p:nvSpPr>
        <p:spPr bwMode="auto">
          <a:xfrm>
            <a:off x="5230813" y="3233738"/>
            <a:ext cx="1250950" cy="373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418" tIns="45710" rIns="91418" bIns="4571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CFA2B6"/>
              </a:buClr>
              <a:buSzPct val="100000"/>
            </a:pPr>
            <a:r>
              <a:rPr lang="en-GB" sz="1800" b="1">
                <a:solidFill>
                  <a:srgbClr val="CFA2B6"/>
                </a:solidFill>
                <a:latin typeface="Helvetica" charset="0"/>
              </a:rPr>
              <a:t>III GIĂNG.</a:t>
            </a:r>
          </a:p>
        </p:txBody>
      </p:sp>
      <p:sp>
        <p:nvSpPr>
          <p:cNvPr id="129040" name="Text Box 16"/>
          <p:cNvSpPr txBox="1">
            <a:spLocks noChangeArrowheads="1"/>
          </p:cNvSpPr>
          <p:nvPr/>
        </p:nvSpPr>
        <p:spPr bwMode="auto">
          <a:xfrm>
            <a:off x="6938963" y="5410200"/>
            <a:ext cx="1252537" cy="373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418" tIns="45710" rIns="91418" bIns="4571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CFA2B6"/>
              </a:buClr>
              <a:buSzPct val="100000"/>
            </a:pPr>
            <a:r>
              <a:rPr lang="en-GB" sz="1800" b="1">
                <a:solidFill>
                  <a:srgbClr val="CFA2B6"/>
                </a:solidFill>
                <a:latin typeface="Helvetica" charset="0"/>
              </a:rPr>
              <a:t>GIU-ĐE</a:t>
            </a:r>
          </a:p>
        </p:txBody>
      </p:sp>
      <p:sp>
        <p:nvSpPr>
          <p:cNvPr id="129041" name="Text Box 17"/>
          <p:cNvSpPr txBox="1">
            <a:spLocks noChangeArrowheads="1"/>
          </p:cNvSpPr>
          <p:nvPr/>
        </p:nvSpPr>
        <p:spPr bwMode="auto">
          <a:xfrm>
            <a:off x="5230813" y="2890838"/>
            <a:ext cx="1250950" cy="407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418" tIns="45710" rIns="91418" bIns="4571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CFA2B6"/>
              </a:buClr>
              <a:buSzPct val="100000"/>
            </a:pPr>
            <a:r>
              <a:rPr lang="en-GB" sz="2000" b="1">
                <a:solidFill>
                  <a:srgbClr val="CFA2B6"/>
                </a:solidFill>
                <a:latin typeface="Helvetica" charset="0"/>
              </a:rPr>
              <a:t>II GIĂNG</a:t>
            </a:r>
            <a:endParaRPr lang="en-GB" sz="1800" b="1">
              <a:solidFill>
                <a:srgbClr val="CFA2B6"/>
              </a:solidFill>
              <a:latin typeface="Helvetica" charset="0"/>
            </a:endParaRPr>
          </a:p>
        </p:txBody>
      </p:sp>
      <p:grpSp>
        <p:nvGrpSpPr>
          <p:cNvPr id="129042" name="Group 18"/>
          <p:cNvGrpSpPr>
            <a:grpSpLocks/>
          </p:cNvGrpSpPr>
          <p:nvPr/>
        </p:nvGrpSpPr>
        <p:grpSpPr bwMode="auto">
          <a:xfrm>
            <a:off x="5083175" y="1122363"/>
            <a:ext cx="2795588" cy="777875"/>
            <a:chOff x="3202" y="707"/>
            <a:chExt cx="1761" cy="490"/>
          </a:xfrm>
        </p:grpSpPr>
        <p:sp>
          <p:nvSpPr>
            <p:cNvPr id="71699" name="Oval 19"/>
            <p:cNvSpPr>
              <a:spLocks noChangeArrowheads="1"/>
            </p:cNvSpPr>
            <p:nvPr/>
          </p:nvSpPr>
          <p:spPr bwMode="auto">
            <a:xfrm>
              <a:off x="3634" y="1030"/>
              <a:ext cx="162" cy="167"/>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29106" name="Text Box 20"/>
            <p:cNvSpPr txBox="1">
              <a:spLocks noChangeArrowheads="1"/>
            </p:cNvSpPr>
            <p:nvPr/>
          </p:nvSpPr>
          <p:spPr bwMode="auto">
            <a:xfrm>
              <a:off x="3202" y="707"/>
              <a:ext cx="1761" cy="3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813"/>
                </a:spcBef>
                <a:buClr>
                  <a:srgbClr val="FFFFFF"/>
                </a:buClr>
                <a:buSzPct val="100000"/>
              </a:pPr>
              <a:r>
                <a:rPr lang="en-GB" sz="2900" b="1" i="1">
                  <a:solidFill>
                    <a:srgbClr val="FFFFFF"/>
                  </a:solidFill>
                  <a:latin typeface="Arial Black" charset="0"/>
                </a:rPr>
                <a:t>Ê-PHÊ-SÔ</a:t>
              </a:r>
            </a:p>
          </p:txBody>
        </p:sp>
      </p:grpSp>
      <p:sp>
        <p:nvSpPr>
          <p:cNvPr id="129043" name="Text Box 21"/>
          <p:cNvSpPr txBox="1">
            <a:spLocks noChangeArrowheads="1"/>
          </p:cNvSpPr>
          <p:nvPr/>
        </p:nvSpPr>
        <p:spPr bwMode="auto">
          <a:xfrm>
            <a:off x="1797050" y="-38100"/>
            <a:ext cx="1646238" cy="373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418" tIns="45710" rIns="91418" bIns="4571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CFA2B6"/>
              </a:buClr>
              <a:buSzPct val="100000"/>
            </a:pPr>
            <a:r>
              <a:rPr lang="en-GB" sz="1800" b="1">
                <a:solidFill>
                  <a:srgbClr val="CFA2B6"/>
                </a:solidFill>
                <a:latin typeface="Helvetica" charset="0"/>
              </a:rPr>
              <a:t>Ê-PHÊ-SÔ</a:t>
            </a:r>
          </a:p>
        </p:txBody>
      </p:sp>
      <p:sp>
        <p:nvSpPr>
          <p:cNvPr id="129044" name="Text Box 22"/>
          <p:cNvSpPr txBox="1">
            <a:spLocks noChangeArrowheads="1"/>
          </p:cNvSpPr>
          <p:nvPr/>
        </p:nvSpPr>
        <p:spPr bwMode="auto">
          <a:xfrm>
            <a:off x="1697038" y="922338"/>
            <a:ext cx="1847850" cy="373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418" tIns="45710" rIns="91418" bIns="4571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CFA2B6"/>
              </a:buClr>
              <a:buSzPct val="100000"/>
            </a:pPr>
            <a:r>
              <a:rPr lang="en-GB" sz="1800" b="1">
                <a:solidFill>
                  <a:srgbClr val="CFA2B6"/>
                </a:solidFill>
                <a:latin typeface="Helvetica" charset="0"/>
              </a:rPr>
              <a:t>PHI-LÍP</a:t>
            </a:r>
          </a:p>
        </p:txBody>
      </p:sp>
      <p:sp>
        <p:nvSpPr>
          <p:cNvPr id="129045" name="Text Box 23"/>
          <p:cNvSpPr txBox="1">
            <a:spLocks noChangeArrowheads="1"/>
          </p:cNvSpPr>
          <p:nvPr/>
        </p:nvSpPr>
        <p:spPr bwMode="auto">
          <a:xfrm>
            <a:off x="1798638" y="2312988"/>
            <a:ext cx="1646237" cy="373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418" tIns="45710" rIns="91418" bIns="4571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CFA2B6"/>
              </a:buClr>
              <a:buSzPct val="100000"/>
            </a:pPr>
            <a:r>
              <a:rPr lang="en-GB" sz="1800" b="1">
                <a:solidFill>
                  <a:srgbClr val="CFA2B6"/>
                </a:solidFill>
                <a:latin typeface="Helvetica" charset="0"/>
              </a:rPr>
              <a:t>II TI-MÔ-THÊ.</a:t>
            </a:r>
          </a:p>
        </p:txBody>
      </p:sp>
      <p:sp>
        <p:nvSpPr>
          <p:cNvPr id="129046" name="Text Box 24"/>
          <p:cNvSpPr txBox="1">
            <a:spLocks noChangeArrowheads="1"/>
          </p:cNvSpPr>
          <p:nvPr/>
        </p:nvSpPr>
        <p:spPr bwMode="auto">
          <a:xfrm>
            <a:off x="1797050" y="1400175"/>
            <a:ext cx="1646238" cy="373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418" tIns="45710" rIns="91418" bIns="4571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CFA2B6"/>
              </a:buClr>
              <a:buSzPct val="100000"/>
            </a:pPr>
            <a:r>
              <a:rPr lang="en-GB" sz="1800" b="1">
                <a:solidFill>
                  <a:srgbClr val="CFA2B6"/>
                </a:solidFill>
                <a:latin typeface="Helvetica" charset="0"/>
              </a:rPr>
              <a:t>I PHI-E-RƠ</a:t>
            </a:r>
          </a:p>
        </p:txBody>
      </p:sp>
      <p:sp>
        <p:nvSpPr>
          <p:cNvPr id="129047" name="Text Box 25"/>
          <p:cNvSpPr txBox="1">
            <a:spLocks noChangeArrowheads="1"/>
          </p:cNvSpPr>
          <p:nvPr/>
        </p:nvSpPr>
        <p:spPr bwMode="auto">
          <a:xfrm>
            <a:off x="1798638" y="1722438"/>
            <a:ext cx="1646237" cy="373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418" tIns="45710" rIns="91418" bIns="4571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CFA2B6"/>
              </a:buClr>
              <a:buSzPct val="100000"/>
            </a:pPr>
            <a:r>
              <a:rPr lang="en-GB" sz="1800" b="1">
                <a:solidFill>
                  <a:srgbClr val="CFA2B6"/>
                </a:solidFill>
                <a:latin typeface="Helvetica" charset="0"/>
              </a:rPr>
              <a:t>II PHI-E-RƠ</a:t>
            </a:r>
          </a:p>
        </p:txBody>
      </p:sp>
      <p:sp>
        <p:nvSpPr>
          <p:cNvPr id="129048" name="Text Box 26"/>
          <p:cNvSpPr txBox="1">
            <a:spLocks noChangeArrowheads="1"/>
          </p:cNvSpPr>
          <p:nvPr/>
        </p:nvSpPr>
        <p:spPr bwMode="auto">
          <a:xfrm>
            <a:off x="3768725" y="808038"/>
            <a:ext cx="1595438" cy="373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418" tIns="45710" rIns="91418" bIns="4571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CFA2B6"/>
              </a:buClr>
              <a:buSzPct val="100000"/>
            </a:pPr>
            <a:r>
              <a:rPr lang="en-GB" sz="1800" b="1">
                <a:solidFill>
                  <a:srgbClr val="CFA2B6"/>
                </a:solidFill>
                <a:latin typeface="Helvetica" charset="0"/>
              </a:rPr>
              <a:t>I TI-MÔ-THÊ</a:t>
            </a:r>
          </a:p>
        </p:txBody>
      </p:sp>
      <p:sp>
        <p:nvSpPr>
          <p:cNvPr id="129049" name="Text Box 27"/>
          <p:cNvSpPr txBox="1">
            <a:spLocks noChangeArrowheads="1"/>
          </p:cNvSpPr>
          <p:nvPr/>
        </p:nvSpPr>
        <p:spPr bwMode="auto">
          <a:xfrm>
            <a:off x="5230813" y="2265363"/>
            <a:ext cx="1250950" cy="373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418" tIns="45710" rIns="91418" bIns="4571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125"/>
              </a:spcBef>
              <a:buClr>
                <a:srgbClr val="CFA2B6"/>
              </a:buClr>
              <a:buSzPct val="100000"/>
            </a:pPr>
            <a:r>
              <a:rPr lang="en-GB" sz="1800" b="1">
                <a:solidFill>
                  <a:srgbClr val="CFA2B6"/>
                </a:solidFill>
                <a:latin typeface="Helvetica" charset="0"/>
              </a:rPr>
              <a:t>TÍT</a:t>
            </a:r>
          </a:p>
        </p:txBody>
      </p:sp>
      <p:grpSp>
        <p:nvGrpSpPr>
          <p:cNvPr id="129050" name="Group 28"/>
          <p:cNvGrpSpPr>
            <a:grpSpLocks/>
          </p:cNvGrpSpPr>
          <p:nvPr/>
        </p:nvGrpSpPr>
        <p:grpSpPr bwMode="auto">
          <a:xfrm>
            <a:off x="2819400" y="1295400"/>
            <a:ext cx="2665413" cy="839788"/>
            <a:chOff x="1776" y="816"/>
            <a:chExt cx="1679" cy="529"/>
          </a:xfrm>
        </p:grpSpPr>
        <p:sp>
          <p:nvSpPr>
            <p:cNvPr id="71709" name="Oval 29"/>
            <p:cNvSpPr>
              <a:spLocks noChangeArrowheads="1"/>
            </p:cNvSpPr>
            <p:nvPr/>
          </p:nvSpPr>
          <p:spPr bwMode="auto">
            <a:xfrm>
              <a:off x="2654" y="1180"/>
              <a:ext cx="175" cy="165"/>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29104" name="Text Box 30"/>
            <p:cNvSpPr txBox="1">
              <a:spLocks noChangeArrowheads="1"/>
            </p:cNvSpPr>
            <p:nvPr/>
          </p:nvSpPr>
          <p:spPr bwMode="auto">
            <a:xfrm>
              <a:off x="1776" y="816"/>
              <a:ext cx="1679" cy="3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813"/>
                </a:spcBef>
                <a:buClr>
                  <a:srgbClr val="FFFFFF"/>
                </a:buClr>
                <a:buSzPct val="100000"/>
              </a:pPr>
              <a:r>
                <a:rPr lang="en-GB" sz="2900" b="1" i="1">
                  <a:solidFill>
                    <a:srgbClr val="FFFFFF"/>
                  </a:solidFill>
                  <a:latin typeface="Arial Black" charset="0"/>
                </a:rPr>
                <a:t>CÔ-RINH-TÔ</a:t>
              </a:r>
            </a:p>
          </p:txBody>
        </p:sp>
      </p:grpSp>
      <p:grpSp>
        <p:nvGrpSpPr>
          <p:cNvPr id="129051" name="Group 31"/>
          <p:cNvGrpSpPr>
            <a:grpSpLocks/>
          </p:cNvGrpSpPr>
          <p:nvPr/>
        </p:nvGrpSpPr>
        <p:grpSpPr bwMode="auto">
          <a:xfrm>
            <a:off x="6172200" y="4576763"/>
            <a:ext cx="3635375" cy="828675"/>
            <a:chOff x="3888" y="2883"/>
            <a:chExt cx="2290" cy="522"/>
          </a:xfrm>
        </p:grpSpPr>
        <p:sp>
          <p:nvSpPr>
            <p:cNvPr id="71712" name="Oval 32"/>
            <p:cNvSpPr>
              <a:spLocks noChangeArrowheads="1"/>
            </p:cNvSpPr>
            <p:nvPr/>
          </p:nvSpPr>
          <p:spPr bwMode="auto">
            <a:xfrm>
              <a:off x="5266" y="3239"/>
              <a:ext cx="197"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29102" name="Text Box 33"/>
            <p:cNvSpPr txBox="1">
              <a:spLocks noChangeArrowheads="1"/>
            </p:cNvSpPr>
            <p:nvPr/>
          </p:nvSpPr>
          <p:spPr bwMode="auto">
            <a:xfrm>
              <a:off x="3888" y="2883"/>
              <a:ext cx="2290" cy="3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813"/>
                </a:spcBef>
                <a:buClr>
                  <a:srgbClr val="FFFFFF"/>
                </a:buClr>
                <a:buSzPct val="100000"/>
              </a:pPr>
              <a:r>
                <a:rPr lang="en-GB" sz="2900" b="1" i="1">
                  <a:solidFill>
                    <a:srgbClr val="FFFFFF"/>
                  </a:solidFill>
                  <a:latin typeface="Arial Black" charset="0"/>
                </a:rPr>
                <a:t>GIÊ-RU-SA-LEM</a:t>
              </a:r>
            </a:p>
          </p:txBody>
        </p:sp>
      </p:grpSp>
      <p:grpSp>
        <p:nvGrpSpPr>
          <p:cNvPr id="129052" name="Group 34"/>
          <p:cNvGrpSpPr>
            <a:grpSpLocks/>
          </p:cNvGrpSpPr>
          <p:nvPr/>
        </p:nvGrpSpPr>
        <p:grpSpPr bwMode="auto">
          <a:xfrm>
            <a:off x="0" y="0"/>
            <a:ext cx="2270125" cy="781050"/>
            <a:chOff x="0" y="0"/>
            <a:chExt cx="1430" cy="492"/>
          </a:xfrm>
        </p:grpSpPr>
        <p:sp>
          <p:nvSpPr>
            <p:cNvPr id="71715" name="Oval 35"/>
            <p:cNvSpPr>
              <a:spLocks noChangeArrowheads="1"/>
            </p:cNvSpPr>
            <p:nvPr/>
          </p:nvSpPr>
          <p:spPr bwMode="auto">
            <a:xfrm>
              <a:off x="826" y="326"/>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29100" name="Text Box 36"/>
            <p:cNvSpPr txBox="1">
              <a:spLocks noChangeArrowheads="1"/>
            </p:cNvSpPr>
            <p:nvPr/>
          </p:nvSpPr>
          <p:spPr bwMode="auto">
            <a:xfrm>
              <a:off x="0" y="0"/>
              <a:ext cx="1430" cy="3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813"/>
                </a:spcBef>
                <a:buClr>
                  <a:srgbClr val="FFFFFF"/>
                </a:buClr>
                <a:buSzPct val="100000"/>
              </a:pPr>
              <a:r>
                <a:rPr lang="en-GB" sz="2900" b="1" i="1">
                  <a:solidFill>
                    <a:srgbClr val="FFFFFF"/>
                  </a:solidFill>
                  <a:latin typeface="Arial Black" charset="0"/>
                </a:rPr>
                <a:t>RÔ-MA</a:t>
              </a:r>
            </a:p>
          </p:txBody>
        </p:sp>
      </p:grpSp>
      <p:sp>
        <p:nvSpPr>
          <p:cNvPr id="129053" name="Text Box 37"/>
          <p:cNvSpPr txBox="1">
            <a:spLocks noChangeArrowheads="1"/>
          </p:cNvSpPr>
          <p:nvPr/>
        </p:nvSpPr>
        <p:spPr bwMode="auto">
          <a:xfrm>
            <a:off x="9378950" y="6934200"/>
            <a:ext cx="184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29054" name="Rectangle 38"/>
          <p:cNvSpPr>
            <a:spLocks noChangeArrowheads="1"/>
          </p:cNvSpPr>
          <p:nvPr/>
        </p:nvSpPr>
        <p:spPr bwMode="auto">
          <a:xfrm>
            <a:off x="8728075" y="7412038"/>
            <a:ext cx="665163"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spAutoFit/>
          </a:bodyPr>
          <a:lstStyle/>
          <a:p>
            <a:pPr algn="ctr" eaLnBrk="0" hangingPunct="0">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000" b="1">
                <a:solidFill>
                  <a:srgbClr val="FFFFFF"/>
                </a:solidFill>
                <a:latin typeface="Comic Sans MS" charset="0"/>
              </a:rPr>
              <a:t>9.6.08.</a:t>
            </a:r>
          </a:p>
        </p:txBody>
      </p:sp>
      <p:sp>
        <p:nvSpPr>
          <p:cNvPr id="129055" name="Text Box 39"/>
          <p:cNvSpPr txBox="1">
            <a:spLocks noChangeArrowheads="1"/>
          </p:cNvSpPr>
          <p:nvPr/>
        </p:nvSpPr>
        <p:spPr bwMode="auto">
          <a:xfrm>
            <a:off x="865188" y="7429500"/>
            <a:ext cx="922337"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563"/>
              </a:spcBef>
              <a:buClr>
                <a:srgbClr val="FFFFFF"/>
              </a:buClr>
              <a:buSzPct val="100000"/>
            </a:pPr>
            <a:r>
              <a:rPr lang="en-GB" sz="900" b="1">
                <a:solidFill>
                  <a:srgbClr val="FFFFFF"/>
                </a:solidFill>
                <a:latin typeface="Arial" charset="0"/>
              </a:rPr>
              <a:t>©2006 TBBMI</a:t>
            </a:r>
          </a:p>
        </p:txBody>
      </p:sp>
      <p:sp>
        <p:nvSpPr>
          <p:cNvPr id="129056" name="Text Box 40"/>
          <p:cNvSpPr txBox="1">
            <a:spLocks noChangeArrowheads="1"/>
          </p:cNvSpPr>
          <p:nvPr/>
        </p:nvSpPr>
        <p:spPr bwMode="auto">
          <a:xfrm>
            <a:off x="9191625" y="7412038"/>
            <a:ext cx="3397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68</a:t>
            </a:r>
          </a:p>
        </p:txBody>
      </p:sp>
      <p:sp>
        <p:nvSpPr>
          <p:cNvPr id="129057" name="Text Box 41"/>
          <p:cNvSpPr txBox="1">
            <a:spLocks noChangeArrowheads="1"/>
          </p:cNvSpPr>
          <p:nvPr/>
        </p:nvSpPr>
        <p:spPr bwMode="auto">
          <a:xfrm>
            <a:off x="9688513" y="7361238"/>
            <a:ext cx="18573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875"/>
              </a:spcBef>
              <a:buClr>
                <a:srgbClr val="FFFFFF"/>
              </a:buClr>
              <a:buSzPct val="100000"/>
            </a:pPr>
            <a:r>
              <a:rPr lang="en-GB" sz="1400" b="1">
                <a:solidFill>
                  <a:srgbClr val="FFFFFF"/>
                </a:solidFill>
                <a:latin typeface="Comic Sans MS" charset="0"/>
              </a:rPr>
              <a:t> </a:t>
            </a:r>
          </a:p>
        </p:txBody>
      </p:sp>
      <p:grpSp>
        <p:nvGrpSpPr>
          <p:cNvPr id="129058" name="Group 42"/>
          <p:cNvGrpSpPr>
            <a:grpSpLocks/>
          </p:cNvGrpSpPr>
          <p:nvPr/>
        </p:nvGrpSpPr>
        <p:grpSpPr bwMode="auto">
          <a:xfrm>
            <a:off x="7537450" y="1900238"/>
            <a:ext cx="2520950" cy="1050925"/>
            <a:chOff x="4748" y="1197"/>
            <a:chExt cx="1588" cy="662"/>
          </a:xfrm>
        </p:grpSpPr>
        <p:sp>
          <p:nvSpPr>
            <p:cNvPr id="71723" name="Oval 43"/>
            <p:cNvSpPr>
              <a:spLocks noChangeArrowheads="1"/>
            </p:cNvSpPr>
            <p:nvPr/>
          </p:nvSpPr>
          <p:spPr bwMode="auto">
            <a:xfrm>
              <a:off x="5581" y="1693"/>
              <a:ext cx="180"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29098" name="Text Box 44"/>
            <p:cNvSpPr txBox="1">
              <a:spLocks noChangeArrowheads="1"/>
            </p:cNvSpPr>
            <p:nvPr/>
          </p:nvSpPr>
          <p:spPr bwMode="auto">
            <a:xfrm>
              <a:off x="4748" y="1197"/>
              <a:ext cx="1588"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lnSpc>
                  <a:spcPct val="70000"/>
                </a:lnSpc>
                <a:spcBef>
                  <a:spcPts val="1813"/>
                </a:spcBef>
                <a:buClr>
                  <a:srgbClr val="FFFFFF"/>
                </a:buClr>
                <a:buSzPct val="100000"/>
              </a:pPr>
              <a:r>
                <a:rPr lang="en-GB" sz="2900" b="1" i="1">
                  <a:solidFill>
                    <a:srgbClr val="FFFFFF"/>
                  </a:solidFill>
                  <a:latin typeface="Arial Black" charset="0"/>
                </a:rPr>
                <a:t>AN-TI-ỐT SI-RI</a:t>
              </a:r>
            </a:p>
          </p:txBody>
        </p:sp>
      </p:grpSp>
      <p:sp>
        <p:nvSpPr>
          <p:cNvPr id="129059" name="Text Box 45"/>
          <p:cNvSpPr txBox="1">
            <a:spLocks noChangeArrowheads="1"/>
          </p:cNvSpPr>
          <p:nvPr/>
        </p:nvSpPr>
        <p:spPr bwMode="auto">
          <a:xfrm>
            <a:off x="3340100" y="38100"/>
            <a:ext cx="3197225" cy="547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418" tIns="45710" rIns="91418" bIns="4571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813"/>
              </a:spcBef>
              <a:buClr>
                <a:srgbClr val="FFFFFF"/>
              </a:buClr>
              <a:buSzPct val="100000"/>
            </a:pPr>
            <a:r>
              <a:rPr lang="en-GB" sz="2900" b="1" i="1">
                <a:solidFill>
                  <a:srgbClr val="FFFFFF"/>
                </a:solidFill>
                <a:latin typeface="Arial Black" charset="0"/>
              </a:rPr>
              <a:t>MA-XÊ-</a:t>
            </a:r>
            <a:r>
              <a:rPr lang="en-GB" sz="2900" b="1" i="1">
                <a:solidFill>
                  <a:srgbClr val="FFFFFF"/>
                </a:solidFill>
                <a:latin typeface="Lucida Grande" charset="0"/>
              </a:rPr>
              <a:t>Đ</a:t>
            </a:r>
            <a:r>
              <a:rPr lang="en-GB" sz="2900" b="1" i="1">
                <a:solidFill>
                  <a:srgbClr val="FFFFFF"/>
                </a:solidFill>
                <a:latin typeface="Arial Black" charset="0"/>
              </a:rPr>
              <a:t>OAN</a:t>
            </a:r>
          </a:p>
        </p:txBody>
      </p:sp>
      <p:grpSp>
        <p:nvGrpSpPr>
          <p:cNvPr id="7" name="Group 46"/>
          <p:cNvGrpSpPr>
            <a:grpSpLocks/>
          </p:cNvGrpSpPr>
          <p:nvPr/>
        </p:nvGrpSpPr>
        <p:grpSpPr bwMode="auto">
          <a:xfrm>
            <a:off x="1708150" y="866775"/>
            <a:ext cx="7680325" cy="5065713"/>
            <a:chOff x="1076" y="546"/>
            <a:chExt cx="4838" cy="3191"/>
          </a:xfrm>
        </p:grpSpPr>
        <p:grpSp>
          <p:nvGrpSpPr>
            <p:cNvPr id="129062" name="Group 47"/>
            <p:cNvGrpSpPr>
              <a:grpSpLocks/>
            </p:cNvGrpSpPr>
            <p:nvPr/>
          </p:nvGrpSpPr>
          <p:grpSpPr bwMode="auto">
            <a:xfrm>
              <a:off x="3008" y="770"/>
              <a:ext cx="1429" cy="474"/>
              <a:chOff x="3008" y="770"/>
              <a:chExt cx="1429" cy="474"/>
            </a:xfrm>
          </p:grpSpPr>
          <p:sp>
            <p:nvSpPr>
              <p:cNvPr id="71728" name="Oval 48"/>
              <p:cNvSpPr>
                <a:spLocks noChangeArrowheads="1"/>
              </p:cNvSpPr>
              <p:nvPr/>
            </p:nvSpPr>
            <p:spPr bwMode="auto">
              <a:xfrm>
                <a:off x="3546" y="1079"/>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29096" name="Text Box 49"/>
              <p:cNvSpPr txBox="1">
                <a:spLocks noChangeArrowheads="1"/>
              </p:cNvSpPr>
              <p:nvPr/>
            </p:nvSpPr>
            <p:spPr bwMode="auto">
              <a:xfrm>
                <a:off x="3008" y="770"/>
                <a:ext cx="1430" cy="2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grpSp>
        <p:grpSp>
          <p:nvGrpSpPr>
            <p:cNvPr id="129063" name="Group 50"/>
            <p:cNvGrpSpPr>
              <a:grpSpLocks/>
            </p:cNvGrpSpPr>
            <p:nvPr/>
          </p:nvGrpSpPr>
          <p:grpSpPr bwMode="auto">
            <a:xfrm>
              <a:off x="1887" y="888"/>
              <a:ext cx="1428" cy="482"/>
              <a:chOff x="1887" y="888"/>
              <a:chExt cx="1428" cy="482"/>
            </a:xfrm>
          </p:grpSpPr>
          <p:sp>
            <p:nvSpPr>
              <p:cNvPr id="71731" name="Oval 51"/>
              <p:cNvSpPr>
                <a:spLocks noChangeArrowheads="1"/>
              </p:cNvSpPr>
              <p:nvPr/>
            </p:nvSpPr>
            <p:spPr bwMode="auto">
              <a:xfrm>
                <a:off x="2490" y="1205"/>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29094" name="Text Box 52"/>
              <p:cNvSpPr txBox="1">
                <a:spLocks noChangeArrowheads="1"/>
              </p:cNvSpPr>
              <p:nvPr/>
            </p:nvSpPr>
            <p:spPr bwMode="auto">
              <a:xfrm>
                <a:off x="1887" y="888"/>
                <a:ext cx="1429" cy="2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grpSp>
        <p:sp>
          <p:nvSpPr>
            <p:cNvPr id="71733" name="Oval 53"/>
            <p:cNvSpPr>
              <a:spLocks noChangeArrowheads="1"/>
            </p:cNvSpPr>
            <p:nvPr/>
          </p:nvSpPr>
          <p:spPr bwMode="auto">
            <a:xfrm>
              <a:off x="5298" y="3572"/>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71734" name="Oval 54"/>
            <p:cNvSpPr>
              <a:spLocks noChangeArrowheads="1"/>
            </p:cNvSpPr>
            <p:nvPr/>
          </p:nvSpPr>
          <p:spPr bwMode="auto">
            <a:xfrm>
              <a:off x="1076" y="546"/>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71735" name="Oval 55"/>
            <p:cNvSpPr>
              <a:spLocks noChangeArrowheads="1"/>
            </p:cNvSpPr>
            <p:nvPr/>
          </p:nvSpPr>
          <p:spPr bwMode="auto">
            <a:xfrm>
              <a:off x="2444" y="591"/>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71736" name="Oval 56"/>
            <p:cNvSpPr>
              <a:spLocks noChangeArrowheads="1"/>
            </p:cNvSpPr>
            <p:nvPr/>
          </p:nvSpPr>
          <p:spPr bwMode="auto">
            <a:xfrm>
              <a:off x="2702" y="606"/>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71737" name="Oval 57"/>
            <p:cNvSpPr>
              <a:spLocks noChangeArrowheads="1"/>
            </p:cNvSpPr>
            <p:nvPr/>
          </p:nvSpPr>
          <p:spPr bwMode="auto">
            <a:xfrm>
              <a:off x="3403" y="767"/>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71738" name="Oval 58"/>
            <p:cNvSpPr>
              <a:spLocks noChangeArrowheads="1"/>
            </p:cNvSpPr>
            <p:nvPr/>
          </p:nvSpPr>
          <p:spPr bwMode="auto">
            <a:xfrm>
              <a:off x="3872" y="1073"/>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71739" name="Oval 59"/>
            <p:cNvSpPr>
              <a:spLocks noChangeArrowheads="1"/>
            </p:cNvSpPr>
            <p:nvPr/>
          </p:nvSpPr>
          <p:spPr bwMode="auto">
            <a:xfrm>
              <a:off x="3723" y="1267"/>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71740" name="Oval 60"/>
            <p:cNvSpPr>
              <a:spLocks noChangeArrowheads="1"/>
            </p:cNvSpPr>
            <p:nvPr/>
          </p:nvSpPr>
          <p:spPr bwMode="auto">
            <a:xfrm>
              <a:off x="3509" y="1363"/>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71741" name="Oval 61"/>
            <p:cNvSpPr>
              <a:spLocks noChangeArrowheads="1"/>
            </p:cNvSpPr>
            <p:nvPr/>
          </p:nvSpPr>
          <p:spPr bwMode="auto">
            <a:xfrm>
              <a:off x="3703" y="1509"/>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71742" name="Oval 62"/>
            <p:cNvSpPr>
              <a:spLocks noChangeArrowheads="1"/>
            </p:cNvSpPr>
            <p:nvPr/>
          </p:nvSpPr>
          <p:spPr bwMode="auto">
            <a:xfrm>
              <a:off x="3947" y="1490"/>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71743" name="Oval 63"/>
            <p:cNvSpPr>
              <a:spLocks noChangeArrowheads="1"/>
            </p:cNvSpPr>
            <p:nvPr/>
          </p:nvSpPr>
          <p:spPr bwMode="auto">
            <a:xfrm>
              <a:off x="3927" y="1243"/>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71744" name="Oval 64"/>
            <p:cNvSpPr>
              <a:spLocks noChangeArrowheads="1"/>
            </p:cNvSpPr>
            <p:nvPr/>
          </p:nvSpPr>
          <p:spPr bwMode="auto">
            <a:xfrm>
              <a:off x="4106" y="1340"/>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71745" name="Oval 65"/>
            <p:cNvSpPr>
              <a:spLocks noChangeArrowheads="1"/>
            </p:cNvSpPr>
            <p:nvPr/>
          </p:nvSpPr>
          <p:spPr bwMode="auto">
            <a:xfrm>
              <a:off x="4317" y="1403"/>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71746" name="Oval 66"/>
            <p:cNvSpPr>
              <a:spLocks noChangeArrowheads="1"/>
            </p:cNvSpPr>
            <p:nvPr/>
          </p:nvSpPr>
          <p:spPr bwMode="auto">
            <a:xfrm>
              <a:off x="4364" y="1597"/>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71747" name="Oval 67"/>
            <p:cNvSpPr>
              <a:spLocks noChangeArrowheads="1"/>
            </p:cNvSpPr>
            <p:nvPr/>
          </p:nvSpPr>
          <p:spPr bwMode="auto">
            <a:xfrm>
              <a:off x="4509" y="1709"/>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71748" name="Oval 68"/>
            <p:cNvSpPr>
              <a:spLocks noChangeArrowheads="1"/>
            </p:cNvSpPr>
            <p:nvPr/>
          </p:nvSpPr>
          <p:spPr bwMode="auto">
            <a:xfrm>
              <a:off x="2659" y="3076"/>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71749" name="Oval 69"/>
            <p:cNvSpPr>
              <a:spLocks noChangeArrowheads="1"/>
            </p:cNvSpPr>
            <p:nvPr/>
          </p:nvSpPr>
          <p:spPr bwMode="auto">
            <a:xfrm>
              <a:off x="4649" y="2356"/>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71750" name="Oval 70"/>
            <p:cNvSpPr>
              <a:spLocks noChangeArrowheads="1"/>
            </p:cNvSpPr>
            <p:nvPr/>
          </p:nvSpPr>
          <p:spPr bwMode="auto">
            <a:xfrm>
              <a:off x="4844" y="2223"/>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71751" name="Oval 71"/>
            <p:cNvSpPr>
              <a:spLocks noChangeArrowheads="1"/>
            </p:cNvSpPr>
            <p:nvPr/>
          </p:nvSpPr>
          <p:spPr bwMode="auto">
            <a:xfrm>
              <a:off x="5659" y="1520"/>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71752" name="Oval 72"/>
            <p:cNvSpPr>
              <a:spLocks noChangeArrowheads="1"/>
            </p:cNvSpPr>
            <p:nvPr/>
          </p:nvSpPr>
          <p:spPr bwMode="auto">
            <a:xfrm>
              <a:off x="5297" y="2024"/>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71753" name="Oval 73"/>
            <p:cNvSpPr>
              <a:spLocks noChangeArrowheads="1"/>
            </p:cNvSpPr>
            <p:nvPr/>
          </p:nvSpPr>
          <p:spPr bwMode="auto">
            <a:xfrm>
              <a:off x="5214" y="1696"/>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71754" name="Oval 74"/>
            <p:cNvSpPr>
              <a:spLocks noChangeArrowheads="1"/>
            </p:cNvSpPr>
            <p:nvPr/>
          </p:nvSpPr>
          <p:spPr bwMode="auto">
            <a:xfrm>
              <a:off x="5114" y="1416"/>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71755" name="Oval 75"/>
            <p:cNvSpPr>
              <a:spLocks noChangeArrowheads="1"/>
            </p:cNvSpPr>
            <p:nvPr/>
          </p:nvSpPr>
          <p:spPr bwMode="auto">
            <a:xfrm>
              <a:off x="4687" y="1463"/>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71756" name="Oval 76"/>
            <p:cNvSpPr>
              <a:spLocks noChangeArrowheads="1"/>
            </p:cNvSpPr>
            <p:nvPr/>
          </p:nvSpPr>
          <p:spPr bwMode="auto">
            <a:xfrm>
              <a:off x="4799" y="1330"/>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71757" name="Oval 77"/>
            <p:cNvSpPr>
              <a:spLocks noChangeArrowheads="1"/>
            </p:cNvSpPr>
            <p:nvPr/>
          </p:nvSpPr>
          <p:spPr bwMode="auto">
            <a:xfrm>
              <a:off x="4585" y="1051"/>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71758" name="Oval 78"/>
            <p:cNvSpPr>
              <a:spLocks noChangeArrowheads="1"/>
            </p:cNvSpPr>
            <p:nvPr/>
          </p:nvSpPr>
          <p:spPr bwMode="auto">
            <a:xfrm>
              <a:off x="5753" y="2923"/>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71759" name="Oval 79"/>
            <p:cNvSpPr>
              <a:spLocks noChangeArrowheads="1"/>
            </p:cNvSpPr>
            <p:nvPr/>
          </p:nvSpPr>
          <p:spPr bwMode="auto">
            <a:xfrm>
              <a:off x="5101" y="3003"/>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71760" name="Oval 80"/>
            <p:cNvSpPr>
              <a:spLocks noChangeArrowheads="1"/>
            </p:cNvSpPr>
            <p:nvPr/>
          </p:nvSpPr>
          <p:spPr bwMode="auto">
            <a:xfrm>
              <a:off x="5393" y="2757"/>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71761" name="Oval 81"/>
            <p:cNvSpPr>
              <a:spLocks noChangeArrowheads="1"/>
            </p:cNvSpPr>
            <p:nvPr/>
          </p:nvSpPr>
          <p:spPr bwMode="auto">
            <a:xfrm>
              <a:off x="5195" y="2722"/>
              <a:ext cx="162" cy="166"/>
            </a:xfrm>
            <a:prstGeom prst="ellipse">
              <a:avLst/>
            </a:prstGeom>
            <a:solidFill>
              <a:srgbClr val="FC0128"/>
            </a:solidFill>
            <a:ln w="38160">
              <a:solidFill>
                <a:srgbClr val="FFFFFF"/>
              </a:solidFill>
              <a:miter lim="800000"/>
              <a:headEnd/>
              <a:tailEnd/>
            </a:ln>
            <a:effectLst>
              <a:outerShdw dist="89605" dir="2700000" algn="ctr" rotWithShape="0">
                <a:srgbClr val="808080"/>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grpSp>
      <p:sp>
        <p:nvSpPr>
          <p:cNvPr id="129061" name="Text Box 82"/>
          <p:cNvSpPr txBox="1">
            <a:spLocks noChangeArrowheads="1"/>
          </p:cNvSpPr>
          <p:nvPr/>
        </p:nvSpPr>
        <p:spPr bwMode="auto">
          <a:xfrm>
            <a:off x="550863" y="2635250"/>
            <a:ext cx="3241675" cy="508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r">
              <a:spcBef>
                <a:spcPts val="3375"/>
              </a:spcBef>
              <a:buClr>
                <a:srgbClr val="FFFF00"/>
              </a:buClr>
              <a:buSzPct val="100000"/>
            </a:pPr>
            <a:r>
              <a:rPr lang="en-GB" sz="5300" b="1">
                <a:solidFill>
                  <a:srgbClr val="FFFF00"/>
                </a:solidFill>
                <a:latin typeface="Comic Sans MS" charset="0"/>
              </a:rPr>
              <a:t>Những lá th</a:t>
            </a:r>
            <a:r>
              <a:rPr lang="en-GB" sz="5300" b="1">
                <a:solidFill>
                  <a:srgbClr val="FFFF00"/>
                </a:solidFill>
                <a:latin typeface="Arial" charset="0"/>
              </a:rPr>
              <a:t>ư</a:t>
            </a:r>
            <a:r>
              <a:rPr lang="en-GB" sz="5300" b="1">
                <a:solidFill>
                  <a:srgbClr val="FFFF00"/>
                </a:solidFill>
                <a:latin typeface="Comic Sans MS" charset="0"/>
              </a:rPr>
              <a:t> </a:t>
            </a:r>
            <a:r>
              <a:rPr lang="en-GB" sz="5300" b="1">
                <a:solidFill>
                  <a:srgbClr val="FFFF00"/>
                </a:solidFill>
                <a:latin typeface="Apple Chancery" charset="0"/>
              </a:rPr>
              <a:t>đ</a:t>
            </a:r>
            <a:r>
              <a:rPr lang="en-GB" sz="5300" b="1">
                <a:solidFill>
                  <a:srgbClr val="FFFF00"/>
                </a:solidFill>
                <a:latin typeface="Comic Sans MS" charset="0"/>
              </a:rPr>
              <a:t>i vòng quanh… </a:t>
            </a:r>
            <a:r>
              <a:rPr lang="en-GB" sz="5300" b="1" i="1">
                <a:solidFill>
                  <a:srgbClr val="FC0128"/>
                </a:solidFill>
                <a:latin typeface="Comic Sans MS" charset="0"/>
              </a:rPr>
              <a:t>Giữ liên lạc!</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100000">
                                          <p:val>
                                            <p:strVal val="#ppt_x-#ppt_w/2"/>
                                          </p:val>
                                        </p:tav>
                                        <p:tav tm="100000">
                                          <p:val>
                                            <p:strVal val="#ppt_x"/>
                                          </p:val>
                                        </p:tav>
                                      </p:tavLst>
                                    </p:anim>
                                    <p:anim calcmode="lin" valueType="num">
                                      <p:cBhvr>
                                        <p:cTn id="8" dur="500" fill="hold"/>
                                        <p:tgtEl>
                                          <p:spTgt spid="7"/>
                                        </p:tgtEl>
                                        <p:attrNameLst>
                                          <p:attrName>ppt_y</p:attrName>
                                        </p:attrNameLst>
                                      </p:cBhvr>
                                      <p:tavLst>
                                        <p:tav tm="100000">
                                          <p:val>
                                            <p:strVal val="#ppt_y"/>
                                          </p:val>
                                        </p:tav>
                                        <p:tav tm="100000">
                                          <p:val>
                                            <p:strVal val="#ppt_y"/>
                                          </p:val>
                                        </p:tav>
                                      </p:tavLst>
                                    </p:anim>
                                    <p:anim calcmode="lin" valueType="num">
                                      <p:cBhvr>
                                        <p:cTn id="9" dur="500" fill="hold"/>
                                        <p:tgtEl>
                                          <p:spTgt spid="7"/>
                                        </p:tgtEl>
                                        <p:attrNameLst>
                                          <p:attrName>ppt_w</p:attrName>
                                        </p:attrNameLst>
                                      </p:cBhvr>
                                      <p:tavLst>
                                        <p:tav tm="100000">
                                          <p:val>
                                            <p:fltVal val="0"/>
                                          </p:val>
                                        </p:tav>
                                        <p:tav tm="100000">
                                          <p:val>
                                            <p:strVal val="#ppt_w"/>
                                          </p:val>
                                        </p:tav>
                                      </p:tavLst>
                                    </p:anim>
                                    <p:anim calcmode="lin" valueType="num">
                                      <p:cBhvr>
                                        <p:cTn id="10" dur="500" fill="hold"/>
                                        <p:tgtEl>
                                          <p:spTgt spid="7"/>
                                        </p:tgtEl>
                                        <p:attrNameLst>
                                          <p:attrName>ppt_h</p:attrName>
                                        </p:attrNameLst>
                                      </p:cBhvr>
                                      <p:tavLst>
                                        <p:tav tm="10000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1"/>
          <p:cNvSpPr>
            <a:spLocks noChangeArrowheads="1"/>
          </p:cNvSpPr>
          <p:nvPr/>
        </p:nvSpPr>
        <p:spPr bwMode="auto">
          <a:xfrm>
            <a:off x="901700" y="3641725"/>
            <a:ext cx="1862138" cy="909638"/>
          </a:xfrm>
          <a:prstGeom prst="rect">
            <a:avLst/>
          </a:prstGeom>
          <a:gradFill rotWithShape="0">
            <a:gsLst>
              <a:gs pos="0">
                <a:srgbClr val="2C4174"/>
              </a:gs>
              <a:gs pos="100000">
                <a:srgbClr val="618FFD"/>
              </a:gs>
            </a:gsLst>
            <a:lin ang="5400000" scaled="1"/>
          </a:gradFill>
          <a:ln w="25560">
            <a:solidFill>
              <a:srgbClr val="000000"/>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131074" name="Rectangle 2"/>
          <p:cNvSpPr>
            <a:spLocks noChangeArrowheads="1"/>
          </p:cNvSpPr>
          <p:nvPr/>
        </p:nvSpPr>
        <p:spPr bwMode="auto">
          <a:xfrm>
            <a:off x="508000" y="3201988"/>
            <a:ext cx="2047875" cy="41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r" eaLnBrk="0" hangingPunct="0">
              <a:spcBef>
                <a:spcPts val="1250"/>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000" b="1">
                <a:solidFill>
                  <a:srgbClr val="FFFFFF"/>
                </a:solidFill>
                <a:latin typeface="Helvetica" charset="0"/>
              </a:rPr>
              <a:t>(4 Sách)</a:t>
            </a:r>
            <a:r>
              <a:rPr lang="ar-sa" sz="2000" b="1">
                <a:solidFill>
                  <a:srgbClr val="FFFFFF"/>
                </a:solidFill>
                <a:latin typeface="Helvetica" charset="0"/>
              </a:rPr>
              <a:t>‏</a:t>
            </a:r>
            <a:endParaRPr lang="en-GB" sz="2000" b="1">
              <a:solidFill>
                <a:srgbClr val="FFFFFF"/>
              </a:solidFill>
              <a:latin typeface="Helvetica" charset="0"/>
            </a:endParaRPr>
          </a:p>
        </p:txBody>
      </p:sp>
      <p:sp>
        <p:nvSpPr>
          <p:cNvPr id="131075" name="Rectangle 3"/>
          <p:cNvSpPr>
            <a:spLocks noChangeArrowheads="1"/>
          </p:cNvSpPr>
          <p:nvPr/>
        </p:nvSpPr>
        <p:spPr bwMode="auto">
          <a:xfrm>
            <a:off x="1066800" y="3657600"/>
            <a:ext cx="1490663" cy="933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ctr" eaLnBrk="0" hangingPunct="0">
              <a:buClr>
                <a:srgbClr val="FFB3C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800" b="1">
                <a:solidFill>
                  <a:srgbClr val="FFB3C0"/>
                </a:solidFill>
                <a:latin typeface="Helvetica" charset="0"/>
              </a:rPr>
              <a:t>SỰ KIỆN</a:t>
            </a:r>
          </a:p>
          <a:p>
            <a:pPr algn="ctr" eaLnBrk="0" hangingPunct="0">
              <a:buClr>
                <a:srgbClr val="FFB3C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800" b="1">
                <a:solidFill>
                  <a:srgbClr val="FFB3C0"/>
                </a:solidFill>
                <a:latin typeface="Helvetica" charset="0"/>
              </a:rPr>
              <a:t>VÀ</a:t>
            </a:r>
          </a:p>
          <a:p>
            <a:pPr algn="ctr" eaLnBrk="0" hangingPunct="0">
              <a:buClr>
                <a:srgbClr val="FFB3C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800" b="1">
                <a:solidFill>
                  <a:srgbClr val="FFB3C0"/>
                </a:solidFill>
                <a:latin typeface="Helvetica" charset="0"/>
              </a:rPr>
              <a:t>THẦN HỌC</a:t>
            </a:r>
          </a:p>
        </p:txBody>
      </p:sp>
      <p:sp>
        <p:nvSpPr>
          <p:cNvPr id="131076" name="Rectangle 4"/>
          <p:cNvSpPr>
            <a:spLocks noChangeArrowheads="1"/>
          </p:cNvSpPr>
          <p:nvPr/>
        </p:nvSpPr>
        <p:spPr bwMode="auto">
          <a:xfrm>
            <a:off x="3084513" y="3636963"/>
            <a:ext cx="1711325" cy="909637"/>
          </a:xfrm>
          <a:prstGeom prst="rect">
            <a:avLst/>
          </a:prstGeom>
          <a:gradFill rotWithShape="0">
            <a:gsLst>
              <a:gs pos="0">
                <a:srgbClr val="2C4174"/>
              </a:gs>
              <a:gs pos="100000">
                <a:srgbClr val="618FFD"/>
              </a:gs>
            </a:gsLst>
            <a:lin ang="5400000" scaled="1"/>
          </a:gradFill>
          <a:ln w="25560">
            <a:solidFill>
              <a:srgbClr val="000000"/>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131077" name="Rectangle 5"/>
          <p:cNvSpPr>
            <a:spLocks noChangeArrowheads="1"/>
          </p:cNvSpPr>
          <p:nvPr/>
        </p:nvSpPr>
        <p:spPr bwMode="auto">
          <a:xfrm>
            <a:off x="3217863" y="3819525"/>
            <a:ext cx="1490662" cy="630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ctr" eaLnBrk="0" hangingPunct="0">
              <a:lnSpc>
                <a:spcPct val="65000"/>
              </a:lnSpc>
              <a:spcBef>
                <a:spcPts val="1125"/>
              </a:spcBef>
              <a:buClr>
                <a:srgbClr val="FFB3C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800" b="1">
                <a:solidFill>
                  <a:srgbClr val="FFB3C0"/>
                </a:solidFill>
                <a:latin typeface="Helvetica" charset="0"/>
              </a:rPr>
              <a:t>LỊCH SỬ</a:t>
            </a:r>
          </a:p>
          <a:p>
            <a:pPr algn="ctr" eaLnBrk="0" hangingPunct="0">
              <a:lnSpc>
                <a:spcPct val="65000"/>
              </a:lnSpc>
              <a:spcBef>
                <a:spcPts val="1125"/>
              </a:spcBef>
              <a:buClr>
                <a:srgbClr val="FFB3C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800" b="1">
                <a:solidFill>
                  <a:srgbClr val="FFB3C0"/>
                </a:solidFill>
                <a:latin typeface="Helvetica" charset="0"/>
              </a:rPr>
              <a:t>HỘI THÁNH</a:t>
            </a:r>
          </a:p>
        </p:txBody>
      </p:sp>
      <p:sp>
        <p:nvSpPr>
          <p:cNvPr id="131078" name="Rectangle 6"/>
          <p:cNvSpPr>
            <a:spLocks noChangeArrowheads="1"/>
          </p:cNvSpPr>
          <p:nvPr/>
        </p:nvSpPr>
        <p:spPr bwMode="auto">
          <a:xfrm>
            <a:off x="5100638" y="3638550"/>
            <a:ext cx="1795462" cy="909638"/>
          </a:xfrm>
          <a:prstGeom prst="rect">
            <a:avLst/>
          </a:prstGeom>
          <a:gradFill rotWithShape="0">
            <a:gsLst>
              <a:gs pos="0">
                <a:srgbClr val="2C4174"/>
              </a:gs>
              <a:gs pos="100000">
                <a:srgbClr val="618FFD"/>
              </a:gs>
            </a:gsLst>
            <a:lin ang="5400000" scaled="1"/>
          </a:gradFill>
          <a:ln w="25560">
            <a:solidFill>
              <a:srgbClr val="000000"/>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131079" name="Rectangle 7"/>
          <p:cNvSpPr>
            <a:spLocks noChangeArrowheads="1"/>
          </p:cNvSpPr>
          <p:nvPr/>
        </p:nvSpPr>
        <p:spPr bwMode="auto">
          <a:xfrm>
            <a:off x="5283200" y="3819525"/>
            <a:ext cx="1490663" cy="630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ctr" eaLnBrk="0" hangingPunct="0">
              <a:lnSpc>
                <a:spcPct val="65000"/>
              </a:lnSpc>
              <a:spcBef>
                <a:spcPts val="1125"/>
              </a:spcBef>
              <a:buClr>
                <a:srgbClr val="FFB3C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800" b="1">
                <a:solidFill>
                  <a:srgbClr val="FFB3C0"/>
                </a:solidFill>
                <a:latin typeface="Helvetica" charset="0"/>
              </a:rPr>
              <a:t>NAN ĐỀ</a:t>
            </a:r>
          </a:p>
          <a:p>
            <a:pPr algn="ctr" eaLnBrk="0" hangingPunct="0">
              <a:lnSpc>
                <a:spcPct val="65000"/>
              </a:lnSpc>
              <a:spcBef>
                <a:spcPts val="1125"/>
              </a:spcBef>
              <a:buClr>
                <a:srgbClr val="FFB3C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800" b="1">
                <a:solidFill>
                  <a:srgbClr val="FFB3C0"/>
                </a:solidFill>
                <a:latin typeface="Helvetica" charset="0"/>
              </a:rPr>
              <a:t>HỘI THÁNH</a:t>
            </a:r>
          </a:p>
        </p:txBody>
      </p:sp>
      <p:sp>
        <p:nvSpPr>
          <p:cNvPr id="131080" name="Rectangle 8"/>
          <p:cNvSpPr>
            <a:spLocks noChangeArrowheads="1"/>
          </p:cNvSpPr>
          <p:nvPr/>
        </p:nvSpPr>
        <p:spPr bwMode="auto">
          <a:xfrm>
            <a:off x="7142163" y="3638550"/>
            <a:ext cx="1785937" cy="909638"/>
          </a:xfrm>
          <a:prstGeom prst="rect">
            <a:avLst/>
          </a:prstGeom>
          <a:gradFill rotWithShape="0">
            <a:gsLst>
              <a:gs pos="0">
                <a:srgbClr val="2C4174"/>
              </a:gs>
              <a:gs pos="100000">
                <a:srgbClr val="618FFD"/>
              </a:gs>
            </a:gsLst>
            <a:lin ang="5400000" scaled="1"/>
          </a:gradFill>
          <a:ln w="25560">
            <a:solidFill>
              <a:srgbClr val="000000"/>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131081" name="Rectangle 9"/>
          <p:cNvSpPr>
            <a:spLocks noChangeArrowheads="1"/>
          </p:cNvSpPr>
          <p:nvPr/>
        </p:nvSpPr>
        <p:spPr bwMode="auto">
          <a:xfrm>
            <a:off x="7291388" y="3819525"/>
            <a:ext cx="1554162" cy="630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ctr" eaLnBrk="0" hangingPunct="0">
              <a:lnSpc>
                <a:spcPct val="65000"/>
              </a:lnSpc>
              <a:spcBef>
                <a:spcPts val="1125"/>
              </a:spcBef>
              <a:buClr>
                <a:srgbClr val="FFB3C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800" b="1">
                <a:solidFill>
                  <a:srgbClr val="FFB3C0"/>
                </a:solidFill>
                <a:latin typeface="Helvetica" charset="0"/>
              </a:rPr>
              <a:t>TƯƠNG LAI</a:t>
            </a:r>
          </a:p>
          <a:p>
            <a:pPr algn="ctr" eaLnBrk="0" hangingPunct="0">
              <a:lnSpc>
                <a:spcPct val="65000"/>
              </a:lnSpc>
              <a:spcBef>
                <a:spcPts val="1125"/>
              </a:spcBef>
              <a:buClr>
                <a:srgbClr val="FFB3C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800" b="1">
                <a:solidFill>
                  <a:srgbClr val="FFB3C0"/>
                </a:solidFill>
                <a:latin typeface="Helvetica" charset="0"/>
              </a:rPr>
              <a:t>ĐỜI ĐỜI</a:t>
            </a:r>
          </a:p>
        </p:txBody>
      </p:sp>
      <p:grpSp>
        <p:nvGrpSpPr>
          <p:cNvPr id="131082" name="Group 10"/>
          <p:cNvGrpSpPr>
            <a:grpSpLocks/>
          </p:cNvGrpSpPr>
          <p:nvPr/>
        </p:nvGrpSpPr>
        <p:grpSpPr bwMode="auto">
          <a:xfrm>
            <a:off x="776288" y="4641850"/>
            <a:ext cx="8289925" cy="1962150"/>
            <a:chOff x="489" y="2924"/>
            <a:chExt cx="5222" cy="1236"/>
          </a:xfrm>
        </p:grpSpPr>
        <p:sp>
          <p:nvSpPr>
            <p:cNvPr id="13323" name="Line 11"/>
            <p:cNvSpPr>
              <a:spLocks noChangeShapeType="1"/>
            </p:cNvSpPr>
            <p:nvPr/>
          </p:nvSpPr>
          <p:spPr bwMode="auto">
            <a:xfrm>
              <a:off x="489" y="2952"/>
              <a:ext cx="5221" cy="1"/>
            </a:xfrm>
            <a:prstGeom prst="line">
              <a:avLst/>
            </a:prstGeom>
            <a:noFill/>
            <a:ln w="76320">
              <a:solidFill>
                <a:srgbClr val="FFFFFF"/>
              </a:solidFill>
              <a:miter lim="800000"/>
              <a:headEnd/>
              <a:tailEnd/>
            </a:ln>
            <a:effectLst>
              <a:outerShdw dist="63504" dir="2216092" algn="ctr" rotWithShape="0">
                <a:srgbClr val="808080"/>
              </a:outerShdw>
            </a:effectLst>
          </p:spPr>
          <p:txBody>
            <a:bodyP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3324" name="Line 12"/>
            <p:cNvSpPr>
              <a:spLocks noChangeShapeType="1"/>
            </p:cNvSpPr>
            <p:nvPr/>
          </p:nvSpPr>
          <p:spPr bwMode="auto">
            <a:xfrm>
              <a:off x="512" y="2956"/>
              <a:ext cx="1" cy="933"/>
            </a:xfrm>
            <a:prstGeom prst="line">
              <a:avLst/>
            </a:prstGeom>
            <a:noFill/>
            <a:ln w="76320">
              <a:solidFill>
                <a:srgbClr val="FFFFFF"/>
              </a:solidFill>
              <a:miter lim="800000"/>
              <a:headEnd/>
              <a:tailEnd/>
            </a:ln>
            <a:effectLst>
              <a:outerShdw dist="63504" dir="2216092" algn="ctr" rotWithShape="0">
                <a:srgbClr val="808080"/>
              </a:outerShdw>
            </a:effectLst>
          </p:spPr>
          <p:txBody>
            <a:bodyP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3325" name="Line 13"/>
            <p:cNvSpPr>
              <a:spLocks noChangeShapeType="1"/>
            </p:cNvSpPr>
            <p:nvPr/>
          </p:nvSpPr>
          <p:spPr bwMode="auto">
            <a:xfrm>
              <a:off x="4416" y="2956"/>
              <a:ext cx="1" cy="811"/>
            </a:xfrm>
            <a:prstGeom prst="line">
              <a:avLst/>
            </a:prstGeom>
            <a:noFill/>
            <a:ln w="76320">
              <a:solidFill>
                <a:srgbClr val="FFFFFF"/>
              </a:solidFill>
              <a:miter lim="800000"/>
              <a:headEnd/>
              <a:tailEnd/>
            </a:ln>
            <a:effectLst>
              <a:outerShdw dist="63504" dir="2216092" algn="ctr" rotWithShape="0">
                <a:srgbClr val="808080"/>
              </a:outerShdw>
            </a:effectLst>
          </p:spPr>
          <p:txBody>
            <a:bodyP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3326" name="Line 14"/>
            <p:cNvSpPr>
              <a:spLocks noChangeShapeType="1"/>
            </p:cNvSpPr>
            <p:nvPr/>
          </p:nvSpPr>
          <p:spPr bwMode="auto">
            <a:xfrm>
              <a:off x="3115" y="2956"/>
              <a:ext cx="1" cy="1205"/>
            </a:xfrm>
            <a:prstGeom prst="line">
              <a:avLst/>
            </a:prstGeom>
            <a:noFill/>
            <a:ln w="76320">
              <a:solidFill>
                <a:srgbClr val="FFFFFF"/>
              </a:solidFill>
              <a:miter lim="800000"/>
              <a:headEnd/>
              <a:tailEnd/>
            </a:ln>
            <a:effectLst>
              <a:outerShdw dist="63504" dir="2216092" algn="ctr" rotWithShape="0">
                <a:srgbClr val="808080"/>
              </a:outerShdw>
            </a:effectLst>
          </p:spPr>
          <p:txBody>
            <a:bodyP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3327" name="Line 15"/>
            <p:cNvSpPr>
              <a:spLocks noChangeShapeType="1"/>
            </p:cNvSpPr>
            <p:nvPr/>
          </p:nvSpPr>
          <p:spPr bwMode="auto">
            <a:xfrm>
              <a:off x="5712" y="2924"/>
              <a:ext cx="1" cy="1093"/>
            </a:xfrm>
            <a:prstGeom prst="line">
              <a:avLst/>
            </a:prstGeom>
            <a:noFill/>
            <a:ln w="76320">
              <a:solidFill>
                <a:srgbClr val="FFFFFF"/>
              </a:solidFill>
              <a:miter lim="800000"/>
              <a:headEnd/>
              <a:tailEnd/>
            </a:ln>
            <a:effectLst>
              <a:outerShdw dist="63504" dir="2216092" algn="ctr" rotWithShape="0">
                <a:srgbClr val="808080"/>
              </a:outerShdw>
            </a:effectLst>
          </p:spPr>
          <p:txBody>
            <a:bodyP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3328" name="Line 16"/>
            <p:cNvSpPr>
              <a:spLocks noChangeShapeType="1"/>
            </p:cNvSpPr>
            <p:nvPr/>
          </p:nvSpPr>
          <p:spPr bwMode="auto">
            <a:xfrm>
              <a:off x="1799" y="2956"/>
              <a:ext cx="1" cy="991"/>
            </a:xfrm>
            <a:prstGeom prst="line">
              <a:avLst/>
            </a:prstGeom>
            <a:noFill/>
            <a:ln w="76320">
              <a:solidFill>
                <a:srgbClr val="FFFFFF"/>
              </a:solidFill>
              <a:miter lim="800000"/>
              <a:headEnd/>
              <a:tailEnd/>
            </a:ln>
            <a:effectLst>
              <a:outerShdw dist="63504" dir="2216092" algn="ctr" rotWithShape="0">
                <a:srgbClr val="808080"/>
              </a:outerShdw>
            </a:effectLst>
          </p:spPr>
          <p:txBody>
            <a:bodyP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grpSp>
      <p:sp>
        <p:nvSpPr>
          <p:cNvPr id="131083" name="Rectangle 17"/>
          <p:cNvSpPr>
            <a:spLocks noChangeArrowheads="1"/>
          </p:cNvSpPr>
          <p:nvPr/>
        </p:nvSpPr>
        <p:spPr bwMode="auto">
          <a:xfrm>
            <a:off x="2579688" y="3182938"/>
            <a:ext cx="2047875" cy="41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r" eaLnBrk="0" hangingPunct="0">
              <a:spcBef>
                <a:spcPts val="1250"/>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000" b="1">
                <a:solidFill>
                  <a:srgbClr val="FFFFFF"/>
                </a:solidFill>
                <a:latin typeface="Helvetica" charset="0"/>
              </a:rPr>
              <a:t>(1 Sách)</a:t>
            </a:r>
          </a:p>
        </p:txBody>
      </p:sp>
      <p:sp>
        <p:nvSpPr>
          <p:cNvPr id="131084" name="Rectangle 18"/>
          <p:cNvSpPr>
            <a:spLocks noChangeArrowheads="1"/>
          </p:cNvSpPr>
          <p:nvPr/>
        </p:nvSpPr>
        <p:spPr bwMode="auto">
          <a:xfrm>
            <a:off x="4132263" y="3182938"/>
            <a:ext cx="2679700" cy="41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r" eaLnBrk="0" hangingPunct="0">
              <a:spcBef>
                <a:spcPts val="1250"/>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000" b="1">
                <a:solidFill>
                  <a:srgbClr val="FFFFFF"/>
                </a:solidFill>
                <a:latin typeface="Helvetica" charset="0"/>
              </a:rPr>
              <a:t>(21 Sách)</a:t>
            </a:r>
            <a:r>
              <a:rPr lang="ar-sa" sz="2000" b="1">
                <a:solidFill>
                  <a:srgbClr val="FFFFFF"/>
                </a:solidFill>
                <a:latin typeface="Helvetica" charset="0"/>
              </a:rPr>
              <a:t>‏</a:t>
            </a:r>
            <a:endParaRPr lang="en-GB" sz="2000" b="1">
              <a:solidFill>
                <a:srgbClr val="FFFFFF"/>
              </a:solidFill>
              <a:latin typeface="Helvetica" charset="0"/>
            </a:endParaRPr>
          </a:p>
        </p:txBody>
      </p:sp>
      <p:sp>
        <p:nvSpPr>
          <p:cNvPr id="131085" name="Rectangle 19"/>
          <p:cNvSpPr>
            <a:spLocks noChangeArrowheads="1"/>
          </p:cNvSpPr>
          <p:nvPr/>
        </p:nvSpPr>
        <p:spPr bwMode="auto">
          <a:xfrm>
            <a:off x="6554788" y="3184525"/>
            <a:ext cx="2047875" cy="41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r" eaLnBrk="0" hangingPunct="0">
              <a:spcBef>
                <a:spcPts val="1250"/>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000" b="1">
                <a:solidFill>
                  <a:srgbClr val="FFFFFF"/>
                </a:solidFill>
                <a:latin typeface="Helvetica" charset="0"/>
              </a:rPr>
              <a:t>(1 Sách)</a:t>
            </a:r>
            <a:r>
              <a:rPr lang="ar-sa" sz="2000" b="1">
                <a:solidFill>
                  <a:srgbClr val="FFFFFF"/>
                </a:solidFill>
                <a:latin typeface="Helvetica" charset="0"/>
              </a:rPr>
              <a:t>‏</a:t>
            </a:r>
            <a:endParaRPr lang="en-GB" sz="2000" b="1">
              <a:solidFill>
                <a:srgbClr val="FFFFFF"/>
              </a:solidFill>
              <a:latin typeface="Helvetica" charset="0"/>
            </a:endParaRPr>
          </a:p>
        </p:txBody>
      </p:sp>
      <p:sp>
        <p:nvSpPr>
          <p:cNvPr id="131086" name="Rectangle 20"/>
          <p:cNvSpPr>
            <a:spLocks noChangeArrowheads="1"/>
          </p:cNvSpPr>
          <p:nvPr/>
        </p:nvSpPr>
        <p:spPr bwMode="auto">
          <a:xfrm>
            <a:off x="984250" y="5005388"/>
            <a:ext cx="1884363" cy="34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38" tIns="44269" rIns="90338" bIns="44269">
            <a:spAutoFit/>
          </a:bodyPr>
          <a:lstStyle/>
          <a:p>
            <a:pPr algn="ctr" eaLnBrk="0" hangingPunct="0">
              <a:lnSpc>
                <a:spcPct val="50000"/>
              </a:lnSpc>
              <a:spcBef>
                <a:spcPts val="1750"/>
              </a:spcBef>
              <a:buClr>
                <a:srgbClr val="A7FFA7"/>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800" b="1">
                <a:solidFill>
                  <a:srgbClr val="A7FFA7"/>
                </a:solidFill>
                <a:latin typeface="Helvetica" charset="0"/>
              </a:rPr>
              <a:t>Phúc Âm</a:t>
            </a:r>
          </a:p>
        </p:txBody>
      </p:sp>
      <p:sp>
        <p:nvSpPr>
          <p:cNvPr id="131087" name="Rectangle 21"/>
          <p:cNvSpPr>
            <a:spLocks noChangeArrowheads="1"/>
          </p:cNvSpPr>
          <p:nvPr/>
        </p:nvSpPr>
        <p:spPr bwMode="auto">
          <a:xfrm>
            <a:off x="3051175" y="4876800"/>
            <a:ext cx="1706563" cy="1152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38" tIns="44269" rIns="90338" bIns="44269">
            <a:spAutoFit/>
          </a:bodyPr>
          <a:lstStyle/>
          <a:p>
            <a:pPr algn="ctr" eaLnBrk="0" hangingPunct="0">
              <a:lnSpc>
                <a:spcPct val="80000"/>
              </a:lnSpc>
              <a:buClr>
                <a:srgbClr val="A7FFA7"/>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800" b="1" i="1">
                <a:solidFill>
                  <a:srgbClr val="A7FFA7"/>
                </a:solidFill>
                <a:latin typeface="Helvetica" charset="0"/>
              </a:rPr>
              <a:t>Công Vụ Các Sứ Đồ</a:t>
            </a:r>
          </a:p>
        </p:txBody>
      </p:sp>
      <p:sp>
        <p:nvSpPr>
          <p:cNvPr id="131088" name="Rectangle 22"/>
          <p:cNvSpPr>
            <a:spLocks noChangeArrowheads="1"/>
          </p:cNvSpPr>
          <p:nvPr/>
        </p:nvSpPr>
        <p:spPr bwMode="auto">
          <a:xfrm>
            <a:off x="5167313" y="4921250"/>
            <a:ext cx="1706562" cy="133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38" tIns="44269" rIns="90338" bIns="44269">
            <a:spAutoFit/>
          </a:bodyPr>
          <a:lstStyle/>
          <a:p>
            <a:pPr algn="ctr" eaLnBrk="0" hangingPunct="0">
              <a:lnSpc>
                <a:spcPct val="85000"/>
              </a:lnSpc>
              <a:spcBef>
                <a:spcPts val="1750"/>
              </a:spcBef>
              <a:buClr>
                <a:srgbClr val="A7FFA7"/>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800" b="1">
                <a:solidFill>
                  <a:srgbClr val="A7FFA7"/>
                </a:solidFill>
                <a:latin typeface="Helvetica" charset="0"/>
              </a:rPr>
              <a:t>Thư Tín</a:t>
            </a:r>
          </a:p>
          <a:p>
            <a:pPr algn="ctr" eaLnBrk="0" hangingPunct="0">
              <a:lnSpc>
                <a:spcPct val="50000"/>
              </a:lnSpc>
              <a:spcBef>
                <a:spcPts val="1750"/>
              </a:spcBef>
              <a:buClr>
                <a:srgbClr val="A7FFA7"/>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2800" u="sng">
              <a:solidFill>
                <a:srgbClr val="A7FFA7"/>
              </a:solidFill>
              <a:latin typeface="Helvetica" charset="0"/>
            </a:endParaRPr>
          </a:p>
          <a:p>
            <a:pPr algn="ctr" eaLnBrk="0" hangingPunct="0">
              <a:buClr>
                <a:srgbClr val="A7FFA7"/>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2800" u="sng">
              <a:solidFill>
                <a:srgbClr val="A7FFA7"/>
              </a:solidFill>
              <a:latin typeface="Helvetica" charset="0"/>
            </a:endParaRPr>
          </a:p>
        </p:txBody>
      </p:sp>
      <p:sp>
        <p:nvSpPr>
          <p:cNvPr id="131089" name="Rectangle 23"/>
          <p:cNvSpPr>
            <a:spLocks noChangeArrowheads="1"/>
          </p:cNvSpPr>
          <p:nvPr/>
        </p:nvSpPr>
        <p:spPr bwMode="auto">
          <a:xfrm>
            <a:off x="6740525" y="4876800"/>
            <a:ext cx="2638425" cy="1289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38" tIns="44269" rIns="90338" bIns="44269">
            <a:spAutoFit/>
          </a:bodyPr>
          <a:lstStyle/>
          <a:p>
            <a:pPr algn="ctr" eaLnBrk="0" hangingPunct="0">
              <a:lnSpc>
                <a:spcPct val="65000"/>
              </a:lnSpc>
              <a:spcBef>
                <a:spcPts val="1500"/>
              </a:spcBef>
              <a:buClr>
                <a:srgbClr val="A7FFA7"/>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800" b="1" i="1">
                <a:solidFill>
                  <a:srgbClr val="A7FFA7"/>
                </a:solidFill>
                <a:latin typeface="Helvetica" charset="0"/>
              </a:rPr>
              <a:t>Khải</a:t>
            </a:r>
          </a:p>
          <a:p>
            <a:pPr algn="ctr" eaLnBrk="0" hangingPunct="0">
              <a:lnSpc>
                <a:spcPct val="65000"/>
              </a:lnSpc>
              <a:spcBef>
                <a:spcPts val="1500"/>
              </a:spcBef>
              <a:buClr>
                <a:srgbClr val="A7FFA7"/>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800" b="1" i="1">
                <a:solidFill>
                  <a:srgbClr val="A7FFA7"/>
                </a:solidFill>
                <a:latin typeface="Helvetica" charset="0"/>
              </a:rPr>
              <a:t>Huyền</a:t>
            </a:r>
          </a:p>
          <a:p>
            <a:pPr algn="ctr" eaLnBrk="0" hangingPunct="0">
              <a:buClr>
                <a:srgbClr val="A7FFA7"/>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sz="2800" b="1" i="1">
              <a:solidFill>
                <a:srgbClr val="A7FFA7"/>
              </a:solidFill>
              <a:latin typeface="Helvetica" charset="0"/>
            </a:endParaRPr>
          </a:p>
        </p:txBody>
      </p:sp>
      <p:sp>
        <p:nvSpPr>
          <p:cNvPr id="131090" name="Rectangle 24"/>
          <p:cNvSpPr>
            <a:spLocks noChangeArrowheads="1"/>
          </p:cNvSpPr>
          <p:nvPr/>
        </p:nvSpPr>
        <p:spPr bwMode="auto">
          <a:xfrm>
            <a:off x="1981200" y="1708150"/>
            <a:ext cx="6042025" cy="1125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38" tIns="44269" rIns="90338" bIns="44269">
            <a:spAutoFit/>
          </a:bodyPr>
          <a:lstStyle/>
          <a:p>
            <a:pPr algn="ctr" eaLnBrk="0" hangingPunct="0">
              <a:spcBef>
                <a:spcPts val="2250"/>
              </a:spcBef>
              <a:buClr>
                <a:srgbClr val="FFEA18"/>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3600" b="1">
                <a:solidFill>
                  <a:srgbClr val="FFEA18"/>
                </a:solidFill>
                <a:latin typeface="Helvetica" charset="0"/>
              </a:rPr>
              <a:t>4 PHẦN CỦA TÂN ƯỚC:</a:t>
            </a:r>
          </a:p>
          <a:p>
            <a:pPr algn="ctr" eaLnBrk="0" hangingPunct="0">
              <a:spcBef>
                <a:spcPts val="1250"/>
              </a:spcBef>
              <a:buClr>
                <a:srgbClr val="FFEA18"/>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000" b="1">
                <a:solidFill>
                  <a:srgbClr val="FFEA18"/>
                </a:solidFill>
                <a:latin typeface="Helvetica" charset="0"/>
              </a:rPr>
              <a:t>ĐƯỢC VIẾT GIỮA NHỮNG NĂM 40 VÀ 90 SC</a:t>
            </a:r>
          </a:p>
        </p:txBody>
      </p:sp>
      <p:sp>
        <p:nvSpPr>
          <p:cNvPr id="131091" name="Text Box 25"/>
          <p:cNvSpPr txBox="1">
            <a:spLocks noChangeArrowheads="1"/>
          </p:cNvSpPr>
          <p:nvPr/>
        </p:nvSpPr>
        <p:spPr bwMode="auto">
          <a:xfrm>
            <a:off x="9696450" y="1588"/>
            <a:ext cx="18097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A27C"/>
              </a:buClr>
              <a:buSzPct val="100000"/>
            </a:pPr>
            <a:r>
              <a:rPr lang="en-GB" sz="2000">
                <a:solidFill>
                  <a:srgbClr val="FFA27C"/>
                </a:solidFill>
                <a:latin typeface="Comic Sans MS" charset="0"/>
              </a:rPr>
              <a:t> </a:t>
            </a:r>
          </a:p>
        </p:txBody>
      </p:sp>
      <p:sp>
        <p:nvSpPr>
          <p:cNvPr id="131092" name="Text Box 26"/>
          <p:cNvSpPr txBox="1">
            <a:spLocks noChangeArrowheads="1"/>
          </p:cNvSpPr>
          <p:nvPr/>
        </p:nvSpPr>
        <p:spPr bwMode="auto">
          <a:xfrm>
            <a:off x="8821738" y="741045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31093" name="Text Box 27"/>
          <p:cNvSpPr txBox="1">
            <a:spLocks noChangeArrowheads="1"/>
          </p:cNvSpPr>
          <p:nvPr/>
        </p:nvSpPr>
        <p:spPr bwMode="auto">
          <a:xfrm>
            <a:off x="9264650" y="7372350"/>
            <a:ext cx="338138"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69</a:t>
            </a:r>
          </a:p>
        </p:txBody>
      </p:sp>
      <p:sp>
        <p:nvSpPr>
          <p:cNvPr id="36" name="Oval 25"/>
          <p:cNvSpPr>
            <a:spLocks noChangeArrowheads="1"/>
          </p:cNvSpPr>
          <p:nvPr/>
        </p:nvSpPr>
        <p:spPr bwMode="auto">
          <a:xfrm>
            <a:off x="6858000" y="2819400"/>
            <a:ext cx="2590800" cy="4191000"/>
          </a:xfrm>
          <a:prstGeom prst="ellipse">
            <a:avLst/>
          </a:prstGeom>
          <a:noFill/>
          <a:ln w="76320">
            <a:solidFill>
              <a:srgbClr val="00AE00"/>
            </a:solidFill>
            <a:miter lim="800000"/>
            <a:headEnd/>
            <a:tailEnd/>
          </a:ln>
          <a:effectLst>
            <a:outerShdw dist="99193" dir="2381944"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30" name="Text Box 32"/>
          <p:cNvSpPr txBox="1">
            <a:spLocks noChangeArrowheads="1"/>
          </p:cNvSpPr>
          <p:nvPr/>
        </p:nvSpPr>
        <p:spPr bwMode="auto">
          <a:xfrm>
            <a:off x="609600" y="6746875"/>
            <a:ext cx="4724400" cy="479425"/>
          </a:xfrm>
          <a:prstGeom prst="rect">
            <a:avLst/>
          </a:prstGeom>
          <a:solidFill>
            <a:srgbClr val="4618C6"/>
          </a:solidFill>
          <a:ln w="57240">
            <a:solidFill>
              <a:srgbClr val="FFFF00"/>
            </a:solidFill>
            <a:miter lim="800000"/>
            <a:headEnd/>
            <a:tailEnd/>
          </a:ln>
          <a:effectLst>
            <a:outerShdw dist="71785" dir="2700000" algn="ctr" rotWithShape="0">
              <a:srgbClr val="808080"/>
            </a:outerShdw>
          </a:effectLst>
        </p:spPr>
        <p:txBody>
          <a:bodyPr lIns="89978" tIns="46789" rIns="89978" bIns="46789" anchor="ctr">
            <a:spAutoFit/>
          </a:bodyPr>
          <a:lstStyle/>
          <a:p>
            <a:pPr algn="ctr" defTabSz="457093" eaLnBrk="0" hangingPunct="0">
              <a:spcBef>
                <a:spcPts val="2000"/>
              </a:spcBef>
              <a:buClr>
                <a:srgbClr val="FFFF00"/>
              </a:buClr>
              <a:buSzPct val="100000"/>
              <a:tabLst>
                <a:tab pos="0" algn="l"/>
                <a:tab pos="914187" algn="l"/>
                <a:tab pos="1828372" algn="l"/>
                <a:tab pos="2742560" algn="l"/>
                <a:tab pos="3656744" algn="l"/>
                <a:tab pos="4570932" algn="l"/>
                <a:tab pos="5485116" algn="l"/>
                <a:tab pos="6399304" algn="l"/>
                <a:tab pos="7313488" algn="l"/>
                <a:tab pos="8227676" algn="l"/>
                <a:tab pos="9141862" algn="l"/>
                <a:tab pos="10056048" algn="l"/>
              </a:tabLst>
              <a:defRPr/>
            </a:pPr>
            <a:r>
              <a:rPr lang="en-GB" b="1" dirty="0">
                <a:solidFill>
                  <a:srgbClr val="FFFF00"/>
                </a:solidFill>
                <a:latin typeface="Comic Sans MS" pitchFamily="-128" charset="0"/>
                <a:ea typeface="MS Gothic" charset="-128"/>
                <a:cs typeface="+mn-cs"/>
              </a:rPr>
              <a:t>HƯỚNG DẪN HỌC TẬP #27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100000">
                                          <p:val>
                                            <p:fltVal val="0"/>
                                          </p:val>
                                        </p:tav>
                                        <p:tav tm="100000">
                                          <p:val>
                                            <p:strVal val="#ppt_w"/>
                                          </p:val>
                                        </p:tav>
                                      </p:tavLst>
                                    </p:anim>
                                    <p:anim calcmode="lin" valueType="num">
                                      <p:cBhvr>
                                        <p:cTn id="8" dur="500" fill="hold"/>
                                        <p:tgtEl>
                                          <p:spTgt spid="36"/>
                                        </p:tgtEl>
                                        <p:attrNameLst>
                                          <p:attrName>ppt_h</p:attrName>
                                        </p:attrNameLst>
                                      </p:cBhvr>
                                      <p:tavLst>
                                        <p:tav tm="100000">
                                          <p:val>
                                            <p:fltVal val="0"/>
                                          </p:val>
                                        </p:tav>
                                        <p:tav tm="100000">
                                          <p:val>
                                            <p:strVal val="#ppt_h"/>
                                          </p:val>
                                        </p:tav>
                                      </p:tavLst>
                                    </p:anim>
                                    <p:anim calcmode="lin" valueType="num">
                                      <p:cBhvr>
                                        <p:cTn id="9" dur="500" fill="hold"/>
                                        <p:tgtEl>
                                          <p:spTgt spid="36"/>
                                        </p:tgtEl>
                                        <p:attrNameLst>
                                          <p:attrName>ppt_x</p:attrName>
                                        </p:attrNameLst>
                                      </p:cBhvr>
                                      <p:tavLst>
                                        <p:tav tm="100000">
                                          <p:val>
                                            <p:fltVal val="0.5"/>
                                          </p:val>
                                        </p:tav>
                                        <p:tav tm="100000">
                                          <p:val>
                                            <p:strVal val="#ppt_x"/>
                                          </p:val>
                                        </p:tav>
                                      </p:tavLst>
                                    </p:anim>
                                    <p:anim calcmode="lin" valueType="num">
                                      <p:cBhvr>
                                        <p:cTn id="10" dur="500" fill="hold"/>
                                        <p:tgtEl>
                                          <p:spTgt spid="36"/>
                                        </p:tgtEl>
                                        <p:attrNameLst>
                                          <p:attrName>ppt_y</p:attrName>
                                        </p:attrNameLst>
                                      </p:cBhvr>
                                      <p:tavLst>
                                        <p:tav tm="100000">
                                          <p:val>
                                            <p:fltVal val="0.5"/>
                                          </p:val>
                                        </p:tav>
                                        <p:tav tm="100000">
                                          <p:val>
                                            <p:strVal val="#ppt_y"/>
                                          </p:val>
                                        </p:tav>
                                      </p:tavLst>
                                    </p:anim>
                                  </p:childTnLst>
                                </p:cTn>
                              </p:par>
                            </p:childTnLst>
                          </p:cTn>
                        </p:par>
                        <p:par>
                          <p:cTn id="11" fill="hold" nodeType="afterGroup">
                            <p:stCondLst>
                              <p:cond delay="500"/>
                            </p:stCondLst>
                            <p:childTnLst>
                              <p:par>
                                <p:cTn id="12" presetID="15" presetClass="entr" fill="hold" nodeType="after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p:cTn id="14" dur="1000" fill="hold"/>
                                        <p:tgtEl>
                                          <p:spTgt spid="30"/>
                                        </p:tgtEl>
                                        <p:attrNameLst>
                                          <p:attrName>ppt_w</p:attrName>
                                        </p:attrNameLst>
                                      </p:cBhvr>
                                      <p:tavLst>
                                        <p:tav tm="100000">
                                          <p:val>
                                            <p:fltVal val="0"/>
                                          </p:val>
                                        </p:tav>
                                        <p:tav tm="100000">
                                          <p:val>
                                            <p:strVal val="#ppt_w"/>
                                          </p:val>
                                        </p:tav>
                                      </p:tavLst>
                                    </p:anim>
                                    <p:anim calcmode="lin" valueType="num">
                                      <p:cBhvr>
                                        <p:cTn id="15" dur="1000" fill="hold"/>
                                        <p:tgtEl>
                                          <p:spTgt spid="30"/>
                                        </p:tgtEl>
                                        <p:attrNameLst>
                                          <p:attrName>ppt_h</p:attrName>
                                        </p:attrNameLst>
                                      </p:cBhvr>
                                      <p:tavLst>
                                        <p:tav tm="100000">
                                          <p:val>
                                            <p:fltVal val="0"/>
                                          </p:val>
                                        </p:tav>
                                        <p:tav tm="100000">
                                          <p:val>
                                            <p:strVal val="#ppt_h"/>
                                          </p:val>
                                        </p:tav>
                                      </p:tavLst>
                                    </p:anim>
                                    <p:anim calcmode="lin" valueType="num">
                                      <p:cBhvr>
                                        <p:cTn id="16" dur="1000" fill="hold"/>
                                        <p:tgtEl>
                                          <p:spTgt spid="30"/>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8"/>
          <p:cNvSpPr txBox="1">
            <a:spLocks noChangeArrowheads="1"/>
          </p:cNvSpPr>
          <p:nvPr/>
        </p:nvSpPr>
        <p:spPr bwMode="auto">
          <a:xfrm>
            <a:off x="9694863" y="4763"/>
            <a:ext cx="182562" cy="401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EA18"/>
              </a:buClr>
              <a:buSzPct val="100000"/>
            </a:pPr>
            <a:r>
              <a:rPr lang="en-GB" sz="2000">
                <a:solidFill>
                  <a:srgbClr val="FFEA18"/>
                </a:solidFill>
                <a:latin typeface="Comic Sans MS" charset="0"/>
              </a:rPr>
              <a:t> </a:t>
            </a:r>
          </a:p>
        </p:txBody>
      </p:sp>
      <p:sp>
        <p:nvSpPr>
          <p:cNvPr id="21506" name="Rectangle 9"/>
          <p:cNvSpPr>
            <a:spLocks noChangeArrowheads="1"/>
          </p:cNvSpPr>
          <p:nvPr/>
        </p:nvSpPr>
        <p:spPr bwMode="auto">
          <a:xfrm>
            <a:off x="8805863" y="7397750"/>
            <a:ext cx="184150" cy="268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21507" name="Text Box 10"/>
          <p:cNvSpPr txBox="1">
            <a:spLocks noChangeArrowheads="1"/>
          </p:cNvSpPr>
          <p:nvPr/>
        </p:nvSpPr>
        <p:spPr bwMode="auto">
          <a:xfrm>
            <a:off x="9266238" y="7391400"/>
            <a:ext cx="338137"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07</a:t>
            </a:r>
          </a:p>
        </p:txBody>
      </p:sp>
      <p:sp>
        <p:nvSpPr>
          <p:cNvPr id="7180" name="Oval 12"/>
          <p:cNvSpPr>
            <a:spLocks noChangeArrowheads="1"/>
          </p:cNvSpPr>
          <p:nvPr/>
        </p:nvSpPr>
        <p:spPr bwMode="auto">
          <a:xfrm>
            <a:off x="5486400" y="4191000"/>
            <a:ext cx="4152900" cy="1300163"/>
          </a:xfrm>
          <a:prstGeom prst="ellipse">
            <a:avLst/>
          </a:prstGeom>
          <a:noFill/>
          <a:ln w="76320">
            <a:solidFill>
              <a:srgbClr val="FF0000"/>
            </a:solidFill>
            <a:miter lim="800000"/>
            <a:headEnd/>
            <a:tailEnd/>
          </a:ln>
          <a:effectLst>
            <a:outerShdw dist="17819"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1509" name="Text Box 33"/>
          <p:cNvSpPr txBox="1">
            <a:spLocks noChangeArrowheads="1"/>
          </p:cNvSpPr>
          <p:nvPr/>
        </p:nvSpPr>
        <p:spPr bwMode="auto">
          <a:xfrm>
            <a:off x="3429000" y="3962400"/>
            <a:ext cx="787400"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lIns="91418" tIns="45710" rIns="91418" bIns="45710">
            <a:spAutoFit/>
          </a:bodyP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gn="ctr">
              <a:lnSpc>
                <a:spcPct val="80000"/>
              </a:lnSpc>
              <a:buClr>
                <a:srgbClr val="000000"/>
              </a:buClr>
              <a:buSzPct val="100000"/>
              <a:buFont typeface="Times New Roman" charset="0"/>
              <a:buNone/>
            </a:pPr>
            <a:endParaRPr lang="en-US" sz="1000" b="1">
              <a:solidFill>
                <a:schemeClr val="tx1"/>
              </a:solidFill>
            </a:endParaRPr>
          </a:p>
        </p:txBody>
      </p:sp>
      <p:sp>
        <p:nvSpPr>
          <p:cNvPr id="21510" name="Text Box 35"/>
          <p:cNvSpPr txBox="1">
            <a:spLocks noChangeArrowheads="1"/>
          </p:cNvSpPr>
          <p:nvPr/>
        </p:nvSpPr>
        <p:spPr bwMode="auto">
          <a:xfrm>
            <a:off x="3276600" y="4495800"/>
            <a:ext cx="990600"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lIns="91418" tIns="45710" rIns="91418" bIns="45710">
            <a:spAutoFit/>
          </a:bodyP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gn="ctr">
              <a:lnSpc>
                <a:spcPct val="80000"/>
              </a:lnSpc>
              <a:buClr>
                <a:srgbClr val="000000"/>
              </a:buClr>
              <a:buSzPct val="100000"/>
              <a:buFont typeface="Times New Roman" charset="0"/>
              <a:buNone/>
            </a:pPr>
            <a:endParaRPr lang="en-US" sz="1000" b="1">
              <a:solidFill>
                <a:schemeClr val="tx1"/>
              </a:solidFill>
            </a:endParaRPr>
          </a:p>
        </p:txBody>
      </p:sp>
      <p:sp>
        <p:nvSpPr>
          <p:cNvPr id="21511" name="Text Box 1"/>
          <p:cNvSpPr txBox="1">
            <a:spLocks noChangeArrowheads="1"/>
          </p:cNvSpPr>
          <p:nvPr/>
        </p:nvSpPr>
        <p:spPr bwMode="auto">
          <a:xfrm>
            <a:off x="5969000" y="1711325"/>
            <a:ext cx="3022600" cy="601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2250"/>
              </a:spcBef>
              <a:buClr>
                <a:srgbClr val="FFEA18"/>
              </a:buClr>
              <a:buSzPct val="100000"/>
            </a:pPr>
            <a:r>
              <a:rPr lang="en-GB" sz="3200" b="1">
                <a:solidFill>
                  <a:srgbClr val="FFEA18"/>
                </a:solidFill>
                <a:latin typeface="Helvetica" charset="0"/>
              </a:rPr>
              <a:t>PHÚC ÂM</a:t>
            </a:r>
          </a:p>
        </p:txBody>
      </p:sp>
      <p:sp>
        <p:nvSpPr>
          <p:cNvPr id="21512" name="Text Box 2"/>
          <p:cNvSpPr txBox="1">
            <a:spLocks noChangeArrowheads="1"/>
          </p:cNvSpPr>
          <p:nvPr/>
        </p:nvSpPr>
        <p:spPr bwMode="auto">
          <a:xfrm>
            <a:off x="6464300" y="3252788"/>
            <a:ext cx="2146300" cy="601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2250"/>
              </a:spcBef>
              <a:buClr>
                <a:srgbClr val="FFEA18"/>
              </a:buClr>
              <a:buSzPct val="100000"/>
            </a:pPr>
            <a:r>
              <a:rPr lang="en-GB" sz="3200" b="1">
                <a:solidFill>
                  <a:srgbClr val="FFEA18"/>
                </a:solidFill>
                <a:latin typeface="Helvetica" charset="0"/>
              </a:rPr>
              <a:t>CÔNG VỤ</a:t>
            </a:r>
          </a:p>
        </p:txBody>
      </p:sp>
      <p:sp>
        <p:nvSpPr>
          <p:cNvPr id="21513" name="Text Box 3"/>
          <p:cNvSpPr txBox="1">
            <a:spLocks noChangeArrowheads="1"/>
          </p:cNvSpPr>
          <p:nvPr/>
        </p:nvSpPr>
        <p:spPr bwMode="auto">
          <a:xfrm>
            <a:off x="6032500" y="4702175"/>
            <a:ext cx="3035300" cy="601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2250"/>
              </a:spcBef>
              <a:buClr>
                <a:srgbClr val="FFEA18"/>
              </a:buClr>
              <a:buSzPct val="100000"/>
            </a:pPr>
            <a:r>
              <a:rPr lang="en-GB" sz="3200" b="1">
                <a:solidFill>
                  <a:srgbClr val="FFEA18"/>
                </a:solidFill>
                <a:latin typeface="Helvetica" charset="0"/>
              </a:rPr>
              <a:t>THƯ TÍN</a:t>
            </a:r>
          </a:p>
        </p:txBody>
      </p:sp>
      <p:sp>
        <p:nvSpPr>
          <p:cNvPr id="21514" name="Text Box 4"/>
          <p:cNvSpPr txBox="1">
            <a:spLocks noChangeArrowheads="1"/>
          </p:cNvSpPr>
          <p:nvPr/>
        </p:nvSpPr>
        <p:spPr bwMode="auto">
          <a:xfrm>
            <a:off x="5867400" y="6149975"/>
            <a:ext cx="3378200" cy="601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2250"/>
              </a:spcBef>
              <a:buClr>
                <a:srgbClr val="FFEA18"/>
              </a:buClr>
              <a:buSzPct val="100000"/>
            </a:pPr>
            <a:r>
              <a:rPr lang="en-GB" sz="3200" b="1">
                <a:solidFill>
                  <a:srgbClr val="FFEA18"/>
                </a:solidFill>
                <a:latin typeface="Helvetica" charset="0"/>
              </a:rPr>
              <a:t>KHẢI HUYỀN</a:t>
            </a:r>
          </a:p>
        </p:txBody>
      </p:sp>
      <p:pic>
        <p:nvPicPr>
          <p:cNvPr id="21515" name="Picture 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47800"/>
            <a:ext cx="4572000" cy="586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 name="AutoShape 13"/>
          <p:cNvSpPr>
            <a:spLocks noChangeArrowheads="1"/>
          </p:cNvSpPr>
          <p:nvPr/>
        </p:nvSpPr>
        <p:spPr bwMode="auto">
          <a:xfrm>
            <a:off x="2819400" y="2590800"/>
            <a:ext cx="1098550" cy="542925"/>
          </a:xfrm>
          <a:prstGeom prst="roundRect">
            <a:avLst>
              <a:gd name="adj" fmla="val 16667"/>
            </a:avLst>
          </a:prstGeom>
          <a:noFill/>
          <a:ln w="76320">
            <a:solidFill>
              <a:srgbClr val="FC0128"/>
            </a:solidFill>
            <a:miter lim="800000"/>
            <a:headEnd/>
            <a:tailEnd/>
          </a:ln>
          <a:effectLst>
            <a:outerShdw dist="17819"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8" charset="0"/>
              <a:buNone/>
              <a:defRPr/>
            </a:pPr>
            <a:endParaRPr lang="en-US">
              <a:latin typeface="Times New Roman" pitchFamily="18" charset="0"/>
              <a:ea typeface="MS Gothic" pitchFamily="49" charset="-128"/>
              <a:cs typeface="+mn-cs"/>
            </a:endParaRPr>
          </a:p>
        </p:txBody>
      </p:sp>
      <p:sp>
        <p:nvSpPr>
          <p:cNvPr id="60" name="Line 14"/>
          <p:cNvSpPr>
            <a:spLocks noChangeShapeType="1"/>
          </p:cNvSpPr>
          <p:nvPr/>
        </p:nvSpPr>
        <p:spPr bwMode="auto">
          <a:xfrm flipH="1" flipV="1">
            <a:off x="3657600" y="3200400"/>
            <a:ext cx="1828800" cy="1676400"/>
          </a:xfrm>
          <a:prstGeom prst="line">
            <a:avLst/>
          </a:prstGeom>
          <a:noFill/>
          <a:ln w="76320">
            <a:solidFill>
              <a:srgbClr val="FF0000"/>
            </a:solidFill>
            <a:miter lim="800000"/>
            <a:headEnd/>
            <a:tailEnd type="triangle" w="med" len="med"/>
          </a:ln>
          <a:effectLst>
            <a:outerShdw dist="17819" dir="2700000"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8" charset="0"/>
              <a:buNone/>
              <a:defRPr/>
            </a:pPr>
            <a:endParaRPr lang="en-US">
              <a:latin typeface="Times New Roman" pitchFamily="18" charset="0"/>
              <a:ea typeface="MS Gothic" pitchFamily="49" charset="-128"/>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1000" fill="hold"/>
                                        <p:tgtEl>
                                          <p:spTgt spid="57"/>
                                        </p:tgtEl>
                                        <p:attrNameLst>
                                          <p:attrName>ppt_x</p:attrName>
                                        </p:attrNameLst>
                                      </p:cBhvr>
                                      <p:tavLst>
                                        <p:tav tm="0">
                                          <p:val>
                                            <p:strVal val="0-#ppt_w/2"/>
                                          </p:val>
                                        </p:tav>
                                        <p:tav tm="100000">
                                          <p:val>
                                            <p:strVal val="#ppt_x"/>
                                          </p:val>
                                        </p:tav>
                                      </p:tavLst>
                                    </p:anim>
                                    <p:anim calcmode="lin" valueType="num">
                                      <p:cBhvr additive="base">
                                        <p:cTn id="8" dur="1000" fill="hold"/>
                                        <p:tgtEl>
                                          <p:spTgt spid="57"/>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7180"/>
                                        </p:tgtEl>
                                        <p:attrNameLst>
                                          <p:attrName>style.visibility</p:attrName>
                                        </p:attrNameLst>
                                      </p:cBhvr>
                                      <p:to>
                                        <p:strVal val="visible"/>
                                      </p:to>
                                    </p:set>
                                    <p:anim calcmode="lin" valueType="num">
                                      <p:cBhvr additive="base">
                                        <p:cTn id="11" dur="1000" fill="hold"/>
                                        <p:tgtEl>
                                          <p:spTgt spid="7180"/>
                                        </p:tgtEl>
                                        <p:attrNameLst>
                                          <p:attrName>ppt_x</p:attrName>
                                        </p:attrNameLst>
                                      </p:cBhvr>
                                      <p:tavLst>
                                        <p:tav tm="0">
                                          <p:val>
                                            <p:strVal val="0-#ppt_w/2"/>
                                          </p:val>
                                        </p:tav>
                                        <p:tav tm="100000">
                                          <p:val>
                                            <p:strVal val="#ppt_x"/>
                                          </p:val>
                                        </p:tav>
                                      </p:tavLst>
                                    </p:anim>
                                    <p:anim calcmode="lin" valueType="num">
                                      <p:cBhvr additive="base">
                                        <p:cTn id="12" dur="1000" fill="hold"/>
                                        <p:tgtEl>
                                          <p:spTgt spid="7180"/>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additive="base">
                                        <p:cTn id="15" dur="1000" fill="hold"/>
                                        <p:tgtEl>
                                          <p:spTgt spid="60"/>
                                        </p:tgtEl>
                                        <p:attrNameLst>
                                          <p:attrName>ppt_x</p:attrName>
                                        </p:attrNameLst>
                                      </p:cBhvr>
                                      <p:tavLst>
                                        <p:tav tm="0">
                                          <p:val>
                                            <p:strVal val="0-#ppt_w/2"/>
                                          </p:val>
                                        </p:tav>
                                        <p:tav tm="100000">
                                          <p:val>
                                            <p:strVal val="#ppt_x"/>
                                          </p:val>
                                        </p:tav>
                                      </p:tavLst>
                                    </p:anim>
                                    <p:anim calcmode="lin" valueType="num">
                                      <p:cBhvr additive="base">
                                        <p:cTn id="16" dur="1000" fill="hold"/>
                                        <p:tgtEl>
                                          <p:spTgt spid="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0" grpId="0" animBg="1"/>
      <p:bldP spid="5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ext Box 1"/>
          <p:cNvSpPr txBox="1">
            <a:spLocks noChangeArrowheads="1"/>
          </p:cNvSpPr>
          <p:nvPr/>
        </p:nvSpPr>
        <p:spPr bwMode="auto">
          <a:xfrm>
            <a:off x="9696450" y="1588"/>
            <a:ext cx="18097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A27C"/>
              </a:buClr>
              <a:buSzPct val="100000"/>
            </a:pPr>
            <a:r>
              <a:rPr lang="en-GB" sz="2000">
                <a:solidFill>
                  <a:srgbClr val="FFA27C"/>
                </a:solidFill>
                <a:latin typeface="Comic Sans MS" charset="0"/>
              </a:rPr>
              <a:t> </a:t>
            </a:r>
          </a:p>
        </p:txBody>
      </p:sp>
      <p:sp>
        <p:nvSpPr>
          <p:cNvPr id="73730" name="AutoShape 2"/>
          <p:cNvSpPr>
            <a:spLocks noChangeArrowheads="1"/>
          </p:cNvSpPr>
          <p:nvPr/>
        </p:nvSpPr>
        <p:spPr bwMode="auto">
          <a:xfrm>
            <a:off x="1220788" y="1954213"/>
            <a:ext cx="4591050" cy="5145087"/>
          </a:xfrm>
          <a:prstGeom prst="roundRect">
            <a:avLst>
              <a:gd name="adj" fmla="val 16667"/>
            </a:avLst>
          </a:prstGeom>
          <a:gradFill rotWithShape="0">
            <a:gsLst>
              <a:gs pos="0">
                <a:srgbClr val="000000"/>
              </a:gs>
              <a:gs pos="50000">
                <a:srgbClr val="233CFD"/>
              </a:gs>
              <a:gs pos="100000">
                <a:srgbClr val="000000"/>
              </a:gs>
            </a:gsLst>
            <a:lin ang="5400000" scaled="1"/>
          </a:gradFill>
          <a:ln w="76320">
            <a:solidFill>
              <a:srgbClr val="2F8B20"/>
            </a:solidFill>
            <a:miter lim="800000"/>
            <a:headEnd/>
            <a:tailEnd/>
          </a:ln>
          <a:effectLst>
            <a:outerShdw dist="99193" dir="3018056"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73731" name="Text Box 3"/>
          <p:cNvSpPr txBox="1">
            <a:spLocks noChangeArrowheads="1"/>
          </p:cNvSpPr>
          <p:nvPr/>
        </p:nvSpPr>
        <p:spPr bwMode="auto">
          <a:xfrm>
            <a:off x="1122363" y="2209800"/>
            <a:ext cx="4772025" cy="72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buClr>
                <a:srgbClr val="FFEA18"/>
              </a:buClr>
              <a:buSzPct val="100000"/>
              <a:buFont typeface="Comic Sans MS" charset="0"/>
              <a:buNone/>
            </a:pPr>
            <a:r>
              <a:rPr lang="en-GB" sz="2000" b="1" i="1">
                <a:solidFill>
                  <a:srgbClr val="FFEA18"/>
                </a:solidFill>
                <a:latin typeface="Comic Sans MS" charset="0"/>
              </a:rPr>
              <a:t>Một cái nhìn thoáng qua t</a:t>
            </a:r>
            <a:r>
              <a:rPr lang="en-GB" sz="2000" b="1" i="1">
                <a:solidFill>
                  <a:srgbClr val="FFEA18"/>
                </a:solidFill>
                <a:latin typeface="Arial" charset="0"/>
              </a:rPr>
              <a:t>ươ</a:t>
            </a:r>
            <a:r>
              <a:rPr lang="en-GB" sz="2000" b="1" i="1">
                <a:solidFill>
                  <a:srgbClr val="FFEA18"/>
                </a:solidFill>
                <a:latin typeface="Comic Sans MS" charset="0"/>
              </a:rPr>
              <a:t>ng lai đời đồi trong 6 cảnh chính…</a:t>
            </a:r>
          </a:p>
        </p:txBody>
      </p:sp>
      <p:sp>
        <p:nvSpPr>
          <p:cNvPr id="133124" name="Rectangle 4"/>
          <p:cNvSpPr>
            <a:spLocks noChangeArrowheads="1"/>
          </p:cNvSpPr>
          <p:nvPr/>
        </p:nvSpPr>
        <p:spPr bwMode="auto">
          <a:xfrm>
            <a:off x="1147763" y="1481138"/>
            <a:ext cx="4641850" cy="534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38" tIns="44269" rIns="90338" bIns="44269">
            <a:spAutoFit/>
          </a:bodyPr>
          <a:lstStyle/>
          <a:p>
            <a:pPr algn="ctr" eaLnBrk="0" hangingPunct="0">
              <a:lnSpc>
                <a:spcPct val="65000"/>
              </a:lnSpc>
              <a:spcBef>
                <a:spcPts val="2500"/>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4000" b="1" i="1">
                <a:solidFill>
                  <a:srgbClr val="FFFFFF"/>
                </a:solidFill>
                <a:latin typeface="Helvetica" charset="0"/>
              </a:rPr>
              <a:t>Khải Huyền</a:t>
            </a:r>
          </a:p>
        </p:txBody>
      </p:sp>
      <p:sp>
        <p:nvSpPr>
          <p:cNvPr id="133125" name="Text Box 5"/>
          <p:cNvSpPr txBox="1">
            <a:spLocks noChangeArrowheads="1"/>
          </p:cNvSpPr>
          <p:nvPr/>
        </p:nvSpPr>
        <p:spPr bwMode="auto">
          <a:xfrm>
            <a:off x="9696450" y="20638"/>
            <a:ext cx="18097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A27C"/>
              </a:buClr>
              <a:buSzPct val="100000"/>
            </a:pPr>
            <a:r>
              <a:rPr lang="en-GB" sz="2000">
                <a:solidFill>
                  <a:srgbClr val="FFA27C"/>
                </a:solidFill>
                <a:latin typeface="Comic Sans MS" charset="0"/>
              </a:rPr>
              <a:t> </a:t>
            </a:r>
          </a:p>
        </p:txBody>
      </p:sp>
      <p:sp>
        <p:nvSpPr>
          <p:cNvPr id="73734" name="Rectangle 6"/>
          <p:cNvSpPr>
            <a:spLocks noChangeArrowheads="1"/>
          </p:cNvSpPr>
          <p:nvPr/>
        </p:nvSpPr>
        <p:spPr bwMode="auto">
          <a:xfrm>
            <a:off x="687388" y="3098800"/>
            <a:ext cx="5638800" cy="3900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p>
            <a:pPr algn="ctr" eaLnBrk="0" hangingPunct="0">
              <a:lnSpc>
                <a:spcPct val="90000"/>
              </a:lnSpc>
              <a:buClr>
                <a:srgbClr val="FFEA18"/>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b="1">
                <a:solidFill>
                  <a:srgbClr val="FFEA18"/>
                </a:solidFill>
                <a:latin typeface="Helvetica" charset="0"/>
              </a:rPr>
              <a:t>THƯ GỬI CHO 7 HỘI THÁNH</a:t>
            </a:r>
          </a:p>
          <a:p>
            <a:pPr algn="ctr" eaLnBrk="0" hangingPunct="0">
              <a:lnSpc>
                <a:spcPct val="90000"/>
              </a:lnSpc>
              <a:buClr>
                <a:srgbClr val="FFEA18"/>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b="1">
              <a:solidFill>
                <a:srgbClr val="FFEA18"/>
              </a:solidFill>
              <a:latin typeface="Helvetica" charset="0"/>
            </a:endParaRPr>
          </a:p>
          <a:p>
            <a:pPr algn="ctr" eaLnBrk="0" hangingPunct="0">
              <a:lnSpc>
                <a:spcPct val="90000"/>
              </a:lnSpc>
              <a:buClr>
                <a:srgbClr val="FFEA18"/>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b="1">
                <a:solidFill>
                  <a:srgbClr val="FFEA18"/>
                </a:solidFill>
                <a:latin typeface="Helvetica" charset="0"/>
              </a:rPr>
              <a:t>SỰ XÉT XỬ ẤN CHỨNG</a:t>
            </a:r>
          </a:p>
          <a:p>
            <a:pPr algn="ctr" eaLnBrk="0" hangingPunct="0">
              <a:lnSpc>
                <a:spcPct val="90000"/>
              </a:lnSpc>
              <a:buClr>
                <a:srgbClr val="FFEA18"/>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b="1">
              <a:solidFill>
                <a:srgbClr val="FFEA18"/>
              </a:solidFill>
              <a:latin typeface="Helvetica" charset="0"/>
            </a:endParaRPr>
          </a:p>
          <a:p>
            <a:pPr algn="ctr" eaLnBrk="0" hangingPunct="0">
              <a:lnSpc>
                <a:spcPct val="90000"/>
              </a:lnSpc>
              <a:buClr>
                <a:srgbClr val="FFEA18"/>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b="1">
                <a:solidFill>
                  <a:srgbClr val="FFEA18"/>
                </a:solidFill>
                <a:latin typeface="Helvetica" charset="0"/>
              </a:rPr>
              <a:t>SỰ XÉT XỬ VỚI TIẾNG KÈN</a:t>
            </a:r>
          </a:p>
          <a:p>
            <a:pPr algn="ctr" eaLnBrk="0" hangingPunct="0">
              <a:lnSpc>
                <a:spcPct val="90000"/>
              </a:lnSpc>
              <a:buClr>
                <a:srgbClr val="FFEA18"/>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b="1">
              <a:solidFill>
                <a:srgbClr val="FFEA18"/>
              </a:solidFill>
              <a:latin typeface="Helvetica" charset="0"/>
            </a:endParaRPr>
          </a:p>
          <a:p>
            <a:pPr algn="ctr" eaLnBrk="0" hangingPunct="0">
              <a:lnSpc>
                <a:spcPct val="90000"/>
              </a:lnSpc>
              <a:buClr>
                <a:srgbClr val="FFEA18"/>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b="1">
                <a:solidFill>
                  <a:srgbClr val="FFEA18"/>
                </a:solidFill>
                <a:latin typeface="Helvetica" charset="0"/>
              </a:rPr>
              <a:t>SỰ XÉT XỬ VỚI NHỮNG CÁI BÁT</a:t>
            </a:r>
          </a:p>
          <a:p>
            <a:pPr algn="ctr" eaLnBrk="0" hangingPunct="0">
              <a:lnSpc>
                <a:spcPct val="90000"/>
              </a:lnSpc>
              <a:buClr>
                <a:srgbClr val="FFEA18"/>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b="1">
              <a:solidFill>
                <a:srgbClr val="FFEA18"/>
              </a:solidFill>
              <a:latin typeface="Helvetica" charset="0"/>
            </a:endParaRPr>
          </a:p>
          <a:p>
            <a:pPr algn="ctr" eaLnBrk="0" hangingPunct="0">
              <a:lnSpc>
                <a:spcPct val="90000"/>
              </a:lnSpc>
              <a:buClr>
                <a:srgbClr val="FFEA18"/>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b="1">
                <a:solidFill>
                  <a:srgbClr val="FFEA18"/>
                </a:solidFill>
                <a:latin typeface="Helvetica" charset="0"/>
              </a:rPr>
              <a:t>HỘI THÁNH BỘI ĐẠO</a:t>
            </a:r>
          </a:p>
          <a:p>
            <a:pPr algn="ctr" eaLnBrk="0" hangingPunct="0">
              <a:lnSpc>
                <a:spcPct val="90000"/>
              </a:lnSpc>
              <a:buClr>
                <a:srgbClr val="FFEA18"/>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b="1">
              <a:solidFill>
                <a:srgbClr val="FFEA18"/>
              </a:solidFill>
              <a:latin typeface="Helvetica" charset="0"/>
            </a:endParaRPr>
          </a:p>
          <a:p>
            <a:pPr algn="ctr" eaLnBrk="0" hangingPunct="0">
              <a:lnSpc>
                <a:spcPct val="90000"/>
              </a:lnSpc>
              <a:buClr>
                <a:srgbClr val="FFEA18"/>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b="1">
                <a:solidFill>
                  <a:srgbClr val="FFEA18"/>
                </a:solidFill>
                <a:latin typeface="Helvetica" charset="0"/>
              </a:rPr>
              <a:t>SỰ TÁI LÂM CỦA ĐẤNG CHRIST</a:t>
            </a:r>
          </a:p>
        </p:txBody>
      </p:sp>
      <p:sp>
        <p:nvSpPr>
          <p:cNvPr id="133127" name="Rectangle 7"/>
          <p:cNvSpPr>
            <a:spLocks noChangeArrowheads="1"/>
          </p:cNvSpPr>
          <p:nvPr/>
        </p:nvSpPr>
        <p:spPr bwMode="auto">
          <a:xfrm>
            <a:off x="7142163" y="3638550"/>
            <a:ext cx="1785937" cy="909638"/>
          </a:xfrm>
          <a:prstGeom prst="rect">
            <a:avLst/>
          </a:prstGeom>
          <a:gradFill rotWithShape="0">
            <a:gsLst>
              <a:gs pos="0">
                <a:srgbClr val="2C4174"/>
              </a:gs>
              <a:gs pos="100000">
                <a:srgbClr val="618FFD"/>
              </a:gs>
            </a:gsLst>
            <a:lin ang="5400000" scaled="1"/>
          </a:gradFill>
          <a:ln w="25560">
            <a:solidFill>
              <a:srgbClr val="000000"/>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133128" name="Rectangle 8"/>
          <p:cNvSpPr>
            <a:spLocks noChangeArrowheads="1"/>
          </p:cNvSpPr>
          <p:nvPr/>
        </p:nvSpPr>
        <p:spPr bwMode="auto">
          <a:xfrm>
            <a:off x="7189788" y="3814763"/>
            <a:ext cx="1727200" cy="630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ctr" eaLnBrk="0" hangingPunct="0">
              <a:lnSpc>
                <a:spcPct val="65000"/>
              </a:lnSpc>
              <a:spcBef>
                <a:spcPts val="1125"/>
              </a:spcBef>
              <a:buClr>
                <a:srgbClr val="FFB3C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800" b="1">
                <a:solidFill>
                  <a:srgbClr val="FFB3C0"/>
                </a:solidFill>
                <a:latin typeface="Helvetica" charset="0"/>
              </a:rPr>
              <a:t>TƯƠNG LAI</a:t>
            </a:r>
          </a:p>
          <a:p>
            <a:pPr algn="ctr" eaLnBrk="0" hangingPunct="0">
              <a:lnSpc>
                <a:spcPct val="65000"/>
              </a:lnSpc>
              <a:spcBef>
                <a:spcPts val="1125"/>
              </a:spcBef>
              <a:buClr>
                <a:srgbClr val="FFB3C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800" b="1">
                <a:solidFill>
                  <a:srgbClr val="FFB3C0"/>
                </a:solidFill>
                <a:latin typeface="Helvetica" charset="0"/>
              </a:rPr>
              <a:t>ĐỜI ĐỜI</a:t>
            </a:r>
          </a:p>
        </p:txBody>
      </p:sp>
      <p:sp>
        <p:nvSpPr>
          <p:cNvPr id="73737" name="Line 9"/>
          <p:cNvSpPr>
            <a:spLocks noChangeShapeType="1"/>
          </p:cNvSpPr>
          <p:nvPr/>
        </p:nvSpPr>
        <p:spPr bwMode="auto">
          <a:xfrm>
            <a:off x="6962775" y="4686300"/>
            <a:ext cx="2101850" cy="1588"/>
          </a:xfrm>
          <a:prstGeom prst="line">
            <a:avLst/>
          </a:prstGeom>
          <a:noFill/>
          <a:ln w="76320">
            <a:solidFill>
              <a:srgbClr val="FFFFFF"/>
            </a:solidFill>
            <a:miter lim="800000"/>
            <a:headEnd/>
            <a:tailEnd/>
          </a:ln>
          <a:effectLst>
            <a:outerShdw dist="63504" dir="2216092"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73738" name="Line 10"/>
          <p:cNvSpPr>
            <a:spLocks noChangeShapeType="1"/>
          </p:cNvSpPr>
          <p:nvPr/>
        </p:nvSpPr>
        <p:spPr bwMode="auto">
          <a:xfrm>
            <a:off x="7010400" y="4692650"/>
            <a:ext cx="1588" cy="1287463"/>
          </a:xfrm>
          <a:prstGeom prst="line">
            <a:avLst/>
          </a:prstGeom>
          <a:noFill/>
          <a:ln w="76320">
            <a:solidFill>
              <a:srgbClr val="FFFFFF"/>
            </a:solidFill>
            <a:miter lim="800000"/>
            <a:headEnd/>
            <a:tailEnd/>
          </a:ln>
          <a:effectLst>
            <a:outerShdw dist="63504" dir="2216092"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73739" name="Line 11"/>
          <p:cNvSpPr>
            <a:spLocks noChangeShapeType="1"/>
          </p:cNvSpPr>
          <p:nvPr/>
        </p:nvSpPr>
        <p:spPr bwMode="auto">
          <a:xfrm>
            <a:off x="9067800" y="4657725"/>
            <a:ext cx="1588" cy="1735138"/>
          </a:xfrm>
          <a:prstGeom prst="line">
            <a:avLst/>
          </a:prstGeom>
          <a:noFill/>
          <a:ln w="76320">
            <a:solidFill>
              <a:srgbClr val="FFFFFF"/>
            </a:solidFill>
            <a:miter lim="800000"/>
            <a:headEnd/>
            <a:tailEnd/>
          </a:ln>
          <a:effectLst>
            <a:outerShdw dist="63504" dir="2216092"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33132" name="Rectangle 12"/>
          <p:cNvSpPr>
            <a:spLocks noChangeArrowheads="1"/>
          </p:cNvSpPr>
          <p:nvPr/>
        </p:nvSpPr>
        <p:spPr bwMode="auto">
          <a:xfrm>
            <a:off x="6554788" y="3184525"/>
            <a:ext cx="2047875" cy="41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r" eaLnBrk="0" hangingPunct="0">
              <a:spcBef>
                <a:spcPts val="1250"/>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000" b="1">
                <a:solidFill>
                  <a:srgbClr val="FFFFFF"/>
                </a:solidFill>
                <a:latin typeface="Helvetica" charset="0"/>
              </a:rPr>
              <a:t>(1 Sách)</a:t>
            </a:r>
            <a:r>
              <a:rPr lang="ar-sa" sz="2000" b="1">
                <a:solidFill>
                  <a:srgbClr val="FFFFFF"/>
                </a:solidFill>
                <a:latin typeface="Helvetica" charset="0"/>
              </a:rPr>
              <a:t>‏</a:t>
            </a:r>
            <a:endParaRPr lang="en-GB" sz="2000" b="1">
              <a:solidFill>
                <a:srgbClr val="FFFFFF"/>
              </a:solidFill>
              <a:latin typeface="Helvetica" charset="0"/>
            </a:endParaRPr>
          </a:p>
        </p:txBody>
      </p:sp>
      <p:sp>
        <p:nvSpPr>
          <p:cNvPr id="133133" name="Rectangle 13"/>
          <p:cNvSpPr>
            <a:spLocks noChangeArrowheads="1"/>
          </p:cNvSpPr>
          <p:nvPr/>
        </p:nvSpPr>
        <p:spPr bwMode="auto">
          <a:xfrm>
            <a:off x="6740525" y="4991100"/>
            <a:ext cx="2638425" cy="72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38" tIns="44269" rIns="90338" bIns="44269">
            <a:spAutoFit/>
          </a:bodyPr>
          <a:lstStyle/>
          <a:p>
            <a:pPr algn="ctr" eaLnBrk="0" hangingPunct="0">
              <a:lnSpc>
                <a:spcPct val="65000"/>
              </a:lnSpc>
              <a:spcBef>
                <a:spcPts val="1500"/>
              </a:spcBef>
              <a:buClr>
                <a:srgbClr val="A7FFA7"/>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b="1" i="1">
                <a:solidFill>
                  <a:srgbClr val="A7FFA7"/>
                </a:solidFill>
                <a:latin typeface="Helvetica" charset="0"/>
              </a:rPr>
              <a:t>Khải Huyền</a:t>
            </a:r>
          </a:p>
          <a:p>
            <a:pPr algn="ctr" eaLnBrk="0" hangingPunct="0">
              <a:buClr>
                <a:srgbClr val="A7FFA7"/>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b="1" i="1">
              <a:solidFill>
                <a:srgbClr val="A7FFA7"/>
              </a:solidFill>
              <a:latin typeface="Helvetica" charset="0"/>
            </a:endParaRPr>
          </a:p>
        </p:txBody>
      </p:sp>
      <p:pic>
        <p:nvPicPr>
          <p:cNvPr id="133134"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1075" y="336550"/>
            <a:ext cx="3400425" cy="2379663"/>
          </a:xfrm>
          <a:prstGeom prst="rect">
            <a:avLst/>
          </a:prstGeom>
          <a:noFill/>
          <a:ln w="57240">
            <a:solidFill>
              <a:srgbClr val="2F8B20"/>
            </a:solidFill>
            <a:miter lim="800000"/>
            <a:headEnd/>
            <a:tailEnd/>
          </a:ln>
          <a:extLst>
            <a:ext uri="{909E8E84-426E-40dd-AFC4-6F175D3DCCD1}">
              <a14:hiddenFill xmlns:a14="http://schemas.microsoft.com/office/drawing/2010/main" xmlns="">
                <a:solidFill>
                  <a:srgbClr val="FFFFFF"/>
                </a:solidFill>
              </a14:hiddenFill>
            </a:ext>
          </a:extLst>
        </p:spPr>
      </p:pic>
      <p:sp>
        <p:nvSpPr>
          <p:cNvPr id="73743" name="Text Box 15"/>
          <p:cNvSpPr txBox="1">
            <a:spLocks noChangeArrowheads="1"/>
          </p:cNvSpPr>
          <p:nvPr/>
        </p:nvSpPr>
        <p:spPr bwMode="auto">
          <a:xfrm>
            <a:off x="6030913" y="1406525"/>
            <a:ext cx="3459162" cy="887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EA18"/>
              </a:buClr>
              <a:buSzPct val="100000"/>
            </a:pPr>
            <a:r>
              <a:rPr lang="en-GB" sz="2000" b="1">
                <a:solidFill>
                  <a:srgbClr val="FFEA18"/>
                </a:solidFill>
                <a:latin typeface="Apple Chancery" charset="0"/>
              </a:rPr>
              <a:t>Đ</a:t>
            </a:r>
            <a:r>
              <a:rPr lang="en-GB" sz="2000" b="1">
                <a:solidFill>
                  <a:srgbClr val="FFEA18"/>
                </a:solidFill>
                <a:latin typeface="Arial" charset="0"/>
              </a:rPr>
              <a:t>ư</a:t>
            </a:r>
            <a:r>
              <a:rPr lang="en-GB" sz="2000" b="1">
                <a:solidFill>
                  <a:srgbClr val="FFEA18"/>
                </a:solidFill>
                <a:latin typeface="Comic Sans MS" charset="0"/>
              </a:rPr>
              <a:t>ợc viết tại </a:t>
            </a:r>
            <a:r>
              <a:rPr lang="en-GB" sz="2000" b="1">
                <a:solidFill>
                  <a:srgbClr val="FFEA18"/>
                </a:solidFill>
                <a:latin typeface="Apple Chancery" charset="0"/>
              </a:rPr>
              <a:t>đ</a:t>
            </a:r>
            <a:r>
              <a:rPr lang="en-GB" sz="2000" b="1">
                <a:solidFill>
                  <a:srgbClr val="FFEA18"/>
                </a:solidFill>
                <a:latin typeface="Comic Sans MS" charset="0"/>
              </a:rPr>
              <a:t>ảo Bát-mô</a:t>
            </a:r>
          </a:p>
          <a:p>
            <a:pPr algn="ctr">
              <a:spcBef>
                <a:spcPts val="1250"/>
              </a:spcBef>
              <a:buClr>
                <a:srgbClr val="FFEA18"/>
              </a:buClr>
              <a:buSzPct val="100000"/>
            </a:pPr>
            <a:r>
              <a:rPr lang="en-GB" sz="2000" b="1">
                <a:solidFill>
                  <a:srgbClr val="FFEA18"/>
                </a:solidFill>
                <a:latin typeface="Comic Sans MS" charset="0"/>
              </a:rPr>
              <a:t>vào khoảng n</a:t>
            </a:r>
            <a:r>
              <a:rPr lang="en-GB" sz="2000" b="1">
                <a:solidFill>
                  <a:srgbClr val="FFEA18"/>
                </a:solidFill>
                <a:latin typeface="Apple Chancery" charset="0"/>
              </a:rPr>
              <a:t>ă</a:t>
            </a:r>
            <a:r>
              <a:rPr lang="en-GB" sz="2000" b="1">
                <a:solidFill>
                  <a:srgbClr val="FFEA18"/>
                </a:solidFill>
                <a:latin typeface="Comic Sans MS" charset="0"/>
              </a:rPr>
              <a:t>m 95 SC.</a:t>
            </a:r>
          </a:p>
        </p:txBody>
      </p:sp>
      <p:sp>
        <p:nvSpPr>
          <p:cNvPr id="133136" name="Text Box 16"/>
          <p:cNvSpPr txBox="1">
            <a:spLocks noChangeArrowheads="1"/>
          </p:cNvSpPr>
          <p:nvPr/>
        </p:nvSpPr>
        <p:spPr bwMode="auto">
          <a:xfrm>
            <a:off x="8821738" y="741045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33137" name="Text Box 17"/>
          <p:cNvSpPr txBox="1">
            <a:spLocks noChangeArrowheads="1"/>
          </p:cNvSpPr>
          <p:nvPr/>
        </p:nvSpPr>
        <p:spPr bwMode="auto">
          <a:xfrm>
            <a:off x="9358313" y="7045325"/>
            <a:ext cx="184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33138" name="Text Box 18"/>
          <p:cNvSpPr txBox="1">
            <a:spLocks noChangeArrowheads="1"/>
          </p:cNvSpPr>
          <p:nvPr/>
        </p:nvSpPr>
        <p:spPr bwMode="auto">
          <a:xfrm>
            <a:off x="9263063" y="7373938"/>
            <a:ext cx="3397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70</a:t>
            </a:r>
          </a:p>
        </p:txBody>
      </p:sp>
      <p:sp>
        <p:nvSpPr>
          <p:cNvPr id="133139" name="Text Box 19"/>
          <p:cNvSpPr txBox="1">
            <a:spLocks noChangeArrowheads="1"/>
          </p:cNvSpPr>
          <p:nvPr/>
        </p:nvSpPr>
        <p:spPr bwMode="auto">
          <a:xfrm>
            <a:off x="9563100" y="7345363"/>
            <a:ext cx="307975"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000"/>
              </a:spcBef>
              <a:buClr>
                <a:srgbClr val="FFFFFF"/>
              </a:buClr>
              <a:buSzPct val="100000"/>
            </a:pPr>
            <a:r>
              <a:rPr lang="en-GB" sz="1600" b="1">
                <a:solidFill>
                  <a:srgbClr val="FFFFFF"/>
                </a:solidFill>
                <a:latin typeface="Comic Sans MS" charset="0"/>
              </a:rPr>
              <a:t>9</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p:cTn id="6" dur="1" fill="hold">
                                          <p:stCondLst>
                                            <p:cond delay="0"/>
                                          </p:stCondLst>
                                        </p:cTn>
                                        <p:tgtEl>
                                          <p:spTgt spid="73743"/>
                                        </p:tgtEl>
                                        <p:attrNameLst>
                                          <p:attrName>style.visibility</p:attrName>
                                        </p:attrNameLst>
                                      </p:cBhvr>
                                      <p:to>
                                        <p:strVal val="visible"/>
                                      </p:to>
                                    </p:set>
                                    <p:animEffect transition="in" filter="fade">
                                      <p:cBhvr>
                                        <p:cTn id="7" dur="1000"/>
                                        <p:tgtEl>
                                          <p:spTgt spid="737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73731">
                                            <p:txEl>
                                              <p:pRg st="0" end="0"/>
                                            </p:txEl>
                                          </p:spTgt>
                                        </p:tgtEl>
                                        <p:attrNameLst>
                                          <p:attrName>style.visibility</p:attrName>
                                        </p:attrNameLst>
                                      </p:cBhvr>
                                      <p:to>
                                        <p:strVal val="visible"/>
                                      </p:to>
                                    </p:set>
                                    <p:animEffect transition="in" filter="box(out)">
                                      <p:cBhvr>
                                        <p:cTn id="12" dur="500"/>
                                        <p:tgtEl>
                                          <p:spTgt spid="7373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73734">
                                            <p:txEl>
                                              <p:pRg st="0" end="0"/>
                                            </p:txEl>
                                          </p:spTgt>
                                        </p:tgtEl>
                                        <p:attrNameLst>
                                          <p:attrName>style.visibility</p:attrName>
                                        </p:attrNameLst>
                                      </p:cBhvr>
                                      <p:to>
                                        <p:strVal val="visible"/>
                                      </p:to>
                                    </p:set>
                                    <p:animEffect transition="in" filter="box(out)">
                                      <p:cBhvr>
                                        <p:cTn id="17" dur="500"/>
                                        <p:tgtEl>
                                          <p:spTgt spid="73734">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73734">
                                            <p:txEl>
                                              <p:pRg st="2" end="2"/>
                                            </p:txEl>
                                          </p:spTgt>
                                        </p:tgtEl>
                                        <p:attrNameLst>
                                          <p:attrName>style.visibility</p:attrName>
                                        </p:attrNameLst>
                                      </p:cBhvr>
                                      <p:to>
                                        <p:strVal val="visible"/>
                                      </p:to>
                                    </p:set>
                                    <p:animEffect transition="in" filter="box(out)">
                                      <p:cBhvr>
                                        <p:cTn id="22" dur="500"/>
                                        <p:tgtEl>
                                          <p:spTgt spid="73734">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nodeType="clickEffect">
                                  <p:stCondLst>
                                    <p:cond delay="0"/>
                                  </p:stCondLst>
                                  <p:childTnLst>
                                    <p:set>
                                      <p:cBhvr>
                                        <p:cTn id="26" dur="1" fill="hold">
                                          <p:stCondLst>
                                            <p:cond delay="0"/>
                                          </p:stCondLst>
                                        </p:cTn>
                                        <p:tgtEl>
                                          <p:spTgt spid="73734">
                                            <p:txEl>
                                              <p:pRg st="6" end="6"/>
                                            </p:txEl>
                                          </p:spTgt>
                                        </p:tgtEl>
                                        <p:attrNameLst>
                                          <p:attrName>style.visibility</p:attrName>
                                        </p:attrNameLst>
                                      </p:cBhvr>
                                      <p:to>
                                        <p:strVal val="visible"/>
                                      </p:to>
                                    </p:set>
                                    <p:animEffect transition="in" filter="box(out)">
                                      <p:cBhvr>
                                        <p:cTn id="27" dur="500"/>
                                        <p:tgtEl>
                                          <p:spTgt spid="73734">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nodeType="clickEffect">
                                  <p:stCondLst>
                                    <p:cond delay="0"/>
                                  </p:stCondLst>
                                  <p:childTnLst>
                                    <p:set>
                                      <p:cBhvr>
                                        <p:cTn id="31" dur="1" fill="hold">
                                          <p:stCondLst>
                                            <p:cond delay="0"/>
                                          </p:stCondLst>
                                        </p:cTn>
                                        <p:tgtEl>
                                          <p:spTgt spid="73734">
                                            <p:txEl>
                                              <p:pRg st="8" end="8"/>
                                            </p:txEl>
                                          </p:spTgt>
                                        </p:tgtEl>
                                        <p:attrNameLst>
                                          <p:attrName>style.visibility</p:attrName>
                                        </p:attrNameLst>
                                      </p:cBhvr>
                                      <p:to>
                                        <p:strVal val="visible"/>
                                      </p:to>
                                    </p:set>
                                    <p:animEffect transition="in" filter="box(out)">
                                      <p:cBhvr>
                                        <p:cTn id="32" dur="500"/>
                                        <p:tgtEl>
                                          <p:spTgt spid="73734">
                                            <p:txEl>
                                              <p:pRg st="8" end="8"/>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nodeType="clickEffect">
                                  <p:stCondLst>
                                    <p:cond delay="0"/>
                                  </p:stCondLst>
                                  <p:childTnLst>
                                    <p:set>
                                      <p:cBhvr>
                                        <p:cTn id="36" dur="1" fill="hold">
                                          <p:stCondLst>
                                            <p:cond delay="0"/>
                                          </p:stCondLst>
                                        </p:cTn>
                                        <p:tgtEl>
                                          <p:spTgt spid="73734">
                                            <p:txEl>
                                              <p:pRg st="10" end="10"/>
                                            </p:txEl>
                                          </p:spTgt>
                                        </p:tgtEl>
                                        <p:attrNameLst>
                                          <p:attrName>style.visibility</p:attrName>
                                        </p:attrNameLst>
                                      </p:cBhvr>
                                      <p:to>
                                        <p:strVal val="visible"/>
                                      </p:to>
                                    </p:set>
                                    <p:animEffect transition="in" filter="box(out)">
                                      <p:cBhvr>
                                        <p:cTn id="37" dur="500"/>
                                        <p:tgtEl>
                                          <p:spTgt spid="7373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1"/>
          <p:cNvSpPr>
            <a:spLocks noChangeArrowheads="1"/>
          </p:cNvSpPr>
          <p:nvPr/>
        </p:nvSpPr>
        <p:spPr bwMode="auto">
          <a:xfrm>
            <a:off x="14288" y="0"/>
            <a:ext cx="10058400" cy="77724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135170" name="Rectangle 2"/>
          <p:cNvSpPr>
            <a:spLocks noChangeArrowheads="1"/>
          </p:cNvSpPr>
          <p:nvPr/>
        </p:nvSpPr>
        <p:spPr bwMode="auto">
          <a:xfrm rot="-5400000">
            <a:off x="8869363" y="5737225"/>
            <a:ext cx="182562"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135171" name="Rectangle 3"/>
          <p:cNvSpPr>
            <a:spLocks noChangeArrowheads="1"/>
          </p:cNvSpPr>
          <p:nvPr/>
        </p:nvSpPr>
        <p:spPr bwMode="auto">
          <a:xfrm rot="-5400000">
            <a:off x="9024937" y="5751513"/>
            <a:ext cx="182563"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135172" name="Rectangle 4"/>
          <p:cNvSpPr>
            <a:spLocks noChangeArrowheads="1"/>
          </p:cNvSpPr>
          <p:nvPr/>
        </p:nvSpPr>
        <p:spPr bwMode="auto">
          <a:xfrm>
            <a:off x="8212138" y="2505075"/>
            <a:ext cx="223837" cy="4483100"/>
          </a:xfrm>
          <a:prstGeom prst="rect">
            <a:avLst/>
          </a:prstGeom>
          <a:blipFill dpi="0" rotWithShape="0">
            <a:blip r:embed="rId4"/>
            <a:srcRect/>
            <a:tile tx="0" ty="0" sx="100000" sy="100000" flip="none" algn="tl"/>
          </a:blipFill>
          <a:ln w="9525">
            <a:miter lim="800000"/>
            <a:headEnd/>
            <a:tailEnd/>
          </a:ln>
          <a:scene3d>
            <a:camera prst="legacyObliqueTopLeft"/>
            <a:lightRig rig="legacyFlat3" dir="t"/>
          </a:scene3d>
          <a:sp3d extrusionH="430200" prstMaterial="legacyMatte">
            <a:bevelT w="13500" h="13500" prst="angle"/>
            <a:bevelB w="13500" h="13500" prst="angle"/>
            <a:extrusionClr>
              <a:srgbClr val="FFFFFF"/>
            </a:extrusionClr>
          </a:sp3d>
        </p:spPr>
        <p:txBody>
          <a:bodyPr wrap="none" lIns="91418" tIns="45710" rIns="91418" bIns="45710" anchor="ctr">
            <a:flatTx/>
          </a:bodyPr>
          <a:lstStyle/>
          <a:p>
            <a:pPr eaLnBrk="0" hangingPunct="0">
              <a:lnSpc>
                <a:spcPct val="93000"/>
              </a:lnSpc>
              <a:buClr>
                <a:srgbClr val="000000"/>
              </a:buClr>
              <a:buSzPct val="100000"/>
              <a:buFont typeface="Times New Roman" charset="0"/>
              <a:buNone/>
            </a:pPr>
            <a:endParaRPr lang="en-US"/>
          </a:p>
        </p:txBody>
      </p:sp>
      <p:sp>
        <p:nvSpPr>
          <p:cNvPr id="135173" name="Rectangle 5"/>
          <p:cNvSpPr>
            <a:spLocks noChangeArrowheads="1"/>
          </p:cNvSpPr>
          <p:nvPr/>
        </p:nvSpPr>
        <p:spPr bwMode="auto">
          <a:xfrm>
            <a:off x="1792288" y="2473325"/>
            <a:ext cx="6646862" cy="268288"/>
          </a:xfrm>
          <a:prstGeom prst="rect">
            <a:avLst/>
          </a:prstGeom>
          <a:blipFill dpi="0" rotWithShape="0">
            <a:blip r:embed="rId4"/>
            <a:srcRect/>
            <a:tile tx="0" ty="0" sx="100000" sy="100000" flip="none" algn="tl"/>
          </a:blipFill>
          <a:ln w="9525">
            <a:miter lim="800000"/>
            <a:headEnd/>
            <a:tailEnd/>
          </a:ln>
          <a:scene3d>
            <a:camera prst="legacyObliqueTopLeft"/>
            <a:lightRig rig="legacyFlat3" dir="t"/>
          </a:scene3d>
          <a:sp3d extrusionH="430200" prstMaterial="legacyMatte">
            <a:bevelT w="13500" h="13500" prst="angle"/>
            <a:bevelB w="13500" h="13500" prst="angle"/>
            <a:extrusionClr>
              <a:srgbClr val="FFFFFF"/>
            </a:extrusionClr>
          </a:sp3d>
        </p:spPr>
        <p:txBody>
          <a:bodyPr wrap="none" lIns="91418" tIns="45710" rIns="91418" bIns="45710" anchor="ctr">
            <a:flatTx/>
          </a:bodyPr>
          <a:lstStyle/>
          <a:p>
            <a:pPr eaLnBrk="0" hangingPunct="0">
              <a:lnSpc>
                <a:spcPct val="93000"/>
              </a:lnSpc>
              <a:buClr>
                <a:srgbClr val="000000"/>
              </a:buClr>
              <a:buSzPct val="100000"/>
              <a:buFont typeface="Times New Roman" charset="0"/>
              <a:buNone/>
            </a:pPr>
            <a:endParaRPr lang="en-US"/>
          </a:p>
        </p:txBody>
      </p:sp>
      <p:sp>
        <p:nvSpPr>
          <p:cNvPr id="135174" name="Rectangle 6"/>
          <p:cNvSpPr>
            <a:spLocks noChangeArrowheads="1"/>
          </p:cNvSpPr>
          <p:nvPr/>
        </p:nvSpPr>
        <p:spPr bwMode="auto">
          <a:xfrm>
            <a:off x="1803400" y="6716713"/>
            <a:ext cx="6418263" cy="268287"/>
          </a:xfrm>
          <a:prstGeom prst="rect">
            <a:avLst/>
          </a:prstGeom>
          <a:blipFill dpi="0" rotWithShape="0">
            <a:blip r:embed="rId4"/>
            <a:srcRect/>
            <a:tile tx="0" ty="0" sx="100000" sy="100000" flip="none" algn="tl"/>
          </a:blipFill>
          <a:ln w="9525">
            <a:miter lim="800000"/>
            <a:headEnd/>
            <a:tailEnd/>
          </a:ln>
          <a:scene3d>
            <a:camera prst="legacyObliqueTopLeft"/>
            <a:lightRig rig="legacyFlat3" dir="t"/>
          </a:scene3d>
          <a:sp3d extrusionH="430200" prstMaterial="legacyMatte">
            <a:bevelT w="13500" h="13500" prst="angle"/>
            <a:bevelB w="13500" h="13500" prst="angle"/>
            <a:extrusionClr>
              <a:srgbClr val="FFFFFF"/>
            </a:extrusionClr>
          </a:sp3d>
        </p:spPr>
        <p:txBody>
          <a:bodyPr wrap="none" lIns="91418" tIns="45710" rIns="91418" bIns="45710" anchor="ctr">
            <a:flatTx/>
          </a:bodyPr>
          <a:lstStyle/>
          <a:p>
            <a:pPr eaLnBrk="0" hangingPunct="0">
              <a:lnSpc>
                <a:spcPct val="93000"/>
              </a:lnSpc>
              <a:buClr>
                <a:srgbClr val="000000"/>
              </a:buClr>
              <a:buSzPct val="100000"/>
              <a:buFont typeface="Times New Roman" charset="0"/>
              <a:buNone/>
            </a:pPr>
            <a:endParaRPr lang="en-US"/>
          </a:p>
        </p:txBody>
      </p:sp>
      <p:pic>
        <p:nvPicPr>
          <p:cNvPr id="13517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2875" y="2409825"/>
            <a:ext cx="331788" cy="513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35176" name="Rectangle 8"/>
          <p:cNvSpPr>
            <a:spLocks noChangeArrowheads="1"/>
          </p:cNvSpPr>
          <p:nvPr/>
        </p:nvSpPr>
        <p:spPr bwMode="auto">
          <a:xfrm>
            <a:off x="1790700" y="2481263"/>
            <a:ext cx="179388" cy="4494212"/>
          </a:xfrm>
          <a:prstGeom prst="rect">
            <a:avLst/>
          </a:prstGeom>
          <a:blipFill dpi="0" rotWithShape="0">
            <a:blip r:embed="rId4"/>
            <a:srcRect/>
            <a:tile tx="0" ty="0" sx="100000" sy="100000" flip="none" algn="tl"/>
          </a:blipFill>
          <a:ln w="9525">
            <a:miter lim="800000"/>
            <a:headEnd/>
            <a:tailEnd/>
          </a:ln>
          <a:scene3d>
            <a:camera prst="legacyObliqueTopLeft"/>
            <a:lightRig rig="legacyFlat3" dir="t"/>
          </a:scene3d>
          <a:sp3d extrusionH="430200" prstMaterial="legacyMatte">
            <a:bevelT w="13500" h="13500" prst="angle"/>
            <a:bevelB w="13500" h="13500" prst="angle"/>
            <a:extrusionClr>
              <a:srgbClr val="FFFFFF"/>
            </a:extrusionClr>
          </a:sp3d>
        </p:spPr>
        <p:txBody>
          <a:bodyPr wrap="none" lIns="91418" tIns="45710" rIns="91418" bIns="45710" anchor="ctr">
            <a:flatTx/>
          </a:bodyPr>
          <a:lstStyle/>
          <a:p>
            <a:pPr eaLnBrk="0" hangingPunct="0">
              <a:lnSpc>
                <a:spcPct val="93000"/>
              </a:lnSpc>
              <a:buClr>
                <a:srgbClr val="000000"/>
              </a:buClr>
              <a:buSzPct val="100000"/>
              <a:buFont typeface="Times New Roman" charset="0"/>
              <a:buNone/>
            </a:pPr>
            <a:endParaRPr lang="en-US"/>
          </a:p>
        </p:txBody>
      </p:sp>
      <p:sp>
        <p:nvSpPr>
          <p:cNvPr id="135177" name="Rectangle 9"/>
          <p:cNvSpPr>
            <a:spLocks noChangeArrowheads="1"/>
          </p:cNvSpPr>
          <p:nvPr/>
        </p:nvSpPr>
        <p:spPr bwMode="auto">
          <a:xfrm rot="-5400000">
            <a:off x="8869363" y="5737225"/>
            <a:ext cx="182562"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135178" name="Rectangle 10"/>
          <p:cNvSpPr>
            <a:spLocks noChangeArrowheads="1"/>
          </p:cNvSpPr>
          <p:nvPr/>
        </p:nvSpPr>
        <p:spPr bwMode="auto">
          <a:xfrm rot="-5400000">
            <a:off x="9024937" y="5751513"/>
            <a:ext cx="182563"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pic>
        <p:nvPicPr>
          <p:cNvPr id="135179"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0238" y="2387600"/>
            <a:ext cx="331787" cy="5146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35180" name="Rectangle 12"/>
          <p:cNvSpPr>
            <a:spLocks noChangeArrowheads="1"/>
          </p:cNvSpPr>
          <p:nvPr/>
        </p:nvSpPr>
        <p:spPr bwMode="auto">
          <a:xfrm>
            <a:off x="5727700" y="2090738"/>
            <a:ext cx="1588"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135181" name="Rectangle 13"/>
          <p:cNvSpPr>
            <a:spLocks noChangeArrowheads="1"/>
          </p:cNvSpPr>
          <p:nvPr/>
        </p:nvSpPr>
        <p:spPr bwMode="auto">
          <a:xfrm>
            <a:off x="5727700" y="2090738"/>
            <a:ext cx="1588"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pic>
        <p:nvPicPr>
          <p:cNvPr id="135182"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5138" y="2235200"/>
            <a:ext cx="331787" cy="5218113"/>
          </a:xfrm>
          <a:prstGeom prst="rect">
            <a:avLst/>
          </a:prstGeom>
          <a:noFill/>
          <a:ln>
            <a:noFill/>
          </a:ln>
          <a:effectLst>
            <a:outerShdw dist="17819" dir="2700000" algn="ctr" rotWithShape="0">
              <a:srgbClr val="00AE0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35183"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66075" y="2117725"/>
            <a:ext cx="331788" cy="5284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35184"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11975" y="2392363"/>
            <a:ext cx="331788" cy="5162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35185"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48375" y="2335213"/>
            <a:ext cx="331788" cy="5176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35186"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7975" y="2451100"/>
            <a:ext cx="331788" cy="5146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35187"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9500" y="2406650"/>
            <a:ext cx="331788" cy="4968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35188" name="Text Box 20"/>
          <p:cNvSpPr txBox="1">
            <a:spLocks noChangeArrowheads="1"/>
          </p:cNvSpPr>
          <p:nvPr/>
        </p:nvSpPr>
        <p:spPr bwMode="auto">
          <a:xfrm>
            <a:off x="133350" y="120650"/>
            <a:ext cx="3406775" cy="841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688"/>
              </a:spcBef>
              <a:buClr>
                <a:srgbClr val="FFFFFF"/>
              </a:buClr>
              <a:buSzPct val="100000"/>
            </a:pPr>
            <a:r>
              <a:rPr lang="en-GB" sz="2400" b="1">
                <a:solidFill>
                  <a:srgbClr val="FFFFFF"/>
                </a:solidFill>
                <a:latin typeface="Arial" charset="0"/>
              </a:rPr>
              <a:t>CƠ CẤU NIÊN ĐẠI KINH THÁNH </a:t>
            </a:r>
          </a:p>
        </p:txBody>
      </p:sp>
      <p:grpSp>
        <p:nvGrpSpPr>
          <p:cNvPr id="135189" name="Group 21"/>
          <p:cNvGrpSpPr>
            <a:grpSpLocks/>
          </p:cNvGrpSpPr>
          <p:nvPr/>
        </p:nvGrpSpPr>
        <p:grpSpPr bwMode="auto">
          <a:xfrm>
            <a:off x="2308225" y="2933700"/>
            <a:ext cx="7143750" cy="1062038"/>
            <a:chOff x="1454" y="1848"/>
            <a:chExt cx="4500" cy="669"/>
          </a:xfrm>
        </p:grpSpPr>
        <p:pic>
          <p:nvPicPr>
            <p:cNvPr id="135285" name="Picture 22"/>
            <p:cNvPicPr>
              <a:picLocks noChangeAspect="1" noChangeArrowheads="1"/>
            </p:cNvPicPr>
            <p:nvPr/>
          </p:nvPicPr>
          <p:blipFill>
            <a:blip r:embed="rId8">
              <a:lum contrast="48000"/>
              <a:extLst>
                <a:ext uri="{28A0092B-C50C-407E-A947-70E740481C1C}">
                  <a14:useLocalDpi xmlns:a14="http://schemas.microsoft.com/office/drawing/2010/main" val="0"/>
                </a:ext>
              </a:extLst>
            </a:blip>
            <a:srcRect/>
            <a:stretch>
              <a:fillRect/>
            </a:stretch>
          </p:blipFill>
          <p:spPr bwMode="auto">
            <a:xfrm>
              <a:off x="1454" y="1938"/>
              <a:ext cx="4457" cy="216"/>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35286" name="Picture 23"/>
            <p:cNvPicPr>
              <a:picLocks noChangeAspect="1" noChangeArrowheads="1"/>
            </p:cNvPicPr>
            <p:nvPr/>
          </p:nvPicPr>
          <p:blipFill>
            <a:blip r:embed="rId8">
              <a:lum contrast="48000"/>
              <a:extLst>
                <a:ext uri="{28A0092B-C50C-407E-A947-70E740481C1C}">
                  <a14:useLocalDpi xmlns:a14="http://schemas.microsoft.com/office/drawing/2010/main" val="0"/>
                </a:ext>
              </a:extLst>
            </a:blip>
            <a:srcRect/>
            <a:stretch>
              <a:fillRect/>
            </a:stretch>
          </p:blipFill>
          <p:spPr bwMode="auto">
            <a:xfrm>
              <a:off x="1498" y="2029"/>
              <a:ext cx="4457" cy="216"/>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35287" name="Picture 24"/>
            <p:cNvPicPr>
              <a:picLocks noChangeAspect="1" noChangeArrowheads="1"/>
            </p:cNvPicPr>
            <p:nvPr/>
          </p:nvPicPr>
          <p:blipFill>
            <a:blip r:embed="rId8">
              <a:lum contrast="48000"/>
              <a:extLst>
                <a:ext uri="{28A0092B-C50C-407E-A947-70E740481C1C}">
                  <a14:useLocalDpi xmlns:a14="http://schemas.microsoft.com/office/drawing/2010/main" val="0"/>
                </a:ext>
              </a:extLst>
            </a:blip>
            <a:srcRect/>
            <a:stretch>
              <a:fillRect/>
            </a:stretch>
          </p:blipFill>
          <p:spPr bwMode="auto">
            <a:xfrm>
              <a:off x="1463" y="2120"/>
              <a:ext cx="4457" cy="215"/>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35288" name="Picture 25"/>
            <p:cNvPicPr>
              <a:picLocks noChangeAspect="1" noChangeArrowheads="1"/>
            </p:cNvPicPr>
            <p:nvPr/>
          </p:nvPicPr>
          <p:blipFill>
            <a:blip r:embed="rId8">
              <a:lum contrast="48000"/>
              <a:extLst>
                <a:ext uri="{28A0092B-C50C-407E-A947-70E740481C1C}">
                  <a14:useLocalDpi xmlns:a14="http://schemas.microsoft.com/office/drawing/2010/main" val="0"/>
                </a:ext>
              </a:extLst>
            </a:blip>
            <a:srcRect/>
            <a:stretch>
              <a:fillRect/>
            </a:stretch>
          </p:blipFill>
          <p:spPr bwMode="auto">
            <a:xfrm>
              <a:off x="1489" y="2201"/>
              <a:ext cx="4457" cy="216"/>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35289" name="Picture 26"/>
            <p:cNvPicPr>
              <a:picLocks noChangeAspect="1" noChangeArrowheads="1"/>
            </p:cNvPicPr>
            <p:nvPr/>
          </p:nvPicPr>
          <p:blipFill>
            <a:blip r:embed="rId8">
              <a:lum contrast="48000"/>
              <a:extLst>
                <a:ext uri="{28A0092B-C50C-407E-A947-70E740481C1C}">
                  <a14:useLocalDpi xmlns:a14="http://schemas.microsoft.com/office/drawing/2010/main" val="0"/>
                </a:ext>
              </a:extLst>
            </a:blip>
            <a:srcRect/>
            <a:stretch>
              <a:fillRect/>
            </a:stretch>
          </p:blipFill>
          <p:spPr bwMode="auto">
            <a:xfrm>
              <a:off x="1463" y="2301"/>
              <a:ext cx="4457" cy="216"/>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35290" name="Picture 27"/>
            <p:cNvPicPr>
              <a:picLocks noChangeAspect="1" noChangeArrowheads="1"/>
            </p:cNvPicPr>
            <p:nvPr/>
          </p:nvPicPr>
          <p:blipFill>
            <a:blip r:embed="rId8">
              <a:lum contrast="48000"/>
              <a:extLst>
                <a:ext uri="{28A0092B-C50C-407E-A947-70E740481C1C}">
                  <a14:useLocalDpi xmlns:a14="http://schemas.microsoft.com/office/drawing/2010/main" val="0"/>
                </a:ext>
              </a:extLst>
            </a:blip>
            <a:srcRect/>
            <a:stretch>
              <a:fillRect/>
            </a:stretch>
          </p:blipFill>
          <p:spPr bwMode="auto">
            <a:xfrm>
              <a:off x="1486" y="1848"/>
              <a:ext cx="4457" cy="216"/>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grpSp>
      <p:grpSp>
        <p:nvGrpSpPr>
          <p:cNvPr id="135190" name="Group 28"/>
          <p:cNvGrpSpPr>
            <a:grpSpLocks/>
          </p:cNvGrpSpPr>
          <p:nvPr/>
        </p:nvGrpSpPr>
        <p:grpSpPr bwMode="auto">
          <a:xfrm>
            <a:off x="3121025" y="4089400"/>
            <a:ext cx="6229350" cy="758825"/>
            <a:chOff x="1966" y="2576"/>
            <a:chExt cx="3924" cy="478"/>
          </a:xfrm>
        </p:grpSpPr>
        <p:pic>
          <p:nvPicPr>
            <p:cNvPr id="135281" name="Picture 29"/>
            <p:cNvPicPr>
              <a:picLocks noChangeAspect="1" noChangeArrowheads="1"/>
            </p:cNvPicPr>
            <p:nvPr/>
          </p:nvPicPr>
          <p:blipFill>
            <a:blip r:embed="rId9">
              <a:lum bright="-18000" contrast="60000"/>
              <a:extLst>
                <a:ext uri="{28A0092B-C50C-407E-A947-70E740481C1C}">
                  <a14:useLocalDpi xmlns:a14="http://schemas.microsoft.com/office/drawing/2010/main" val="0"/>
                </a:ext>
              </a:extLst>
            </a:blip>
            <a:srcRect/>
            <a:stretch>
              <a:fillRect/>
            </a:stretch>
          </p:blipFill>
          <p:spPr bwMode="auto">
            <a:xfrm>
              <a:off x="1985" y="2576"/>
              <a:ext cx="3898" cy="215"/>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35282" name="Picture 30"/>
            <p:cNvPicPr>
              <a:picLocks noChangeAspect="1" noChangeArrowheads="1"/>
            </p:cNvPicPr>
            <p:nvPr/>
          </p:nvPicPr>
          <p:blipFill>
            <a:blip r:embed="rId9">
              <a:lum bright="-18000" contrast="60000"/>
              <a:extLst>
                <a:ext uri="{28A0092B-C50C-407E-A947-70E740481C1C}">
                  <a14:useLocalDpi xmlns:a14="http://schemas.microsoft.com/office/drawing/2010/main" val="0"/>
                </a:ext>
              </a:extLst>
            </a:blip>
            <a:srcRect/>
            <a:stretch>
              <a:fillRect/>
            </a:stretch>
          </p:blipFill>
          <p:spPr bwMode="auto">
            <a:xfrm>
              <a:off x="1966" y="2666"/>
              <a:ext cx="3898" cy="215"/>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35283" name="Picture 31"/>
            <p:cNvPicPr>
              <a:picLocks noChangeAspect="1" noChangeArrowheads="1"/>
            </p:cNvPicPr>
            <p:nvPr/>
          </p:nvPicPr>
          <p:blipFill>
            <a:blip r:embed="rId9">
              <a:lum bright="-18000" contrast="60000"/>
              <a:extLst>
                <a:ext uri="{28A0092B-C50C-407E-A947-70E740481C1C}">
                  <a14:useLocalDpi xmlns:a14="http://schemas.microsoft.com/office/drawing/2010/main" val="0"/>
                </a:ext>
              </a:extLst>
            </a:blip>
            <a:srcRect/>
            <a:stretch>
              <a:fillRect/>
            </a:stretch>
          </p:blipFill>
          <p:spPr bwMode="auto">
            <a:xfrm>
              <a:off x="1994" y="2748"/>
              <a:ext cx="3898" cy="215"/>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35284" name="Picture 32"/>
            <p:cNvPicPr>
              <a:picLocks noChangeAspect="1" noChangeArrowheads="1"/>
            </p:cNvPicPr>
            <p:nvPr/>
          </p:nvPicPr>
          <p:blipFill>
            <a:blip r:embed="rId9">
              <a:lum bright="-18000" contrast="60000"/>
              <a:extLst>
                <a:ext uri="{28A0092B-C50C-407E-A947-70E740481C1C}">
                  <a14:useLocalDpi xmlns:a14="http://schemas.microsoft.com/office/drawing/2010/main" val="0"/>
                </a:ext>
              </a:extLst>
            </a:blip>
            <a:srcRect/>
            <a:stretch>
              <a:fillRect/>
            </a:stretch>
          </p:blipFill>
          <p:spPr bwMode="auto">
            <a:xfrm>
              <a:off x="1966" y="2838"/>
              <a:ext cx="3898" cy="215"/>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grpSp>
      <p:grpSp>
        <p:nvGrpSpPr>
          <p:cNvPr id="135191" name="Group 33"/>
          <p:cNvGrpSpPr>
            <a:grpSpLocks/>
          </p:cNvGrpSpPr>
          <p:nvPr/>
        </p:nvGrpSpPr>
        <p:grpSpPr bwMode="auto">
          <a:xfrm>
            <a:off x="4335463" y="4962525"/>
            <a:ext cx="5140325" cy="688975"/>
            <a:chOff x="2731" y="3126"/>
            <a:chExt cx="3238" cy="434"/>
          </a:xfrm>
        </p:grpSpPr>
        <p:pic>
          <p:nvPicPr>
            <p:cNvPr id="135277" name="Picture 3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84" y="3134"/>
              <a:ext cx="3184" cy="187"/>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35278" name="Picture 3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58" y="3215"/>
              <a:ext cx="3183" cy="187"/>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35279" name="Picture 3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31" y="3296"/>
              <a:ext cx="3184" cy="187"/>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35280" name="Picture 3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48" y="3369"/>
              <a:ext cx="3184" cy="187"/>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grpSp>
      <p:pic>
        <p:nvPicPr>
          <p:cNvPr id="135192" name="Picture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6538" y="2392363"/>
            <a:ext cx="331787"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grpSp>
        <p:nvGrpSpPr>
          <p:cNvPr id="135193" name="Group 39"/>
          <p:cNvGrpSpPr>
            <a:grpSpLocks/>
          </p:cNvGrpSpPr>
          <p:nvPr/>
        </p:nvGrpSpPr>
        <p:grpSpPr bwMode="auto">
          <a:xfrm>
            <a:off x="4214813" y="5811838"/>
            <a:ext cx="5165725" cy="703262"/>
            <a:chOff x="2655" y="3661"/>
            <a:chExt cx="3254" cy="443"/>
          </a:xfrm>
        </p:grpSpPr>
        <p:pic>
          <p:nvPicPr>
            <p:cNvPr id="135272" name="Picture 40"/>
            <p:cNvPicPr>
              <a:picLocks noChangeAspect="1" noChangeArrowheads="1"/>
            </p:cNvPicPr>
            <p:nvPr/>
          </p:nvPicPr>
          <p:blipFill>
            <a:blip r:embed="rId11">
              <a:lum contrast="36000"/>
              <a:extLst>
                <a:ext uri="{28A0092B-C50C-407E-A947-70E740481C1C}">
                  <a14:useLocalDpi xmlns:a14="http://schemas.microsoft.com/office/drawing/2010/main" val="0"/>
                </a:ext>
              </a:extLst>
            </a:blip>
            <a:srcRect/>
            <a:stretch>
              <a:fillRect/>
            </a:stretch>
          </p:blipFill>
          <p:spPr bwMode="auto">
            <a:xfrm>
              <a:off x="2765" y="3667"/>
              <a:ext cx="3092" cy="186"/>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35273" name="Picture 41"/>
            <p:cNvPicPr>
              <a:picLocks noChangeAspect="1" noChangeArrowheads="1"/>
            </p:cNvPicPr>
            <p:nvPr/>
          </p:nvPicPr>
          <p:blipFill>
            <a:blip r:embed="rId11">
              <a:lum contrast="36000"/>
              <a:extLst>
                <a:ext uri="{28A0092B-C50C-407E-A947-70E740481C1C}">
                  <a14:useLocalDpi xmlns:a14="http://schemas.microsoft.com/office/drawing/2010/main" val="0"/>
                </a:ext>
              </a:extLst>
            </a:blip>
            <a:srcRect/>
            <a:stretch>
              <a:fillRect/>
            </a:stretch>
          </p:blipFill>
          <p:spPr bwMode="auto">
            <a:xfrm>
              <a:off x="2748" y="3749"/>
              <a:ext cx="3092" cy="186"/>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35274" name="Picture 42"/>
            <p:cNvPicPr>
              <a:picLocks noChangeAspect="1" noChangeArrowheads="1"/>
            </p:cNvPicPr>
            <p:nvPr/>
          </p:nvPicPr>
          <p:blipFill>
            <a:blip r:embed="rId11">
              <a:lum contrast="36000"/>
              <a:extLst>
                <a:ext uri="{28A0092B-C50C-407E-A947-70E740481C1C}">
                  <a14:useLocalDpi xmlns:a14="http://schemas.microsoft.com/office/drawing/2010/main" val="0"/>
                </a:ext>
              </a:extLst>
            </a:blip>
            <a:srcRect/>
            <a:stretch>
              <a:fillRect/>
            </a:stretch>
          </p:blipFill>
          <p:spPr bwMode="auto">
            <a:xfrm>
              <a:off x="2817" y="3831"/>
              <a:ext cx="3092" cy="186"/>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35275" name="Picture 43"/>
            <p:cNvPicPr>
              <a:picLocks noChangeAspect="1" noChangeArrowheads="1"/>
            </p:cNvPicPr>
            <p:nvPr/>
          </p:nvPicPr>
          <p:blipFill>
            <a:blip r:embed="rId11">
              <a:lum contrast="36000"/>
              <a:extLst>
                <a:ext uri="{28A0092B-C50C-407E-A947-70E740481C1C}">
                  <a14:useLocalDpi xmlns:a14="http://schemas.microsoft.com/office/drawing/2010/main" val="0"/>
                </a:ext>
              </a:extLst>
            </a:blip>
            <a:srcRect/>
            <a:stretch>
              <a:fillRect/>
            </a:stretch>
          </p:blipFill>
          <p:spPr bwMode="auto">
            <a:xfrm>
              <a:off x="2757" y="3912"/>
              <a:ext cx="3092" cy="186"/>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35276" name="Text Box 44"/>
            <p:cNvSpPr txBox="1">
              <a:spLocks noChangeArrowheads="1"/>
            </p:cNvSpPr>
            <p:nvPr/>
          </p:nvSpPr>
          <p:spPr bwMode="auto">
            <a:xfrm>
              <a:off x="2655" y="3684"/>
              <a:ext cx="2601" cy="3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grpSp>
      <p:pic>
        <p:nvPicPr>
          <p:cNvPr id="135194" name="Picture 4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0" y="2328863"/>
            <a:ext cx="331788" cy="5218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35195" name="Picture 4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3000" y="2460625"/>
            <a:ext cx="331788"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35196" name="Picture 4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99325" y="2349500"/>
            <a:ext cx="331788" cy="5118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35197" name="Picture 4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05575" y="2378075"/>
            <a:ext cx="331788" cy="5045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35198" name="Picture 4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7588" y="2398713"/>
            <a:ext cx="331787" cy="5076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35199" name="Picture 5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56263" y="2460625"/>
            <a:ext cx="331787" cy="4883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35200" name="Text Box 51"/>
          <p:cNvSpPr txBox="1">
            <a:spLocks noChangeArrowheads="1"/>
          </p:cNvSpPr>
          <p:nvPr/>
        </p:nvSpPr>
        <p:spPr bwMode="auto">
          <a:xfrm>
            <a:off x="3355975" y="4157663"/>
            <a:ext cx="3978275"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r">
              <a:spcBef>
                <a:spcPts val="1688"/>
              </a:spcBef>
              <a:buClr>
                <a:srgbClr val="00AE00"/>
              </a:buClr>
              <a:buSzPct val="100000"/>
            </a:pPr>
            <a:r>
              <a:rPr lang="en-GB" sz="2400">
                <a:solidFill>
                  <a:srgbClr val="00AE00"/>
                </a:solidFill>
                <a:latin typeface="Arial Black" charset="0"/>
              </a:rPr>
              <a:t>GIAO </a:t>
            </a:r>
            <a:r>
              <a:rPr lang="en-GB" sz="2400">
                <a:solidFill>
                  <a:srgbClr val="00AE00"/>
                </a:solidFill>
                <a:latin typeface="Lucida Grande" charset="0"/>
              </a:rPr>
              <a:t>Ư</a:t>
            </a:r>
            <a:r>
              <a:rPr lang="en-GB" sz="2400">
                <a:solidFill>
                  <a:srgbClr val="00AE00"/>
                </a:solidFill>
                <a:latin typeface="Arial Black" charset="0"/>
              </a:rPr>
              <a:t>ỚC </a:t>
            </a:r>
            <a:r>
              <a:rPr lang="en-GB" sz="2400">
                <a:solidFill>
                  <a:srgbClr val="00AE00"/>
                </a:solidFill>
                <a:latin typeface="Lucida Grande" charset="0"/>
              </a:rPr>
              <a:t>Đ</a:t>
            </a:r>
            <a:r>
              <a:rPr lang="en-GB" sz="2400">
                <a:solidFill>
                  <a:srgbClr val="00AE00"/>
                </a:solidFill>
                <a:latin typeface="Arial Black" charset="0"/>
              </a:rPr>
              <a:t>ẤT HỨA</a:t>
            </a:r>
          </a:p>
        </p:txBody>
      </p:sp>
      <p:sp>
        <p:nvSpPr>
          <p:cNvPr id="135201" name="Text Box 52"/>
          <p:cNvSpPr txBox="1">
            <a:spLocks noChangeArrowheads="1"/>
          </p:cNvSpPr>
          <p:nvPr/>
        </p:nvSpPr>
        <p:spPr bwMode="auto">
          <a:xfrm>
            <a:off x="2524125" y="3041650"/>
            <a:ext cx="6937375" cy="66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2250"/>
              </a:spcBef>
              <a:buClr>
                <a:srgbClr val="618FFD"/>
              </a:buClr>
              <a:buSzPct val="100000"/>
            </a:pPr>
            <a:r>
              <a:rPr lang="en-GB" sz="3600">
                <a:solidFill>
                  <a:srgbClr val="618FFD"/>
                </a:solidFill>
                <a:latin typeface="Arial Black" charset="0"/>
              </a:rPr>
              <a:t>GIAO </a:t>
            </a:r>
            <a:r>
              <a:rPr lang="en-GB" sz="3600">
                <a:solidFill>
                  <a:srgbClr val="618FFD"/>
                </a:solidFill>
                <a:latin typeface="Lucida Grande" charset="0"/>
              </a:rPr>
              <a:t>Ư</a:t>
            </a:r>
            <a:r>
              <a:rPr lang="en-GB" sz="3600">
                <a:solidFill>
                  <a:srgbClr val="618FFD"/>
                </a:solidFill>
                <a:latin typeface="Arial Black" charset="0"/>
              </a:rPr>
              <a:t>ỚC ÁPRAHAM</a:t>
            </a:r>
          </a:p>
        </p:txBody>
      </p:sp>
      <p:sp>
        <p:nvSpPr>
          <p:cNvPr id="135202" name="Text Box 53"/>
          <p:cNvSpPr txBox="1">
            <a:spLocks noChangeArrowheads="1"/>
          </p:cNvSpPr>
          <p:nvPr/>
        </p:nvSpPr>
        <p:spPr bwMode="auto">
          <a:xfrm>
            <a:off x="4214813" y="5848350"/>
            <a:ext cx="4129087"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688"/>
              </a:spcBef>
              <a:buClr>
                <a:srgbClr val="00AE00"/>
              </a:buClr>
              <a:buSzPct val="100000"/>
            </a:pPr>
            <a:r>
              <a:rPr lang="en-GB" sz="2400">
                <a:solidFill>
                  <a:srgbClr val="00AE00"/>
                </a:solidFill>
                <a:latin typeface="Arial Black" charset="0"/>
              </a:rPr>
              <a:t>GIAO </a:t>
            </a:r>
            <a:r>
              <a:rPr lang="en-GB" sz="2400">
                <a:solidFill>
                  <a:srgbClr val="00AE00"/>
                </a:solidFill>
                <a:latin typeface="Lucida Grande" charset="0"/>
              </a:rPr>
              <a:t>Ư</a:t>
            </a:r>
            <a:r>
              <a:rPr lang="en-GB" sz="2400">
                <a:solidFill>
                  <a:srgbClr val="00AE00"/>
                </a:solidFill>
                <a:latin typeface="Arial Black" charset="0"/>
              </a:rPr>
              <a:t>ỚC MỚI</a:t>
            </a:r>
          </a:p>
        </p:txBody>
      </p:sp>
      <p:sp>
        <p:nvSpPr>
          <p:cNvPr id="135203" name="Text Box 54"/>
          <p:cNvSpPr txBox="1">
            <a:spLocks noChangeArrowheads="1"/>
          </p:cNvSpPr>
          <p:nvPr/>
        </p:nvSpPr>
        <p:spPr bwMode="auto">
          <a:xfrm>
            <a:off x="4189413" y="4979988"/>
            <a:ext cx="4864100"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688"/>
              </a:spcBef>
              <a:buClr>
                <a:srgbClr val="00AE00"/>
              </a:buClr>
              <a:buSzPct val="100000"/>
            </a:pPr>
            <a:r>
              <a:rPr lang="en-GB" sz="2400">
                <a:solidFill>
                  <a:srgbClr val="00AE00"/>
                </a:solidFill>
                <a:latin typeface="Arial Black" charset="0"/>
              </a:rPr>
              <a:t>GIAO </a:t>
            </a:r>
            <a:r>
              <a:rPr lang="en-GB" sz="2400">
                <a:solidFill>
                  <a:srgbClr val="00AE00"/>
                </a:solidFill>
                <a:latin typeface="Lucida Grande" charset="0"/>
              </a:rPr>
              <a:t>Ư</a:t>
            </a:r>
            <a:r>
              <a:rPr lang="en-GB" sz="2400">
                <a:solidFill>
                  <a:srgbClr val="00AE00"/>
                </a:solidFill>
                <a:latin typeface="Arial Black" charset="0"/>
              </a:rPr>
              <a:t>ỚC </a:t>
            </a:r>
            <a:r>
              <a:rPr lang="en-GB" sz="2400">
                <a:solidFill>
                  <a:srgbClr val="00AE00"/>
                </a:solidFill>
                <a:latin typeface="Lucida Grande" charset="0"/>
              </a:rPr>
              <a:t>Đ</a:t>
            </a:r>
            <a:r>
              <a:rPr lang="en-GB" sz="2400">
                <a:solidFill>
                  <a:srgbClr val="00AE00"/>
                </a:solidFill>
                <a:latin typeface="Arial Black" charset="0"/>
              </a:rPr>
              <a:t>AVÍT</a:t>
            </a:r>
          </a:p>
        </p:txBody>
      </p:sp>
      <p:sp>
        <p:nvSpPr>
          <p:cNvPr id="135204" name="Rectangle 55"/>
          <p:cNvSpPr>
            <a:spLocks noChangeArrowheads="1"/>
          </p:cNvSpPr>
          <p:nvPr/>
        </p:nvSpPr>
        <p:spPr bwMode="auto">
          <a:xfrm rot="-3660000">
            <a:off x="5680869" y="1635919"/>
            <a:ext cx="1824038" cy="171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0" tIns="0" rIns="0" bIns="0">
            <a:spAutoFit/>
          </a:bodyPr>
          <a:lstStyle/>
          <a:p>
            <a:pPr eaLnBrk="0" hangingPunct="0">
              <a:lnSpc>
                <a:spcPct val="90000"/>
              </a:lnSpc>
              <a:buClr>
                <a:srgbClr val="FFEA18"/>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200" b="1">
                <a:solidFill>
                  <a:srgbClr val="FFEA18"/>
                </a:solidFill>
                <a:latin typeface="Arial" charset="0"/>
              </a:rPr>
              <a:t> TIỆC CƯỚI CHIÊN CON</a:t>
            </a:r>
          </a:p>
        </p:txBody>
      </p:sp>
      <p:sp>
        <p:nvSpPr>
          <p:cNvPr id="135205" name="Rectangle 56"/>
          <p:cNvSpPr>
            <a:spLocks noChangeArrowheads="1"/>
          </p:cNvSpPr>
          <p:nvPr/>
        </p:nvSpPr>
        <p:spPr bwMode="auto">
          <a:xfrm rot="-3660000">
            <a:off x="6000751" y="1377950"/>
            <a:ext cx="2470150" cy="155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0" tIns="0" rIns="0" bIns="0">
            <a:spAutoFit/>
          </a:bodyPr>
          <a:lstStyle/>
          <a:p>
            <a:pPr eaLnBrk="0" hangingPunct="0">
              <a:lnSpc>
                <a:spcPct val="80000"/>
              </a:lnSpc>
              <a:buClr>
                <a:srgbClr val="11B0C5"/>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200" b="1">
                <a:solidFill>
                  <a:srgbClr val="11B0C5"/>
                </a:solidFill>
                <a:latin typeface="Arial" charset="0"/>
              </a:rPr>
              <a:t>SỰ TÁI LÂM CỦA ĐẤNG CHRIST</a:t>
            </a:r>
          </a:p>
        </p:txBody>
      </p:sp>
      <p:sp>
        <p:nvSpPr>
          <p:cNvPr id="135206" name="Rectangle 57"/>
          <p:cNvSpPr>
            <a:spLocks noChangeArrowheads="1"/>
          </p:cNvSpPr>
          <p:nvPr/>
        </p:nvSpPr>
        <p:spPr bwMode="auto">
          <a:xfrm rot="-3660000">
            <a:off x="6190456" y="1023144"/>
            <a:ext cx="3224213" cy="155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0" tIns="0" rIns="0" bIns="0">
            <a:spAutoFit/>
          </a:bodyPr>
          <a:lstStyle/>
          <a:p>
            <a:pPr eaLnBrk="0" hangingPunct="0">
              <a:lnSpc>
                <a:spcPct val="80000"/>
              </a:lnSpc>
              <a:buClr>
                <a:srgbClr val="08F22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200" b="1">
                <a:solidFill>
                  <a:srgbClr val="08F220"/>
                </a:solidFill>
                <a:latin typeface="Arial" charset="0"/>
              </a:rPr>
              <a:t>UY QUYỀN CỦA ĐẤNG CHRIST TRÊN ĐẤT</a:t>
            </a:r>
          </a:p>
        </p:txBody>
      </p:sp>
      <p:sp>
        <p:nvSpPr>
          <p:cNvPr id="135207" name="Rectangle 58"/>
          <p:cNvSpPr>
            <a:spLocks noChangeArrowheads="1"/>
          </p:cNvSpPr>
          <p:nvPr/>
        </p:nvSpPr>
        <p:spPr bwMode="auto">
          <a:xfrm rot="-3660000">
            <a:off x="6886575" y="1554163"/>
            <a:ext cx="1879600" cy="171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0" tIns="0" rIns="0" bIns="0">
            <a:spAutoFit/>
          </a:bodyPr>
          <a:lstStyle/>
          <a:p>
            <a:pPr eaLnBrk="0" hangingPunct="0">
              <a:lnSpc>
                <a:spcPct val="90000"/>
              </a:lnSpc>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200" b="1">
                <a:solidFill>
                  <a:srgbClr val="FFFFFF"/>
                </a:solidFill>
                <a:latin typeface="Arial" charset="0"/>
              </a:rPr>
              <a:t>TÒA ÁN TRẮNG VÀ LỚN</a:t>
            </a:r>
          </a:p>
        </p:txBody>
      </p:sp>
      <p:sp>
        <p:nvSpPr>
          <p:cNvPr id="135208" name="Rectangle 59"/>
          <p:cNvSpPr>
            <a:spLocks noChangeArrowheads="1"/>
          </p:cNvSpPr>
          <p:nvPr/>
        </p:nvSpPr>
        <p:spPr bwMode="auto">
          <a:xfrm rot="-3660000">
            <a:off x="7461250" y="1741488"/>
            <a:ext cx="1482725" cy="155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0" tIns="0" rIns="0" bIns="0">
            <a:spAutoFit/>
          </a:bodyPr>
          <a:lstStyle/>
          <a:p>
            <a:pPr eaLnBrk="0" hangingPunct="0">
              <a:lnSpc>
                <a:spcPct val="80000"/>
              </a:lnSpc>
              <a:buClr>
                <a:srgbClr val="F87B57"/>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200" b="1">
                <a:solidFill>
                  <a:srgbClr val="F87B57"/>
                </a:solidFill>
                <a:latin typeface="Arial" charset="0"/>
              </a:rPr>
              <a:t>TRỜI MỚI ĐẤT MỚI</a:t>
            </a:r>
          </a:p>
        </p:txBody>
      </p:sp>
      <p:grpSp>
        <p:nvGrpSpPr>
          <p:cNvPr id="135209" name="Group 60"/>
          <p:cNvGrpSpPr>
            <a:grpSpLocks/>
          </p:cNvGrpSpPr>
          <p:nvPr/>
        </p:nvGrpSpPr>
        <p:grpSpPr bwMode="auto">
          <a:xfrm>
            <a:off x="2111375" y="2506663"/>
            <a:ext cx="5861050" cy="4468812"/>
            <a:chOff x="1330" y="1579"/>
            <a:chExt cx="3692" cy="2815"/>
          </a:xfrm>
        </p:grpSpPr>
        <p:grpSp>
          <p:nvGrpSpPr>
            <p:cNvPr id="135240" name="Group 61"/>
            <p:cNvGrpSpPr>
              <a:grpSpLocks/>
            </p:cNvGrpSpPr>
            <p:nvPr/>
          </p:nvGrpSpPr>
          <p:grpSpPr bwMode="auto">
            <a:xfrm>
              <a:off x="1330" y="1579"/>
              <a:ext cx="3674" cy="169"/>
              <a:chOff x="1330" y="1579"/>
              <a:chExt cx="3674" cy="169"/>
            </a:xfrm>
          </p:grpSpPr>
          <p:sp>
            <p:nvSpPr>
              <p:cNvPr id="74814" name="AutoShape 62"/>
              <p:cNvSpPr>
                <a:spLocks noChangeArrowheads="1"/>
              </p:cNvSpPr>
              <p:nvPr/>
            </p:nvSpPr>
            <p:spPr bwMode="auto">
              <a:xfrm rot="-1860000">
                <a:off x="1351" y="1614"/>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74815" name="AutoShape 63"/>
              <p:cNvSpPr>
                <a:spLocks noChangeArrowheads="1"/>
              </p:cNvSpPr>
              <p:nvPr/>
            </p:nvSpPr>
            <p:spPr bwMode="auto">
              <a:xfrm rot="-1860000">
                <a:off x="1600" y="1621"/>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74816" name="AutoShape 64"/>
              <p:cNvSpPr>
                <a:spLocks noChangeArrowheads="1"/>
              </p:cNvSpPr>
              <p:nvPr/>
            </p:nvSpPr>
            <p:spPr bwMode="auto">
              <a:xfrm rot="-1860000">
                <a:off x="1857" y="1621"/>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74817" name="AutoShape 65"/>
              <p:cNvSpPr>
                <a:spLocks noChangeArrowheads="1"/>
              </p:cNvSpPr>
              <p:nvPr/>
            </p:nvSpPr>
            <p:spPr bwMode="auto">
              <a:xfrm rot="-1860000">
                <a:off x="2108" y="1621"/>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74818" name="AutoShape 66"/>
              <p:cNvSpPr>
                <a:spLocks noChangeArrowheads="1"/>
              </p:cNvSpPr>
              <p:nvPr/>
            </p:nvSpPr>
            <p:spPr bwMode="auto">
              <a:xfrm rot="-1860000">
                <a:off x="2345" y="1616"/>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74819" name="AutoShape 67"/>
              <p:cNvSpPr>
                <a:spLocks noChangeArrowheads="1"/>
              </p:cNvSpPr>
              <p:nvPr/>
            </p:nvSpPr>
            <p:spPr bwMode="auto">
              <a:xfrm rot="-1860000">
                <a:off x="2609" y="1603"/>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74820" name="AutoShape 68"/>
              <p:cNvSpPr>
                <a:spLocks noChangeArrowheads="1"/>
              </p:cNvSpPr>
              <p:nvPr/>
            </p:nvSpPr>
            <p:spPr bwMode="auto">
              <a:xfrm rot="-1860000">
                <a:off x="2859" y="1608"/>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74821" name="AutoShape 69"/>
              <p:cNvSpPr>
                <a:spLocks noChangeArrowheads="1"/>
              </p:cNvSpPr>
              <p:nvPr/>
            </p:nvSpPr>
            <p:spPr bwMode="auto">
              <a:xfrm rot="-1860000">
                <a:off x="3107" y="1608"/>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74822" name="AutoShape 70"/>
              <p:cNvSpPr>
                <a:spLocks noChangeArrowheads="1"/>
              </p:cNvSpPr>
              <p:nvPr/>
            </p:nvSpPr>
            <p:spPr bwMode="auto">
              <a:xfrm rot="-1860000">
                <a:off x="3362" y="1608"/>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74823" name="AutoShape 71"/>
              <p:cNvSpPr>
                <a:spLocks noChangeArrowheads="1"/>
              </p:cNvSpPr>
              <p:nvPr/>
            </p:nvSpPr>
            <p:spPr bwMode="auto">
              <a:xfrm rot="-1860000">
                <a:off x="3639" y="1608"/>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74824" name="AutoShape 72"/>
              <p:cNvSpPr>
                <a:spLocks noChangeArrowheads="1"/>
              </p:cNvSpPr>
              <p:nvPr/>
            </p:nvSpPr>
            <p:spPr bwMode="auto">
              <a:xfrm rot="-1860000">
                <a:off x="3879" y="1606"/>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74825" name="AutoShape 73"/>
              <p:cNvSpPr>
                <a:spLocks noChangeArrowheads="1"/>
              </p:cNvSpPr>
              <p:nvPr/>
            </p:nvSpPr>
            <p:spPr bwMode="auto">
              <a:xfrm rot="-1860000">
                <a:off x="4157" y="1607"/>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74826" name="AutoShape 74"/>
              <p:cNvSpPr>
                <a:spLocks noChangeArrowheads="1"/>
              </p:cNvSpPr>
              <p:nvPr/>
            </p:nvSpPr>
            <p:spPr bwMode="auto">
              <a:xfrm rot="-1860000">
                <a:off x="4404" y="1608"/>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74827" name="AutoShape 75"/>
              <p:cNvSpPr>
                <a:spLocks noChangeArrowheads="1"/>
              </p:cNvSpPr>
              <p:nvPr/>
            </p:nvSpPr>
            <p:spPr bwMode="auto">
              <a:xfrm rot="-1860000">
                <a:off x="4655" y="1610"/>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74828" name="AutoShape 76"/>
              <p:cNvSpPr>
                <a:spLocks noChangeArrowheads="1"/>
              </p:cNvSpPr>
              <p:nvPr/>
            </p:nvSpPr>
            <p:spPr bwMode="auto">
              <a:xfrm rot="-1860000">
                <a:off x="4885" y="1597"/>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grpSp>
        <p:grpSp>
          <p:nvGrpSpPr>
            <p:cNvPr id="135241" name="Group 77"/>
            <p:cNvGrpSpPr>
              <a:grpSpLocks/>
            </p:cNvGrpSpPr>
            <p:nvPr/>
          </p:nvGrpSpPr>
          <p:grpSpPr bwMode="auto">
            <a:xfrm>
              <a:off x="1349" y="4246"/>
              <a:ext cx="3674" cy="148"/>
              <a:chOff x="1349" y="4246"/>
              <a:chExt cx="3674" cy="148"/>
            </a:xfrm>
          </p:grpSpPr>
          <p:sp>
            <p:nvSpPr>
              <p:cNvPr id="74830" name="AutoShape 78"/>
              <p:cNvSpPr>
                <a:spLocks noChangeArrowheads="1"/>
              </p:cNvSpPr>
              <p:nvPr/>
            </p:nvSpPr>
            <p:spPr bwMode="auto">
              <a:xfrm rot="-9120000">
                <a:off x="1369" y="4262"/>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74831" name="AutoShape 79"/>
              <p:cNvSpPr>
                <a:spLocks noChangeArrowheads="1"/>
              </p:cNvSpPr>
              <p:nvPr/>
            </p:nvSpPr>
            <p:spPr bwMode="auto">
              <a:xfrm rot="-9120000">
                <a:off x="1615"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74832" name="AutoShape 80"/>
              <p:cNvSpPr>
                <a:spLocks noChangeArrowheads="1"/>
              </p:cNvSpPr>
              <p:nvPr/>
            </p:nvSpPr>
            <p:spPr bwMode="auto">
              <a:xfrm rot="-9120000">
                <a:off x="1877"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74833" name="AutoShape 81"/>
              <p:cNvSpPr>
                <a:spLocks noChangeArrowheads="1"/>
              </p:cNvSpPr>
              <p:nvPr/>
            </p:nvSpPr>
            <p:spPr bwMode="auto">
              <a:xfrm rot="-9120000">
                <a:off x="2132"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74834" name="AutoShape 82"/>
              <p:cNvSpPr>
                <a:spLocks noChangeArrowheads="1"/>
              </p:cNvSpPr>
              <p:nvPr/>
            </p:nvSpPr>
            <p:spPr bwMode="auto">
              <a:xfrm rot="-9120000">
                <a:off x="2366"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74835" name="AutoShape 83"/>
              <p:cNvSpPr>
                <a:spLocks noChangeArrowheads="1"/>
              </p:cNvSpPr>
              <p:nvPr/>
            </p:nvSpPr>
            <p:spPr bwMode="auto">
              <a:xfrm rot="-9120000">
                <a:off x="2627" y="4273"/>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74836" name="AutoShape 84"/>
              <p:cNvSpPr>
                <a:spLocks noChangeArrowheads="1"/>
              </p:cNvSpPr>
              <p:nvPr/>
            </p:nvSpPr>
            <p:spPr bwMode="auto">
              <a:xfrm rot="-9120000">
                <a:off x="2887"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74837" name="AutoShape 85"/>
              <p:cNvSpPr>
                <a:spLocks noChangeArrowheads="1"/>
              </p:cNvSpPr>
              <p:nvPr/>
            </p:nvSpPr>
            <p:spPr bwMode="auto">
              <a:xfrm rot="-9120000">
                <a:off x="3128" y="4269"/>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74838" name="AutoShape 86"/>
              <p:cNvSpPr>
                <a:spLocks noChangeArrowheads="1"/>
              </p:cNvSpPr>
              <p:nvPr/>
            </p:nvSpPr>
            <p:spPr bwMode="auto">
              <a:xfrm rot="-9120000">
                <a:off x="3644"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74839" name="AutoShape 87"/>
              <p:cNvSpPr>
                <a:spLocks noChangeArrowheads="1"/>
              </p:cNvSpPr>
              <p:nvPr/>
            </p:nvSpPr>
            <p:spPr bwMode="auto">
              <a:xfrm rot="-9120000">
                <a:off x="3392"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74840" name="AutoShape 88"/>
              <p:cNvSpPr>
                <a:spLocks noChangeArrowheads="1"/>
              </p:cNvSpPr>
              <p:nvPr/>
            </p:nvSpPr>
            <p:spPr bwMode="auto">
              <a:xfrm rot="-9120000">
                <a:off x="3899" y="4273"/>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74841" name="AutoShape 89"/>
              <p:cNvSpPr>
                <a:spLocks noChangeArrowheads="1"/>
              </p:cNvSpPr>
              <p:nvPr/>
            </p:nvSpPr>
            <p:spPr bwMode="auto">
              <a:xfrm rot="-9120000">
                <a:off x="4187"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74842" name="AutoShape 90"/>
              <p:cNvSpPr>
                <a:spLocks noChangeArrowheads="1"/>
              </p:cNvSpPr>
              <p:nvPr/>
            </p:nvSpPr>
            <p:spPr bwMode="auto">
              <a:xfrm rot="-9120000">
                <a:off x="4436" y="4278"/>
                <a:ext cx="92" cy="102"/>
              </a:xfrm>
              <a:prstGeom prst="can">
                <a:avLst>
                  <a:gd name="adj" fmla="val 20721"/>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74843" name="AutoShape 91"/>
              <p:cNvSpPr>
                <a:spLocks noChangeArrowheads="1"/>
              </p:cNvSpPr>
              <p:nvPr/>
            </p:nvSpPr>
            <p:spPr bwMode="auto">
              <a:xfrm rot="-9120000">
                <a:off x="4683"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74844" name="AutoShape 92"/>
              <p:cNvSpPr>
                <a:spLocks noChangeArrowheads="1"/>
              </p:cNvSpPr>
              <p:nvPr/>
            </p:nvSpPr>
            <p:spPr bwMode="auto">
              <a:xfrm rot="-9120000">
                <a:off x="4915"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grpSp>
      </p:grpSp>
      <p:sp>
        <p:nvSpPr>
          <p:cNvPr id="135210" name="Text Box 93"/>
          <p:cNvSpPr txBox="1">
            <a:spLocks noChangeArrowheads="1"/>
          </p:cNvSpPr>
          <p:nvPr/>
        </p:nvSpPr>
        <p:spPr bwMode="auto">
          <a:xfrm>
            <a:off x="5219700" y="1811338"/>
            <a:ext cx="874713" cy="1263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415344" tIns="207671" rIns="415344" bIns="207671">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3313"/>
              </a:spcBef>
              <a:buClr>
                <a:srgbClr val="FFFFFF"/>
              </a:buClr>
              <a:buSzPct val="100000"/>
            </a:pPr>
            <a:r>
              <a:rPr lang="en-GB" sz="5300" b="1">
                <a:solidFill>
                  <a:srgbClr val="FFFFFF"/>
                </a:solidFill>
              </a:rPr>
              <a:t>G</a:t>
            </a:r>
          </a:p>
        </p:txBody>
      </p:sp>
      <p:sp>
        <p:nvSpPr>
          <p:cNvPr id="135211" name="Rectangle 94"/>
          <p:cNvSpPr>
            <a:spLocks noChangeArrowheads="1"/>
          </p:cNvSpPr>
          <p:nvPr/>
        </p:nvSpPr>
        <p:spPr bwMode="auto">
          <a:xfrm>
            <a:off x="2522538" y="1536700"/>
            <a:ext cx="1490662" cy="105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415344" tIns="207671" rIns="415344" bIns="207671">
            <a:spAutoFit/>
          </a:bodyPr>
          <a:lstStyle/>
          <a:p>
            <a:pPr eaLnBrk="0" hangingPunct="0">
              <a:buClr>
                <a:srgbClr val="FFEA18"/>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4000" b="1" i="1">
                <a:solidFill>
                  <a:srgbClr val="FFEA18"/>
                </a:solidFill>
              </a:rPr>
              <a:t>4N</a:t>
            </a:r>
          </a:p>
        </p:txBody>
      </p:sp>
      <p:sp>
        <p:nvSpPr>
          <p:cNvPr id="135212" name="Rectangle 95"/>
          <p:cNvSpPr>
            <a:spLocks noChangeArrowheads="1"/>
          </p:cNvSpPr>
          <p:nvPr/>
        </p:nvSpPr>
        <p:spPr bwMode="auto">
          <a:xfrm>
            <a:off x="3763963" y="1520825"/>
            <a:ext cx="1685925" cy="105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415344" tIns="207671" rIns="415344" bIns="207671">
            <a:spAutoFit/>
          </a:bodyPr>
          <a:lstStyle/>
          <a:p>
            <a:pPr eaLnBrk="0" hangingPunct="0">
              <a:buClr>
                <a:srgbClr val="FFEA18"/>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4000" b="1" i="1">
                <a:solidFill>
                  <a:srgbClr val="FFEA18"/>
                </a:solidFill>
              </a:rPr>
              <a:t> 3X</a:t>
            </a:r>
          </a:p>
        </p:txBody>
      </p:sp>
      <p:grpSp>
        <p:nvGrpSpPr>
          <p:cNvPr id="135213" name="Group 96"/>
          <p:cNvGrpSpPr>
            <a:grpSpLocks/>
          </p:cNvGrpSpPr>
          <p:nvPr/>
        </p:nvGrpSpPr>
        <p:grpSpPr bwMode="auto">
          <a:xfrm>
            <a:off x="1658938" y="2114550"/>
            <a:ext cx="4059237" cy="863600"/>
            <a:chOff x="1045" y="1332"/>
            <a:chExt cx="2557" cy="544"/>
          </a:xfrm>
        </p:grpSpPr>
        <p:grpSp>
          <p:nvGrpSpPr>
            <p:cNvPr id="135230" name="Group 97"/>
            <p:cNvGrpSpPr>
              <a:grpSpLocks/>
            </p:cNvGrpSpPr>
            <p:nvPr/>
          </p:nvGrpSpPr>
          <p:grpSpPr bwMode="auto">
            <a:xfrm>
              <a:off x="1045" y="1332"/>
              <a:ext cx="2294" cy="544"/>
              <a:chOff x="1045" y="1332"/>
              <a:chExt cx="2294" cy="544"/>
            </a:xfrm>
          </p:grpSpPr>
          <p:sp>
            <p:nvSpPr>
              <p:cNvPr id="135232" name="Rectangle 98"/>
              <p:cNvSpPr>
                <a:spLocks noChangeArrowheads="1"/>
              </p:cNvSpPr>
              <p:nvPr/>
            </p:nvSpPr>
            <p:spPr bwMode="auto">
              <a:xfrm>
                <a:off x="1045" y="1337"/>
                <a:ext cx="532" cy="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415440" tIns="207720" rIns="415440" bIns="207720">
                <a:spAutoFit/>
              </a:bodyPr>
              <a:lstStyle/>
              <a:p>
                <a:pPr eaLnBrk="0" hangingPunct="0">
                  <a:buClr>
                    <a:srgbClr val="F09F32"/>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700" b="1">
                    <a:solidFill>
                      <a:srgbClr val="F09F32"/>
                    </a:solidFill>
                  </a:rPr>
                  <a:t>S</a:t>
                </a:r>
              </a:p>
            </p:txBody>
          </p:sp>
          <p:sp>
            <p:nvSpPr>
              <p:cNvPr id="135233" name="Rectangle 99"/>
              <p:cNvSpPr>
                <a:spLocks noChangeArrowheads="1"/>
              </p:cNvSpPr>
              <p:nvPr/>
            </p:nvSpPr>
            <p:spPr bwMode="auto">
              <a:xfrm>
                <a:off x="1296" y="1337"/>
                <a:ext cx="532" cy="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415440" tIns="207720" rIns="415440" bIns="207720">
                <a:spAutoFit/>
              </a:bodyPr>
              <a:lstStyle/>
              <a:p>
                <a:pPr eaLnBrk="0" hangingPunct="0">
                  <a:buClr>
                    <a:srgbClr val="FC030C"/>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700" b="1">
                    <a:solidFill>
                      <a:srgbClr val="FC030C"/>
                    </a:solidFill>
                  </a:rPr>
                  <a:t>A</a:t>
                </a:r>
              </a:p>
            </p:txBody>
          </p:sp>
          <p:sp>
            <p:nvSpPr>
              <p:cNvPr id="135234" name="Rectangle 100"/>
              <p:cNvSpPr>
                <a:spLocks noChangeArrowheads="1"/>
              </p:cNvSpPr>
              <p:nvPr/>
            </p:nvSpPr>
            <p:spPr bwMode="auto">
              <a:xfrm>
                <a:off x="1558" y="1339"/>
                <a:ext cx="527" cy="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415440" tIns="207720" rIns="415440" bIns="207720">
                <a:spAutoFit/>
              </a:bodyPr>
              <a:lstStyle/>
              <a:p>
                <a:pPr eaLnBrk="0" hangingPunct="0">
                  <a:buClr>
                    <a:srgbClr val="FC030C"/>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700" b="1">
                    <a:solidFill>
                      <a:srgbClr val="FC030C"/>
                    </a:solidFill>
                  </a:rPr>
                  <a:t>G</a:t>
                </a:r>
              </a:p>
            </p:txBody>
          </p:sp>
          <p:sp>
            <p:nvSpPr>
              <p:cNvPr id="135235" name="Rectangle 101"/>
              <p:cNvSpPr>
                <a:spLocks noChangeArrowheads="1"/>
              </p:cNvSpPr>
              <p:nvPr/>
            </p:nvSpPr>
            <p:spPr bwMode="auto">
              <a:xfrm>
                <a:off x="1809" y="1337"/>
                <a:ext cx="532" cy="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415440" tIns="207720" rIns="415440" bIns="207720">
                <a:spAutoFit/>
              </a:bodyPr>
              <a:lstStyle/>
              <a:p>
                <a:pPr eaLnBrk="0" hangingPunct="0">
                  <a:buClr>
                    <a:srgbClr val="FC030C"/>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700" b="1">
                    <a:solidFill>
                      <a:srgbClr val="FC030C"/>
                    </a:solidFill>
                  </a:rPr>
                  <a:t>M</a:t>
                </a:r>
              </a:p>
            </p:txBody>
          </p:sp>
          <p:sp>
            <p:nvSpPr>
              <p:cNvPr id="135236" name="Rectangle 102"/>
              <p:cNvSpPr>
                <a:spLocks noChangeArrowheads="1"/>
              </p:cNvSpPr>
              <p:nvPr/>
            </p:nvSpPr>
            <p:spPr bwMode="auto">
              <a:xfrm>
                <a:off x="2054" y="1332"/>
                <a:ext cx="529" cy="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415440" tIns="207720" rIns="415440" bIns="207720">
                <a:spAutoFit/>
              </a:bodyPr>
              <a:lstStyle/>
              <a:p>
                <a:pPr eaLnBrk="0" hangingPunct="0">
                  <a:buClr>
                    <a:srgbClr val="FC030C"/>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700" b="1">
                    <a:solidFill>
                      <a:srgbClr val="FC030C"/>
                    </a:solidFill>
                  </a:rPr>
                  <a:t>G</a:t>
                </a:r>
              </a:p>
            </p:txBody>
          </p:sp>
          <p:sp>
            <p:nvSpPr>
              <p:cNvPr id="135237" name="Rectangle 103"/>
              <p:cNvSpPr>
                <a:spLocks noChangeArrowheads="1"/>
              </p:cNvSpPr>
              <p:nvPr/>
            </p:nvSpPr>
            <p:spPr bwMode="auto">
              <a:xfrm>
                <a:off x="2318" y="1341"/>
                <a:ext cx="529" cy="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415440" tIns="207720" rIns="415440" bIns="207720">
                <a:spAutoFit/>
              </a:bodyPr>
              <a:lstStyle/>
              <a:p>
                <a:pPr eaLnBrk="0" hangingPunct="0">
                  <a:buClr>
                    <a:srgbClr val="08F22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700" b="1">
                    <a:solidFill>
                      <a:srgbClr val="08F220"/>
                    </a:solidFill>
                  </a:rPr>
                  <a:t>V</a:t>
                </a:r>
              </a:p>
            </p:txBody>
          </p:sp>
          <p:sp>
            <p:nvSpPr>
              <p:cNvPr id="135238" name="Rectangle 104"/>
              <p:cNvSpPr>
                <a:spLocks noChangeArrowheads="1"/>
              </p:cNvSpPr>
              <p:nvPr/>
            </p:nvSpPr>
            <p:spPr bwMode="auto">
              <a:xfrm>
                <a:off x="2558" y="1341"/>
                <a:ext cx="527" cy="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415440" tIns="207720" rIns="415440" bIns="207720">
                <a:spAutoFit/>
              </a:bodyPr>
              <a:lstStyle/>
              <a:p>
                <a:pPr eaLnBrk="0" hangingPunct="0">
                  <a:buClr>
                    <a:srgbClr val="08F22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700" b="1">
                    <a:solidFill>
                      <a:srgbClr val="08F220"/>
                    </a:solidFill>
                  </a:rPr>
                  <a:t>H</a:t>
                </a:r>
              </a:p>
            </p:txBody>
          </p:sp>
          <p:sp>
            <p:nvSpPr>
              <p:cNvPr id="135239" name="Rectangle 105"/>
              <p:cNvSpPr>
                <a:spLocks noChangeArrowheads="1"/>
              </p:cNvSpPr>
              <p:nvPr/>
            </p:nvSpPr>
            <p:spPr bwMode="auto">
              <a:xfrm>
                <a:off x="2812" y="1350"/>
                <a:ext cx="527" cy="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415440" tIns="207720" rIns="415440" bIns="207720">
                <a:spAutoFit/>
              </a:bodyPr>
              <a:lstStyle/>
              <a:p>
                <a:pPr eaLnBrk="0" hangingPunct="0">
                  <a:buClr>
                    <a:srgbClr val="08F22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700" b="1">
                    <a:solidFill>
                      <a:srgbClr val="08F220"/>
                    </a:solidFill>
                  </a:rPr>
                  <a:t>L</a:t>
                </a:r>
              </a:p>
            </p:txBody>
          </p:sp>
        </p:grpSp>
        <p:sp>
          <p:nvSpPr>
            <p:cNvPr id="135231" name="Rectangle 106"/>
            <p:cNvSpPr>
              <a:spLocks noChangeArrowheads="1"/>
            </p:cNvSpPr>
            <p:nvPr/>
          </p:nvSpPr>
          <p:spPr bwMode="auto">
            <a:xfrm>
              <a:off x="3075" y="1342"/>
              <a:ext cx="527" cy="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415440" tIns="207720" rIns="415440" bIns="207720">
              <a:spAutoFit/>
            </a:bodyPr>
            <a:lstStyle/>
            <a:p>
              <a:pPr eaLnBrk="0" hangingPunct="0">
                <a:buClr>
                  <a:srgbClr val="11B0C5"/>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700" b="1">
                  <a:solidFill>
                    <a:srgbClr val="11B0C5"/>
                  </a:solidFill>
                </a:rPr>
                <a:t>S</a:t>
              </a:r>
            </a:p>
          </p:txBody>
        </p:sp>
      </p:grpSp>
      <p:grpSp>
        <p:nvGrpSpPr>
          <p:cNvPr id="135214" name="Group 107"/>
          <p:cNvGrpSpPr>
            <a:grpSpLocks/>
          </p:cNvGrpSpPr>
          <p:nvPr/>
        </p:nvGrpSpPr>
        <p:grpSpPr bwMode="auto">
          <a:xfrm>
            <a:off x="3432175" y="717550"/>
            <a:ext cx="874713" cy="1558925"/>
            <a:chOff x="2162" y="452"/>
            <a:chExt cx="551" cy="982"/>
          </a:xfrm>
        </p:grpSpPr>
        <p:sp>
          <p:nvSpPr>
            <p:cNvPr id="135228" name="Text Box 108"/>
            <p:cNvSpPr txBox="1">
              <a:spLocks noChangeArrowheads="1"/>
            </p:cNvSpPr>
            <p:nvPr/>
          </p:nvSpPr>
          <p:spPr bwMode="auto">
            <a:xfrm>
              <a:off x="2162" y="452"/>
              <a:ext cx="551" cy="9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415440" tIns="207720" rIns="415440" bIns="20772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4625"/>
                </a:spcBef>
                <a:buClr>
                  <a:srgbClr val="FF262D"/>
                </a:buClr>
                <a:buSzPct val="100000"/>
              </a:pPr>
              <a:r>
                <a:rPr lang="en-GB" sz="7400" b="1" i="1">
                  <a:solidFill>
                    <a:srgbClr val="FF262D"/>
                  </a:solidFill>
                </a:rPr>
                <a:t>7</a:t>
              </a:r>
            </a:p>
          </p:txBody>
        </p:sp>
        <p:sp>
          <p:nvSpPr>
            <p:cNvPr id="135229" name="Line 109"/>
            <p:cNvSpPr>
              <a:spLocks noChangeShapeType="1"/>
            </p:cNvSpPr>
            <p:nvPr/>
          </p:nvSpPr>
          <p:spPr bwMode="auto">
            <a:xfrm>
              <a:off x="2291" y="719"/>
              <a:ext cx="149" cy="1"/>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74862" name="Line 110"/>
          <p:cNvSpPr>
            <a:spLocks noChangeShapeType="1"/>
          </p:cNvSpPr>
          <p:nvPr/>
        </p:nvSpPr>
        <p:spPr bwMode="auto">
          <a:xfrm>
            <a:off x="3975100" y="1543050"/>
            <a:ext cx="330200" cy="1588"/>
          </a:xfrm>
          <a:prstGeom prst="line">
            <a:avLst/>
          </a:prstGeom>
          <a:noFill/>
          <a:ln w="76320">
            <a:solidFill>
              <a:srgbClr val="FF262D"/>
            </a:solidFill>
            <a:miter lim="800000"/>
            <a:headEnd/>
            <a:tailEnd/>
          </a:ln>
          <a:effectLst>
            <a:outerShdw dist="17819" dir="2700000"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74863" name="Rectangle 111"/>
          <p:cNvSpPr>
            <a:spLocks noChangeArrowheads="1"/>
          </p:cNvSpPr>
          <p:nvPr/>
        </p:nvSpPr>
        <p:spPr bwMode="auto">
          <a:xfrm>
            <a:off x="4043363" y="2311400"/>
            <a:ext cx="1211262" cy="490538"/>
          </a:xfrm>
          <a:prstGeom prst="rect">
            <a:avLst/>
          </a:prstGeom>
          <a:noFill/>
          <a:ln w="57240">
            <a:solidFill>
              <a:srgbClr val="FDDC07"/>
            </a:solidFill>
            <a:miter lim="800000"/>
            <a:headEnd/>
            <a:tailEnd/>
          </a:ln>
          <a:effectLst>
            <a:outerShdw dist="17819"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74864" name="Rectangle 112"/>
          <p:cNvSpPr>
            <a:spLocks noChangeArrowheads="1"/>
          </p:cNvSpPr>
          <p:nvPr/>
        </p:nvSpPr>
        <p:spPr bwMode="auto">
          <a:xfrm>
            <a:off x="2382838" y="2312988"/>
            <a:ext cx="1566862" cy="490537"/>
          </a:xfrm>
          <a:prstGeom prst="rect">
            <a:avLst/>
          </a:prstGeom>
          <a:noFill/>
          <a:ln w="57240">
            <a:solidFill>
              <a:srgbClr val="FDDC07"/>
            </a:solidFill>
            <a:miter lim="800000"/>
            <a:headEnd/>
            <a:tailEnd/>
          </a:ln>
          <a:effectLst>
            <a:outerShdw dist="17819"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74866" name="Rectangle 114"/>
          <p:cNvSpPr>
            <a:spLocks noChangeArrowheads="1"/>
          </p:cNvSpPr>
          <p:nvPr/>
        </p:nvSpPr>
        <p:spPr bwMode="auto">
          <a:xfrm rot="17940000">
            <a:off x="-168274" y="4187825"/>
            <a:ext cx="3986212" cy="414337"/>
          </a:xfrm>
          <a:prstGeom prst="rect">
            <a:avLst/>
          </a:prstGeom>
          <a:gradFill rotWithShape="0">
            <a:gsLst>
              <a:gs pos="0">
                <a:srgbClr val="001300"/>
              </a:gs>
              <a:gs pos="50000">
                <a:srgbClr val="00AE00"/>
              </a:gs>
              <a:gs pos="100000">
                <a:srgbClr val="001300"/>
              </a:gs>
            </a:gsLst>
            <a:lin ang="5400000" scaled="1"/>
          </a:gradFill>
          <a:ln w="9525">
            <a:noFill/>
            <a:round/>
            <a:headEnd/>
            <a:tailEnd/>
          </a:ln>
          <a:effectLst>
            <a:outerShdw dist="144799" dir="20683194" algn="ctr" rotWithShape="0">
              <a:srgbClr val="808080"/>
            </a:outerShdw>
          </a:effectLst>
        </p:spPr>
        <p:txBody>
          <a:bodyPr lIns="0" tIns="0" rIns="0" bIns="0">
            <a:spAutoFit/>
          </a:bodyPr>
          <a:lstStyle/>
          <a:p>
            <a:pPr algn="ctr" defTabSz="457093" eaLnBrk="0" hangingPunct="0">
              <a:buClr>
                <a:srgbClr val="FFFFFF"/>
              </a:buClr>
              <a:buSzPct val="100000"/>
              <a:tabLst>
                <a:tab pos="0" algn="l"/>
                <a:tab pos="914187" algn="l"/>
                <a:tab pos="1828372" algn="l"/>
                <a:tab pos="2742560" algn="l"/>
                <a:tab pos="3656744" algn="l"/>
                <a:tab pos="4570932" algn="l"/>
                <a:tab pos="5485116" algn="l"/>
                <a:tab pos="6399304" algn="l"/>
                <a:tab pos="7313488" algn="l"/>
                <a:tab pos="8227676" algn="l"/>
                <a:tab pos="9141862" algn="l"/>
                <a:tab pos="10056048" algn="l"/>
              </a:tabLst>
              <a:defRPr/>
            </a:pPr>
            <a:r>
              <a:rPr lang="en-GB" sz="2700" b="1" dirty="0">
                <a:solidFill>
                  <a:srgbClr val="FFFFFF"/>
                </a:solidFill>
                <a:latin typeface="Arial" charset="0"/>
                <a:ea typeface="MS Gothic" charset="-128"/>
                <a:cs typeface="+mn-cs"/>
              </a:rPr>
              <a:t> TIỆC CƯỚI CHIÊN CON </a:t>
            </a:r>
          </a:p>
        </p:txBody>
      </p:sp>
      <p:sp>
        <p:nvSpPr>
          <p:cNvPr id="74867" name="Rectangle 115"/>
          <p:cNvSpPr>
            <a:spLocks noChangeArrowheads="1"/>
          </p:cNvSpPr>
          <p:nvPr/>
        </p:nvSpPr>
        <p:spPr bwMode="auto">
          <a:xfrm rot="17940000">
            <a:off x="1695450" y="4089401"/>
            <a:ext cx="3914775" cy="831850"/>
          </a:xfrm>
          <a:prstGeom prst="rect">
            <a:avLst/>
          </a:prstGeom>
          <a:gradFill rotWithShape="0">
            <a:gsLst>
              <a:gs pos="0">
                <a:srgbClr val="001300"/>
              </a:gs>
              <a:gs pos="50000">
                <a:srgbClr val="00AE00"/>
              </a:gs>
              <a:gs pos="100000">
                <a:srgbClr val="001300"/>
              </a:gs>
            </a:gsLst>
            <a:lin ang="5400000" scaled="1"/>
          </a:gradFill>
          <a:ln w="9525">
            <a:noFill/>
            <a:round/>
            <a:headEnd/>
            <a:tailEnd/>
          </a:ln>
          <a:effectLst>
            <a:outerShdw dist="144799" dir="20683194" algn="ctr" rotWithShape="0">
              <a:srgbClr val="808080"/>
            </a:outerShdw>
          </a:effectLst>
        </p:spPr>
        <p:txBody>
          <a:bodyPr lIns="0" tIns="0" rIns="0" bIns="0">
            <a:spAutoFit/>
          </a:bodyPr>
          <a:lstStyle/>
          <a:p>
            <a:pPr algn="ctr" defTabSz="457093" eaLnBrk="0" hangingPunct="0">
              <a:buClr>
                <a:srgbClr val="FFFFFF"/>
              </a:buClr>
              <a:buSzPct val="100000"/>
              <a:tabLst>
                <a:tab pos="0" algn="l"/>
                <a:tab pos="914187" algn="l"/>
                <a:tab pos="1828372" algn="l"/>
                <a:tab pos="2742560" algn="l"/>
                <a:tab pos="3656744" algn="l"/>
                <a:tab pos="4570932" algn="l"/>
                <a:tab pos="5485116" algn="l"/>
                <a:tab pos="6399304" algn="l"/>
                <a:tab pos="7313488" algn="l"/>
                <a:tab pos="8227676" algn="l"/>
                <a:tab pos="9141862" algn="l"/>
                <a:tab pos="10056048" algn="l"/>
              </a:tabLst>
              <a:defRPr/>
            </a:pPr>
            <a:r>
              <a:rPr lang="en-GB" sz="2700" b="1">
                <a:solidFill>
                  <a:srgbClr val="FFFFFF"/>
                </a:solidFill>
                <a:latin typeface="Arial" charset="0"/>
                <a:ea typeface="MS Gothic" charset="-128"/>
                <a:cs typeface="+mn-cs"/>
              </a:rPr>
              <a:t> SỰ TRỞ LẠI LẦN HAI CỦA ĐẤNG CHRIST</a:t>
            </a:r>
          </a:p>
        </p:txBody>
      </p:sp>
      <p:sp>
        <p:nvSpPr>
          <p:cNvPr id="74868" name="Rectangle 116"/>
          <p:cNvSpPr>
            <a:spLocks noChangeArrowheads="1"/>
          </p:cNvSpPr>
          <p:nvPr/>
        </p:nvSpPr>
        <p:spPr bwMode="auto">
          <a:xfrm rot="17940000">
            <a:off x="3713956" y="3929857"/>
            <a:ext cx="3311525" cy="1246188"/>
          </a:xfrm>
          <a:prstGeom prst="rect">
            <a:avLst/>
          </a:prstGeom>
          <a:gradFill rotWithShape="0">
            <a:gsLst>
              <a:gs pos="0">
                <a:srgbClr val="001300"/>
              </a:gs>
              <a:gs pos="50000">
                <a:srgbClr val="00AE00"/>
              </a:gs>
              <a:gs pos="100000">
                <a:srgbClr val="001300"/>
              </a:gs>
            </a:gsLst>
            <a:lin ang="5400000" scaled="1"/>
          </a:gradFill>
          <a:ln w="9525">
            <a:noFill/>
            <a:round/>
            <a:headEnd/>
            <a:tailEnd/>
          </a:ln>
          <a:effectLst>
            <a:outerShdw dist="144799" dir="20683194" algn="ctr" rotWithShape="0">
              <a:srgbClr val="808080"/>
            </a:outerShdw>
          </a:effectLst>
        </p:spPr>
        <p:txBody>
          <a:bodyPr lIns="0" tIns="0" rIns="0" bIns="0">
            <a:spAutoFit/>
          </a:bodyPr>
          <a:lstStyle/>
          <a:p>
            <a:pPr algn="ctr" defTabSz="457093" eaLnBrk="0" hangingPunct="0">
              <a:buClr>
                <a:srgbClr val="FFFFFF"/>
              </a:buClr>
              <a:buSzPct val="100000"/>
              <a:tabLst>
                <a:tab pos="0" algn="l"/>
                <a:tab pos="914187" algn="l"/>
                <a:tab pos="1828372" algn="l"/>
                <a:tab pos="2742560" algn="l"/>
                <a:tab pos="3656744" algn="l"/>
                <a:tab pos="4570932" algn="l"/>
                <a:tab pos="5485116" algn="l"/>
                <a:tab pos="6399304" algn="l"/>
                <a:tab pos="7313488" algn="l"/>
                <a:tab pos="8227676" algn="l"/>
                <a:tab pos="9141862" algn="l"/>
                <a:tab pos="10056048" algn="l"/>
              </a:tabLst>
              <a:defRPr/>
            </a:pPr>
            <a:r>
              <a:rPr lang="en-GB" sz="2700" b="1">
                <a:solidFill>
                  <a:srgbClr val="FFFFFF"/>
                </a:solidFill>
                <a:latin typeface="Arial" charset="0"/>
                <a:ea typeface="MS Gothic" charset="-128"/>
                <a:cs typeface="+mn-cs"/>
              </a:rPr>
              <a:t> UY QUYỀN CỦA ĐẤNG CHRIST TRÊN ĐẤT </a:t>
            </a:r>
          </a:p>
        </p:txBody>
      </p:sp>
      <p:sp>
        <p:nvSpPr>
          <p:cNvPr id="74869" name="Rectangle 117"/>
          <p:cNvSpPr>
            <a:spLocks noChangeArrowheads="1"/>
          </p:cNvSpPr>
          <p:nvPr/>
        </p:nvSpPr>
        <p:spPr bwMode="auto">
          <a:xfrm rot="-3660000">
            <a:off x="4596606" y="4071144"/>
            <a:ext cx="4052888" cy="831850"/>
          </a:xfrm>
          <a:prstGeom prst="rect">
            <a:avLst/>
          </a:prstGeom>
          <a:gradFill rotWithShape="0">
            <a:gsLst>
              <a:gs pos="0">
                <a:srgbClr val="001300"/>
              </a:gs>
              <a:gs pos="50000">
                <a:srgbClr val="00AE00"/>
              </a:gs>
              <a:gs pos="100000">
                <a:srgbClr val="001300"/>
              </a:gs>
            </a:gsLst>
            <a:lin ang="5400000" scaled="1"/>
          </a:gradFill>
          <a:ln>
            <a:noFill/>
          </a:ln>
          <a:effectLst>
            <a:outerShdw dist="144799" dir="20683194" algn="ctr" rotWithShape="0">
              <a:srgbClr val="808080"/>
            </a:outerShdw>
          </a:effectLst>
          <a:extLst>
            <a:ext uri="{91240B29-F687-4f45-9708-019B960494DF}">
              <a14:hiddenLine xmlns:a14="http://schemas.microsoft.com/office/drawing/2010/main" xmlns="" w="9525">
                <a:solidFill>
                  <a:srgbClr val="000000"/>
                </a:solidFill>
                <a:round/>
                <a:headEnd/>
                <a:tailEnd/>
              </a14:hiddenLine>
            </a:ext>
          </a:extLst>
        </p:spPr>
        <p:txBody>
          <a:bodyPr lIns="0" tIns="0" rIns="0" bIns="0">
            <a:spAutoFit/>
          </a:bodyPr>
          <a:lstStyle/>
          <a:p>
            <a:pPr algn="ctr" eaLnBrk="0" hangingPunct="0">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700" b="1">
                <a:solidFill>
                  <a:srgbClr val="FFFFFF"/>
                </a:solidFill>
                <a:latin typeface="Arial" charset="0"/>
              </a:rPr>
              <a:t> TÒA ÁN TRẮNG VÀ LỚN </a:t>
            </a:r>
          </a:p>
        </p:txBody>
      </p:sp>
      <p:sp>
        <p:nvSpPr>
          <p:cNvPr id="74870" name="Rectangle 118"/>
          <p:cNvSpPr>
            <a:spLocks noChangeArrowheads="1"/>
          </p:cNvSpPr>
          <p:nvPr/>
        </p:nvSpPr>
        <p:spPr bwMode="auto">
          <a:xfrm rot="17940000">
            <a:off x="6115050" y="4110038"/>
            <a:ext cx="3713163" cy="414337"/>
          </a:xfrm>
          <a:prstGeom prst="rect">
            <a:avLst/>
          </a:prstGeom>
          <a:gradFill rotWithShape="0">
            <a:gsLst>
              <a:gs pos="0">
                <a:srgbClr val="001300"/>
              </a:gs>
              <a:gs pos="50000">
                <a:srgbClr val="00AE00"/>
              </a:gs>
              <a:gs pos="100000">
                <a:srgbClr val="001300"/>
              </a:gs>
            </a:gsLst>
            <a:lin ang="5400000" scaled="1"/>
          </a:gradFill>
          <a:ln w="9525">
            <a:noFill/>
            <a:round/>
            <a:headEnd/>
            <a:tailEnd/>
          </a:ln>
          <a:effectLst>
            <a:outerShdw dist="144799" dir="20683194" algn="ctr" rotWithShape="0">
              <a:srgbClr val="808080"/>
            </a:outerShdw>
          </a:effectLst>
        </p:spPr>
        <p:txBody>
          <a:bodyPr lIns="0" tIns="0" rIns="0" bIns="0">
            <a:spAutoFit/>
          </a:bodyPr>
          <a:lstStyle/>
          <a:p>
            <a:pPr algn="ctr" defTabSz="457093" eaLnBrk="0" hangingPunct="0">
              <a:buClr>
                <a:srgbClr val="FFFFFF"/>
              </a:buClr>
              <a:buSzPct val="100000"/>
              <a:tabLst>
                <a:tab pos="0" algn="l"/>
                <a:tab pos="914187" algn="l"/>
                <a:tab pos="1828372" algn="l"/>
                <a:tab pos="2742560" algn="l"/>
                <a:tab pos="3656744" algn="l"/>
                <a:tab pos="4570932" algn="l"/>
                <a:tab pos="5485116" algn="l"/>
                <a:tab pos="6399304" algn="l"/>
                <a:tab pos="7313488" algn="l"/>
                <a:tab pos="8227676" algn="l"/>
                <a:tab pos="9141862" algn="l"/>
                <a:tab pos="10056048" algn="l"/>
              </a:tabLst>
              <a:defRPr/>
            </a:pPr>
            <a:r>
              <a:rPr lang="en-GB" sz="2700" b="1" dirty="0">
                <a:solidFill>
                  <a:srgbClr val="FFFFFF"/>
                </a:solidFill>
                <a:latin typeface="Arial" charset="0"/>
                <a:ea typeface="MS Gothic" charset="-128"/>
                <a:cs typeface="+mn-cs"/>
              </a:rPr>
              <a:t> TRỜI MỚI ĐẤT MỚI</a:t>
            </a:r>
          </a:p>
        </p:txBody>
      </p:sp>
      <p:sp>
        <p:nvSpPr>
          <p:cNvPr id="74865" name="Rectangle 113"/>
          <p:cNvSpPr>
            <a:spLocks noChangeArrowheads="1"/>
          </p:cNvSpPr>
          <p:nvPr/>
        </p:nvSpPr>
        <p:spPr bwMode="auto">
          <a:xfrm>
            <a:off x="0" y="0"/>
            <a:ext cx="10058400" cy="7772400"/>
          </a:xfrm>
          <a:prstGeom prst="rect">
            <a:avLst/>
          </a:prstGeom>
          <a:solidFill>
            <a:srgbClr val="000000">
              <a:alpha val="72156"/>
            </a:srgbClr>
          </a:solidFill>
          <a:ln w="12600">
            <a:solidFill>
              <a:srgbClr val="000000"/>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135224" name="Text Box 119"/>
          <p:cNvSpPr txBox="1">
            <a:spLocks noChangeArrowheads="1"/>
          </p:cNvSpPr>
          <p:nvPr/>
        </p:nvSpPr>
        <p:spPr bwMode="auto">
          <a:xfrm>
            <a:off x="860425" y="7432675"/>
            <a:ext cx="922338"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563"/>
              </a:spcBef>
              <a:buClr>
                <a:srgbClr val="FFFFFF"/>
              </a:buClr>
              <a:buSzPct val="100000"/>
            </a:pPr>
            <a:r>
              <a:rPr lang="en-GB" sz="900" b="1">
                <a:solidFill>
                  <a:srgbClr val="FFFFFF"/>
                </a:solidFill>
                <a:latin typeface="Arial" charset="0"/>
              </a:rPr>
              <a:t>©2006 TBBMI</a:t>
            </a:r>
          </a:p>
        </p:txBody>
      </p:sp>
      <p:sp>
        <p:nvSpPr>
          <p:cNvPr id="135225" name="Rectangle 120"/>
          <p:cNvSpPr>
            <a:spLocks noChangeArrowheads="1"/>
          </p:cNvSpPr>
          <p:nvPr/>
        </p:nvSpPr>
        <p:spPr bwMode="auto">
          <a:xfrm>
            <a:off x="8731250" y="7407275"/>
            <a:ext cx="661988"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p>
            <a:pPr algn="ctr" eaLnBrk="0" hangingPunct="0">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000" b="1">
                <a:solidFill>
                  <a:srgbClr val="FFFFFF"/>
                </a:solidFill>
                <a:latin typeface="Comic Sans MS" charset="0"/>
              </a:rPr>
              <a:t>9.6.08.</a:t>
            </a:r>
          </a:p>
        </p:txBody>
      </p:sp>
      <p:sp>
        <p:nvSpPr>
          <p:cNvPr id="135226" name="Text Box 121"/>
          <p:cNvSpPr txBox="1">
            <a:spLocks noChangeArrowheads="1"/>
          </p:cNvSpPr>
          <p:nvPr/>
        </p:nvSpPr>
        <p:spPr bwMode="auto">
          <a:xfrm>
            <a:off x="9567863" y="7345363"/>
            <a:ext cx="307975"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000"/>
              </a:spcBef>
              <a:buClr>
                <a:srgbClr val="FFFFFF"/>
              </a:buClr>
              <a:buSzPct val="100000"/>
            </a:pPr>
            <a:r>
              <a:rPr lang="en-GB" sz="1600" b="1">
                <a:solidFill>
                  <a:srgbClr val="FFFFFF"/>
                </a:solidFill>
                <a:latin typeface="Comic Sans MS" charset="0"/>
              </a:rPr>
              <a:t>5</a:t>
            </a:r>
          </a:p>
        </p:txBody>
      </p:sp>
      <p:sp>
        <p:nvSpPr>
          <p:cNvPr id="135227" name="Text Box 122"/>
          <p:cNvSpPr txBox="1">
            <a:spLocks noChangeArrowheads="1"/>
          </p:cNvSpPr>
          <p:nvPr/>
        </p:nvSpPr>
        <p:spPr bwMode="auto">
          <a:xfrm>
            <a:off x="9191625" y="7410450"/>
            <a:ext cx="3397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71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4865"/>
                                        </p:tgtEl>
                                        <p:attrNameLst>
                                          <p:attrName>style.visibility</p:attrName>
                                        </p:attrNameLst>
                                      </p:cBhvr>
                                      <p:to>
                                        <p:strVal val="visible"/>
                                      </p:to>
                                    </p:set>
                                    <p:animEffect transition="in" filter="wipe(up)">
                                      <p:cBhvr>
                                        <p:cTn id="7" dur="2000"/>
                                        <p:tgtEl>
                                          <p:spTgt spid="74865"/>
                                        </p:tgtEl>
                                      </p:cBhvr>
                                    </p:animEffect>
                                  </p:childTnLst>
                                </p:cTn>
                              </p:par>
                            </p:childTnLst>
                          </p:cTn>
                        </p:par>
                        <p:par>
                          <p:cTn id="8" fill="hold" nodeType="afterGroup">
                            <p:stCondLst>
                              <p:cond delay="0"/>
                            </p:stCondLst>
                            <p:childTnLst>
                              <p:par>
                                <p:cTn id="9" presetID="23" presetClass="entr" presetSubtype="272" fill="hold" nodeType="afterEffect">
                                  <p:stCondLst>
                                    <p:cond delay="0"/>
                                  </p:stCondLst>
                                  <p:childTnLst>
                                    <p:set>
                                      <p:cBhvr>
                                        <p:cTn id="10" dur="1" fill="hold">
                                          <p:stCondLst>
                                            <p:cond delay="0"/>
                                          </p:stCondLst>
                                        </p:cTn>
                                        <p:tgtEl>
                                          <p:spTgt spid="74866"/>
                                        </p:tgtEl>
                                        <p:attrNameLst>
                                          <p:attrName>style.visibility</p:attrName>
                                        </p:attrNameLst>
                                      </p:cBhvr>
                                      <p:to>
                                        <p:strVal val="visible"/>
                                      </p:to>
                                    </p:set>
                                    <p:anim calcmode="lin" valueType="num">
                                      <p:cBhvr>
                                        <p:cTn id="11" dur="500" fill="hold"/>
                                        <p:tgtEl>
                                          <p:spTgt spid="74866"/>
                                        </p:tgtEl>
                                        <p:attrNameLst>
                                          <p:attrName>ppt_w</p:attrName>
                                        </p:attrNameLst>
                                      </p:cBhvr>
                                      <p:tavLst>
                                        <p:tav tm="100000">
                                          <p:val>
                                            <p:strVal val="2/3*#ppt_w"/>
                                          </p:val>
                                        </p:tav>
                                        <p:tav tm="100000">
                                          <p:val>
                                            <p:strVal val="#ppt_w"/>
                                          </p:val>
                                        </p:tav>
                                      </p:tavLst>
                                    </p:anim>
                                    <p:anim calcmode="lin" valueType="num">
                                      <p:cBhvr>
                                        <p:cTn id="12" dur="500" fill="hold"/>
                                        <p:tgtEl>
                                          <p:spTgt spid="74866"/>
                                        </p:tgtEl>
                                        <p:attrNameLst>
                                          <p:attrName>ppt_h</p:attrName>
                                        </p:attrNameLst>
                                      </p:cBhvr>
                                      <p:tavLst>
                                        <p:tav tm="100000">
                                          <p:val>
                                            <p:strVal val="2/3*#ppt_h"/>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272" fill="hold" nodeType="clickEffect">
                                  <p:stCondLst>
                                    <p:cond delay="0"/>
                                  </p:stCondLst>
                                  <p:childTnLst>
                                    <p:set>
                                      <p:cBhvr>
                                        <p:cTn id="16" dur="1" fill="hold">
                                          <p:stCondLst>
                                            <p:cond delay="0"/>
                                          </p:stCondLst>
                                        </p:cTn>
                                        <p:tgtEl>
                                          <p:spTgt spid="74867"/>
                                        </p:tgtEl>
                                        <p:attrNameLst>
                                          <p:attrName>style.visibility</p:attrName>
                                        </p:attrNameLst>
                                      </p:cBhvr>
                                      <p:to>
                                        <p:strVal val="visible"/>
                                      </p:to>
                                    </p:set>
                                    <p:anim calcmode="lin" valueType="num">
                                      <p:cBhvr>
                                        <p:cTn id="17" dur="500" fill="hold"/>
                                        <p:tgtEl>
                                          <p:spTgt spid="74867"/>
                                        </p:tgtEl>
                                        <p:attrNameLst>
                                          <p:attrName>ppt_w</p:attrName>
                                        </p:attrNameLst>
                                      </p:cBhvr>
                                      <p:tavLst>
                                        <p:tav tm="100000">
                                          <p:val>
                                            <p:strVal val="2/3*#ppt_w"/>
                                          </p:val>
                                        </p:tav>
                                        <p:tav tm="100000">
                                          <p:val>
                                            <p:strVal val="#ppt_w"/>
                                          </p:val>
                                        </p:tav>
                                      </p:tavLst>
                                    </p:anim>
                                    <p:anim calcmode="lin" valueType="num">
                                      <p:cBhvr>
                                        <p:cTn id="18" dur="500" fill="hold"/>
                                        <p:tgtEl>
                                          <p:spTgt spid="74867"/>
                                        </p:tgtEl>
                                        <p:attrNameLst>
                                          <p:attrName>ppt_h</p:attrName>
                                        </p:attrNameLst>
                                      </p:cBhvr>
                                      <p:tavLst>
                                        <p:tav tm="100000">
                                          <p:val>
                                            <p:strVal val="2/3*#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272" fill="hold" nodeType="clickEffect">
                                  <p:stCondLst>
                                    <p:cond delay="0"/>
                                  </p:stCondLst>
                                  <p:childTnLst>
                                    <p:set>
                                      <p:cBhvr>
                                        <p:cTn id="22" dur="1" fill="hold">
                                          <p:stCondLst>
                                            <p:cond delay="0"/>
                                          </p:stCondLst>
                                        </p:cTn>
                                        <p:tgtEl>
                                          <p:spTgt spid="74868"/>
                                        </p:tgtEl>
                                        <p:attrNameLst>
                                          <p:attrName>style.visibility</p:attrName>
                                        </p:attrNameLst>
                                      </p:cBhvr>
                                      <p:to>
                                        <p:strVal val="visible"/>
                                      </p:to>
                                    </p:set>
                                    <p:anim calcmode="lin" valueType="num">
                                      <p:cBhvr>
                                        <p:cTn id="23" dur="500" fill="hold"/>
                                        <p:tgtEl>
                                          <p:spTgt spid="74868"/>
                                        </p:tgtEl>
                                        <p:attrNameLst>
                                          <p:attrName>ppt_w</p:attrName>
                                        </p:attrNameLst>
                                      </p:cBhvr>
                                      <p:tavLst>
                                        <p:tav tm="100000">
                                          <p:val>
                                            <p:strVal val="2/3*#ppt_w"/>
                                          </p:val>
                                        </p:tav>
                                        <p:tav tm="100000">
                                          <p:val>
                                            <p:strVal val="#ppt_w"/>
                                          </p:val>
                                        </p:tav>
                                      </p:tavLst>
                                    </p:anim>
                                    <p:anim calcmode="lin" valueType="num">
                                      <p:cBhvr>
                                        <p:cTn id="24" dur="500" fill="hold"/>
                                        <p:tgtEl>
                                          <p:spTgt spid="74868"/>
                                        </p:tgtEl>
                                        <p:attrNameLst>
                                          <p:attrName>ppt_h</p:attrName>
                                        </p:attrNameLst>
                                      </p:cBhvr>
                                      <p:tavLst>
                                        <p:tav tm="100000">
                                          <p:val>
                                            <p:strVal val="2/3*#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272" fill="hold" nodeType="clickEffect">
                                  <p:stCondLst>
                                    <p:cond delay="0"/>
                                  </p:stCondLst>
                                  <p:childTnLst>
                                    <p:set>
                                      <p:cBhvr>
                                        <p:cTn id="28" dur="1" fill="hold">
                                          <p:stCondLst>
                                            <p:cond delay="0"/>
                                          </p:stCondLst>
                                        </p:cTn>
                                        <p:tgtEl>
                                          <p:spTgt spid="74869"/>
                                        </p:tgtEl>
                                        <p:attrNameLst>
                                          <p:attrName>style.visibility</p:attrName>
                                        </p:attrNameLst>
                                      </p:cBhvr>
                                      <p:to>
                                        <p:strVal val="visible"/>
                                      </p:to>
                                    </p:set>
                                    <p:anim calcmode="lin" valueType="num">
                                      <p:cBhvr>
                                        <p:cTn id="29" dur="500" fill="hold"/>
                                        <p:tgtEl>
                                          <p:spTgt spid="74869"/>
                                        </p:tgtEl>
                                        <p:attrNameLst>
                                          <p:attrName>ppt_w</p:attrName>
                                        </p:attrNameLst>
                                      </p:cBhvr>
                                      <p:tavLst>
                                        <p:tav tm="100000">
                                          <p:val>
                                            <p:strVal val="2/3*#ppt_w"/>
                                          </p:val>
                                        </p:tav>
                                        <p:tav tm="100000">
                                          <p:val>
                                            <p:strVal val="#ppt_w"/>
                                          </p:val>
                                        </p:tav>
                                      </p:tavLst>
                                    </p:anim>
                                    <p:anim calcmode="lin" valueType="num">
                                      <p:cBhvr>
                                        <p:cTn id="30" dur="500" fill="hold"/>
                                        <p:tgtEl>
                                          <p:spTgt spid="74869"/>
                                        </p:tgtEl>
                                        <p:attrNameLst>
                                          <p:attrName>ppt_h</p:attrName>
                                        </p:attrNameLst>
                                      </p:cBhvr>
                                      <p:tavLst>
                                        <p:tav tm="100000">
                                          <p:val>
                                            <p:strVal val="2/3*#ppt_h"/>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272" fill="hold" nodeType="clickEffect">
                                  <p:stCondLst>
                                    <p:cond delay="0"/>
                                  </p:stCondLst>
                                  <p:childTnLst>
                                    <p:set>
                                      <p:cBhvr>
                                        <p:cTn id="34" dur="1" fill="hold">
                                          <p:stCondLst>
                                            <p:cond delay="0"/>
                                          </p:stCondLst>
                                        </p:cTn>
                                        <p:tgtEl>
                                          <p:spTgt spid="74870"/>
                                        </p:tgtEl>
                                        <p:attrNameLst>
                                          <p:attrName>style.visibility</p:attrName>
                                        </p:attrNameLst>
                                      </p:cBhvr>
                                      <p:to>
                                        <p:strVal val="visible"/>
                                      </p:to>
                                    </p:set>
                                    <p:anim calcmode="lin" valueType="num">
                                      <p:cBhvr>
                                        <p:cTn id="35" dur="500" fill="hold"/>
                                        <p:tgtEl>
                                          <p:spTgt spid="74870"/>
                                        </p:tgtEl>
                                        <p:attrNameLst>
                                          <p:attrName>ppt_w</p:attrName>
                                        </p:attrNameLst>
                                      </p:cBhvr>
                                      <p:tavLst>
                                        <p:tav tm="100000">
                                          <p:val>
                                            <p:strVal val="2/3*#ppt_w"/>
                                          </p:val>
                                        </p:tav>
                                        <p:tav tm="100000">
                                          <p:val>
                                            <p:strVal val="#ppt_w"/>
                                          </p:val>
                                        </p:tav>
                                      </p:tavLst>
                                    </p:anim>
                                    <p:anim calcmode="lin" valueType="num">
                                      <p:cBhvr>
                                        <p:cTn id="36" dur="500" fill="hold"/>
                                        <p:tgtEl>
                                          <p:spTgt spid="74870"/>
                                        </p:tgtEl>
                                        <p:attrNameLst>
                                          <p:attrName>ppt_h</p:attrName>
                                        </p:attrNameLst>
                                      </p:cBhvr>
                                      <p:tavLst>
                                        <p:tav tm="10000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865"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ext Box 1"/>
          <p:cNvSpPr txBox="1">
            <a:spLocks noChangeArrowheads="1"/>
          </p:cNvSpPr>
          <p:nvPr/>
        </p:nvSpPr>
        <p:spPr bwMode="auto">
          <a:xfrm>
            <a:off x="9696450" y="1588"/>
            <a:ext cx="18097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A27C"/>
              </a:buClr>
              <a:buSzPct val="100000"/>
            </a:pPr>
            <a:r>
              <a:rPr lang="en-GB" sz="2000">
                <a:solidFill>
                  <a:srgbClr val="FFA27C"/>
                </a:solidFill>
                <a:latin typeface="Comic Sans MS" charset="0"/>
              </a:rPr>
              <a:t> </a:t>
            </a:r>
          </a:p>
        </p:txBody>
      </p:sp>
      <p:sp>
        <p:nvSpPr>
          <p:cNvPr id="75778" name="AutoShape 2"/>
          <p:cNvSpPr>
            <a:spLocks noChangeArrowheads="1"/>
          </p:cNvSpPr>
          <p:nvPr/>
        </p:nvSpPr>
        <p:spPr bwMode="auto">
          <a:xfrm>
            <a:off x="1220788" y="1954213"/>
            <a:ext cx="4591050" cy="5145087"/>
          </a:xfrm>
          <a:prstGeom prst="roundRect">
            <a:avLst>
              <a:gd name="adj" fmla="val 16667"/>
            </a:avLst>
          </a:prstGeom>
          <a:gradFill rotWithShape="0">
            <a:gsLst>
              <a:gs pos="0">
                <a:srgbClr val="000000"/>
              </a:gs>
              <a:gs pos="50000">
                <a:srgbClr val="233CFD"/>
              </a:gs>
              <a:gs pos="100000">
                <a:srgbClr val="000000"/>
              </a:gs>
            </a:gsLst>
            <a:lin ang="5400000" scaled="1"/>
          </a:gradFill>
          <a:ln w="76320">
            <a:solidFill>
              <a:srgbClr val="2F8B20"/>
            </a:solidFill>
            <a:miter lim="800000"/>
            <a:headEnd/>
            <a:tailEnd/>
          </a:ln>
          <a:effectLst>
            <a:outerShdw dist="99193" dir="3018056"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37219" name="Rectangle 4"/>
          <p:cNvSpPr>
            <a:spLocks noChangeArrowheads="1"/>
          </p:cNvSpPr>
          <p:nvPr/>
        </p:nvSpPr>
        <p:spPr bwMode="auto">
          <a:xfrm>
            <a:off x="1147763" y="1481138"/>
            <a:ext cx="4641850" cy="534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38" tIns="44269" rIns="90338" bIns="44269">
            <a:spAutoFit/>
          </a:bodyPr>
          <a:lstStyle/>
          <a:p>
            <a:pPr algn="ctr" eaLnBrk="0" hangingPunct="0">
              <a:lnSpc>
                <a:spcPct val="65000"/>
              </a:lnSpc>
              <a:spcBef>
                <a:spcPts val="2500"/>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4000" b="1" i="1">
                <a:solidFill>
                  <a:srgbClr val="FFFFFF"/>
                </a:solidFill>
                <a:latin typeface="Helvetica" charset="0"/>
              </a:rPr>
              <a:t>Khải Huyền</a:t>
            </a:r>
          </a:p>
        </p:txBody>
      </p:sp>
      <p:sp>
        <p:nvSpPr>
          <p:cNvPr id="137220" name="Text Box 5"/>
          <p:cNvSpPr txBox="1">
            <a:spLocks noChangeArrowheads="1"/>
          </p:cNvSpPr>
          <p:nvPr/>
        </p:nvSpPr>
        <p:spPr bwMode="auto">
          <a:xfrm>
            <a:off x="9696450" y="20638"/>
            <a:ext cx="18097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A27C"/>
              </a:buClr>
              <a:buSzPct val="100000"/>
            </a:pPr>
            <a:r>
              <a:rPr lang="en-GB" sz="2000">
                <a:solidFill>
                  <a:srgbClr val="FFA27C"/>
                </a:solidFill>
                <a:latin typeface="Comic Sans MS" charset="0"/>
              </a:rPr>
              <a:t> </a:t>
            </a:r>
          </a:p>
        </p:txBody>
      </p:sp>
      <p:sp>
        <p:nvSpPr>
          <p:cNvPr id="137221" name="Rectangle 6"/>
          <p:cNvSpPr>
            <a:spLocks noChangeArrowheads="1"/>
          </p:cNvSpPr>
          <p:nvPr/>
        </p:nvSpPr>
        <p:spPr bwMode="auto">
          <a:xfrm>
            <a:off x="7142163" y="3638550"/>
            <a:ext cx="1785937" cy="909638"/>
          </a:xfrm>
          <a:prstGeom prst="rect">
            <a:avLst/>
          </a:prstGeom>
          <a:gradFill rotWithShape="0">
            <a:gsLst>
              <a:gs pos="0">
                <a:srgbClr val="2C4174"/>
              </a:gs>
              <a:gs pos="100000">
                <a:srgbClr val="618FFD"/>
              </a:gs>
            </a:gsLst>
            <a:lin ang="5400000" scaled="1"/>
          </a:gradFill>
          <a:ln w="25560">
            <a:solidFill>
              <a:srgbClr val="000000"/>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137222" name="Rectangle 7"/>
          <p:cNvSpPr>
            <a:spLocks noChangeArrowheads="1"/>
          </p:cNvSpPr>
          <p:nvPr/>
        </p:nvSpPr>
        <p:spPr bwMode="auto">
          <a:xfrm>
            <a:off x="7189788" y="3819525"/>
            <a:ext cx="1727200" cy="630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ctr" eaLnBrk="0" hangingPunct="0">
              <a:lnSpc>
                <a:spcPct val="65000"/>
              </a:lnSpc>
              <a:spcBef>
                <a:spcPts val="1125"/>
              </a:spcBef>
              <a:buClr>
                <a:srgbClr val="FFB3C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800" b="1">
                <a:solidFill>
                  <a:srgbClr val="FFB3C0"/>
                </a:solidFill>
                <a:latin typeface="Helvetica" charset="0"/>
              </a:rPr>
              <a:t>TƯƠNG LAI</a:t>
            </a:r>
          </a:p>
          <a:p>
            <a:pPr algn="ctr" eaLnBrk="0" hangingPunct="0">
              <a:lnSpc>
                <a:spcPct val="65000"/>
              </a:lnSpc>
              <a:spcBef>
                <a:spcPts val="1125"/>
              </a:spcBef>
              <a:buClr>
                <a:srgbClr val="FFB3C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800" b="1">
                <a:solidFill>
                  <a:srgbClr val="FFB3C0"/>
                </a:solidFill>
                <a:latin typeface="Helvetica" charset="0"/>
              </a:rPr>
              <a:t>ĐỜI ĐỜI</a:t>
            </a:r>
          </a:p>
        </p:txBody>
      </p:sp>
      <p:sp>
        <p:nvSpPr>
          <p:cNvPr id="75784" name="Line 8"/>
          <p:cNvSpPr>
            <a:spLocks noChangeShapeType="1"/>
          </p:cNvSpPr>
          <p:nvPr/>
        </p:nvSpPr>
        <p:spPr bwMode="auto">
          <a:xfrm>
            <a:off x="6962775" y="4686300"/>
            <a:ext cx="2101850" cy="1588"/>
          </a:xfrm>
          <a:prstGeom prst="line">
            <a:avLst/>
          </a:prstGeom>
          <a:noFill/>
          <a:ln w="76320">
            <a:solidFill>
              <a:srgbClr val="FFFFFF"/>
            </a:solidFill>
            <a:miter lim="800000"/>
            <a:headEnd/>
            <a:tailEnd/>
          </a:ln>
          <a:effectLst>
            <a:outerShdw dist="63504" dir="2216092"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75785" name="Line 9"/>
          <p:cNvSpPr>
            <a:spLocks noChangeShapeType="1"/>
          </p:cNvSpPr>
          <p:nvPr/>
        </p:nvSpPr>
        <p:spPr bwMode="auto">
          <a:xfrm>
            <a:off x="7010400" y="4692650"/>
            <a:ext cx="1588" cy="1287463"/>
          </a:xfrm>
          <a:prstGeom prst="line">
            <a:avLst/>
          </a:prstGeom>
          <a:noFill/>
          <a:ln w="76320">
            <a:solidFill>
              <a:srgbClr val="FFFFFF"/>
            </a:solidFill>
            <a:miter lim="800000"/>
            <a:headEnd/>
            <a:tailEnd/>
          </a:ln>
          <a:effectLst>
            <a:outerShdw dist="63504" dir="2216092"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75786" name="Line 10"/>
          <p:cNvSpPr>
            <a:spLocks noChangeShapeType="1"/>
          </p:cNvSpPr>
          <p:nvPr/>
        </p:nvSpPr>
        <p:spPr bwMode="auto">
          <a:xfrm>
            <a:off x="9067800" y="4657725"/>
            <a:ext cx="1588" cy="1735138"/>
          </a:xfrm>
          <a:prstGeom prst="line">
            <a:avLst/>
          </a:prstGeom>
          <a:noFill/>
          <a:ln w="76320">
            <a:solidFill>
              <a:srgbClr val="FFFFFF"/>
            </a:solidFill>
            <a:miter lim="800000"/>
            <a:headEnd/>
            <a:tailEnd/>
          </a:ln>
          <a:effectLst>
            <a:outerShdw dist="63504" dir="2216092"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37226" name="Rectangle 11"/>
          <p:cNvSpPr>
            <a:spLocks noChangeArrowheads="1"/>
          </p:cNvSpPr>
          <p:nvPr/>
        </p:nvSpPr>
        <p:spPr bwMode="auto">
          <a:xfrm>
            <a:off x="6554788" y="3184525"/>
            <a:ext cx="2047875" cy="41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496" tIns="50748" rIns="101496" bIns="50748">
            <a:spAutoFit/>
          </a:bodyPr>
          <a:lstStyle/>
          <a:p>
            <a:pPr algn="r" eaLnBrk="0" hangingPunct="0">
              <a:spcBef>
                <a:spcPts val="1250"/>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000" b="1">
                <a:solidFill>
                  <a:srgbClr val="FFFFFF"/>
                </a:solidFill>
                <a:latin typeface="Helvetica" charset="0"/>
              </a:rPr>
              <a:t>(1 Sách)</a:t>
            </a:r>
            <a:r>
              <a:rPr lang="ar-sa" sz="2000" b="1">
                <a:solidFill>
                  <a:srgbClr val="FFFFFF"/>
                </a:solidFill>
                <a:latin typeface="Helvetica" charset="0"/>
              </a:rPr>
              <a:t>‏</a:t>
            </a:r>
            <a:endParaRPr lang="en-GB" sz="2000" b="1">
              <a:solidFill>
                <a:srgbClr val="FFFFFF"/>
              </a:solidFill>
              <a:latin typeface="Helvetica" charset="0"/>
            </a:endParaRPr>
          </a:p>
        </p:txBody>
      </p:sp>
      <p:sp>
        <p:nvSpPr>
          <p:cNvPr id="137227" name="Rectangle 12"/>
          <p:cNvSpPr>
            <a:spLocks noChangeArrowheads="1"/>
          </p:cNvSpPr>
          <p:nvPr/>
        </p:nvSpPr>
        <p:spPr bwMode="auto">
          <a:xfrm>
            <a:off x="6740525" y="4991100"/>
            <a:ext cx="2638425" cy="72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38" tIns="44269" rIns="90338" bIns="44269">
            <a:spAutoFit/>
          </a:bodyPr>
          <a:lstStyle/>
          <a:p>
            <a:pPr algn="ctr" eaLnBrk="0" hangingPunct="0">
              <a:lnSpc>
                <a:spcPct val="65000"/>
              </a:lnSpc>
              <a:spcBef>
                <a:spcPts val="1500"/>
              </a:spcBef>
              <a:buClr>
                <a:srgbClr val="A7FFA7"/>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b="1" i="1">
                <a:solidFill>
                  <a:srgbClr val="A7FFA7"/>
                </a:solidFill>
                <a:latin typeface="Helvetica" charset="0"/>
              </a:rPr>
              <a:t>Khải Huyền</a:t>
            </a:r>
          </a:p>
          <a:p>
            <a:pPr algn="ctr" eaLnBrk="0" hangingPunct="0">
              <a:buClr>
                <a:srgbClr val="A7FFA7"/>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endParaRPr lang="en-GB" b="1" i="1">
              <a:solidFill>
                <a:srgbClr val="A7FFA7"/>
              </a:solidFill>
              <a:latin typeface="Helvetica" charset="0"/>
            </a:endParaRPr>
          </a:p>
        </p:txBody>
      </p:sp>
      <p:pic>
        <p:nvPicPr>
          <p:cNvPr id="137228"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1075" y="336550"/>
            <a:ext cx="3400425" cy="2379663"/>
          </a:xfrm>
          <a:prstGeom prst="rect">
            <a:avLst/>
          </a:prstGeom>
          <a:noFill/>
          <a:ln w="57240">
            <a:solidFill>
              <a:srgbClr val="2F8B20"/>
            </a:solidFill>
            <a:miter lim="800000"/>
            <a:headEnd/>
            <a:tailEnd/>
          </a:ln>
          <a:extLst>
            <a:ext uri="{909E8E84-426E-40dd-AFC4-6F175D3DCCD1}">
              <a14:hiddenFill xmlns:a14="http://schemas.microsoft.com/office/drawing/2010/main" xmlns="">
                <a:solidFill>
                  <a:srgbClr val="FFFFFF"/>
                </a:solidFill>
              </a14:hiddenFill>
            </a:ext>
          </a:extLst>
        </p:spPr>
      </p:pic>
      <p:sp>
        <p:nvSpPr>
          <p:cNvPr id="137229" name="Text Box 14"/>
          <p:cNvSpPr txBox="1">
            <a:spLocks noChangeArrowheads="1"/>
          </p:cNvSpPr>
          <p:nvPr/>
        </p:nvSpPr>
        <p:spPr bwMode="auto">
          <a:xfrm>
            <a:off x="6030913" y="1406525"/>
            <a:ext cx="3459162" cy="72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EA18"/>
              </a:buClr>
              <a:buSzPct val="100000"/>
            </a:pPr>
            <a:r>
              <a:rPr lang="en-GB" sz="2000" b="1">
                <a:solidFill>
                  <a:srgbClr val="FFEA18"/>
                </a:solidFill>
                <a:latin typeface="Apple Chancery" charset="0"/>
              </a:rPr>
              <a:t>Đ</a:t>
            </a:r>
            <a:r>
              <a:rPr lang="en-GB" sz="2000" b="1">
                <a:solidFill>
                  <a:srgbClr val="FFEA18"/>
                </a:solidFill>
                <a:latin typeface="Arial" charset="0"/>
              </a:rPr>
              <a:t>ư</a:t>
            </a:r>
            <a:r>
              <a:rPr lang="en-GB" sz="2000" b="1">
                <a:solidFill>
                  <a:srgbClr val="FFEA18"/>
                </a:solidFill>
                <a:latin typeface="Comic Sans MS" charset="0"/>
              </a:rPr>
              <a:t>ợc viết tại </a:t>
            </a:r>
            <a:r>
              <a:rPr lang="en-GB" sz="2000" b="1">
                <a:solidFill>
                  <a:srgbClr val="FFEA18"/>
                </a:solidFill>
                <a:latin typeface="Apple Chancery" charset="0"/>
              </a:rPr>
              <a:t>đ</a:t>
            </a:r>
            <a:r>
              <a:rPr lang="en-GB" sz="2000" b="1">
                <a:solidFill>
                  <a:srgbClr val="FFEA18"/>
                </a:solidFill>
                <a:latin typeface="Comic Sans MS" charset="0"/>
              </a:rPr>
              <a:t>ảo Bát-mô khoảng 95 S.C.</a:t>
            </a:r>
          </a:p>
        </p:txBody>
      </p:sp>
      <p:sp>
        <p:nvSpPr>
          <p:cNvPr id="75791" name="Rectangle 15"/>
          <p:cNvSpPr>
            <a:spLocks noChangeArrowheads="1"/>
          </p:cNvSpPr>
          <p:nvPr/>
        </p:nvSpPr>
        <p:spPr bwMode="auto">
          <a:xfrm>
            <a:off x="1465263" y="3019425"/>
            <a:ext cx="4191000" cy="2608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p>
            <a:pPr algn="ctr" eaLnBrk="0" hangingPunct="0">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4000" b="1">
                <a:solidFill>
                  <a:srgbClr val="FFFFFF"/>
                </a:solidFill>
                <a:latin typeface="Helvetica" charset="0"/>
              </a:rPr>
              <a:t>NĂM ĐIỂM CỘT MỐC TRONG KHẢI HUYỀN 19, 20, 21</a:t>
            </a:r>
          </a:p>
        </p:txBody>
      </p:sp>
      <p:sp>
        <p:nvSpPr>
          <p:cNvPr id="137231" name="Text Box 16"/>
          <p:cNvSpPr txBox="1">
            <a:spLocks noChangeArrowheads="1"/>
          </p:cNvSpPr>
          <p:nvPr/>
        </p:nvSpPr>
        <p:spPr bwMode="auto">
          <a:xfrm>
            <a:off x="8821738" y="741045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37232" name="Text Box 17"/>
          <p:cNvSpPr txBox="1">
            <a:spLocks noChangeArrowheads="1"/>
          </p:cNvSpPr>
          <p:nvPr/>
        </p:nvSpPr>
        <p:spPr bwMode="auto">
          <a:xfrm>
            <a:off x="9263063" y="7389813"/>
            <a:ext cx="3397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72</a:t>
            </a:r>
          </a:p>
        </p:txBody>
      </p:sp>
      <p:sp>
        <p:nvSpPr>
          <p:cNvPr id="19" name="Text Box 3"/>
          <p:cNvSpPr txBox="1">
            <a:spLocks noChangeArrowheads="1"/>
          </p:cNvSpPr>
          <p:nvPr/>
        </p:nvSpPr>
        <p:spPr bwMode="auto">
          <a:xfrm>
            <a:off x="1122363" y="2209800"/>
            <a:ext cx="4772025" cy="72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buClr>
                <a:srgbClr val="FFEA18"/>
              </a:buClr>
              <a:buSzPct val="100000"/>
              <a:buFont typeface="Comic Sans MS" charset="0"/>
              <a:buNone/>
            </a:pPr>
            <a:r>
              <a:rPr lang="en-GB" sz="2000" b="1" i="1">
                <a:solidFill>
                  <a:srgbClr val="FFEA18"/>
                </a:solidFill>
                <a:latin typeface="Comic Sans MS" charset="0"/>
              </a:rPr>
              <a:t>Một cái nhìn thoáng qua t</a:t>
            </a:r>
            <a:r>
              <a:rPr lang="en-GB" sz="2000" b="1" i="1">
                <a:solidFill>
                  <a:srgbClr val="FFEA18"/>
                </a:solidFill>
                <a:latin typeface="Arial" charset="0"/>
              </a:rPr>
              <a:t>ươ</a:t>
            </a:r>
            <a:r>
              <a:rPr lang="en-GB" sz="2000" b="1" i="1">
                <a:solidFill>
                  <a:srgbClr val="FFEA18"/>
                </a:solidFill>
                <a:latin typeface="Comic Sans MS" charset="0"/>
              </a:rPr>
              <a:t>ng lai đời đời</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afterEffect">
                                  <p:stCondLst>
                                    <p:cond delay="0"/>
                                  </p:stCondLst>
                                  <p:childTnLst>
                                    <p:set>
                                      <p:cBhvr>
                                        <p:cTn id="6" dur="1" fill="hold">
                                          <p:stCondLst>
                                            <p:cond delay="0"/>
                                          </p:stCondLst>
                                        </p:cTn>
                                        <p:tgtEl>
                                          <p:spTgt spid="75791"/>
                                        </p:tgtEl>
                                        <p:attrNameLst>
                                          <p:attrName>style.visibility</p:attrName>
                                        </p:attrNameLst>
                                      </p:cBhvr>
                                      <p:to>
                                        <p:strVal val="visible"/>
                                      </p:to>
                                    </p:set>
                                    <p:animEffect transition="in" filter="fade">
                                      <p:cBhvr>
                                        <p:cTn id="7" dur="1000"/>
                                        <p:tgtEl>
                                          <p:spTgt spid="757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box(out)">
                                      <p:cBhvr>
                                        <p:cTn id="12"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AutoShape 1"/>
          <p:cNvSpPr>
            <a:spLocks noChangeArrowheads="1"/>
          </p:cNvSpPr>
          <p:nvPr/>
        </p:nvSpPr>
        <p:spPr bwMode="auto">
          <a:xfrm>
            <a:off x="6075363" y="544513"/>
            <a:ext cx="3371850" cy="1173162"/>
          </a:xfrm>
          <a:prstGeom prst="roundRect">
            <a:avLst>
              <a:gd name="adj" fmla="val 16667"/>
            </a:avLst>
          </a:prstGeom>
          <a:gradFill rotWithShape="0">
            <a:gsLst>
              <a:gs pos="0">
                <a:srgbClr val="000000"/>
              </a:gs>
              <a:gs pos="100000">
                <a:srgbClr val="130FFD"/>
              </a:gs>
            </a:gsLst>
            <a:lin ang="5400000" scaled="1"/>
          </a:gradFill>
          <a:ln w="57240">
            <a:solidFill>
              <a:srgbClr val="2F8B20"/>
            </a:solidFill>
            <a:miter lim="800000"/>
            <a:headEnd/>
            <a:tailEnd/>
          </a:ln>
          <a:effectLst>
            <a:outerShdw dist="7178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39266" name="Text Box 2"/>
          <p:cNvSpPr txBox="1">
            <a:spLocks noChangeArrowheads="1"/>
          </p:cNvSpPr>
          <p:nvPr/>
        </p:nvSpPr>
        <p:spPr bwMode="auto">
          <a:xfrm>
            <a:off x="9696450" y="1588"/>
            <a:ext cx="18097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A27C"/>
              </a:buClr>
              <a:buSzPct val="100000"/>
            </a:pPr>
            <a:r>
              <a:rPr lang="en-GB" sz="2000">
                <a:solidFill>
                  <a:srgbClr val="FFA27C"/>
                </a:solidFill>
                <a:latin typeface="Comic Sans MS" charset="0"/>
              </a:rPr>
              <a:t> </a:t>
            </a:r>
          </a:p>
        </p:txBody>
      </p:sp>
      <p:sp>
        <p:nvSpPr>
          <p:cNvPr id="76803" name="AutoShape 3"/>
          <p:cNvSpPr>
            <a:spLocks noChangeArrowheads="1"/>
          </p:cNvSpPr>
          <p:nvPr/>
        </p:nvSpPr>
        <p:spPr bwMode="auto">
          <a:xfrm>
            <a:off x="1220788" y="1954213"/>
            <a:ext cx="4591050" cy="5145087"/>
          </a:xfrm>
          <a:prstGeom prst="roundRect">
            <a:avLst>
              <a:gd name="adj" fmla="val 16667"/>
            </a:avLst>
          </a:prstGeom>
          <a:gradFill rotWithShape="0">
            <a:gsLst>
              <a:gs pos="0">
                <a:srgbClr val="000000"/>
              </a:gs>
              <a:gs pos="50000">
                <a:srgbClr val="233CFD"/>
              </a:gs>
              <a:gs pos="100000">
                <a:srgbClr val="000000"/>
              </a:gs>
            </a:gsLst>
            <a:lin ang="5400000" scaled="1"/>
          </a:gradFill>
          <a:ln w="76320">
            <a:solidFill>
              <a:srgbClr val="2F8B20"/>
            </a:solidFill>
            <a:miter lim="800000"/>
            <a:headEnd/>
            <a:tailEnd/>
          </a:ln>
          <a:effectLst>
            <a:outerShdw dist="99193" dir="3018056"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39268" name="Rectangle 5"/>
          <p:cNvSpPr>
            <a:spLocks noChangeArrowheads="1"/>
          </p:cNvSpPr>
          <p:nvPr/>
        </p:nvSpPr>
        <p:spPr bwMode="auto">
          <a:xfrm>
            <a:off x="1147763" y="1481138"/>
            <a:ext cx="4641850" cy="534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38" tIns="44269" rIns="90338" bIns="44269">
            <a:spAutoFit/>
          </a:bodyPr>
          <a:lstStyle/>
          <a:p>
            <a:pPr algn="ctr" eaLnBrk="0" hangingPunct="0">
              <a:lnSpc>
                <a:spcPct val="65000"/>
              </a:lnSpc>
              <a:spcBef>
                <a:spcPts val="2500"/>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4000" b="1" i="1">
                <a:solidFill>
                  <a:srgbClr val="FFFFFF"/>
                </a:solidFill>
                <a:latin typeface="Helvetica" charset="0"/>
              </a:rPr>
              <a:t>Khải Huyền</a:t>
            </a:r>
          </a:p>
        </p:txBody>
      </p:sp>
      <p:sp>
        <p:nvSpPr>
          <p:cNvPr id="139269" name="Text Box 6"/>
          <p:cNvSpPr txBox="1">
            <a:spLocks noChangeArrowheads="1"/>
          </p:cNvSpPr>
          <p:nvPr/>
        </p:nvSpPr>
        <p:spPr bwMode="auto">
          <a:xfrm>
            <a:off x="9696450" y="20638"/>
            <a:ext cx="18097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A27C"/>
              </a:buClr>
              <a:buSzPct val="100000"/>
            </a:pPr>
            <a:r>
              <a:rPr lang="en-GB" sz="2000">
                <a:solidFill>
                  <a:srgbClr val="FFA27C"/>
                </a:solidFill>
                <a:latin typeface="Comic Sans MS" charset="0"/>
              </a:rPr>
              <a:t> </a:t>
            </a:r>
          </a:p>
        </p:txBody>
      </p:sp>
      <p:sp>
        <p:nvSpPr>
          <p:cNvPr id="139270" name="Text Box 7"/>
          <p:cNvSpPr txBox="1">
            <a:spLocks noChangeArrowheads="1"/>
          </p:cNvSpPr>
          <p:nvPr/>
        </p:nvSpPr>
        <p:spPr bwMode="auto">
          <a:xfrm>
            <a:off x="6024563" y="638175"/>
            <a:ext cx="3452812" cy="72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EA18"/>
              </a:buClr>
              <a:buSzPct val="100000"/>
            </a:pPr>
            <a:r>
              <a:rPr lang="en-GB" sz="2000" b="1">
                <a:solidFill>
                  <a:srgbClr val="FFEA18"/>
                </a:solidFill>
                <a:latin typeface="Helvetica" charset="0"/>
              </a:rPr>
              <a:t>TIỆC </a:t>
            </a:r>
            <a:r>
              <a:rPr lang="en-GB" sz="2000" b="1" i="1" u="sng">
                <a:solidFill>
                  <a:srgbClr val="FFFFFF"/>
                </a:solidFill>
                <a:latin typeface="Helvetica" charset="0"/>
              </a:rPr>
              <a:t>CƯỚI CHIÊN CON</a:t>
            </a:r>
            <a:r>
              <a:rPr lang="en-GB" sz="2000" b="1">
                <a:solidFill>
                  <a:srgbClr val="FFEA18"/>
                </a:solidFill>
                <a:latin typeface="Helvetica" charset="0"/>
              </a:rPr>
              <a:t> Khải 19:1-10</a:t>
            </a:r>
          </a:p>
        </p:txBody>
      </p:sp>
      <p:sp>
        <p:nvSpPr>
          <p:cNvPr id="76808" name="Rectangle 8"/>
          <p:cNvSpPr>
            <a:spLocks noChangeArrowheads="1"/>
          </p:cNvSpPr>
          <p:nvPr/>
        </p:nvSpPr>
        <p:spPr bwMode="auto">
          <a:xfrm>
            <a:off x="1212850" y="2446338"/>
            <a:ext cx="4608513"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p>
            <a:pPr algn="ctr" eaLnBrk="0" hangingPunct="0">
              <a:buClr>
                <a:srgbClr val="FFEA18"/>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800" b="1">
                <a:solidFill>
                  <a:srgbClr val="FFEA18"/>
                </a:solidFill>
                <a:latin typeface="Helvetica" charset="0"/>
              </a:rPr>
              <a:t>Khải Huyền 19:9</a:t>
            </a:r>
            <a:r>
              <a:rPr lang="en-GB" sz="3200">
                <a:solidFill>
                  <a:srgbClr val="FFEA18"/>
                </a:solidFill>
                <a:latin typeface="Helvetica" charset="0"/>
              </a:rPr>
              <a:t>                   </a:t>
            </a:r>
            <a:r>
              <a:rPr lang="en-US" sz="3200">
                <a:solidFill>
                  <a:srgbClr val="FFFFFF"/>
                </a:solidFill>
                <a:latin typeface="Helvetica" charset="0"/>
              </a:rPr>
              <a:t>Thiên sứ phán cùng tôi rằng: Hãy chép: Phước thay cho những kẻ được mời đến dự tiệc cưới Chiên Con! Người lại tiếp rằng: Đó là những lời chân thật của Đức Chúa Trời.</a:t>
            </a:r>
            <a:r>
              <a:rPr lang="ja-JP" altLang="en-GB" sz="3200">
                <a:solidFill>
                  <a:srgbClr val="FFFFFF"/>
                </a:solidFill>
                <a:latin typeface="Helvetica" charset="0"/>
              </a:rPr>
              <a:t>”</a:t>
            </a:r>
            <a:endParaRPr lang="en-GB" sz="3200">
              <a:solidFill>
                <a:srgbClr val="FFFFFF"/>
              </a:solidFill>
              <a:latin typeface="Helvetica" charset="0"/>
            </a:endParaRPr>
          </a:p>
        </p:txBody>
      </p:sp>
      <p:sp>
        <p:nvSpPr>
          <p:cNvPr id="139272" name="Text Box 9"/>
          <p:cNvSpPr txBox="1">
            <a:spLocks noChangeArrowheads="1"/>
          </p:cNvSpPr>
          <p:nvPr/>
        </p:nvSpPr>
        <p:spPr bwMode="auto">
          <a:xfrm>
            <a:off x="9191625" y="7410450"/>
            <a:ext cx="3397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73</a:t>
            </a:r>
          </a:p>
        </p:txBody>
      </p:sp>
      <p:sp>
        <p:nvSpPr>
          <p:cNvPr id="11" name="Text Box 3"/>
          <p:cNvSpPr txBox="1">
            <a:spLocks noChangeArrowheads="1"/>
          </p:cNvSpPr>
          <p:nvPr/>
        </p:nvSpPr>
        <p:spPr bwMode="auto">
          <a:xfrm>
            <a:off x="1122363" y="1981200"/>
            <a:ext cx="4772025" cy="72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buClr>
                <a:srgbClr val="FFEA18"/>
              </a:buClr>
              <a:buSzPct val="100000"/>
              <a:buFont typeface="Comic Sans MS" charset="0"/>
              <a:buNone/>
            </a:pPr>
            <a:r>
              <a:rPr lang="en-GB" sz="2000" b="1" i="1">
                <a:solidFill>
                  <a:srgbClr val="FFEA18"/>
                </a:solidFill>
                <a:latin typeface="Comic Sans MS" charset="0"/>
              </a:rPr>
              <a:t>Một cái nhìn thoáng qua t</a:t>
            </a:r>
            <a:r>
              <a:rPr lang="en-GB" sz="2000" b="1" i="1">
                <a:solidFill>
                  <a:srgbClr val="FFEA18"/>
                </a:solidFill>
                <a:latin typeface="Arial" charset="0"/>
              </a:rPr>
              <a:t>ươ</a:t>
            </a:r>
            <a:r>
              <a:rPr lang="en-GB" sz="2000" b="1" i="1">
                <a:solidFill>
                  <a:srgbClr val="FFEA18"/>
                </a:solidFill>
                <a:latin typeface="Comic Sans MS" charset="0"/>
              </a:rPr>
              <a:t>ng lai đời đời</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nodeType="afterEffect">
                                  <p:stCondLst>
                                    <p:cond delay="0"/>
                                  </p:stCondLst>
                                  <p:childTnLst>
                                    <p:set>
                                      <p:cBhvr>
                                        <p:cTn id="6" dur="1" fill="hold">
                                          <p:stCondLst>
                                            <p:cond delay="0"/>
                                          </p:stCondLst>
                                        </p:cTn>
                                        <p:tgtEl>
                                          <p:spTgt spid="76808"/>
                                        </p:tgtEl>
                                        <p:attrNameLst>
                                          <p:attrName>style.visibility</p:attrName>
                                        </p:attrNameLst>
                                      </p:cBhvr>
                                      <p:to>
                                        <p:strVal val="visible"/>
                                      </p:to>
                                    </p:set>
                                    <p:anim calcmode="lin" valueType="num">
                                      <p:cBhvr>
                                        <p:cTn id="7" dur="500" fill="hold"/>
                                        <p:tgtEl>
                                          <p:spTgt spid="76808"/>
                                        </p:tgtEl>
                                        <p:attrNameLst>
                                          <p:attrName>ppt_w</p:attrName>
                                        </p:attrNameLst>
                                      </p:cBhvr>
                                      <p:tavLst>
                                        <p:tav tm="100000">
                                          <p:val>
                                            <p:strVal val="2/3*#ppt_w"/>
                                          </p:val>
                                        </p:tav>
                                        <p:tav tm="100000">
                                          <p:val>
                                            <p:strVal val="#ppt_w"/>
                                          </p:val>
                                        </p:tav>
                                      </p:tavLst>
                                    </p:anim>
                                    <p:anim calcmode="lin" valueType="num">
                                      <p:cBhvr>
                                        <p:cTn id="8" dur="500" fill="hold"/>
                                        <p:tgtEl>
                                          <p:spTgt spid="76808"/>
                                        </p:tgtEl>
                                        <p:attrNameLst>
                                          <p:attrName>ppt_h</p:attrName>
                                        </p:attrNameLst>
                                      </p:cBhvr>
                                      <p:tavLst>
                                        <p:tav tm="10000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box(out)">
                                      <p:cBhvr>
                                        <p:cTn id="13"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AutoShape 2"/>
          <p:cNvSpPr>
            <a:spLocks noChangeArrowheads="1"/>
          </p:cNvSpPr>
          <p:nvPr/>
        </p:nvSpPr>
        <p:spPr bwMode="auto">
          <a:xfrm>
            <a:off x="6075363" y="544513"/>
            <a:ext cx="3371850" cy="1173162"/>
          </a:xfrm>
          <a:prstGeom prst="roundRect">
            <a:avLst>
              <a:gd name="adj" fmla="val 16667"/>
            </a:avLst>
          </a:prstGeom>
          <a:gradFill rotWithShape="0">
            <a:gsLst>
              <a:gs pos="0">
                <a:srgbClr val="000000"/>
              </a:gs>
              <a:gs pos="100000">
                <a:srgbClr val="130FFD"/>
              </a:gs>
            </a:gsLst>
            <a:lin ang="5400000" scaled="1"/>
          </a:gradFill>
          <a:ln w="57240">
            <a:solidFill>
              <a:srgbClr val="2F8B20"/>
            </a:solidFill>
            <a:miter lim="800000"/>
            <a:headEnd/>
            <a:tailEnd/>
          </a:ln>
          <a:effectLst>
            <a:outerShdw dist="7178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41314" name="Text Box 3"/>
          <p:cNvSpPr txBox="1">
            <a:spLocks noChangeArrowheads="1"/>
          </p:cNvSpPr>
          <p:nvPr/>
        </p:nvSpPr>
        <p:spPr bwMode="auto">
          <a:xfrm>
            <a:off x="9696450" y="1588"/>
            <a:ext cx="18097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A27C"/>
              </a:buClr>
              <a:buSzPct val="100000"/>
            </a:pPr>
            <a:r>
              <a:rPr lang="en-GB" sz="2000">
                <a:solidFill>
                  <a:srgbClr val="FFA27C"/>
                </a:solidFill>
                <a:latin typeface="Comic Sans MS" charset="0"/>
              </a:rPr>
              <a:t> </a:t>
            </a:r>
          </a:p>
        </p:txBody>
      </p:sp>
      <p:sp>
        <p:nvSpPr>
          <p:cNvPr id="231428" name="AutoShape 4"/>
          <p:cNvSpPr>
            <a:spLocks noChangeArrowheads="1"/>
          </p:cNvSpPr>
          <p:nvPr/>
        </p:nvSpPr>
        <p:spPr bwMode="auto">
          <a:xfrm>
            <a:off x="1220788" y="1954213"/>
            <a:ext cx="4591050" cy="5145087"/>
          </a:xfrm>
          <a:prstGeom prst="roundRect">
            <a:avLst>
              <a:gd name="adj" fmla="val 16667"/>
            </a:avLst>
          </a:prstGeom>
          <a:gradFill rotWithShape="0">
            <a:gsLst>
              <a:gs pos="0">
                <a:srgbClr val="000000"/>
              </a:gs>
              <a:gs pos="50000">
                <a:srgbClr val="233CFD"/>
              </a:gs>
              <a:gs pos="100000">
                <a:srgbClr val="000000"/>
              </a:gs>
            </a:gsLst>
            <a:lin ang="5400000" scaled="1"/>
          </a:gradFill>
          <a:ln w="76320">
            <a:solidFill>
              <a:srgbClr val="2F8B20"/>
            </a:solidFill>
            <a:miter lim="800000"/>
            <a:headEnd/>
            <a:tailEnd/>
          </a:ln>
          <a:effectLst>
            <a:outerShdw dist="99193" dir="3018056"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41316" name="Rectangle 6"/>
          <p:cNvSpPr>
            <a:spLocks noChangeArrowheads="1"/>
          </p:cNvSpPr>
          <p:nvPr/>
        </p:nvSpPr>
        <p:spPr bwMode="auto">
          <a:xfrm>
            <a:off x="1147763" y="1481138"/>
            <a:ext cx="4641850" cy="534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38" tIns="44269" rIns="90338" bIns="44269">
            <a:spAutoFit/>
          </a:bodyPr>
          <a:lstStyle/>
          <a:p>
            <a:pPr algn="ctr" eaLnBrk="0" hangingPunct="0">
              <a:lnSpc>
                <a:spcPct val="65000"/>
              </a:lnSpc>
              <a:spcBef>
                <a:spcPts val="2500"/>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4000" b="1" i="1">
                <a:solidFill>
                  <a:srgbClr val="FFFFFF"/>
                </a:solidFill>
                <a:latin typeface="Helvetica" charset="0"/>
              </a:rPr>
              <a:t>Khải Huyền</a:t>
            </a:r>
          </a:p>
        </p:txBody>
      </p:sp>
      <p:sp>
        <p:nvSpPr>
          <p:cNvPr id="141317" name="Text Box 7"/>
          <p:cNvSpPr txBox="1">
            <a:spLocks noChangeArrowheads="1"/>
          </p:cNvSpPr>
          <p:nvPr/>
        </p:nvSpPr>
        <p:spPr bwMode="auto">
          <a:xfrm>
            <a:off x="9696450" y="20638"/>
            <a:ext cx="18097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A27C"/>
              </a:buClr>
              <a:buSzPct val="100000"/>
            </a:pPr>
            <a:r>
              <a:rPr lang="en-GB" sz="2000">
                <a:solidFill>
                  <a:srgbClr val="FFA27C"/>
                </a:solidFill>
                <a:latin typeface="Comic Sans MS" charset="0"/>
              </a:rPr>
              <a:t> </a:t>
            </a:r>
          </a:p>
        </p:txBody>
      </p:sp>
      <p:sp>
        <p:nvSpPr>
          <p:cNvPr id="141318" name="Text Box 8"/>
          <p:cNvSpPr txBox="1">
            <a:spLocks noChangeArrowheads="1"/>
          </p:cNvSpPr>
          <p:nvPr/>
        </p:nvSpPr>
        <p:spPr bwMode="auto">
          <a:xfrm>
            <a:off x="6024563" y="638175"/>
            <a:ext cx="3452812" cy="72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EA18"/>
              </a:buClr>
              <a:buSzPct val="100000"/>
            </a:pPr>
            <a:r>
              <a:rPr lang="en-GB" sz="2000" b="1">
                <a:solidFill>
                  <a:srgbClr val="FFEA18"/>
                </a:solidFill>
                <a:latin typeface="Helvetica" charset="0"/>
              </a:rPr>
              <a:t>TIỆC  </a:t>
            </a:r>
            <a:r>
              <a:rPr lang="en-GB" sz="2000" b="1" i="1" u="sng">
                <a:solidFill>
                  <a:srgbClr val="FFFFFF"/>
                </a:solidFill>
                <a:latin typeface="Helvetica" charset="0"/>
              </a:rPr>
              <a:t>CƯỚI CHIÊN CON</a:t>
            </a:r>
            <a:r>
              <a:rPr lang="en-GB" sz="2000" b="1">
                <a:solidFill>
                  <a:srgbClr val="FFEA18"/>
                </a:solidFill>
                <a:latin typeface="Helvetica" charset="0"/>
              </a:rPr>
              <a:t> Khải 19:1-10</a:t>
            </a:r>
          </a:p>
        </p:txBody>
      </p:sp>
      <p:sp>
        <p:nvSpPr>
          <p:cNvPr id="141319" name="Text Box 10"/>
          <p:cNvSpPr txBox="1">
            <a:spLocks noChangeArrowheads="1"/>
          </p:cNvSpPr>
          <p:nvPr/>
        </p:nvSpPr>
        <p:spPr bwMode="auto">
          <a:xfrm>
            <a:off x="9191625" y="7410450"/>
            <a:ext cx="3397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74</a:t>
            </a:r>
          </a:p>
        </p:txBody>
      </p:sp>
      <p:sp>
        <p:nvSpPr>
          <p:cNvPr id="231435" name="Text Box 11"/>
          <p:cNvSpPr txBox="1">
            <a:spLocks noChangeArrowheads="1"/>
          </p:cNvSpPr>
          <p:nvPr/>
        </p:nvSpPr>
        <p:spPr bwMode="auto">
          <a:xfrm>
            <a:off x="1389063" y="2695575"/>
            <a:ext cx="4268787" cy="4718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buClr>
                <a:srgbClr val="FFEA18"/>
              </a:buClr>
              <a:buSzPct val="100000"/>
              <a:buFont typeface="Helvetica" charset="0"/>
              <a:buNone/>
            </a:pPr>
            <a:r>
              <a:rPr lang="en-GB" sz="1800" b="1">
                <a:solidFill>
                  <a:srgbClr val="FFEA18"/>
                </a:solidFill>
                <a:latin typeface="Helvetica" charset="0"/>
              </a:rPr>
              <a:t>Khải 19:11 &amp; 16</a:t>
            </a:r>
            <a:r>
              <a:rPr lang="en-GB" sz="2400">
                <a:solidFill>
                  <a:srgbClr val="FFEA18"/>
                </a:solidFill>
                <a:latin typeface="Helvetica" charset="0"/>
              </a:rPr>
              <a:t>                              </a:t>
            </a:r>
            <a:r>
              <a:rPr lang="en-US" sz="2400">
                <a:solidFill>
                  <a:srgbClr val="FFFFFF"/>
                </a:solidFill>
                <a:latin typeface="Helvetica" charset="0"/>
              </a:rPr>
              <a:t>Bấy giờ tôi thấy trời mở ra, và có một con ngựa bạch hiện ra: Đấng cưỡi ngựa ấy gọi là Đấng trung tín và chân thật; Ngài lấy lẽ công bình mà xét đoán và chiến đấu…Trên áo tơi và trên đùi Ngài, có đề một danh là: VUA CỦA CÁC VUA VÀ CHÚA CỦA CÁC CHÚA.</a:t>
            </a:r>
            <a:br>
              <a:rPr lang="en-US" sz="2400"/>
            </a:br>
            <a:endParaRPr lang="en-GB" sz="2400">
              <a:solidFill>
                <a:srgbClr val="FFFFFF"/>
              </a:solidFill>
              <a:latin typeface="Helvetica" charset="0"/>
            </a:endParaRPr>
          </a:p>
          <a:p>
            <a:pPr algn="ctr">
              <a:spcBef>
                <a:spcPts val="1500"/>
              </a:spcBef>
              <a:buClr>
                <a:srgbClr val="FFFFFF"/>
              </a:buClr>
              <a:buSzPct val="100000"/>
            </a:pPr>
            <a:endParaRPr lang="en-GB" sz="2400">
              <a:solidFill>
                <a:srgbClr val="FFFFFF"/>
              </a:solidFill>
              <a:latin typeface="Helvetica" charset="0"/>
            </a:endParaRPr>
          </a:p>
        </p:txBody>
      </p:sp>
      <p:sp>
        <p:nvSpPr>
          <p:cNvPr id="231437" name="AutoShape 13"/>
          <p:cNvSpPr>
            <a:spLocks noChangeArrowheads="1"/>
          </p:cNvSpPr>
          <p:nvPr/>
        </p:nvSpPr>
        <p:spPr bwMode="auto">
          <a:xfrm>
            <a:off x="6073775" y="1971675"/>
            <a:ext cx="3371850" cy="1173163"/>
          </a:xfrm>
          <a:prstGeom prst="roundRect">
            <a:avLst>
              <a:gd name="adj" fmla="val 16667"/>
            </a:avLst>
          </a:prstGeom>
          <a:gradFill rotWithShape="0">
            <a:gsLst>
              <a:gs pos="0">
                <a:srgbClr val="000000"/>
              </a:gs>
              <a:gs pos="100000">
                <a:srgbClr val="130FFD"/>
              </a:gs>
            </a:gsLst>
            <a:lin ang="5400000" scaled="1"/>
          </a:gradFill>
          <a:ln w="57240">
            <a:solidFill>
              <a:srgbClr val="2F8B20"/>
            </a:solidFill>
            <a:miter lim="800000"/>
            <a:headEnd/>
            <a:tailEnd/>
          </a:ln>
          <a:effectLst>
            <a:outerShdw dist="7178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41322" name="Text Box 12"/>
          <p:cNvSpPr txBox="1">
            <a:spLocks noChangeArrowheads="1"/>
          </p:cNvSpPr>
          <p:nvPr/>
        </p:nvSpPr>
        <p:spPr bwMode="auto">
          <a:xfrm>
            <a:off x="6019800" y="2085975"/>
            <a:ext cx="3619500" cy="103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EA18"/>
              </a:buClr>
              <a:buSzPct val="100000"/>
            </a:pPr>
            <a:r>
              <a:rPr lang="en-GB" sz="2000" b="1">
                <a:solidFill>
                  <a:srgbClr val="FFEA18"/>
                </a:solidFill>
                <a:latin typeface="Helvetica" charset="0"/>
              </a:rPr>
              <a:t>SỰ </a:t>
            </a:r>
            <a:r>
              <a:rPr lang="en-GB" sz="2000" b="1" i="1" u="sng">
                <a:solidFill>
                  <a:srgbClr val="FFFFFF"/>
                </a:solidFill>
                <a:latin typeface="Helvetica" charset="0"/>
              </a:rPr>
              <a:t>TÁI LÂM</a:t>
            </a:r>
            <a:r>
              <a:rPr lang="en-GB" sz="2000" b="1">
                <a:solidFill>
                  <a:srgbClr val="FFEA18"/>
                </a:solidFill>
                <a:latin typeface="Helvetica" charset="0"/>
              </a:rPr>
              <a:t>  CỦA CHÚA GIÊ-XU             </a:t>
            </a:r>
            <a:br>
              <a:rPr lang="en-GB" sz="2000" b="1">
                <a:solidFill>
                  <a:srgbClr val="FFEA18"/>
                </a:solidFill>
                <a:latin typeface="Helvetica" charset="0"/>
              </a:rPr>
            </a:br>
            <a:r>
              <a:rPr lang="en-GB" sz="2000" b="1">
                <a:solidFill>
                  <a:srgbClr val="FFEA18"/>
                </a:solidFill>
                <a:latin typeface="Helvetica" charset="0"/>
              </a:rPr>
              <a:t> Khải  19:11-16</a:t>
            </a:r>
          </a:p>
        </p:txBody>
      </p:sp>
      <p:sp>
        <p:nvSpPr>
          <p:cNvPr id="13" name="Text Box 3"/>
          <p:cNvSpPr txBox="1">
            <a:spLocks noChangeArrowheads="1"/>
          </p:cNvSpPr>
          <p:nvPr/>
        </p:nvSpPr>
        <p:spPr bwMode="auto">
          <a:xfrm>
            <a:off x="1122363" y="2133600"/>
            <a:ext cx="4772025" cy="72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buClr>
                <a:srgbClr val="FFEA18"/>
              </a:buClr>
              <a:buSzPct val="100000"/>
              <a:buFont typeface="Comic Sans MS" charset="0"/>
              <a:buNone/>
            </a:pPr>
            <a:r>
              <a:rPr lang="en-GB" sz="2000" b="1" i="1">
                <a:solidFill>
                  <a:srgbClr val="FFEA18"/>
                </a:solidFill>
                <a:latin typeface="Comic Sans MS" charset="0"/>
              </a:rPr>
              <a:t>Một cái nhìn thoáng qua t</a:t>
            </a:r>
            <a:r>
              <a:rPr lang="en-GB" sz="2000" b="1" i="1">
                <a:solidFill>
                  <a:srgbClr val="FFEA18"/>
                </a:solidFill>
                <a:latin typeface="Arial" charset="0"/>
              </a:rPr>
              <a:t>ươ</a:t>
            </a:r>
            <a:r>
              <a:rPr lang="en-GB" sz="2000" b="1" i="1">
                <a:solidFill>
                  <a:srgbClr val="FFEA18"/>
                </a:solidFill>
                <a:latin typeface="Comic Sans MS" charset="0"/>
              </a:rPr>
              <a:t>ng lai đời đời</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afterEffect">
                                  <p:stCondLst>
                                    <p:cond delay="0"/>
                                  </p:stCondLst>
                                  <p:childTnLst>
                                    <p:set>
                                      <p:cBhvr>
                                        <p:cTn id="6" dur="1" fill="hold">
                                          <p:stCondLst>
                                            <p:cond delay="0"/>
                                          </p:stCondLst>
                                        </p:cTn>
                                        <p:tgtEl>
                                          <p:spTgt spid="231435"/>
                                        </p:tgtEl>
                                        <p:attrNameLst>
                                          <p:attrName>style.visibility</p:attrName>
                                        </p:attrNameLst>
                                      </p:cBhvr>
                                      <p:to>
                                        <p:strVal val="visible"/>
                                      </p:to>
                                    </p:set>
                                    <p:anim calcmode="lin" valueType="num">
                                      <p:cBhvr>
                                        <p:cTn id="7" dur="500" fill="hold"/>
                                        <p:tgtEl>
                                          <p:spTgt spid="231435"/>
                                        </p:tgtEl>
                                        <p:attrNameLst>
                                          <p:attrName>ppt_w</p:attrName>
                                        </p:attrNameLst>
                                      </p:cBhvr>
                                      <p:tavLst>
                                        <p:tav tm="100000">
                                          <p:val>
                                            <p:strVal val="2/3*#ppt_w"/>
                                          </p:val>
                                        </p:tav>
                                        <p:tav tm="100000">
                                          <p:val>
                                            <p:strVal val="#ppt_w"/>
                                          </p:val>
                                        </p:tav>
                                      </p:tavLst>
                                    </p:anim>
                                    <p:anim calcmode="lin" valueType="num">
                                      <p:cBhvr>
                                        <p:cTn id="8" dur="500" fill="hold"/>
                                        <p:tgtEl>
                                          <p:spTgt spid="231435"/>
                                        </p:tgtEl>
                                        <p:attrNameLst>
                                          <p:attrName>ppt_h</p:attrName>
                                        </p:attrNameLst>
                                      </p:cBhvr>
                                      <p:tavLst>
                                        <p:tav tm="10000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Effect transition="in" filter="box(out)">
                                      <p:cBhvr>
                                        <p:cTn id="13"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AutoShape 2"/>
          <p:cNvSpPr>
            <a:spLocks noChangeArrowheads="1"/>
          </p:cNvSpPr>
          <p:nvPr/>
        </p:nvSpPr>
        <p:spPr bwMode="auto">
          <a:xfrm>
            <a:off x="6075363" y="544513"/>
            <a:ext cx="3371850" cy="1173162"/>
          </a:xfrm>
          <a:prstGeom prst="roundRect">
            <a:avLst>
              <a:gd name="adj" fmla="val 16667"/>
            </a:avLst>
          </a:prstGeom>
          <a:gradFill rotWithShape="0">
            <a:gsLst>
              <a:gs pos="0">
                <a:srgbClr val="000000"/>
              </a:gs>
              <a:gs pos="100000">
                <a:srgbClr val="130FFD"/>
              </a:gs>
            </a:gsLst>
            <a:lin ang="5400000" scaled="1"/>
          </a:gradFill>
          <a:ln w="57240">
            <a:solidFill>
              <a:srgbClr val="2F8B20"/>
            </a:solidFill>
            <a:miter lim="800000"/>
            <a:headEnd/>
            <a:tailEnd/>
          </a:ln>
          <a:effectLst>
            <a:outerShdw dist="7178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43362" name="Text Box 3"/>
          <p:cNvSpPr txBox="1">
            <a:spLocks noChangeArrowheads="1"/>
          </p:cNvSpPr>
          <p:nvPr/>
        </p:nvSpPr>
        <p:spPr bwMode="auto">
          <a:xfrm>
            <a:off x="9696450" y="1588"/>
            <a:ext cx="18097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A27C"/>
              </a:buClr>
              <a:buSzPct val="100000"/>
            </a:pPr>
            <a:r>
              <a:rPr lang="en-GB" sz="2000">
                <a:solidFill>
                  <a:srgbClr val="FFA27C"/>
                </a:solidFill>
                <a:latin typeface="Comic Sans MS" charset="0"/>
              </a:rPr>
              <a:t> </a:t>
            </a:r>
          </a:p>
        </p:txBody>
      </p:sp>
      <p:sp>
        <p:nvSpPr>
          <p:cNvPr id="233476" name="AutoShape 4"/>
          <p:cNvSpPr>
            <a:spLocks noChangeArrowheads="1"/>
          </p:cNvSpPr>
          <p:nvPr/>
        </p:nvSpPr>
        <p:spPr bwMode="auto">
          <a:xfrm>
            <a:off x="1220788" y="1954213"/>
            <a:ext cx="4591050" cy="5145087"/>
          </a:xfrm>
          <a:prstGeom prst="roundRect">
            <a:avLst>
              <a:gd name="adj" fmla="val 16667"/>
            </a:avLst>
          </a:prstGeom>
          <a:gradFill rotWithShape="0">
            <a:gsLst>
              <a:gs pos="0">
                <a:srgbClr val="000000"/>
              </a:gs>
              <a:gs pos="50000">
                <a:srgbClr val="233CFD"/>
              </a:gs>
              <a:gs pos="100000">
                <a:srgbClr val="000000"/>
              </a:gs>
            </a:gsLst>
            <a:lin ang="5400000" scaled="1"/>
          </a:gradFill>
          <a:ln w="76320">
            <a:solidFill>
              <a:srgbClr val="2F8B20"/>
            </a:solidFill>
            <a:miter lim="800000"/>
            <a:headEnd/>
            <a:tailEnd/>
          </a:ln>
          <a:effectLst>
            <a:outerShdw dist="99193" dir="3018056"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43364" name="Rectangle 6"/>
          <p:cNvSpPr>
            <a:spLocks noChangeArrowheads="1"/>
          </p:cNvSpPr>
          <p:nvPr/>
        </p:nvSpPr>
        <p:spPr bwMode="auto">
          <a:xfrm>
            <a:off x="1147763" y="1481138"/>
            <a:ext cx="4641850" cy="534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38" tIns="44269" rIns="90338" bIns="44269">
            <a:spAutoFit/>
          </a:bodyPr>
          <a:lstStyle/>
          <a:p>
            <a:pPr algn="ctr" eaLnBrk="0" hangingPunct="0">
              <a:lnSpc>
                <a:spcPct val="65000"/>
              </a:lnSpc>
              <a:spcBef>
                <a:spcPts val="2500"/>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4000" b="1" i="1">
                <a:solidFill>
                  <a:srgbClr val="FFFFFF"/>
                </a:solidFill>
                <a:latin typeface="Helvetica" charset="0"/>
              </a:rPr>
              <a:t>Khải Huyền</a:t>
            </a:r>
          </a:p>
        </p:txBody>
      </p:sp>
      <p:sp>
        <p:nvSpPr>
          <p:cNvPr id="143365" name="Text Box 7"/>
          <p:cNvSpPr txBox="1">
            <a:spLocks noChangeArrowheads="1"/>
          </p:cNvSpPr>
          <p:nvPr/>
        </p:nvSpPr>
        <p:spPr bwMode="auto">
          <a:xfrm>
            <a:off x="9696450" y="20638"/>
            <a:ext cx="18097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A27C"/>
              </a:buClr>
              <a:buSzPct val="100000"/>
            </a:pPr>
            <a:r>
              <a:rPr lang="en-GB" sz="2000">
                <a:solidFill>
                  <a:srgbClr val="FFA27C"/>
                </a:solidFill>
                <a:latin typeface="Comic Sans MS" charset="0"/>
              </a:rPr>
              <a:t> </a:t>
            </a:r>
          </a:p>
        </p:txBody>
      </p:sp>
      <p:sp>
        <p:nvSpPr>
          <p:cNvPr id="143366" name="Text Box 8"/>
          <p:cNvSpPr txBox="1">
            <a:spLocks noChangeArrowheads="1"/>
          </p:cNvSpPr>
          <p:nvPr/>
        </p:nvSpPr>
        <p:spPr bwMode="auto">
          <a:xfrm>
            <a:off x="6024563" y="638175"/>
            <a:ext cx="3452812" cy="72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EA18"/>
              </a:buClr>
              <a:buSzPct val="100000"/>
            </a:pPr>
            <a:r>
              <a:rPr lang="en-GB" sz="2000" b="1">
                <a:solidFill>
                  <a:srgbClr val="FFEA18"/>
                </a:solidFill>
                <a:latin typeface="Helvetica" charset="0"/>
              </a:rPr>
              <a:t>TIỆC </a:t>
            </a:r>
            <a:r>
              <a:rPr lang="en-GB" sz="2000" b="1" i="1" u="sng">
                <a:solidFill>
                  <a:srgbClr val="FFFFFF"/>
                </a:solidFill>
                <a:latin typeface="Helvetica" charset="0"/>
              </a:rPr>
              <a:t>CƯỚI CHIÊN CON</a:t>
            </a:r>
            <a:r>
              <a:rPr lang="en-GB" sz="2000" b="1">
                <a:solidFill>
                  <a:srgbClr val="FFEA18"/>
                </a:solidFill>
                <a:latin typeface="Helvetica" charset="0"/>
              </a:rPr>
              <a:t> Khải 19:1-10</a:t>
            </a:r>
          </a:p>
        </p:txBody>
      </p:sp>
      <p:sp>
        <p:nvSpPr>
          <p:cNvPr id="143367" name="Text Box 9"/>
          <p:cNvSpPr txBox="1">
            <a:spLocks noChangeArrowheads="1"/>
          </p:cNvSpPr>
          <p:nvPr/>
        </p:nvSpPr>
        <p:spPr bwMode="auto">
          <a:xfrm>
            <a:off x="9191625" y="7410450"/>
            <a:ext cx="3397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75</a:t>
            </a:r>
          </a:p>
        </p:txBody>
      </p:sp>
      <p:sp>
        <p:nvSpPr>
          <p:cNvPr id="233482" name="Text Box 10"/>
          <p:cNvSpPr txBox="1">
            <a:spLocks noChangeArrowheads="1"/>
          </p:cNvSpPr>
          <p:nvPr/>
        </p:nvSpPr>
        <p:spPr bwMode="auto">
          <a:xfrm>
            <a:off x="1389063" y="2373313"/>
            <a:ext cx="4268787"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buClr>
                <a:srgbClr val="FFEA18"/>
              </a:buClr>
              <a:buSzPct val="100000"/>
              <a:buFont typeface="Helvetica" charset="0"/>
              <a:buNone/>
            </a:pPr>
            <a:r>
              <a:rPr lang="en-GB" sz="1800" b="1">
                <a:solidFill>
                  <a:srgbClr val="FFEA18"/>
                </a:solidFill>
                <a:latin typeface="Helvetica" charset="0"/>
              </a:rPr>
              <a:t>Khải 20:6</a:t>
            </a:r>
            <a:r>
              <a:rPr lang="en-GB" sz="2400">
                <a:solidFill>
                  <a:srgbClr val="FFEA18"/>
                </a:solidFill>
                <a:latin typeface="Helvetica" charset="0"/>
              </a:rPr>
              <a:t>                              </a:t>
            </a:r>
            <a:r>
              <a:rPr lang="en-US" sz="2400">
                <a:solidFill>
                  <a:srgbClr val="FFFFFF"/>
                </a:solidFill>
                <a:latin typeface="Helvetica" charset="0"/>
              </a:rPr>
              <a:t>Bấy giờ tôi thấy trời mở ra, và có một con ngựa bạch hiện Phước thay và thánh thay những kẻ được phần về sự sống lại thứ nhất! Sự chết thứ nhì không có quyền gì trên những người ấy; song những người ấy sẽ làm thầy tế lễ của Đức Chúa Trời và của Đấng Christ, cùng sẽ trị vì với Ngài trong một ngàn năm.</a:t>
            </a:r>
            <a:endParaRPr lang="en-GB" sz="2400">
              <a:solidFill>
                <a:srgbClr val="FFFFFF"/>
              </a:solidFill>
              <a:latin typeface="Helvetica" charset="0"/>
            </a:endParaRPr>
          </a:p>
        </p:txBody>
      </p:sp>
      <p:sp>
        <p:nvSpPr>
          <p:cNvPr id="233483" name="AutoShape 11"/>
          <p:cNvSpPr>
            <a:spLocks noChangeArrowheads="1"/>
          </p:cNvSpPr>
          <p:nvPr/>
        </p:nvSpPr>
        <p:spPr bwMode="auto">
          <a:xfrm>
            <a:off x="6073775" y="1971675"/>
            <a:ext cx="3371850" cy="1173163"/>
          </a:xfrm>
          <a:prstGeom prst="roundRect">
            <a:avLst>
              <a:gd name="adj" fmla="val 16667"/>
            </a:avLst>
          </a:prstGeom>
          <a:gradFill rotWithShape="0">
            <a:gsLst>
              <a:gs pos="0">
                <a:srgbClr val="000000"/>
              </a:gs>
              <a:gs pos="100000">
                <a:srgbClr val="130FFD"/>
              </a:gs>
            </a:gsLst>
            <a:lin ang="5400000" scaled="1"/>
          </a:gradFill>
          <a:ln w="57240">
            <a:solidFill>
              <a:srgbClr val="2F8B20"/>
            </a:solidFill>
            <a:miter lim="800000"/>
            <a:headEnd/>
            <a:tailEnd/>
          </a:ln>
          <a:effectLst>
            <a:outerShdw dist="7178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33485" name="AutoShape 13"/>
          <p:cNvSpPr>
            <a:spLocks noChangeArrowheads="1"/>
          </p:cNvSpPr>
          <p:nvPr/>
        </p:nvSpPr>
        <p:spPr bwMode="auto">
          <a:xfrm>
            <a:off x="6075363" y="3403600"/>
            <a:ext cx="3371850" cy="1173163"/>
          </a:xfrm>
          <a:prstGeom prst="roundRect">
            <a:avLst>
              <a:gd name="adj" fmla="val 16667"/>
            </a:avLst>
          </a:prstGeom>
          <a:gradFill rotWithShape="0">
            <a:gsLst>
              <a:gs pos="0">
                <a:srgbClr val="000000"/>
              </a:gs>
              <a:gs pos="100000">
                <a:srgbClr val="130FFD"/>
              </a:gs>
            </a:gsLst>
            <a:lin ang="5400000" scaled="1"/>
          </a:gradFill>
          <a:ln w="57240">
            <a:solidFill>
              <a:srgbClr val="2F8B20"/>
            </a:solidFill>
            <a:miter lim="800000"/>
            <a:headEnd/>
            <a:tailEnd/>
          </a:ln>
          <a:effectLst>
            <a:outerShdw dist="7178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43371" name="Text Box 14"/>
          <p:cNvSpPr txBox="1">
            <a:spLocks noChangeArrowheads="1"/>
          </p:cNvSpPr>
          <p:nvPr/>
        </p:nvSpPr>
        <p:spPr bwMode="auto">
          <a:xfrm>
            <a:off x="6035675" y="3429000"/>
            <a:ext cx="3452813" cy="1201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EA18"/>
              </a:buClr>
              <a:buSzPct val="100000"/>
            </a:pPr>
            <a:r>
              <a:rPr lang="en-GB" sz="2000" b="1" i="1" u="sng">
                <a:solidFill>
                  <a:srgbClr val="FFFFFF"/>
                </a:solidFill>
                <a:latin typeface="Helvetica" charset="0"/>
              </a:rPr>
              <a:t>UY QUYỀN CỦA </a:t>
            </a:r>
            <a:r>
              <a:rPr lang="en-GB" sz="2000" b="1" i="1" u="sng">
                <a:solidFill>
                  <a:srgbClr val="F9F967"/>
                </a:solidFill>
                <a:latin typeface="Helvetica" charset="0"/>
              </a:rPr>
              <a:t>ĐẤNG CHRIST</a:t>
            </a:r>
            <a:r>
              <a:rPr lang="en-GB" sz="2000" b="1" i="1" u="sng">
                <a:solidFill>
                  <a:srgbClr val="FFFFFF"/>
                </a:solidFill>
                <a:latin typeface="Helvetica" charset="0"/>
              </a:rPr>
              <a:t> TRÊN ĐẤT</a:t>
            </a:r>
          </a:p>
          <a:p>
            <a:pPr algn="ctr">
              <a:spcBef>
                <a:spcPts val="1250"/>
              </a:spcBef>
              <a:buClr>
                <a:srgbClr val="FFEA18"/>
              </a:buClr>
              <a:buSzPct val="100000"/>
            </a:pPr>
            <a:r>
              <a:rPr lang="en-GB" sz="2000" b="1">
                <a:solidFill>
                  <a:srgbClr val="FFEA18"/>
                </a:solidFill>
                <a:latin typeface="Helvetica" charset="0"/>
              </a:rPr>
              <a:t>Khải 20:4-6</a:t>
            </a:r>
          </a:p>
        </p:txBody>
      </p:sp>
      <p:sp>
        <p:nvSpPr>
          <p:cNvPr id="15" name="Text Box 3"/>
          <p:cNvSpPr txBox="1">
            <a:spLocks noChangeArrowheads="1"/>
          </p:cNvSpPr>
          <p:nvPr/>
        </p:nvSpPr>
        <p:spPr bwMode="auto">
          <a:xfrm>
            <a:off x="1122363" y="2057400"/>
            <a:ext cx="4772025" cy="72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buClr>
                <a:srgbClr val="FFEA18"/>
              </a:buClr>
              <a:buSzPct val="100000"/>
              <a:buFont typeface="Comic Sans MS" charset="0"/>
              <a:buNone/>
            </a:pPr>
            <a:r>
              <a:rPr lang="en-GB" sz="2000" b="1" i="1">
                <a:solidFill>
                  <a:srgbClr val="FFEA18"/>
                </a:solidFill>
                <a:latin typeface="Comic Sans MS" charset="0"/>
              </a:rPr>
              <a:t>Một cái nhìn thoáng qua t</a:t>
            </a:r>
            <a:r>
              <a:rPr lang="en-GB" sz="2000" b="1" i="1">
                <a:solidFill>
                  <a:srgbClr val="FFEA18"/>
                </a:solidFill>
                <a:latin typeface="Arial" charset="0"/>
              </a:rPr>
              <a:t>ươ</a:t>
            </a:r>
            <a:r>
              <a:rPr lang="en-GB" sz="2000" b="1" i="1">
                <a:solidFill>
                  <a:srgbClr val="FFEA18"/>
                </a:solidFill>
                <a:latin typeface="Comic Sans MS" charset="0"/>
              </a:rPr>
              <a:t>ng lai đời đời</a:t>
            </a:r>
          </a:p>
        </p:txBody>
      </p:sp>
      <p:sp>
        <p:nvSpPr>
          <p:cNvPr id="143373" name="Text Box 12"/>
          <p:cNvSpPr txBox="1">
            <a:spLocks noChangeArrowheads="1"/>
          </p:cNvSpPr>
          <p:nvPr/>
        </p:nvSpPr>
        <p:spPr bwMode="auto">
          <a:xfrm>
            <a:off x="6019800" y="2085975"/>
            <a:ext cx="3619500" cy="103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EA18"/>
              </a:buClr>
              <a:buSzPct val="100000"/>
            </a:pPr>
            <a:r>
              <a:rPr lang="en-GB" sz="2000" b="1">
                <a:solidFill>
                  <a:srgbClr val="FFEA18"/>
                </a:solidFill>
                <a:latin typeface="Helvetica" charset="0"/>
              </a:rPr>
              <a:t>SỰ </a:t>
            </a:r>
            <a:r>
              <a:rPr lang="en-GB" sz="2000" b="1" i="1" u="sng">
                <a:solidFill>
                  <a:srgbClr val="FFFFFF"/>
                </a:solidFill>
                <a:latin typeface="Helvetica" charset="0"/>
              </a:rPr>
              <a:t>TÁI LÂM</a:t>
            </a:r>
            <a:r>
              <a:rPr lang="en-GB" sz="2000" b="1">
                <a:solidFill>
                  <a:srgbClr val="FFEA18"/>
                </a:solidFill>
                <a:latin typeface="Helvetica" charset="0"/>
              </a:rPr>
              <a:t>  CỦA CHÚA GIÊ-XU             </a:t>
            </a:r>
            <a:br>
              <a:rPr lang="en-GB" sz="2000" b="1">
                <a:solidFill>
                  <a:srgbClr val="FFEA18"/>
                </a:solidFill>
                <a:latin typeface="Helvetica" charset="0"/>
              </a:rPr>
            </a:br>
            <a:r>
              <a:rPr lang="en-GB" sz="2000" b="1">
                <a:solidFill>
                  <a:srgbClr val="FFEA18"/>
                </a:solidFill>
                <a:latin typeface="Helvetica" charset="0"/>
              </a:rPr>
              <a:t> Khải  19:11-16</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afterEffect">
                                  <p:stCondLst>
                                    <p:cond delay="0"/>
                                  </p:stCondLst>
                                  <p:childTnLst>
                                    <p:set>
                                      <p:cBhvr>
                                        <p:cTn id="6" dur="1" fill="hold">
                                          <p:stCondLst>
                                            <p:cond delay="0"/>
                                          </p:stCondLst>
                                        </p:cTn>
                                        <p:tgtEl>
                                          <p:spTgt spid="233482"/>
                                        </p:tgtEl>
                                        <p:attrNameLst>
                                          <p:attrName>style.visibility</p:attrName>
                                        </p:attrNameLst>
                                      </p:cBhvr>
                                      <p:to>
                                        <p:strVal val="visible"/>
                                      </p:to>
                                    </p:set>
                                    <p:anim calcmode="lin" valueType="num">
                                      <p:cBhvr>
                                        <p:cTn id="7" dur="500" fill="hold"/>
                                        <p:tgtEl>
                                          <p:spTgt spid="233482"/>
                                        </p:tgtEl>
                                        <p:attrNameLst>
                                          <p:attrName>ppt_w</p:attrName>
                                        </p:attrNameLst>
                                      </p:cBhvr>
                                      <p:tavLst>
                                        <p:tav tm="100000">
                                          <p:val>
                                            <p:strVal val="2/3*#ppt_w"/>
                                          </p:val>
                                        </p:tav>
                                        <p:tav tm="100000">
                                          <p:val>
                                            <p:strVal val="#ppt_w"/>
                                          </p:val>
                                        </p:tav>
                                      </p:tavLst>
                                    </p:anim>
                                    <p:anim calcmode="lin" valueType="num">
                                      <p:cBhvr>
                                        <p:cTn id="8" dur="500" fill="hold"/>
                                        <p:tgtEl>
                                          <p:spTgt spid="233482"/>
                                        </p:tgtEl>
                                        <p:attrNameLst>
                                          <p:attrName>ppt_h</p:attrName>
                                        </p:attrNameLst>
                                      </p:cBhvr>
                                      <p:tavLst>
                                        <p:tav tm="10000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box(out)">
                                      <p:cBhvr>
                                        <p:cTn id="13"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AutoShape 2"/>
          <p:cNvSpPr>
            <a:spLocks noChangeArrowheads="1"/>
          </p:cNvSpPr>
          <p:nvPr/>
        </p:nvSpPr>
        <p:spPr bwMode="auto">
          <a:xfrm>
            <a:off x="6075363" y="544513"/>
            <a:ext cx="3371850" cy="1173162"/>
          </a:xfrm>
          <a:prstGeom prst="roundRect">
            <a:avLst>
              <a:gd name="adj" fmla="val 16667"/>
            </a:avLst>
          </a:prstGeom>
          <a:gradFill rotWithShape="0">
            <a:gsLst>
              <a:gs pos="0">
                <a:srgbClr val="000000"/>
              </a:gs>
              <a:gs pos="100000">
                <a:srgbClr val="130FFD"/>
              </a:gs>
            </a:gsLst>
            <a:lin ang="5400000" scaled="1"/>
          </a:gradFill>
          <a:ln w="57240">
            <a:solidFill>
              <a:srgbClr val="2F8B20"/>
            </a:solidFill>
            <a:miter lim="800000"/>
            <a:headEnd/>
            <a:tailEnd/>
          </a:ln>
          <a:effectLst>
            <a:outerShdw dist="7178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45410" name="Text Box 3"/>
          <p:cNvSpPr txBox="1">
            <a:spLocks noChangeArrowheads="1"/>
          </p:cNvSpPr>
          <p:nvPr/>
        </p:nvSpPr>
        <p:spPr bwMode="auto">
          <a:xfrm>
            <a:off x="9696450" y="1588"/>
            <a:ext cx="18097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A27C"/>
              </a:buClr>
              <a:buSzPct val="100000"/>
            </a:pPr>
            <a:r>
              <a:rPr lang="en-GB" sz="2000">
                <a:solidFill>
                  <a:srgbClr val="FFA27C"/>
                </a:solidFill>
                <a:latin typeface="Comic Sans MS" charset="0"/>
              </a:rPr>
              <a:t> </a:t>
            </a:r>
          </a:p>
        </p:txBody>
      </p:sp>
      <p:sp>
        <p:nvSpPr>
          <p:cNvPr id="235524" name="AutoShape 4"/>
          <p:cNvSpPr>
            <a:spLocks noChangeArrowheads="1"/>
          </p:cNvSpPr>
          <p:nvPr/>
        </p:nvSpPr>
        <p:spPr bwMode="auto">
          <a:xfrm>
            <a:off x="1220788" y="1954213"/>
            <a:ext cx="4591050" cy="5145087"/>
          </a:xfrm>
          <a:prstGeom prst="roundRect">
            <a:avLst>
              <a:gd name="adj" fmla="val 16667"/>
            </a:avLst>
          </a:prstGeom>
          <a:gradFill rotWithShape="0">
            <a:gsLst>
              <a:gs pos="0">
                <a:srgbClr val="000000"/>
              </a:gs>
              <a:gs pos="50000">
                <a:srgbClr val="233CFD"/>
              </a:gs>
              <a:gs pos="100000">
                <a:srgbClr val="000000"/>
              </a:gs>
            </a:gsLst>
            <a:lin ang="5400000" scaled="1"/>
          </a:gradFill>
          <a:ln w="76320">
            <a:solidFill>
              <a:srgbClr val="2F8B20"/>
            </a:solidFill>
            <a:miter lim="800000"/>
            <a:headEnd/>
            <a:tailEnd/>
          </a:ln>
          <a:effectLst>
            <a:outerShdw dist="99193" dir="3018056"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45412" name="Rectangle 6"/>
          <p:cNvSpPr>
            <a:spLocks noChangeArrowheads="1"/>
          </p:cNvSpPr>
          <p:nvPr/>
        </p:nvSpPr>
        <p:spPr bwMode="auto">
          <a:xfrm>
            <a:off x="1147763" y="1481138"/>
            <a:ext cx="4641850" cy="534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38" tIns="44269" rIns="90338" bIns="44269">
            <a:spAutoFit/>
          </a:bodyPr>
          <a:lstStyle/>
          <a:p>
            <a:pPr algn="ctr" eaLnBrk="0" hangingPunct="0">
              <a:lnSpc>
                <a:spcPct val="65000"/>
              </a:lnSpc>
              <a:spcBef>
                <a:spcPts val="2500"/>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4000" b="1" i="1">
                <a:solidFill>
                  <a:srgbClr val="FFFFFF"/>
                </a:solidFill>
                <a:latin typeface="Helvetica" charset="0"/>
              </a:rPr>
              <a:t>Khải Huyền</a:t>
            </a:r>
          </a:p>
        </p:txBody>
      </p:sp>
      <p:sp>
        <p:nvSpPr>
          <p:cNvPr id="145413" name="Text Box 7"/>
          <p:cNvSpPr txBox="1">
            <a:spLocks noChangeArrowheads="1"/>
          </p:cNvSpPr>
          <p:nvPr/>
        </p:nvSpPr>
        <p:spPr bwMode="auto">
          <a:xfrm>
            <a:off x="9696450" y="20638"/>
            <a:ext cx="18097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A27C"/>
              </a:buClr>
              <a:buSzPct val="100000"/>
            </a:pPr>
            <a:r>
              <a:rPr lang="en-GB" sz="2000">
                <a:solidFill>
                  <a:srgbClr val="FFA27C"/>
                </a:solidFill>
                <a:latin typeface="Comic Sans MS" charset="0"/>
              </a:rPr>
              <a:t> </a:t>
            </a:r>
          </a:p>
        </p:txBody>
      </p:sp>
      <p:sp>
        <p:nvSpPr>
          <p:cNvPr id="145414" name="Text Box 8"/>
          <p:cNvSpPr txBox="1">
            <a:spLocks noChangeArrowheads="1"/>
          </p:cNvSpPr>
          <p:nvPr/>
        </p:nvSpPr>
        <p:spPr bwMode="auto">
          <a:xfrm>
            <a:off x="6024563" y="638175"/>
            <a:ext cx="3452812" cy="72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EA18"/>
              </a:buClr>
              <a:buSzPct val="100000"/>
            </a:pPr>
            <a:r>
              <a:rPr lang="en-GB" sz="2000" b="1">
                <a:solidFill>
                  <a:srgbClr val="FFEA18"/>
                </a:solidFill>
                <a:latin typeface="Helvetica" charset="0"/>
              </a:rPr>
              <a:t>TIỆC </a:t>
            </a:r>
            <a:r>
              <a:rPr lang="en-GB" sz="2000" b="1" i="1" u="sng">
                <a:solidFill>
                  <a:srgbClr val="FFFFFF"/>
                </a:solidFill>
                <a:latin typeface="Helvetica" charset="0"/>
              </a:rPr>
              <a:t>CƯỚI CHIÊN CON</a:t>
            </a:r>
            <a:r>
              <a:rPr lang="en-GB" sz="2000" b="1">
                <a:solidFill>
                  <a:srgbClr val="FFEA18"/>
                </a:solidFill>
                <a:latin typeface="Helvetica" charset="0"/>
              </a:rPr>
              <a:t> Khải 19:1-10</a:t>
            </a:r>
          </a:p>
        </p:txBody>
      </p:sp>
      <p:sp>
        <p:nvSpPr>
          <p:cNvPr id="145415" name="Text Box 9"/>
          <p:cNvSpPr txBox="1">
            <a:spLocks noChangeArrowheads="1"/>
          </p:cNvSpPr>
          <p:nvPr/>
        </p:nvSpPr>
        <p:spPr bwMode="auto">
          <a:xfrm>
            <a:off x="9263063" y="7389813"/>
            <a:ext cx="3397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76</a:t>
            </a:r>
          </a:p>
        </p:txBody>
      </p:sp>
      <p:sp>
        <p:nvSpPr>
          <p:cNvPr id="235530" name="Text Box 10"/>
          <p:cNvSpPr txBox="1">
            <a:spLocks noChangeArrowheads="1"/>
          </p:cNvSpPr>
          <p:nvPr/>
        </p:nvSpPr>
        <p:spPr bwMode="auto">
          <a:xfrm>
            <a:off x="1389063" y="2667000"/>
            <a:ext cx="4268787" cy="4630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buClr>
                <a:srgbClr val="FFEA18"/>
              </a:buClr>
              <a:buSzPct val="100000"/>
              <a:buFont typeface="Helvetica" charset="0"/>
              <a:buNone/>
            </a:pPr>
            <a:r>
              <a:rPr lang="en-GB" sz="1800" b="1">
                <a:solidFill>
                  <a:srgbClr val="FFEA18"/>
                </a:solidFill>
                <a:latin typeface="Helvetica" charset="0"/>
              </a:rPr>
              <a:t>Khải 20:11-12</a:t>
            </a:r>
            <a:endParaRPr lang="en-US" sz="2400">
              <a:solidFill>
                <a:srgbClr val="FFFFFF"/>
              </a:solidFill>
              <a:latin typeface="Helvetica" charset="0"/>
            </a:endParaRPr>
          </a:p>
          <a:p>
            <a:pPr algn="ctr">
              <a:buClr>
                <a:srgbClr val="FFEA18"/>
              </a:buClr>
              <a:buSzPct val="100000"/>
              <a:buFont typeface="Helvetica" charset="0"/>
              <a:buNone/>
            </a:pPr>
            <a:r>
              <a:rPr lang="en-US" sz="2200">
                <a:solidFill>
                  <a:srgbClr val="FFFFFF"/>
                </a:solidFill>
                <a:latin typeface="Helvetica" charset="0"/>
              </a:rPr>
              <a:t>Bấy giờ tôi thấy một tòa lớn và trắng cùng Đấng đương ngồi ở trên; trước mặt Ngài trời đất đều trốn hết, chẳng còn thấy chỗ nào cho nó nữa. Tôi thấy những kẻ chết, cả lớn và nhỏ, đứng trước tòa, và các sách thì mở ra. Cũng có mở một quyển sách khác nữa, là sách sự sống; những kẻ chết bị xử đoán tùy công việc mình làm, cứ như lời đã biên trong những sách ấy.</a:t>
            </a:r>
            <a:r>
              <a:rPr lang="en-US" sz="2400"/>
              <a:t> </a:t>
            </a:r>
            <a:endParaRPr lang="en-GB" sz="2400"/>
          </a:p>
        </p:txBody>
      </p:sp>
      <p:sp>
        <p:nvSpPr>
          <p:cNvPr id="235531" name="AutoShape 11"/>
          <p:cNvSpPr>
            <a:spLocks noChangeArrowheads="1"/>
          </p:cNvSpPr>
          <p:nvPr/>
        </p:nvSpPr>
        <p:spPr bwMode="auto">
          <a:xfrm>
            <a:off x="6073775" y="1971675"/>
            <a:ext cx="3371850" cy="1173163"/>
          </a:xfrm>
          <a:prstGeom prst="roundRect">
            <a:avLst>
              <a:gd name="adj" fmla="val 16667"/>
            </a:avLst>
          </a:prstGeom>
          <a:gradFill rotWithShape="0">
            <a:gsLst>
              <a:gs pos="0">
                <a:srgbClr val="000000"/>
              </a:gs>
              <a:gs pos="100000">
                <a:srgbClr val="130FFD"/>
              </a:gs>
            </a:gsLst>
            <a:lin ang="5400000" scaled="1"/>
          </a:gradFill>
          <a:ln w="57240">
            <a:solidFill>
              <a:srgbClr val="2F8B20"/>
            </a:solidFill>
            <a:miter lim="800000"/>
            <a:headEnd/>
            <a:tailEnd/>
          </a:ln>
          <a:effectLst>
            <a:outerShdw dist="7178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35533" name="AutoShape 13"/>
          <p:cNvSpPr>
            <a:spLocks noChangeArrowheads="1"/>
          </p:cNvSpPr>
          <p:nvPr/>
        </p:nvSpPr>
        <p:spPr bwMode="auto">
          <a:xfrm>
            <a:off x="6075363" y="3403600"/>
            <a:ext cx="3371850" cy="1173163"/>
          </a:xfrm>
          <a:prstGeom prst="roundRect">
            <a:avLst>
              <a:gd name="adj" fmla="val 16667"/>
            </a:avLst>
          </a:prstGeom>
          <a:gradFill rotWithShape="0">
            <a:gsLst>
              <a:gs pos="0">
                <a:srgbClr val="000000"/>
              </a:gs>
              <a:gs pos="100000">
                <a:srgbClr val="130FFD"/>
              </a:gs>
            </a:gsLst>
            <a:lin ang="5400000" scaled="1"/>
          </a:gradFill>
          <a:ln w="57240">
            <a:solidFill>
              <a:srgbClr val="2F8B20"/>
            </a:solidFill>
            <a:miter lim="800000"/>
            <a:headEnd/>
            <a:tailEnd/>
          </a:ln>
          <a:effectLst>
            <a:outerShdw dist="7178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45419" name="Text Box 14"/>
          <p:cNvSpPr txBox="1">
            <a:spLocks noChangeArrowheads="1"/>
          </p:cNvSpPr>
          <p:nvPr/>
        </p:nvSpPr>
        <p:spPr bwMode="auto">
          <a:xfrm>
            <a:off x="6035675" y="3381375"/>
            <a:ext cx="3452813" cy="1201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EA18"/>
              </a:buClr>
              <a:buSzPct val="100000"/>
            </a:pPr>
            <a:r>
              <a:rPr lang="en-GB" sz="2000" b="1" i="1" u="sng">
                <a:solidFill>
                  <a:srgbClr val="FFFFFF"/>
                </a:solidFill>
                <a:latin typeface="Helvetica" charset="0"/>
              </a:rPr>
              <a:t>UY QUYỀN CỦA </a:t>
            </a:r>
            <a:r>
              <a:rPr lang="en-GB" sz="2000" b="1" i="1" u="sng">
                <a:solidFill>
                  <a:srgbClr val="F9F967"/>
                </a:solidFill>
                <a:latin typeface="Helvetica" charset="0"/>
              </a:rPr>
              <a:t>ĐẤNG CHRIST</a:t>
            </a:r>
            <a:r>
              <a:rPr lang="en-GB" sz="2000" b="1" i="1" u="sng">
                <a:solidFill>
                  <a:srgbClr val="FFFFFF"/>
                </a:solidFill>
                <a:latin typeface="Helvetica" charset="0"/>
              </a:rPr>
              <a:t> TRÊN ĐẤT</a:t>
            </a:r>
          </a:p>
          <a:p>
            <a:pPr algn="ctr">
              <a:spcBef>
                <a:spcPts val="1250"/>
              </a:spcBef>
              <a:buClr>
                <a:srgbClr val="FFEA18"/>
              </a:buClr>
              <a:buSzPct val="100000"/>
            </a:pPr>
            <a:r>
              <a:rPr lang="en-GB" sz="2000" b="1">
                <a:solidFill>
                  <a:srgbClr val="FFEA18"/>
                </a:solidFill>
                <a:latin typeface="Helvetica" charset="0"/>
              </a:rPr>
              <a:t>Khải 20:4-6</a:t>
            </a:r>
          </a:p>
        </p:txBody>
      </p:sp>
      <p:sp>
        <p:nvSpPr>
          <p:cNvPr id="235535" name="AutoShape 15"/>
          <p:cNvSpPr>
            <a:spLocks noChangeArrowheads="1"/>
          </p:cNvSpPr>
          <p:nvPr/>
        </p:nvSpPr>
        <p:spPr bwMode="auto">
          <a:xfrm>
            <a:off x="6086475" y="4913313"/>
            <a:ext cx="3371850" cy="1173162"/>
          </a:xfrm>
          <a:prstGeom prst="roundRect">
            <a:avLst>
              <a:gd name="adj" fmla="val 16667"/>
            </a:avLst>
          </a:prstGeom>
          <a:gradFill rotWithShape="0">
            <a:gsLst>
              <a:gs pos="0">
                <a:srgbClr val="000000"/>
              </a:gs>
              <a:gs pos="100000">
                <a:srgbClr val="130FFD"/>
              </a:gs>
            </a:gsLst>
            <a:lin ang="5400000" scaled="1"/>
          </a:gradFill>
          <a:ln w="57240">
            <a:solidFill>
              <a:srgbClr val="2F8B20"/>
            </a:solidFill>
            <a:miter lim="800000"/>
            <a:headEnd/>
            <a:tailEnd/>
          </a:ln>
          <a:effectLst>
            <a:outerShdw dist="7178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45421" name="Text Box 16"/>
          <p:cNvSpPr txBox="1">
            <a:spLocks noChangeArrowheads="1"/>
          </p:cNvSpPr>
          <p:nvPr/>
        </p:nvSpPr>
        <p:spPr bwMode="auto">
          <a:xfrm>
            <a:off x="6045200" y="5129213"/>
            <a:ext cx="3452813" cy="72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EA18"/>
              </a:buClr>
              <a:buSzPct val="100000"/>
            </a:pPr>
            <a:r>
              <a:rPr lang="en-GB" sz="2000" b="1">
                <a:solidFill>
                  <a:srgbClr val="FFEA18"/>
                </a:solidFill>
                <a:latin typeface="Helvetica" charset="0"/>
              </a:rPr>
              <a:t>TÒA ÁN </a:t>
            </a:r>
            <a:r>
              <a:rPr lang="en-GB" sz="2000" b="1" i="1" u="sng">
                <a:solidFill>
                  <a:srgbClr val="FFFFFF"/>
                </a:solidFill>
                <a:latin typeface="Helvetica" charset="0"/>
              </a:rPr>
              <a:t>LỚN VÀ TRẮNG</a:t>
            </a:r>
            <a:br>
              <a:rPr lang="en-GB" sz="2000" b="1">
                <a:solidFill>
                  <a:srgbClr val="FFEA18"/>
                </a:solidFill>
                <a:latin typeface="Helvetica" charset="0"/>
              </a:rPr>
            </a:br>
            <a:r>
              <a:rPr lang="en-GB" sz="2000" b="1">
                <a:solidFill>
                  <a:srgbClr val="FFEA18"/>
                </a:solidFill>
                <a:latin typeface="Helvetica" charset="0"/>
              </a:rPr>
              <a:t>Khải 20:11-15</a:t>
            </a:r>
          </a:p>
        </p:txBody>
      </p:sp>
      <p:sp>
        <p:nvSpPr>
          <p:cNvPr id="17" name="Text Box 3"/>
          <p:cNvSpPr txBox="1">
            <a:spLocks noChangeArrowheads="1"/>
          </p:cNvSpPr>
          <p:nvPr/>
        </p:nvSpPr>
        <p:spPr bwMode="auto">
          <a:xfrm>
            <a:off x="1219200" y="1981200"/>
            <a:ext cx="4772025" cy="72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buClr>
                <a:srgbClr val="FFEA18"/>
              </a:buClr>
              <a:buSzPct val="100000"/>
              <a:buFont typeface="Comic Sans MS" charset="0"/>
              <a:buNone/>
            </a:pPr>
            <a:r>
              <a:rPr lang="en-GB" sz="2000" b="1" i="1">
                <a:solidFill>
                  <a:srgbClr val="FFEA18"/>
                </a:solidFill>
                <a:latin typeface="Comic Sans MS" charset="0"/>
              </a:rPr>
              <a:t>Một cái nhìn thoáng qua t</a:t>
            </a:r>
            <a:r>
              <a:rPr lang="en-GB" sz="2000" b="1" i="1">
                <a:solidFill>
                  <a:srgbClr val="FFEA18"/>
                </a:solidFill>
                <a:latin typeface="Arial" charset="0"/>
              </a:rPr>
              <a:t>ươ</a:t>
            </a:r>
            <a:r>
              <a:rPr lang="en-GB" sz="2000" b="1" i="1">
                <a:solidFill>
                  <a:srgbClr val="FFEA18"/>
                </a:solidFill>
                <a:latin typeface="Comic Sans MS" charset="0"/>
              </a:rPr>
              <a:t>ng lai đời đời</a:t>
            </a:r>
          </a:p>
        </p:txBody>
      </p:sp>
      <p:sp>
        <p:nvSpPr>
          <p:cNvPr id="145423" name="Text Box 12"/>
          <p:cNvSpPr txBox="1">
            <a:spLocks noChangeArrowheads="1"/>
          </p:cNvSpPr>
          <p:nvPr/>
        </p:nvSpPr>
        <p:spPr bwMode="auto">
          <a:xfrm>
            <a:off x="6019800" y="2085975"/>
            <a:ext cx="3619500" cy="103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EA18"/>
              </a:buClr>
              <a:buSzPct val="100000"/>
            </a:pPr>
            <a:r>
              <a:rPr lang="en-GB" sz="2000" b="1">
                <a:solidFill>
                  <a:srgbClr val="FFEA18"/>
                </a:solidFill>
                <a:latin typeface="Helvetica" charset="0"/>
              </a:rPr>
              <a:t>SỰ </a:t>
            </a:r>
            <a:r>
              <a:rPr lang="en-GB" sz="2000" b="1" i="1" u="sng">
                <a:solidFill>
                  <a:srgbClr val="FFFFFF"/>
                </a:solidFill>
                <a:latin typeface="Helvetica" charset="0"/>
              </a:rPr>
              <a:t>TÁI LÂM</a:t>
            </a:r>
            <a:r>
              <a:rPr lang="en-GB" sz="2000" b="1">
                <a:solidFill>
                  <a:srgbClr val="FFEA18"/>
                </a:solidFill>
                <a:latin typeface="Helvetica" charset="0"/>
              </a:rPr>
              <a:t>  CỦA CHÚA GIÊ-XU             </a:t>
            </a:r>
            <a:br>
              <a:rPr lang="en-GB" sz="2000" b="1">
                <a:solidFill>
                  <a:srgbClr val="FFEA18"/>
                </a:solidFill>
                <a:latin typeface="Helvetica" charset="0"/>
              </a:rPr>
            </a:br>
            <a:r>
              <a:rPr lang="en-GB" sz="2000" b="1">
                <a:solidFill>
                  <a:srgbClr val="FFEA18"/>
                </a:solidFill>
                <a:latin typeface="Helvetica" charset="0"/>
              </a:rPr>
              <a:t> Khải  19:11-16</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afterEffect">
                                  <p:stCondLst>
                                    <p:cond delay="0"/>
                                  </p:stCondLst>
                                  <p:childTnLst>
                                    <p:set>
                                      <p:cBhvr>
                                        <p:cTn id="6" dur="1" fill="hold">
                                          <p:stCondLst>
                                            <p:cond delay="0"/>
                                          </p:stCondLst>
                                        </p:cTn>
                                        <p:tgtEl>
                                          <p:spTgt spid="235530"/>
                                        </p:tgtEl>
                                        <p:attrNameLst>
                                          <p:attrName>style.visibility</p:attrName>
                                        </p:attrNameLst>
                                      </p:cBhvr>
                                      <p:to>
                                        <p:strVal val="visible"/>
                                      </p:to>
                                    </p:set>
                                    <p:anim calcmode="lin" valueType="num">
                                      <p:cBhvr>
                                        <p:cTn id="7" dur="500" fill="hold"/>
                                        <p:tgtEl>
                                          <p:spTgt spid="235530"/>
                                        </p:tgtEl>
                                        <p:attrNameLst>
                                          <p:attrName>ppt_w</p:attrName>
                                        </p:attrNameLst>
                                      </p:cBhvr>
                                      <p:tavLst>
                                        <p:tav tm="100000">
                                          <p:val>
                                            <p:strVal val="2/3*#ppt_w"/>
                                          </p:val>
                                        </p:tav>
                                        <p:tav tm="100000">
                                          <p:val>
                                            <p:strVal val="#ppt_w"/>
                                          </p:val>
                                        </p:tav>
                                      </p:tavLst>
                                    </p:anim>
                                    <p:anim calcmode="lin" valueType="num">
                                      <p:cBhvr>
                                        <p:cTn id="8" dur="500" fill="hold"/>
                                        <p:tgtEl>
                                          <p:spTgt spid="235530"/>
                                        </p:tgtEl>
                                        <p:attrNameLst>
                                          <p:attrName>ppt_h</p:attrName>
                                        </p:attrNameLst>
                                      </p:cBhvr>
                                      <p:tavLst>
                                        <p:tav tm="10000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Effect transition="in" filter="box(out)">
                                      <p:cBhvr>
                                        <p:cTn id="13"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AutoShape 2"/>
          <p:cNvSpPr>
            <a:spLocks noChangeArrowheads="1"/>
          </p:cNvSpPr>
          <p:nvPr/>
        </p:nvSpPr>
        <p:spPr bwMode="auto">
          <a:xfrm>
            <a:off x="6075363" y="544513"/>
            <a:ext cx="3371850" cy="1173162"/>
          </a:xfrm>
          <a:prstGeom prst="roundRect">
            <a:avLst>
              <a:gd name="adj" fmla="val 16667"/>
            </a:avLst>
          </a:prstGeom>
          <a:gradFill rotWithShape="0">
            <a:gsLst>
              <a:gs pos="0">
                <a:srgbClr val="000000"/>
              </a:gs>
              <a:gs pos="100000">
                <a:srgbClr val="130FFD"/>
              </a:gs>
            </a:gsLst>
            <a:lin ang="5400000" scaled="1"/>
          </a:gradFill>
          <a:ln w="57240">
            <a:solidFill>
              <a:srgbClr val="2F8B20"/>
            </a:solidFill>
            <a:miter lim="800000"/>
            <a:headEnd/>
            <a:tailEnd/>
          </a:ln>
          <a:effectLst>
            <a:outerShdw dist="7178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47458" name="Text Box 3"/>
          <p:cNvSpPr txBox="1">
            <a:spLocks noChangeArrowheads="1"/>
          </p:cNvSpPr>
          <p:nvPr/>
        </p:nvSpPr>
        <p:spPr bwMode="auto">
          <a:xfrm>
            <a:off x="9696450" y="1588"/>
            <a:ext cx="18097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A27C"/>
              </a:buClr>
              <a:buSzPct val="100000"/>
            </a:pPr>
            <a:r>
              <a:rPr lang="en-GB" sz="2000">
                <a:solidFill>
                  <a:srgbClr val="FFA27C"/>
                </a:solidFill>
                <a:latin typeface="Comic Sans MS" charset="0"/>
              </a:rPr>
              <a:t> </a:t>
            </a:r>
          </a:p>
        </p:txBody>
      </p:sp>
      <p:sp>
        <p:nvSpPr>
          <p:cNvPr id="237572" name="AutoShape 4"/>
          <p:cNvSpPr>
            <a:spLocks noChangeArrowheads="1"/>
          </p:cNvSpPr>
          <p:nvPr/>
        </p:nvSpPr>
        <p:spPr bwMode="auto">
          <a:xfrm>
            <a:off x="1220788" y="1954213"/>
            <a:ext cx="4591050" cy="5145087"/>
          </a:xfrm>
          <a:prstGeom prst="roundRect">
            <a:avLst>
              <a:gd name="adj" fmla="val 16667"/>
            </a:avLst>
          </a:prstGeom>
          <a:gradFill rotWithShape="0">
            <a:gsLst>
              <a:gs pos="0">
                <a:srgbClr val="000000"/>
              </a:gs>
              <a:gs pos="50000">
                <a:srgbClr val="233CFD"/>
              </a:gs>
              <a:gs pos="100000">
                <a:srgbClr val="000000"/>
              </a:gs>
            </a:gsLst>
            <a:lin ang="5400000" scaled="1"/>
          </a:gradFill>
          <a:ln w="76320">
            <a:solidFill>
              <a:srgbClr val="2F8B20"/>
            </a:solidFill>
            <a:miter lim="800000"/>
            <a:headEnd/>
            <a:tailEnd/>
          </a:ln>
          <a:effectLst>
            <a:outerShdw dist="99193" dir="3018056"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47460" name="Rectangle 6"/>
          <p:cNvSpPr>
            <a:spLocks noChangeArrowheads="1"/>
          </p:cNvSpPr>
          <p:nvPr/>
        </p:nvSpPr>
        <p:spPr bwMode="auto">
          <a:xfrm>
            <a:off x="1147763" y="1481138"/>
            <a:ext cx="4641850" cy="534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38" tIns="44269" rIns="90338" bIns="44269">
            <a:spAutoFit/>
          </a:bodyPr>
          <a:lstStyle/>
          <a:p>
            <a:pPr algn="ctr" eaLnBrk="0" hangingPunct="0">
              <a:lnSpc>
                <a:spcPct val="65000"/>
              </a:lnSpc>
              <a:spcBef>
                <a:spcPts val="2500"/>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4000" b="1" i="1">
                <a:solidFill>
                  <a:srgbClr val="FFFFFF"/>
                </a:solidFill>
                <a:latin typeface="Helvetica" charset="0"/>
              </a:rPr>
              <a:t>Khải Huyền</a:t>
            </a:r>
          </a:p>
        </p:txBody>
      </p:sp>
      <p:sp>
        <p:nvSpPr>
          <p:cNvPr id="147461" name="Text Box 7"/>
          <p:cNvSpPr txBox="1">
            <a:spLocks noChangeArrowheads="1"/>
          </p:cNvSpPr>
          <p:nvPr/>
        </p:nvSpPr>
        <p:spPr bwMode="auto">
          <a:xfrm>
            <a:off x="9696450" y="20638"/>
            <a:ext cx="18097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A27C"/>
              </a:buClr>
              <a:buSzPct val="100000"/>
            </a:pPr>
            <a:r>
              <a:rPr lang="en-GB" sz="2000">
                <a:solidFill>
                  <a:srgbClr val="FFA27C"/>
                </a:solidFill>
                <a:latin typeface="Comic Sans MS" charset="0"/>
              </a:rPr>
              <a:t> </a:t>
            </a:r>
          </a:p>
        </p:txBody>
      </p:sp>
      <p:sp>
        <p:nvSpPr>
          <p:cNvPr id="147462" name="Text Box 8"/>
          <p:cNvSpPr txBox="1">
            <a:spLocks noChangeArrowheads="1"/>
          </p:cNvSpPr>
          <p:nvPr/>
        </p:nvSpPr>
        <p:spPr bwMode="auto">
          <a:xfrm>
            <a:off x="6024563" y="638175"/>
            <a:ext cx="3452812" cy="72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EA18"/>
              </a:buClr>
              <a:buSzPct val="100000"/>
            </a:pPr>
            <a:r>
              <a:rPr lang="en-GB" sz="2000" b="1">
                <a:solidFill>
                  <a:srgbClr val="FFEA18"/>
                </a:solidFill>
                <a:latin typeface="Helvetica" charset="0"/>
              </a:rPr>
              <a:t>TIỆC </a:t>
            </a:r>
            <a:r>
              <a:rPr lang="en-GB" sz="2000" b="1" i="1" u="sng">
                <a:solidFill>
                  <a:srgbClr val="FFFFFF"/>
                </a:solidFill>
                <a:latin typeface="Helvetica" charset="0"/>
              </a:rPr>
              <a:t>CƯỚI CHIÊN CON</a:t>
            </a:r>
            <a:r>
              <a:rPr lang="en-GB" sz="2000" b="1">
                <a:solidFill>
                  <a:srgbClr val="FFEA18"/>
                </a:solidFill>
                <a:latin typeface="Helvetica" charset="0"/>
              </a:rPr>
              <a:t> Khải 19:1-10</a:t>
            </a:r>
          </a:p>
        </p:txBody>
      </p:sp>
      <p:sp>
        <p:nvSpPr>
          <p:cNvPr id="147463" name="Text Box 9"/>
          <p:cNvSpPr txBox="1">
            <a:spLocks noChangeArrowheads="1"/>
          </p:cNvSpPr>
          <p:nvPr/>
        </p:nvSpPr>
        <p:spPr bwMode="auto">
          <a:xfrm>
            <a:off x="9191625" y="7410450"/>
            <a:ext cx="3397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73</a:t>
            </a:r>
          </a:p>
        </p:txBody>
      </p:sp>
      <p:sp>
        <p:nvSpPr>
          <p:cNvPr id="237578" name="Text Box 10"/>
          <p:cNvSpPr txBox="1">
            <a:spLocks noChangeArrowheads="1"/>
          </p:cNvSpPr>
          <p:nvPr/>
        </p:nvSpPr>
        <p:spPr bwMode="auto">
          <a:xfrm>
            <a:off x="1389063" y="2989263"/>
            <a:ext cx="4268787" cy="386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buClr>
                <a:srgbClr val="FFEA18"/>
              </a:buClr>
              <a:buSzPct val="100000"/>
              <a:buFont typeface="Helvetica" charset="0"/>
              <a:buNone/>
            </a:pPr>
            <a:r>
              <a:rPr lang="en-GB" sz="1800" b="1">
                <a:solidFill>
                  <a:srgbClr val="FFEA18"/>
                </a:solidFill>
                <a:latin typeface="Helvetica" charset="0"/>
              </a:rPr>
              <a:t>Khải 20:11-12</a:t>
            </a:r>
            <a:endParaRPr lang="en-US" sz="2400"/>
          </a:p>
          <a:p>
            <a:pPr algn="ctr">
              <a:buClr>
                <a:srgbClr val="FFEA18"/>
              </a:buClr>
              <a:buSzPct val="100000"/>
              <a:buFont typeface="Helvetica" charset="0"/>
              <a:buNone/>
            </a:pPr>
            <a:r>
              <a:rPr lang="en-US" sz="2200">
                <a:solidFill>
                  <a:srgbClr val="FFFFFF"/>
                </a:solidFill>
                <a:latin typeface="Helvetica" charset="0"/>
              </a:rPr>
              <a:t>Đoạn, tôi thấy trời mới và đất mới; vì trời thứ nhất và đất thứ nhất đã biến đi mất, và biển cũng không còn nữa.</a:t>
            </a:r>
            <a:br>
              <a:rPr lang="en-US" sz="2200">
                <a:solidFill>
                  <a:srgbClr val="FFFFFF"/>
                </a:solidFill>
                <a:latin typeface="Helvetica" charset="0"/>
              </a:rPr>
            </a:br>
            <a:r>
              <a:rPr lang="en-US" sz="2200">
                <a:solidFill>
                  <a:srgbClr val="FFFFFF"/>
                </a:solidFill>
                <a:latin typeface="Helvetica" charset="0"/>
              </a:rPr>
              <a:t>Tôi cũng thấy thành thánh, là Giê-ru-sa-lem mới, từ trên trời, ở nơi Đức Chúa Trời mà xuống, sửa soạn sẵn như một người vợ mới cưới trang sức cho chồng mình.</a:t>
            </a:r>
            <a:endParaRPr lang="en-GB" sz="2200">
              <a:solidFill>
                <a:srgbClr val="FFFFFF"/>
              </a:solidFill>
              <a:latin typeface="Helvetica" charset="0"/>
            </a:endParaRPr>
          </a:p>
        </p:txBody>
      </p:sp>
      <p:sp>
        <p:nvSpPr>
          <p:cNvPr id="237579" name="AutoShape 11"/>
          <p:cNvSpPr>
            <a:spLocks noChangeArrowheads="1"/>
          </p:cNvSpPr>
          <p:nvPr/>
        </p:nvSpPr>
        <p:spPr bwMode="auto">
          <a:xfrm>
            <a:off x="6073775" y="1971675"/>
            <a:ext cx="3371850" cy="1173163"/>
          </a:xfrm>
          <a:prstGeom prst="roundRect">
            <a:avLst>
              <a:gd name="adj" fmla="val 16667"/>
            </a:avLst>
          </a:prstGeom>
          <a:gradFill rotWithShape="0">
            <a:gsLst>
              <a:gs pos="0">
                <a:srgbClr val="000000"/>
              </a:gs>
              <a:gs pos="100000">
                <a:srgbClr val="130FFD"/>
              </a:gs>
            </a:gsLst>
            <a:lin ang="5400000" scaled="1"/>
          </a:gradFill>
          <a:ln w="57240">
            <a:solidFill>
              <a:srgbClr val="2F8B20"/>
            </a:solidFill>
            <a:miter lim="800000"/>
            <a:headEnd/>
            <a:tailEnd/>
          </a:ln>
          <a:effectLst>
            <a:outerShdw dist="7178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37581" name="AutoShape 13"/>
          <p:cNvSpPr>
            <a:spLocks noChangeArrowheads="1"/>
          </p:cNvSpPr>
          <p:nvPr/>
        </p:nvSpPr>
        <p:spPr bwMode="auto">
          <a:xfrm>
            <a:off x="6075363" y="3403600"/>
            <a:ext cx="3371850" cy="1173163"/>
          </a:xfrm>
          <a:prstGeom prst="roundRect">
            <a:avLst>
              <a:gd name="adj" fmla="val 16667"/>
            </a:avLst>
          </a:prstGeom>
          <a:gradFill rotWithShape="0">
            <a:gsLst>
              <a:gs pos="0">
                <a:srgbClr val="000000"/>
              </a:gs>
              <a:gs pos="100000">
                <a:srgbClr val="130FFD"/>
              </a:gs>
            </a:gsLst>
            <a:lin ang="5400000" scaled="1"/>
          </a:gradFill>
          <a:ln w="57240">
            <a:solidFill>
              <a:srgbClr val="2F8B20"/>
            </a:solidFill>
            <a:miter lim="800000"/>
            <a:headEnd/>
            <a:tailEnd/>
          </a:ln>
          <a:effectLst>
            <a:outerShdw dist="7178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47467" name="Text Box 14"/>
          <p:cNvSpPr txBox="1">
            <a:spLocks noChangeArrowheads="1"/>
          </p:cNvSpPr>
          <p:nvPr/>
        </p:nvSpPr>
        <p:spPr bwMode="auto">
          <a:xfrm>
            <a:off x="6035675" y="3381375"/>
            <a:ext cx="3452813" cy="1201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EA18"/>
              </a:buClr>
              <a:buSzPct val="100000"/>
            </a:pPr>
            <a:r>
              <a:rPr lang="en-GB" sz="2000" b="1" i="1" u="sng">
                <a:solidFill>
                  <a:srgbClr val="FFFFFF"/>
                </a:solidFill>
                <a:latin typeface="Helvetica" charset="0"/>
              </a:rPr>
              <a:t>UY QUYỀN CỦA </a:t>
            </a:r>
            <a:r>
              <a:rPr lang="en-GB" sz="2000" b="1" i="1" u="sng">
                <a:solidFill>
                  <a:srgbClr val="F9F967"/>
                </a:solidFill>
                <a:latin typeface="Helvetica" charset="0"/>
              </a:rPr>
              <a:t>ĐẤNG CHRIST</a:t>
            </a:r>
            <a:r>
              <a:rPr lang="en-GB" sz="2000" b="1" i="1" u="sng">
                <a:solidFill>
                  <a:srgbClr val="FFFFFF"/>
                </a:solidFill>
                <a:latin typeface="Helvetica" charset="0"/>
              </a:rPr>
              <a:t> TRÊN ĐẤT</a:t>
            </a:r>
          </a:p>
          <a:p>
            <a:pPr algn="ctr">
              <a:spcBef>
                <a:spcPts val="1250"/>
              </a:spcBef>
              <a:buClr>
                <a:srgbClr val="FFEA18"/>
              </a:buClr>
              <a:buSzPct val="100000"/>
            </a:pPr>
            <a:r>
              <a:rPr lang="en-GB" sz="2000" b="1">
                <a:solidFill>
                  <a:srgbClr val="FFEA18"/>
                </a:solidFill>
                <a:latin typeface="Helvetica" charset="0"/>
              </a:rPr>
              <a:t>Khải 20:4-6</a:t>
            </a:r>
          </a:p>
        </p:txBody>
      </p:sp>
      <p:sp>
        <p:nvSpPr>
          <p:cNvPr id="237583" name="AutoShape 15"/>
          <p:cNvSpPr>
            <a:spLocks noChangeArrowheads="1"/>
          </p:cNvSpPr>
          <p:nvPr/>
        </p:nvSpPr>
        <p:spPr bwMode="auto">
          <a:xfrm>
            <a:off x="6086475" y="4913313"/>
            <a:ext cx="3371850" cy="1173162"/>
          </a:xfrm>
          <a:prstGeom prst="roundRect">
            <a:avLst>
              <a:gd name="adj" fmla="val 16667"/>
            </a:avLst>
          </a:prstGeom>
          <a:gradFill rotWithShape="0">
            <a:gsLst>
              <a:gs pos="0">
                <a:srgbClr val="000000"/>
              </a:gs>
              <a:gs pos="100000">
                <a:srgbClr val="130FFD"/>
              </a:gs>
            </a:gsLst>
            <a:lin ang="5400000" scaled="1"/>
          </a:gradFill>
          <a:ln w="57240">
            <a:solidFill>
              <a:srgbClr val="2F8B20"/>
            </a:solidFill>
            <a:miter lim="800000"/>
            <a:headEnd/>
            <a:tailEnd/>
          </a:ln>
          <a:effectLst>
            <a:outerShdw dist="7178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47469" name="Text Box 16"/>
          <p:cNvSpPr txBox="1">
            <a:spLocks noChangeArrowheads="1"/>
          </p:cNvSpPr>
          <p:nvPr/>
        </p:nvSpPr>
        <p:spPr bwMode="auto">
          <a:xfrm>
            <a:off x="6045200" y="5129213"/>
            <a:ext cx="3452813" cy="72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EA18"/>
              </a:buClr>
              <a:buSzPct val="100000"/>
            </a:pPr>
            <a:r>
              <a:rPr lang="en-GB" sz="2000" b="1">
                <a:solidFill>
                  <a:srgbClr val="FFEA18"/>
                </a:solidFill>
                <a:latin typeface="Helvetica" charset="0"/>
              </a:rPr>
              <a:t>TÒA ÁN </a:t>
            </a:r>
            <a:r>
              <a:rPr lang="en-GB" sz="2000" b="1" i="1" u="sng">
                <a:solidFill>
                  <a:srgbClr val="FFFFFF"/>
                </a:solidFill>
                <a:latin typeface="Helvetica" charset="0"/>
              </a:rPr>
              <a:t>LỚN VÀ TRẮNG</a:t>
            </a:r>
            <a:br>
              <a:rPr lang="en-GB" sz="2000" b="1">
                <a:solidFill>
                  <a:srgbClr val="FFEA18"/>
                </a:solidFill>
                <a:latin typeface="Helvetica" charset="0"/>
              </a:rPr>
            </a:br>
            <a:r>
              <a:rPr lang="en-GB" sz="2000" b="1">
                <a:solidFill>
                  <a:srgbClr val="FFEA18"/>
                </a:solidFill>
                <a:latin typeface="Helvetica" charset="0"/>
              </a:rPr>
              <a:t>Khải 20:11-15</a:t>
            </a:r>
          </a:p>
        </p:txBody>
      </p:sp>
      <p:sp>
        <p:nvSpPr>
          <p:cNvPr id="237585" name="AutoShape 17"/>
          <p:cNvSpPr>
            <a:spLocks noChangeArrowheads="1"/>
          </p:cNvSpPr>
          <p:nvPr/>
        </p:nvSpPr>
        <p:spPr bwMode="auto">
          <a:xfrm>
            <a:off x="6148388" y="6407150"/>
            <a:ext cx="3371850" cy="1173163"/>
          </a:xfrm>
          <a:prstGeom prst="roundRect">
            <a:avLst>
              <a:gd name="adj" fmla="val 16667"/>
            </a:avLst>
          </a:prstGeom>
          <a:gradFill rotWithShape="0">
            <a:gsLst>
              <a:gs pos="0">
                <a:srgbClr val="000000"/>
              </a:gs>
              <a:gs pos="100000">
                <a:srgbClr val="130FFD"/>
              </a:gs>
            </a:gsLst>
            <a:lin ang="5400000" scaled="1"/>
          </a:gradFill>
          <a:ln w="57240">
            <a:solidFill>
              <a:srgbClr val="2F8B20"/>
            </a:solidFill>
            <a:miter lim="800000"/>
            <a:headEnd/>
            <a:tailEnd/>
          </a:ln>
          <a:effectLst>
            <a:outerShdw dist="7178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47471" name="Text Box 18"/>
          <p:cNvSpPr txBox="1">
            <a:spLocks noChangeArrowheads="1"/>
          </p:cNvSpPr>
          <p:nvPr/>
        </p:nvSpPr>
        <p:spPr bwMode="auto">
          <a:xfrm>
            <a:off x="6108700" y="6521450"/>
            <a:ext cx="3452813" cy="72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EA18"/>
              </a:buClr>
              <a:buSzPct val="100000"/>
            </a:pPr>
            <a:r>
              <a:rPr lang="en-GB" sz="2000" b="1" i="1" u="sng">
                <a:solidFill>
                  <a:srgbClr val="FFFFFF"/>
                </a:solidFill>
                <a:latin typeface="Helvetica" charset="0"/>
              </a:rPr>
              <a:t>TRỜI</a:t>
            </a:r>
            <a:r>
              <a:rPr lang="en-GB" sz="2000" b="1">
                <a:solidFill>
                  <a:srgbClr val="FFEA18"/>
                </a:solidFill>
                <a:latin typeface="Helvetica" charset="0"/>
              </a:rPr>
              <a:t> MỚI VÀ </a:t>
            </a:r>
            <a:r>
              <a:rPr lang="en-GB" sz="2000" b="1" i="1" u="sng">
                <a:solidFill>
                  <a:srgbClr val="FFFFFF"/>
                </a:solidFill>
                <a:latin typeface="Helvetica" charset="0"/>
              </a:rPr>
              <a:t>ĐẤT </a:t>
            </a:r>
            <a:r>
              <a:rPr lang="en-GB" sz="2000" b="1">
                <a:solidFill>
                  <a:srgbClr val="FFFF00"/>
                </a:solidFill>
                <a:latin typeface="Helvetica" charset="0"/>
              </a:rPr>
              <a:t>MỚI </a:t>
            </a:r>
            <a:r>
              <a:rPr lang="en-GB" sz="2000" b="1">
                <a:solidFill>
                  <a:srgbClr val="FFEA18"/>
                </a:solidFill>
                <a:latin typeface="Helvetica" charset="0"/>
              </a:rPr>
              <a:t>             Khải 21:1-8</a:t>
            </a:r>
          </a:p>
        </p:txBody>
      </p:sp>
      <p:sp>
        <p:nvSpPr>
          <p:cNvPr id="147472" name="Rectangle 19"/>
          <p:cNvSpPr>
            <a:spLocks noChangeArrowheads="1"/>
          </p:cNvSpPr>
          <p:nvPr/>
        </p:nvSpPr>
        <p:spPr bwMode="auto">
          <a:xfrm>
            <a:off x="8810625" y="7351713"/>
            <a:ext cx="661988"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p>
            <a:pPr algn="ctr" eaLnBrk="0" hangingPunct="0">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000" b="1">
                <a:solidFill>
                  <a:srgbClr val="FFFFFF"/>
                </a:solidFill>
                <a:latin typeface="Comic Sans MS" charset="0"/>
              </a:rPr>
              <a:t>9.6.08.</a:t>
            </a:r>
          </a:p>
        </p:txBody>
      </p:sp>
      <p:sp>
        <p:nvSpPr>
          <p:cNvPr id="147473" name="Text Box 20"/>
          <p:cNvSpPr txBox="1">
            <a:spLocks noChangeArrowheads="1"/>
          </p:cNvSpPr>
          <p:nvPr/>
        </p:nvSpPr>
        <p:spPr bwMode="auto">
          <a:xfrm>
            <a:off x="9339263" y="7373938"/>
            <a:ext cx="3397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77</a:t>
            </a:r>
          </a:p>
        </p:txBody>
      </p:sp>
      <p:sp>
        <p:nvSpPr>
          <p:cNvPr id="21" name="Text Box 3"/>
          <p:cNvSpPr txBox="1">
            <a:spLocks noChangeArrowheads="1"/>
          </p:cNvSpPr>
          <p:nvPr/>
        </p:nvSpPr>
        <p:spPr bwMode="auto">
          <a:xfrm>
            <a:off x="1122363" y="2209800"/>
            <a:ext cx="4772025" cy="72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buClr>
                <a:srgbClr val="FFEA18"/>
              </a:buClr>
              <a:buSzPct val="100000"/>
              <a:buFont typeface="Comic Sans MS" charset="0"/>
              <a:buNone/>
            </a:pPr>
            <a:r>
              <a:rPr lang="en-GB" sz="2000" b="1" i="1">
                <a:solidFill>
                  <a:srgbClr val="FFEA18"/>
                </a:solidFill>
                <a:latin typeface="Comic Sans MS" charset="0"/>
              </a:rPr>
              <a:t>Một cái nhìn thoáng qua t</a:t>
            </a:r>
            <a:r>
              <a:rPr lang="en-GB" sz="2000" b="1" i="1">
                <a:solidFill>
                  <a:srgbClr val="FFEA18"/>
                </a:solidFill>
                <a:latin typeface="Arial" charset="0"/>
              </a:rPr>
              <a:t>ươ</a:t>
            </a:r>
            <a:r>
              <a:rPr lang="en-GB" sz="2000" b="1" i="1">
                <a:solidFill>
                  <a:srgbClr val="FFEA18"/>
                </a:solidFill>
                <a:latin typeface="Comic Sans MS" charset="0"/>
              </a:rPr>
              <a:t>ng lai đời đời</a:t>
            </a:r>
          </a:p>
        </p:txBody>
      </p:sp>
      <p:sp>
        <p:nvSpPr>
          <p:cNvPr id="147475" name="Text Box 12"/>
          <p:cNvSpPr txBox="1">
            <a:spLocks noChangeArrowheads="1"/>
          </p:cNvSpPr>
          <p:nvPr/>
        </p:nvSpPr>
        <p:spPr bwMode="auto">
          <a:xfrm>
            <a:off x="6019800" y="2085975"/>
            <a:ext cx="3619500" cy="103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EA18"/>
              </a:buClr>
              <a:buSzPct val="100000"/>
            </a:pPr>
            <a:r>
              <a:rPr lang="en-GB" sz="2000" b="1">
                <a:solidFill>
                  <a:srgbClr val="FFEA18"/>
                </a:solidFill>
                <a:latin typeface="Helvetica" charset="0"/>
              </a:rPr>
              <a:t>SỰ </a:t>
            </a:r>
            <a:r>
              <a:rPr lang="en-GB" sz="2000" b="1" i="1" u="sng">
                <a:solidFill>
                  <a:srgbClr val="FFFFFF"/>
                </a:solidFill>
                <a:latin typeface="Helvetica" charset="0"/>
              </a:rPr>
              <a:t>TÁI LÂM</a:t>
            </a:r>
            <a:r>
              <a:rPr lang="en-GB" sz="2000" b="1">
                <a:solidFill>
                  <a:srgbClr val="FFEA18"/>
                </a:solidFill>
                <a:latin typeface="Helvetica" charset="0"/>
              </a:rPr>
              <a:t>  CỦA CHÚA GIÊ-XU             </a:t>
            </a:r>
            <a:br>
              <a:rPr lang="en-GB" sz="2000" b="1">
                <a:solidFill>
                  <a:srgbClr val="FFEA18"/>
                </a:solidFill>
                <a:latin typeface="Helvetica" charset="0"/>
              </a:rPr>
            </a:br>
            <a:r>
              <a:rPr lang="en-GB" sz="2000" b="1">
                <a:solidFill>
                  <a:srgbClr val="FFEA18"/>
                </a:solidFill>
                <a:latin typeface="Helvetica" charset="0"/>
              </a:rPr>
              <a:t> Khải  19:11-16</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afterEffect">
                                  <p:stCondLst>
                                    <p:cond delay="0"/>
                                  </p:stCondLst>
                                  <p:childTnLst>
                                    <p:set>
                                      <p:cBhvr>
                                        <p:cTn id="6" dur="1" fill="hold">
                                          <p:stCondLst>
                                            <p:cond delay="0"/>
                                          </p:stCondLst>
                                        </p:cTn>
                                        <p:tgtEl>
                                          <p:spTgt spid="237578"/>
                                        </p:tgtEl>
                                        <p:attrNameLst>
                                          <p:attrName>style.visibility</p:attrName>
                                        </p:attrNameLst>
                                      </p:cBhvr>
                                      <p:to>
                                        <p:strVal val="visible"/>
                                      </p:to>
                                    </p:set>
                                    <p:anim calcmode="lin" valueType="num">
                                      <p:cBhvr>
                                        <p:cTn id="7" dur="500" fill="hold"/>
                                        <p:tgtEl>
                                          <p:spTgt spid="237578"/>
                                        </p:tgtEl>
                                        <p:attrNameLst>
                                          <p:attrName>ppt_w</p:attrName>
                                        </p:attrNameLst>
                                      </p:cBhvr>
                                      <p:tavLst>
                                        <p:tav tm="100000">
                                          <p:val>
                                            <p:strVal val="2/3*#ppt_w"/>
                                          </p:val>
                                        </p:tav>
                                        <p:tav tm="100000">
                                          <p:val>
                                            <p:strVal val="#ppt_w"/>
                                          </p:val>
                                        </p:tav>
                                      </p:tavLst>
                                    </p:anim>
                                    <p:anim calcmode="lin" valueType="num">
                                      <p:cBhvr>
                                        <p:cTn id="8" dur="500" fill="hold"/>
                                        <p:tgtEl>
                                          <p:spTgt spid="237578"/>
                                        </p:tgtEl>
                                        <p:attrNameLst>
                                          <p:attrName>ppt_h</p:attrName>
                                        </p:attrNameLst>
                                      </p:cBhvr>
                                      <p:tavLst>
                                        <p:tav tm="10000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nodeType="click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animEffect transition="in" filter="box(out)">
                                      <p:cBhvr>
                                        <p:cTn id="13"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11113" y="0"/>
            <a:ext cx="10067926" cy="7802563"/>
            <a:chOff x="-7" y="0"/>
            <a:chExt cx="6342" cy="4915"/>
          </a:xfrm>
        </p:grpSpPr>
        <p:pic>
          <p:nvPicPr>
            <p:cNvPr id="149524" name="Picture 2"/>
            <p:cNvPicPr>
              <a:picLocks noChangeAspect="1" noChangeArrowheads="1"/>
            </p:cNvPicPr>
            <p:nvPr/>
          </p:nvPicPr>
          <p:blipFill>
            <a:blip r:embed="rId3">
              <a:extLst>
                <a:ext uri="{28A0092B-C50C-407E-A947-70E740481C1C}">
                  <a14:useLocalDpi xmlns:a14="http://schemas.microsoft.com/office/drawing/2010/main" val="0"/>
                </a:ext>
              </a:extLst>
            </a:blip>
            <a:srcRect r="8611"/>
            <a:stretch>
              <a:fillRect/>
            </a:stretch>
          </p:blipFill>
          <p:spPr bwMode="auto">
            <a:xfrm>
              <a:off x="171" y="77"/>
              <a:ext cx="5411" cy="48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49525" name="Rectangle 3"/>
            <p:cNvSpPr>
              <a:spLocks noChangeArrowheads="1"/>
            </p:cNvSpPr>
            <p:nvPr/>
          </p:nvSpPr>
          <p:spPr bwMode="auto">
            <a:xfrm>
              <a:off x="5575" y="8"/>
              <a:ext cx="761" cy="4854"/>
            </a:xfrm>
            <a:prstGeom prst="rect">
              <a:avLst/>
            </a:prstGeom>
            <a:solidFill>
              <a:srgbClr val="040404"/>
            </a:solidFill>
            <a:ln w="12600">
              <a:solidFill>
                <a:srgbClr val="000000"/>
              </a:solidFill>
              <a:miter lim="800000"/>
              <a:headEnd/>
              <a:tailEnd/>
            </a:ln>
          </p:spPr>
          <p:txBody>
            <a:bodyPr wrap="none" anchor="ctr"/>
            <a:lstStyle/>
            <a:p>
              <a:pPr eaLnBrk="0" hangingPunct="0">
                <a:lnSpc>
                  <a:spcPct val="93000"/>
                </a:lnSpc>
                <a:buClr>
                  <a:srgbClr val="000000"/>
                </a:buClr>
                <a:buSzPct val="100000"/>
                <a:buFont typeface="Times New Roman" charset="0"/>
                <a:buNone/>
              </a:pPr>
              <a:endParaRPr lang="en-US"/>
            </a:p>
          </p:txBody>
        </p:sp>
        <p:sp>
          <p:nvSpPr>
            <p:cNvPr id="149526" name="Rectangle 4"/>
            <p:cNvSpPr>
              <a:spLocks noChangeArrowheads="1"/>
            </p:cNvSpPr>
            <p:nvPr/>
          </p:nvSpPr>
          <p:spPr bwMode="auto">
            <a:xfrm>
              <a:off x="-7" y="74"/>
              <a:ext cx="454" cy="4746"/>
            </a:xfrm>
            <a:prstGeom prst="rect">
              <a:avLst/>
            </a:prstGeom>
            <a:solidFill>
              <a:srgbClr val="040404"/>
            </a:solidFill>
            <a:ln w="12600">
              <a:solidFill>
                <a:srgbClr val="000000"/>
              </a:solidFill>
              <a:miter lim="800000"/>
              <a:headEnd/>
              <a:tailEnd/>
            </a:ln>
          </p:spPr>
          <p:txBody>
            <a:bodyPr wrap="none" anchor="ctr"/>
            <a:lstStyle/>
            <a:p>
              <a:pPr eaLnBrk="0" hangingPunct="0">
                <a:lnSpc>
                  <a:spcPct val="93000"/>
                </a:lnSpc>
                <a:buClr>
                  <a:srgbClr val="000000"/>
                </a:buClr>
                <a:buSzPct val="100000"/>
                <a:buFont typeface="Times New Roman" charset="0"/>
                <a:buNone/>
              </a:pPr>
              <a:endParaRPr lang="en-US"/>
            </a:p>
          </p:txBody>
        </p:sp>
        <p:sp>
          <p:nvSpPr>
            <p:cNvPr id="149527" name="Rectangle 5"/>
            <p:cNvSpPr>
              <a:spLocks noChangeArrowheads="1"/>
            </p:cNvSpPr>
            <p:nvPr/>
          </p:nvSpPr>
          <p:spPr bwMode="auto">
            <a:xfrm>
              <a:off x="0" y="4640"/>
              <a:ext cx="5836" cy="276"/>
            </a:xfrm>
            <a:prstGeom prst="rect">
              <a:avLst/>
            </a:prstGeom>
            <a:solidFill>
              <a:srgbClr val="040404"/>
            </a:solidFill>
            <a:ln w="12600">
              <a:solidFill>
                <a:srgbClr val="000000"/>
              </a:solidFill>
              <a:miter lim="800000"/>
              <a:headEnd/>
              <a:tailEnd/>
            </a:ln>
          </p:spPr>
          <p:txBody>
            <a:bodyPr wrap="none" anchor="ctr"/>
            <a:lstStyle/>
            <a:p>
              <a:pPr eaLnBrk="0" hangingPunct="0">
                <a:lnSpc>
                  <a:spcPct val="93000"/>
                </a:lnSpc>
                <a:buClr>
                  <a:srgbClr val="000000"/>
                </a:buClr>
                <a:buSzPct val="100000"/>
                <a:buFont typeface="Times New Roman" charset="0"/>
                <a:buNone/>
              </a:pPr>
              <a:endParaRPr lang="en-US"/>
            </a:p>
          </p:txBody>
        </p:sp>
        <p:sp>
          <p:nvSpPr>
            <p:cNvPr id="149528" name="Rectangle 6"/>
            <p:cNvSpPr>
              <a:spLocks noChangeArrowheads="1"/>
            </p:cNvSpPr>
            <p:nvPr/>
          </p:nvSpPr>
          <p:spPr bwMode="auto">
            <a:xfrm>
              <a:off x="0" y="0"/>
              <a:ext cx="5836" cy="137"/>
            </a:xfrm>
            <a:prstGeom prst="rect">
              <a:avLst/>
            </a:prstGeom>
            <a:solidFill>
              <a:srgbClr val="040404"/>
            </a:solidFill>
            <a:ln w="12600">
              <a:solidFill>
                <a:srgbClr val="000000"/>
              </a:solidFill>
              <a:miter lim="800000"/>
              <a:headEnd/>
              <a:tailEnd/>
            </a:ln>
          </p:spPr>
          <p:txBody>
            <a:bodyPr wrap="none" anchor="ctr"/>
            <a:lstStyle/>
            <a:p>
              <a:pPr eaLnBrk="0" hangingPunct="0">
                <a:lnSpc>
                  <a:spcPct val="93000"/>
                </a:lnSpc>
                <a:buClr>
                  <a:srgbClr val="000000"/>
                </a:buClr>
                <a:buSzPct val="100000"/>
                <a:buFont typeface="Times New Roman" charset="0"/>
                <a:buNone/>
              </a:pPr>
              <a:endParaRPr lang="en-US"/>
            </a:p>
          </p:txBody>
        </p:sp>
        <p:sp>
          <p:nvSpPr>
            <p:cNvPr id="149529" name="Rectangle 7"/>
            <p:cNvSpPr>
              <a:spLocks noChangeArrowheads="1"/>
            </p:cNvSpPr>
            <p:nvPr/>
          </p:nvSpPr>
          <p:spPr bwMode="auto">
            <a:xfrm>
              <a:off x="499" y="4640"/>
              <a:ext cx="5836" cy="275"/>
            </a:xfrm>
            <a:prstGeom prst="rect">
              <a:avLst/>
            </a:prstGeom>
            <a:solidFill>
              <a:srgbClr val="040404"/>
            </a:solidFill>
            <a:ln w="12600">
              <a:solidFill>
                <a:srgbClr val="000000"/>
              </a:solidFill>
              <a:miter lim="800000"/>
              <a:headEnd/>
              <a:tailEnd/>
            </a:ln>
          </p:spPr>
          <p:txBody>
            <a:bodyPr wrap="none" anchor="ctr"/>
            <a:lstStyle/>
            <a:p>
              <a:pPr eaLnBrk="0" hangingPunct="0">
                <a:lnSpc>
                  <a:spcPct val="93000"/>
                </a:lnSpc>
                <a:buClr>
                  <a:srgbClr val="000000"/>
                </a:buClr>
                <a:buSzPct val="100000"/>
                <a:buFont typeface="Times New Roman" charset="0"/>
                <a:buNone/>
              </a:pPr>
              <a:endParaRPr lang="en-US"/>
            </a:p>
          </p:txBody>
        </p:sp>
      </p:grpSp>
      <p:sp>
        <p:nvSpPr>
          <p:cNvPr id="149506" name="Text Box 24"/>
          <p:cNvSpPr txBox="1">
            <a:spLocks noChangeArrowheads="1"/>
          </p:cNvSpPr>
          <p:nvPr/>
        </p:nvSpPr>
        <p:spPr bwMode="auto">
          <a:xfrm>
            <a:off x="857250" y="7443788"/>
            <a:ext cx="922338"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563"/>
              </a:spcBef>
              <a:buClr>
                <a:srgbClr val="FFFFFF"/>
              </a:buClr>
              <a:buSzPct val="100000"/>
            </a:pPr>
            <a:r>
              <a:rPr lang="en-GB" sz="900" b="1">
                <a:solidFill>
                  <a:srgbClr val="FFFFFF"/>
                </a:solidFill>
                <a:latin typeface="Arial" charset="0"/>
              </a:rPr>
              <a:t>©2006 TBBMI</a:t>
            </a:r>
          </a:p>
        </p:txBody>
      </p:sp>
      <p:sp>
        <p:nvSpPr>
          <p:cNvPr id="81947" name="AutoShape 27"/>
          <p:cNvSpPr>
            <a:spLocks noChangeArrowheads="1"/>
          </p:cNvSpPr>
          <p:nvPr/>
        </p:nvSpPr>
        <p:spPr bwMode="auto">
          <a:xfrm>
            <a:off x="1220788" y="1954213"/>
            <a:ext cx="4591050" cy="5145087"/>
          </a:xfrm>
          <a:prstGeom prst="roundRect">
            <a:avLst>
              <a:gd name="adj" fmla="val 16667"/>
            </a:avLst>
          </a:prstGeom>
          <a:gradFill rotWithShape="0">
            <a:gsLst>
              <a:gs pos="0">
                <a:srgbClr val="000000"/>
              </a:gs>
              <a:gs pos="50000">
                <a:srgbClr val="233CFD"/>
              </a:gs>
              <a:gs pos="100000">
                <a:srgbClr val="000000"/>
              </a:gs>
            </a:gsLst>
            <a:lin ang="5400000" scaled="1"/>
          </a:gradFill>
          <a:ln w="76320">
            <a:solidFill>
              <a:srgbClr val="2F8B20"/>
            </a:solidFill>
            <a:miter lim="800000"/>
            <a:headEnd/>
            <a:tailEnd/>
          </a:ln>
          <a:effectLst>
            <a:outerShdw dist="99193" dir="3018056"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49508" name="Rectangle 29"/>
          <p:cNvSpPr>
            <a:spLocks noChangeArrowheads="1"/>
          </p:cNvSpPr>
          <p:nvPr/>
        </p:nvSpPr>
        <p:spPr bwMode="auto">
          <a:xfrm>
            <a:off x="1147763" y="1481138"/>
            <a:ext cx="4641850" cy="534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38" tIns="44269" rIns="90338" bIns="44269">
            <a:spAutoFit/>
          </a:bodyPr>
          <a:lstStyle/>
          <a:p>
            <a:pPr algn="ctr" eaLnBrk="0" hangingPunct="0">
              <a:lnSpc>
                <a:spcPct val="65000"/>
              </a:lnSpc>
              <a:spcBef>
                <a:spcPts val="2500"/>
              </a:spcBef>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4000" b="1" i="1">
                <a:solidFill>
                  <a:srgbClr val="FFFFFF"/>
                </a:solidFill>
                <a:latin typeface="Helvetica" charset="0"/>
              </a:rPr>
              <a:t>Khải Huyền</a:t>
            </a:r>
          </a:p>
        </p:txBody>
      </p:sp>
      <p:sp>
        <p:nvSpPr>
          <p:cNvPr id="149509" name="Rectangle 30"/>
          <p:cNvSpPr>
            <a:spLocks noChangeArrowheads="1"/>
          </p:cNvSpPr>
          <p:nvPr/>
        </p:nvSpPr>
        <p:spPr bwMode="auto">
          <a:xfrm>
            <a:off x="1465263" y="3525838"/>
            <a:ext cx="4191000" cy="2608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p>
            <a:pPr algn="ctr" eaLnBrk="0" hangingPunct="0">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4000" b="1">
                <a:solidFill>
                  <a:srgbClr val="FFFFFF"/>
                </a:solidFill>
                <a:latin typeface="Helvetica" charset="0"/>
              </a:rPr>
              <a:t>NĂM ĐIỂM CỘT MỐC TRONG KHẢI HUYỀN 19, 20, 21</a:t>
            </a:r>
          </a:p>
        </p:txBody>
      </p:sp>
      <p:sp>
        <p:nvSpPr>
          <p:cNvPr id="81951" name="AutoShape 31"/>
          <p:cNvSpPr>
            <a:spLocks noChangeArrowheads="1"/>
          </p:cNvSpPr>
          <p:nvPr/>
        </p:nvSpPr>
        <p:spPr bwMode="auto">
          <a:xfrm>
            <a:off x="6075363" y="544513"/>
            <a:ext cx="3371850" cy="1173162"/>
          </a:xfrm>
          <a:prstGeom prst="roundRect">
            <a:avLst>
              <a:gd name="adj" fmla="val 16667"/>
            </a:avLst>
          </a:prstGeom>
          <a:gradFill rotWithShape="0">
            <a:gsLst>
              <a:gs pos="0">
                <a:srgbClr val="000000"/>
              </a:gs>
              <a:gs pos="100000">
                <a:srgbClr val="130FFD"/>
              </a:gs>
            </a:gsLst>
            <a:lin ang="5400000" scaled="1"/>
          </a:gradFill>
          <a:ln w="57240">
            <a:solidFill>
              <a:srgbClr val="2F8B20"/>
            </a:solidFill>
            <a:miter lim="800000"/>
            <a:headEnd/>
            <a:tailEnd/>
          </a:ln>
          <a:effectLst>
            <a:outerShdw dist="7178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49511" name="Text Box 32"/>
          <p:cNvSpPr txBox="1">
            <a:spLocks noChangeArrowheads="1"/>
          </p:cNvSpPr>
          <p:nvPr/>
        </p:nvSpPr>
        <p:spPr bwMode="auto">
          <a:xfrm>
            <a:off x="6024563" y="638175"/>
            <a:ext cx="3452812" cy="72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EA18"/>
              </a:buClr>
              <a:buSzPct val="100000"/>
            </a:pPr>
            <a:r>
              <a:rPr lang="en-GB" sz="2000" b="1">
                <a:solidFill>
                  <a:srgbClr val="FFEA18"/>
                </a:solidFill>
                <a:latin typeface="Helvetica" charset="0"/>
              </a:rPr>
              <a:t>TIỆC </a:t>
            </a:r>
            <a:r>
              <a:rPr lang="en-GB" sz="2000" b="1" i="1" u="sng">
                <a:solidFill>
                  <a:srgbClr val="FFFFFF"/>
                </a:solidFill>
                <a:latin typeface="Helvetica" charset="0"/>
              </a:rPr>
              <a:t>CƯỚI CHIÊN CON</a:t>
            </a:r>
            <a:r>
              <a:rPr lang="en-GB" sz="2000" b="1">
                <a:solidFill>
                  <a:srgbClr val="FFEA18"/>
                </a:solidFill>
                <a:latin typeface="Helvetica" charset="0"/>
              </a:rPr>
              <a:t> Khải 19:1-10</a:t>
            </a:r>
          </a:p>
        </p:txBody>
      </p:sp>
      <p:sp>
        <p:nvSpPr>
          <p:cNvPr id="149512" name="Text Box 33"/>
          <p:cNvSpPr txBox="1">
            <a:spLocks noChangeArrowheads="1"/>
          </p:cNvSpPr>
          <p:nvPr/>
        </p:nvSpPr>
        <p:spPr bwMode="auto">
          <a:xfrm>
            <a:off x="9191625" y="7410450"/>
            <a:ext cx="3397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73</a:t>
            </a:r>
          </a:p>
        </p:txBody>
      </p:sp>
      <p:sp>
        <p:nvSpPr>
          <p:cNvPr id="81954" name="AutoShape 34"/>
          <p:cNvSpPr>
            <a:spLocks noChangeArrowheads="1"/>
          </p:cNvSpPr>
          <p:nvPr/>
        </p:nvSpPr>
        <p:spPr bwMode="auto">
          <a:xfrm>
            <a:off x="6073775" y="1971675"/>
            <a:ext cx="3371850" cy="1173163"/>
          </a:xfrm>
          <a:prstGeom prst="roundRect">
            <a:avLst>
              <a:gd name="adj" fmla="val 16667"/>
            </a:avLst>
          </a:prstGeom>
          <a:gradFill rotWithShape="0">
            <a:gsLst>
              <a:gs pos="0">
                <a:srgbClr val="000000"/>
              </a:gs>
              <a:gs pos="100000">
                <a:srgbClr val="130FFD"/>
              </a:gs>
            </a:gsLst>
            <a:lin ang="5400000" scaled="1"/>
          </a:gradFill>
          <a:ln w="57240">
            <a:solidFill>
              <a:srgbClr val="2F8B20"/>
            </a:solidFill>
            <a:miter lim="800000"/>
            <a:headEnd/>
            <a:tailEnd/>
          </a:ln>
          <a:effectLst>
            <a:outerShdw dist="7178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81956" name="AutoShape 36"/>
          <p:cNvSpPr>
            <a:spLocks noChangeArrowheads="1"/>
          </p:cNvSpPr>
          <p:nvPr/>
        </p:nvSpPr>
        <p:spPr bwMode="auto">
          <a:xfrm>
            <a:off x="6075363" y="3403600"/>
            <a:ext cx="3371850" cy="1173163"/>
          </a:xfrm>
          <a:prstGeom prst="roundRect">
            <a:avLst>
              <a:gd name="adj" fmla="val 16667"/>
            </a:avLst>
          </a:prstGeom>
          <a:gradFill rotWithShape="0">
            <a:gsLst>
              <a:gs pos="0">
                <a:srgbClr val="000000"/>
              </a:gs>
              <a:gs pos="100000">
                <a:srgbClr val="130FFD"/>
              </a:gs>
            </a:gsLst>
            <a:lin ang="5400000" scaled="1"/>
          </a:gradFill>
          <a:ln w="57240">
            <a:solidFill>
              <a:srgbClr val="2F8B20"/>
            </a:solidFill>
            <a:miter lim="800000"/>
            <a:headEnd/>
            <a:tailEnd/>
          </a:ln>
          <a:effectLst>
            <a:outerShdw dist="7178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49515" name="Text Box 37"/>
          <p:cNvSpPr txBox="1">
            <a:spLocks noChangeArrowheads="1"/>
          </p:cNvSpPr>
          <p:nvPr/>
        </p:nvSpPr>
        <p:spPr bwMode="auto">
          <a:xfrm>
            <a:off x="6035675" y="3381375"/>
            <a:ext cx="3452813" cy="1201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EA18"/>
              </a:buClr>
              <a:buSzPct val="100000"/>
            </a:pPr>
            <a:r>
              <a:rPr lang="en-GB" sz="2000" b="1" i="1" u="sng">
                <a:solidFill>
                  <a:srgbClr val="FFFFFF"/>
                </a:solidFill>
                <a:latin typeface="Helvetica" charset="0"/>
              </a:rPr>
              <a:t>UY QUYỀN CỦA </a:t>
            </a:r>
            <a:r>
              <a:rPr lang="en-GB" sz="2000" b="1" i="1" u="sng">
                <a:solidFill>
                  <a:srgbClr val="F9F967"/>
                </a:solidFill>
                <a:latin typeface="Helvetica" charset="0"/>
              </a:rPr>
              <a:t>ĐẤNG CHRIST</a:t>
            </a:r>
            <a:r>
              <a:rPr lang="en-GB" sz="2000" b="1" i="1" u="sng">
                <a:solidFill>
                  <a:srgbClr val="FFFFFF"/>
                </a:solidFill>
                <a:latin typeface="Helvetica" charset="0"/>
              </a:rPr>
              <a:t> TRÊN ĐẤT</a:t>
            </a:r>
          </a:p>
          <a:p>
            <a:pPr algn="ctr">
              <a:spcBef>
                <a:spcPts val="1250"/>
              </a:spcBef>
              <a:buClr>
                <a:srgbClr val="FFEA18"/>
              </a:buClr>
              <a:buSzPct val="100000"/>
            </a:pPr>
            <a:r>
              <a:rPr lang="en-GB" sz="2000" b="1">
                <a:solidFill>
                  <a:srgbClr val="FFEA18"/>
                </a:solidFill>
                <a:latin typeface="Helvetica" charset="0"/>
              </a:rPr>
              <a:t>Khải 20:4-6</a:t>
            </a:r>
          </a:p>
        </p:txBody>
      </p:sp>
      <p:sp>
        <p:nvSpPr>
          <p:cNvPr id="81958" name="AutoShape 38"/>
          <p:cNvSpPr>
            <a:spLocks noChangeArrowheads="1"/>
          </p:cNvSpPr>
          <p:nvPr/>
        </p:nvSpPr>
        <p:spPr bwMode="auto">
          <a:xfrm>
            <a:off x="6086475" y="4913313"/>
            <a:ext cx="3371850" cy="1173162"/>
          </a:xfrm>
          <a:prstGeom prst="roundRect">
            <a:avLst>
              <a:gd name="adj" fmla="val 16667"/>
            </a:avLst>
          </a:prstGeom>
          <a:gradFill rotWithShape="0">
            <a:gsLst>
              <a:gs pos="0">
                <a:srgbClr val="000000"/>
              </a:gs>
              <a:gs pos="100000">
                <a:srgbClr val="130FFD"/>
              </a:gs>
            </a:gsLst>
            <a:lin ang="5400000" scaled="1"/>
          </a:gradFill>
          <a:ln w="57240">
            <a:solidFill>
              <a:srgbClr val="2F8B20"/>
            </a:solidFill>
            <a:miter lim="800000"/>
            <a:headEnd/>
            <a:tailEnd/>
          </a:ln>
          <a:effectLst>
            <a:outerShdw dist="7178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49517" name="Text Box 39"/>
          <p:cNvSpPr txBox="1">
            <a:spLocks noChangeArrowheads="1"/>
          </p:cNvSpPr>
          <p:nvPr/>
        </p:nvSpPr>
        <p:spPr bwMode="auto">
          <a:xfrm>
            <a:off x="6045200" y="5129213"/>
            <a:ext cx="3452813" cy="72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EA18"/>
              </a:buClr>
              <a:buSzPct val="100000"/>
            </a:pPr>
            <a:r>
              <a:rPr lang="en-GB" sz="2000" b="1">
                <a:solidFill>
                  <a:srgbClr val="FFEA18"/>
                </a:solidFill>
                <a:latin typeface="Helvetica" charset="0"/>
              </a:rPr>
              <a:t>TÒA ÁN </a:t>
            </a:r>
            <a:r>
              <a:rPr lang="en-GB" sz="2000" b="1" i="1" u="sng">
                <a:solidFill>
                  <a:srgbClr val="FFFFFF"/>
                </a:solidFill>
                <a:latin typeface="Helvetica" charset="0"/>
              </a:rPr>
              <a:t>LỚN VÀ TRẮNG</a:t>
            </a:r>
            <a:br>
              <a:rPr lang="en-GB" sz="2000" b="1">
                <a:solidFill>
                  <a:srgbClr val="FFEA18"/>
                </a:solidFill>
                <a:latin typeface="Helvetica" charset="0"/>
              </a:rPr>
            </a:br>
            <a:r>
              <a:rPr lang="en-GB" sz="2000" b="1">
                <a:solidFill>
                  <a:srgbClr val="FFEA18"/>
                </a:solidFill>
                <a:latin typeface="Helvetica" charset="0"/>
              </a:rPr>
              <a:t>Khải 20:11-15</a:t>
            </a:r>
          </a:p>
        </p:txBody>
      </p:sp>
      <p:sp>
        <p:nvSpPr>
          <p:cNvPr id="81960" name="AutoShape 40"/>
          <p:cNvSpPr>
            <a:spLocks noChangeArrowheads="1"/>
          </p:cNvSpPr>
          <p:nvPr/>
        </p:nvSpPr>
        <p:spPr bwMode="auto">
          <a:xfrm>
            <a:off x="6148388" y="6407150"/>
            <a:ext cx="3371850" cy="1173163"/>
          </a:xfrm>
          <a:prstGeom prst="roundRect">
            <a:avLst>
              <a:gd name="adj" fmla="val 16667"/>
            </a:avLst>
          </a:prstGeom>
          <a:gradFill rotWithShape="0">
            <a:gsLst>
              <a:gs pos="0">
                <a:srgbClr val="000000"/>
              </a:gs>
              <a:gs pos="100000">
                <a:srgbClr val="130FFD"/>
              </a:gs>
            </a:gsLst>
            <a:lin ang="5400000" scaled="1"/>
          </a:gradFill>
          <a:ln w="57240">
            <a:solidFill>
              <a:srgbClr val="2F8B20"/>
            </a:solidFill>
            <a:miter lim="800000"/>
            <a:headEnd/>
            <a:tailEnd/>
          </a:ln>
          <a:effectLst>
            <a:outerShdw dist="7178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49519" name="Text Box 41"/>
          <p:cNvSpPr txBox="1">
            <a:spLocks noChangeArrowheads="1"/>
          </p:cNvSpPr>
          <p:nvPr/>
        </p:nvSpPr>
        <p:spPr bwMode="auto">
          <a:xfrm>
            <a:off x="6108700" y="6521450"/>
            <a:ext cx="3452813" cy="72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EA18"/>
              </a:buClr>
              <a:buSzPct val="100000"/>
            </a:pPr>
            <a:r>
              <a:rPr lang="en-GB" sz="2000" b="1" i="1" u="sng">
                <a:solidFill>
                  <a:srgbClr val="FFFFFF"/>
                </a:solidFill>
                <a:latin typeface="Helvetica" charset="0"/>
              </a:rPr>
              <a:t>TRỜI</a:t>
            </a:r>
            <a:r>
              <a:rPr lang="en-GB" sz="2000" b="1">
                <a:solidFill>
                  <a:srgbClr val="FFEA18"/>
                </a:solidFill>
                <a:latin typeface="Helvetica" charset="0"/>
              </a:rPr>
              <a:t> MỚI VÀ </a:t>
            </a:r>
            <a:r>
              <a:rPr lang="en-GB" sz="2000" b="1" i="1" u="sng">
                <a:solidFill>
                  <a:srgbClr val="FFFFFF"/>
                </a:solidFill>
                <a:latin typeface="Helvetica" charset="0"/>
              </a:rPr>
              <a:t>ĐẤT </a:t>
            </a:r>
            <a:r>
              <a:rPr lang="en-GB" sz="2000" b="1">
                <a:solidFill>
                  <a:srgbClr val="FFFF00"/>
                </a:solidFill>
                <a:latin typeface="Helvetica" charset="0"/>
              </a:rPr>
              <a:t>MỚI</a:t>
            </a:r>
            <a:r>
              <a:rPr lang="en-GB" sz="2000" b="1">
                <a:solidFill>
                  <a:srgbClr val="FFEA18"/>
                </a:solidFill>
                <a:latin typeface="Helvetica" charset="0"/>
              </a:rPr>
              <a:t>              Khải 21:1-8</a:t>
            </a:r>
          </a:p>
        </p:txBody>
      </p:sp>
      <p:sp>
        <p:nvSpPr>
          <p:cNvPr id="149520" name="Rectangle 42"/>
          <p:cNvSpPr>
            <a:spLocks noChangeArrowheads="1"/>
          </p:cNvSpPr>
          <p:nvPr/>
        </p:nvSpPr>
        <p:spPr bwMode="auto">
          <a:xfrm>
            <a:off x="8810625" y="7351713"/>
            <a:ext cx="661988"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p>
            <a:pPr algn="ctr" eaLnBrk="0" hangingPunct="0">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000" b="1">
                <a:solidFill>
                  <a:srgbClr val="FFFFFF"/>
                </a:solidFill>
                <a:latin typeface="Comic Sans MS" charset="0"/>
              </a:rPr>
              <a:t>9.6.08.</a:t>
            </a:r>
          </a:p>
        </p:txBody>
      </p:sp>
      <p:sp>
        <p:nvSpPr>
          <p:cNvPr id="149521" name="Text Box 43"/>
          <p:cNvSpPr txBox="1">
            <a:spLocks noChangeArrowheads="1"/>
          </p:cNvSpPr>
          <p:nvPr/>
        </p:nvSpPr>
        <p:spPr bwMode="auto">
          <a:xfrm>
            <a:off x="9263063" y="7354888"/>
            <a:ext cx="3397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78</a:t>
            </a:r>
          </a:p>
        </p:txBody>
      </p:sp>
      <p:sp>
        <p:nvSpPr>
          <p:cNvPr id="27" name="Text Box 3"/>
          <p:cNvSpPr txBox="1">
            <a:spLocks noChangeArrowheads="1"/>
          </p:cNvSpPr>
          <p:nvPr/>
        </p:nvSpPr>
        <p:spPr bwMode="auto">
          <a:xfrm>
            <a:off x="1122363" y="2209800"/>
            <a:ext cx="4772025" cy="72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buClr>
                <a:srgbClr val="FFEA18"/>
              </a:buClr>
              <a:buSzPct val="100000"/>
              <a:buFont typeface="Comic Sans MS" charset="0"/>
              <a:buNone/>
            </a:pPr>
            <a:r>
              <a:rPr lang="en-GB" sz="2000" b="1" i="1">
                <a:solidFill>
                  <a:srgbClr val="FFEA18"/>
                </a:solidFill>
                <a:latin typeface="Comic Sans MS" charset="0"/>
              </a:rPr>
              <a:t>Một cái nhìn thoáng qua t</a:t>
            </a:r>
            <a:r>
              <a:rPr lang="en-GB" sz="2000" b="1" i="1">
                <a:solidFill>
                  <a:srgbClr val="FFEA18"/>
                </a:solidFill>
                <a:latin typeface="Arial" charset="0"/>
              </a:rPr>
              <a:t>ươ</a:t>
            </a:r>
            <a:r>
              <a:rPr lang="en-GB" sz="2000" b="1" i="1">
                <a:solidFill>
                  <a:srgbClr val="FFEA18"/>
                </a:solidFill>
                <a:latin typeface="Comic Sans MS" charset="0"/>
              </a:rPr>
              <a:t>ng lai đời đời</a:t>
            </a:r>
          </a:p>
        </p:txBody>
      </p:sp>
      <p:sp>
        <p:nvSpPr>
          <p:cNvPr id="149523" name="Text Box 12"/>
          <p:cNvSpPr txBox="1">
            <a:spLocks noChangeArrowheads="1"/>
          </p:cNvSpPr>
          <p:nvPr/>
        </p:nvSpPr>
        <p:spPr bwMode="auto">
          <a:xfrm>
            <a:off x="6019800" y="2085975"/>
            <a:ext cx="3619500" cy="103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EA18"/>
              </a:buClr>
              <a:buSzPct val="100000"/>
            </a:pPr>
            <a:r>
              <a:rPr lang="en-GB" sz="2000" b="1">
                <a:solidFill>
                  <a:srgbClr val="FFEA18"/>
                </a:solidFill>
                <a:latin typeface="Helvetica" charset="0"/>
              </a:rPr>
              <a:t>SỰ </a:t>
            </a:r>
            <a:r>
              <a:rPr lang="en-GB" sz="2000" b="1" i="1" u="sng">
                <a:solidFill>
                  <a:srgbClr val="FFFFFF"/>
                </a:solidFill>
                <a:latin typeface="Helvetica" charset="0"/>
              </a:rPr>
              <a:t>TÁI LÂM</a:t>
            </a:r>
            <a:r>
              <a:rPr lang="en-GB" sz="2000" b="1">
                <a:solidFill>
                  <a:srgbClr val="FFEA18"/>
                </a:solidFill>
                <a:latin typeface="Helvetica" charset="0"/>
              </a:rPr>
              <a:t>  CỦA CHÚA GIÊ-XU             </a:t>
            </a:r>
            <a:br>
              <a:rPr lang="en-GB" sz="2000" b="1">
                <a:solidFill>
                  <a:srgbClr val="FFEA18"/>
                </a:solidFill>
                <a:latin typeface="Helvetica" charset="0"/>
              </a:rPr>
            </a:br>
            <a:r>
              <a:rPr lang="en-GB" sz="2000" b="1">
                <a:solidFill>
                  <a:srgbClr val="FFEA18"/>
                </a:solidFill>
                <a:latin typeface="Helvetica" charset="0"/>
              </a:rPr>
              <a:t> Khải  19:11-16</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box(out)">
                                      <p:cBhvr>
                                        <p:cTn id="12"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1553" name="Group 1"/>
          <p:cNvGrpSpPr>
            <a:grpSpLocks/>
          </p:cNvGrpSpPr>
          <p:nvPr/>
        </p:nvGrpSpPr>
        <p:grpSpPr bwMode="auto">
          <a:xfrm>
            <a:off x="-12076113" y="-31750"/>
            <a:ext cx="34212213" cy="7802563"/>
            <a:chOff x="-7607" y="-20"/>
            <a:chExt cx="21551" cy="4915"/>
          </a:xfrm>
        </p:grpSpPr>
        <p:pic>
          <p:nvPicPr>
            <p:cNvPr id="151559" name="Picture 2"/>
            <p:cNvPicPr>
              <a:picLocks noChangeAspect="1" noChangeArrowheads="1"/>
            </p:cNvPicPr>
            <p:nvPr/>
          </p:nvPicPr>
          <p:blipFill>
            <a:blip r:embed="rId3">
              <a:extLst>
                <a:ext uri="{28A0092B-C50C-407E-A947-70E740481C1C}">
                  <a14:useLocalDpi xmlns:a14="http://schemas.microsoft.com/office/drawing/2010/main" val="0"/>
                </a:ext>
              </a:extLst>
            </a:blip>
            <a:srcRect r="8611"/>
            <a:stretch>
              <a:fillRect/>
            </a:stretch>
          </p:blipFill>
          <p:spPr bwMode="auto">
            <a:xfrm>
              <a:off x="171" y="57"/>
              <a:ext cx="5411" cy="48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51560" name="Rectangle 3"/>
            <p:cNvSpPr>
              <a:spLocks noChangeArrowheads="1"/>
            </p:cNvSpPr>
            <p:nvPr/>
          </p:nvSpPr>
          <p:spPr bwMode="auto">
            <a:xfrm>
              <a:off x="5575" y="-12"/>
              <a:ext cx="761" cy="4854"/>
            </a:xfrm>
            <a:prstGeom prst="rect">
              <a:avLst/>
            </a:prstGeom>
            <a:solidFill>
              <a:srgbClr val="040404"/>
            </a:solidFill>
            <a:ln w="12600">
              <a:solidFill>
                <a:srgbClr val="000000"/>
              </a:solidFill>
              <a:miter lim="800000"/>
              <a:headEnd/>
              <a:tailEnd/>
            </a:ln>
          </p:spPr>
          <p:txBody>
            <a:bodyPr wrap="none" anchor="ctr"/>
            <a:lstStyle/>
            <a:p>
              <a:pPr eaLnBrk="0" hangingPunct="0">
                <a:lnSpc>
                  <a:spcPct val="93000"/>
                </a:lnSpc>
                <a:buClr>
                  <a:srgbClr val="000000"/>
                </a:buClr>
                <a:buSzPct val="100000"/>
                <a:buFont typeface="Times New Roman" charset="0"/>
                <a:buNone/>
              </a:pPr>
              <a:endParaRPr lang="en-US"/>
            </a:p>
          </p:txBody>
        </p:sp>
        <p:sp>
          <p:nvSpPr>
            <p:cNvPr id="151561" name="Rectangle 4"/>
            <p:cNvSpPr>
              <a:spLocks noChangeArrowheads="1"/>
            </p:cNvSpPr>
            <p:nvPr/>
          </p:nvSpPr>
          <p:spPr bwMode="auto">
            <a:xfrm>
              <a:off x="-20" y="54"/>
              <a:ext cx="454" cy="4746"/>
            </a:xfrm>
            <a:prstGeom prst="rect">
              <a:avLst/>
            </a:prstGeom>
            <a:solidFill>
              <a:srgbClr val="040404"/>
            </a:solidFill>
            <a:ln w="12600">
              <a:solidFill>
                <a:srgbClr val="000000"/>
              </a:solidFill>
              <a:miter lim="800000"/>
              <a:headEnd/>
              <a:tailEnd/>
            </a:ln>
          </p:spPr>
          <p:txBody>
            <a:bodyPr wrap="none" anchor="ctr"/>
            <a:lstStyle/>
            <a:p>
              <a:pPr eaLnBrk="0" hangingPunct="0">
                <a:lnSpc>
                  <a:spcPct val="93000"/>
                </a:lnSpc>
                <a:buClr>
                  <a:srgbClr val="000000"/>
                </a:buClr>
                <a:buSzPct val="100000"/>
                <a:buFont typeface="Times New Roman" charset="0"/>
                <a:buNone/>
              </a:pPr>
              <a:endParaRPr lang="en-US"/>
            </a:p>
          </p:txBody>
        </p:sp>
        <p:sp>
          <p:nvSpPr>
            <p:cNvPr id="151562" name="Rectangle 5"/>
            <p:cNvSpPr>
              <a:spLocks noChangeArrowheads="1"/>
            </p:cNvSpPr>
            <p:nvPr/>
          </p:nvSpPr>
          <p:spPr bwMode="auto">
            <a:xfrm>
              <a:off x="0" y="4620"/>
              <a:ext cx="5836" cy="276"/>
            </a:xfrm>
            <a:prstGeom prst="rect">
              <a:avLst/>
            </a:prstGeom>
            <a:solidFill>
              <a:srgbClr val="040404"/>
            </a:solidFill>
            <a:ln w="12600">
              <a:solidFill>
                <a:srgbClr val="000000"/>
              </a:solidFill>
              <a:miter lim="800000"/>
              <a:headEnd/>
              <a:tailEnd/>
            </a:ln>
          </p:spPr>
          <p:txBody>
            <a:bodyPr wrap="none" anchor="ctr"/>
            <a:lstStyle/>
            <a:p>
              <a:pPr eaLnBrk="0" hangingPunct="0">
                <a:lnSpc>
                  <a:spcPct val="93000"/>
                </a:lnSpc>
                <a:buClr>
                  <a:srgbClr val="000000"/>
                </a:buClr>
                <a:buSzPct val="100000"/>
                <a:buFont typeface="Times New Roman" charset="0"/>
                <a:buNone/>
              </a:pPr>
              <a:endParaRPr lang="en-US"/>
            </a:p>
          </p:txBody>
        </p:sp>
        <p:sp>
          <p:nvSpPr>
            <p:cNvPr id="151563" name="Rectangle 6"/>
            <p:cNvSpPr>
              <a:spLocks noChangeArrowheads="1"/>
            </p:cNvSpPr>
            <p:nvPr/>
          </p:nvSpPr>
          <p:spPr bwMode="auto">
            <a:xfrm>
              <a:off x="0" y="-20"/>
              <a:ext cx="5836" cy="137"/>
            </a:xfrm>
            <a:prstGeom prst="rect">
              <a:avLst/>
            </a:prstGeom>
            <a:solidFill>
              <a:srgbClr val="040404"/>
            </a:solidFill>
            <a:ln w="12600">
              <a:solidFill>
                <a:srgbClr val="000000"/>
              </a:solidFill>
              <a:miter lim="800000"/>
              <a:headEnd/>
              <a:tailEnd/>
            </a:ln>
          </p:spPr>
          <p:txBody>
            <a:bodyPr wrap="none" anchor="ctr"/>
            <a:lstStyle/>
            <a:p>
              <a:pPr eaLnBrk="0" hangingPunct="0">
                <a:lnSpc>
                  <a:spcPct val="93000"/>
                </a:lnSpc>
                <a:buClr>
                  <a:srgbClr val="000000"/>
                </a:buClr>
                <a:buSzPct val="100000"/>
                <a:buFont typeface="Times New Roman" charset="0"/>
                <a:buNone/>
              </a:pPr>
              <a:endParaRPr lang="en-US"/>
            </a:p>
          </p:txBody>
        </p:sp>
        <p:sp>
          <p:nvSpPr>
            <p:cNvPr id="151564" name="Rectangle 7"/>
            <p:cNvSpPr>
              <a:spLocks noChangeArrowheads="1"/>
            </p:cNvSpPr>
            <p:nvPr/>
          </p:nvSpPr>
          <p:spPr bwMode="auto">
            <a:xfrm>
              <a:off x="499" y="4620"/>
              <a:ext cx="5836" cy="275"/>
            </a:xfrm>
            <a:prstGeom prst="rect">
              <a:avLst/>
            </a:prstGeom>
            <a:solidFill>
              <a:srgbClr val="040404"/>
            </a:solidFill>
            <a:ln w="12600">
              <a:solidFill>
                <a:srgbClr val="000000"/>
              </a:solidFill>
              <a:miter lim="800000"/>
              <a:headEnd/>
              <a:tailEnd/>
            </a:ln>
          </p:spPr>
          <p:txBody>
            <a:bodyPr wrap="none" anchor="ctr"/>
            <a:lstStyle/>
            <a:p>
              <a:pPr eaLnBrk="0" hangingPunct="0">
                <a:lnSpc>
                  <a:spcPct val="93000"/>
                </a:lnSpc>
                <a:buClr>
                  <a:srgbClr val="000000"/>
                </a:buClr>
                <a:buSzPct val="100000"/>
                <a:buFont typeface="Times New Roman" charset="0"/>
                <a:buNone/>
              </a:pPr>
              <a:endParaRPr lang="en-US"/>
            </a:p>
          </p:txBody>
        </p:sp>
        <p:sp>
          <p:nvSpPr>
            <p:cNvPr id="151565" name="Rectangle 8"/>
            <p:cNvSpPr>
              <a:spLocks noChangeArrowheads="1"/>
            </p:cNvSpPr>
            <p:nvPr/>
          </p:nvSpPr>
          <p:spPr bwMode="auto">
            <a:xfrm>
              <a:off x="485" y="171"/>
              <a:ext cx="5564" cy="4441"/>
            </a:xfrm>
            <a:prstGeom prst="rect">
              <a:avLst/>
            </a:prstGeom>
            <a:solidFill>
              <a:srgbClr val="000000">
                <a:alpha val="50195"/>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hangingPunct="0">
                <a:lnSpc>
                  <a:spcPct val="93000"/>
                </a:lnSpc>
                <a:buClr>
                  <a:srgbClr val="000000"/>
                </a:buClr>
                <a:buSzPct val="100000"/>
                <a:buFont typeface="Times New Roman" charset="0"/>
                <a:buNone/>
              </a:pPr>
              <a:endParaRPr lang="en-US"/>
            </a:p>
          </p:txBody>
        </p:sp>
        <p:sp>
          <p:nvSpPr>
            <p:cNvPr id="151566" name="Line 9"/>
            <p:cNvSpPr>
              <a:spLocks noChangeShapeType="1"/>
            </p:cNvSpPr>
            <p:nvPr/>
          </p:nvSpPr>
          <p:spPr bwMode="auto">
            <a:xfrm>
              <a:off x="1980" y="336"/>
              <a:ext cx="4020" cy="1"/>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1567" name="Text Box 10"/>
            <p:cNvSpPr txBox="1">
              <a:spLocks noChangeArrowheads="1"/>
            </p:cNvSpPr>
            <p:nvPr/>
          </p:nvSpPr>
          <p:spPr bwMode="auto">
            <a:xfrm>
              <a:off x="5895" y="4366"/>
              <a:ext cx="11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51568" name="WordArt 11"/>
            <p:cNvSpPr>
              <a:spLocks noChangeArrowheads="1" noChangeShapeType="1" noTextEdit="1"/>
            </p:cNvSpPr>
            <p:nvPr/>
          </p:nvSpPr>
          <p:spPr bwMode="auto">
            <a:xfrm>
              <a:off x="-7607" y="1768"/>
              <a:ext cx="21552" cy="1361"/>
            </a:xfrm>
            <a:prstGeom prst="rect">
              <a:avLst/>
            </a:prstGeom>
          </p:spPr>
          <p:txBody>
            <a:bodyPr wrap="none" fromWordArt="1">
              <a:prstTxWarp prst="textDeflateBottom">
                <a:avLst>
                  <a:gd name="adj" fmla="val 76472"/>
                </a:avLst>
              </a:prstTxWarp>
              <a:scene3d>
                <a:camera prst="legacyPerspectiveFront">
                  <a:rot lat="19799980" lon="19439992" rev="0"/>
                </a:camera>
                <a:lightRig rig="legacyNormal2" dir="t"/>
              </a:scene3d>
              <a:sp3d extrusionH="354000" prstMaterial="legacyMatte">
                <a:extrusionClr>
                  <a:srgbClr val="939676"/>
                </a:extrusionClr>
              </a:sp3d>
            </a:bodyPr>
            <a:lstStyle/>
            <a:p>
              <a:pPr algn="ctr"/>
              <a:r>
                <a:rPr lang="en-US" sz="3600" kern="10">
                  <a:ln w="9525">
                    <a:round/>
                    <a:headEnd/>
                    <a:tailEnd/>
                  </a:ln>
                  <a:gradFill rotWithShape="1">
                    <a:gsLst>
                      <a:gs pos="0">
                        <a:srgbClr val="707070"/>
                      </a:gs>
                      <a:gs pos="50000">
                        <a:srgbClr val="FFFFFF"/>
                      </a:gs>
                      <a:gs pos="100000">
                        <a:srgbClr val="707070"/>
                      </a:gs>
                    </a:gsLst>
                    <a:lin ang="2700000" scaled="1"/>
                  </a:gradFill>
                  <a:latin typeface="Times New Roman"/>
                  <a:ea typeface="Times New Roman"/>
                  <a:cs typeface="Times New Roman"/>
                </a:rPr>
                <a:t>Ngài đã xác nhận qua những điều này rằng, “Vâng, Ta đang sớm đến!</a:t>
              </a:r>
            </a:p>
          </p:txBody>
        </p:sp>
      </p:grpSp>
      <p:sp>
        <p:nvSpPr>
          <p:cNvPr id="82956" name="Text Box 12"/>
          <p:cNvSpPr txBox="1">
            <a:spLocks noChangeArrowheads="1"/>
          </p:cNvSpPr>
          <p:nvPr/>
        </p:nvSpPr>
        <p:spPr bwMode="auto">
          <a:xfrm>
            <a:off x="6530975" y="7126288"/>
            <a:ext cx="1335088"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buClr>
                <a:srgbClr val="FFEA18"/>
              </a:buClr>
              <a:buSzPct val="100000"/>
              <a:buFont typeface="Helvetica" charset="0"/>
              <a:buNone/>
            </a:pPr>
            <a:r>
              <a:rPr lang="en-GB" sz="1800" b="1">
                <a:solidFill>
                  <a:srgbClr val="FFEA18"/>
                </a:solidFill>
                <a:latin typeface="Helvetica" charset="0"/>
              </a:rPr>
              <a:t>Khải 22:20</a:t>
            </a:r>
          </a:p>
        </p:txBody>
      </p:sp>
      <p:sp>
        <p:nvSpPr>
          <p:cNvPr id="151555" name="Text Box 13"/>
          <p:cNvSpPr txBox="1">
            <a:spLocks noChangeArrowheads="1"/>
          </p:cNvSpPr>
          <p:nvPr/>
        </p:nvSpPr>
        <p:spPr bwMode="auto">
          <a:xfrm>
            <a:off x="565150" y="1373188"/>
            <a:ext cx="9145588" cy="4421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4313"/>
              </a:spcBef>
              <a:buClr>
                <a:srgbClr val="FFE957"/>
              </a:buClr>
              <a:buSzPct val="100000"/>
            </a:pPr>
            <a:r>
              <a:rPr lang="en-US" sz="6900" b="1">
                <a:solidFill>
                  <a:srgbClr val="FFE957"/>
                </a:solidFill>
                <a:latin typeface="Helvetica" charset="0"/>
              </a:rPr>
              <a:t>Đấng làm chứng cho những điều ấy đã phán rằng: </a:t>
            </a:r>
            <a:r>
              <a:rPr lang="en-US" sz="6900" b="1" i="1">
                <a:solidFill>
                  <a:srgbClr val="FFE957"/>
                </a:solidFill>
                <a:latin typeface="Helvetica" charset="0"/>
              </a:rPr>
              <a:t>Phải, Ta sẽ sớm đến</a:t>
            </a:r>
            <a:r>
              <a:rPr lang="en-US" sz="6900" b="1">
                <a:solidFill>
                  <a:srgbClr val="FFE957"/>
                </a:solidFill>
                <a:latin typeface="Helvetica" charset="0"/>
              </a:rPr>
              <a:t>.  A-men.</a:t>
            </a:r>
            <a:endParaRPr lang="en-GB" sz="6900" b="1">
              <a:solidFill>
                <a:srgbClr val="FFE957"/>
              </a:solidFill>
              <a:latin typeface="Helvetica" charset="0"/>
            </a:endParaRPr>
          </a:p>
        </p:txBody>
      </p:sp>
      <p:sp>
        <p:nvSpPr>
          <p:cNvPr id="151556" name="Text Box 14"/>
          <p:cNvSpPr txBox="1">
            <a:spLocks noChangeArrowheads="1"/>
          </p:cNvSpPr>
          <p:nvPr/>
        </p:nvSpPr>
        <p:spPr bwMode="auto">
          <a:xfrm>
            <a:off x="857250" y="7443788"/>
            <a:ext cx="922338"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563"/>
              </a:spcBef>
              <a:buClr>
                <a:srgbClr val="FFFFFF"/>
              </a:buClr>
              <a:buSzPct val="100000"/>
            </a:pPr>
            <a:r>
              <a:rPr lang="en-GB" sz="900" b="1">
                <a:solidFill>
                  <a:srgbClr val="FFFFFF"/>
                </a:solidFill>
                <a:latin typeface="Arial" charset="0"/>
              </a:rPr>
              <a:t>©2006 TBBMI</a:t>
            </a:r>
          </a:p>
        </p:txBody>
      </p:sp>
      <p:sp>
        <p:nvSpPr>
          <p:cNvPr id="151557" name="Rectangle 15"/>
          <p:cNvSpPr>
            <a:spLocks noChangeArrowheads="1"/>
          </p:cNvSpPr>
          <p:nvPr/>
        </p:nvSpPr>
        <p:spPr bwMode="auto">
          <a:xfrm>
            <a:off x="8731250" y="7410450"/>
            <a:ext cx="661988"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p>
            <a:pPr algn="ctr" eaLnBrk="0" hangingPunct="0">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000" b="1">
                <a:solidFill>
                  <a:srgbClr val="FFFFFF"/>
                </a:solidFill>
                <a:latin typeface="Comic Sans MS" charset="0"/>
              </a:rPr>
              <a:t>9.6.08.</a:t>
            </a:r>
          </a:p>
        </p:txBody>
      </p:sp>
      <p:sp>
        <p:nvSpPr>
          <p:cNvPr id="151558" name="Text Box 16"/>
          <p:cNvSpPr txBox="1">
            <a:spLocks noChangeArrowheads="1"/>
          </p:cNvSpPr>
          <p:nvPr/>
        </p:nvSpPr>
        <p:spPr bwMode="auto">
          <a:xfrm>
            <a:off x="9199563" y="7413625"/>
            <a:ext cx="3397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79</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afterEffect">
                                  <p:stCondLst>
                                    <p:cond delay="0"/>
                                  </p:stCondLst>
                                  <p:childTnLst>
                                    <p:set>
                                      <p:cBhvr>
                                        <p:cTn id="6" dur="1" fill="hold">
                                          <p:stCondLst>
                                            <p:cond delay="0"/>
                                          </p:stCondLst>
                                        </p:cTn>
                                        <p:tgtEl>
                                          <p:spTgt spid="82956"/>
                                        </p:tgtEl>
                                        <p:attrNameLst>
                                          <p:attrName>style.visibility</p:attrName>
                                        </p:attrNameLst>
                                      </p:cBhvr>
                                      <p:to>
                                        <p:strVal val="visible"/>
                                      </p:to>
                                    </p:set>
                                    <p:animEffect transition="in" filter="fade">
                                      <p:cBhvr>
                                        <p:cTn id="7" dur="1000"/>
                                        <p:tgtEl>
                                          <p:spTgt spid="829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8"/>
          <p:cNvSpPr txBox="1">
            <a:spLocks noChangeArrowheads="1"/>
          </p:cNvSpPr>
          <p:nvPr/>
        </p:nvSpPr>
        <p:spPr bwMode="auto">
          <a:xfrm>
            <a:off x="9694863" y="4763"/>
            <a:ext cx="182562" cy="401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EA18"/>
              </a:buClr>
              <a:buSzPct val="100000"/>
            </a:pPr>
            <a:r>
              <a:rPr lang="en-GB" sz="2000">
                <a:solidFill>
                  <a:srgbClr val="FFEA18"/>
                </a:solidFill>
                <a:latin typeface="Comic Sans MS" charset="0"/>
              </a:rPr>
              <a:t> </a:t>
            </a:r>
          </a:p>
        </p:txBody>
      </p:sp>
      <p:sp>
        <p:nvSpPr>
          <p:cNvPr id="23554" name="Rectangle 9"/>
          <p:cNvSpPr>
            <a:spLocks noChangeArrowheads="1"/>
          </p:cNvSpPr>
          <p:nvPr/>
        </p:nvSpPr>
        <p:spPr bwMode="auto">
          <a:xfrm>
            <a:off x="8805863" y="7397750"/>
            <a:ext cx="184150" cy="268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23555" name="Text Box 10"/>
          <p:cNvSpPr txBox="1">
            <a:spLocks noChangeArrowheads="1"/>
          </p:cNvSpPr>
          <p:nvPr/>
        </p:nvSpPr>
        <p:spPr bwMode="auto">
          <a:xfrm>
            <a:off x="9266238" y="7391400"/>
            <a:ext cx="338137"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08</a:t>
            </a:r>
          </a:p>
        </p:txBody>
      </p:sp>
      <p:sp>
        <p:nvSpPr>
          <p:cNvPr id="7180" name="Oval 12"/>
          <p:cNvSpPr>
            <a:spLocks noChangeArrowheads="1"/>
          </p:cNvSpPr>
          <p:nvPr/>
        </p:nvSpPr>
        <p:spPr bwMode="auto">
          <a:xfrm>
            <a:off x="5410200" y="5715000"/>
            <a:ext cx="4152900" cy="1300163"/>
          </a:xfrm>
          <a:prstGeom prst="ellipse">
            <a:avLst/>
          </a:prstGeom>
          <a:noFill/>
          <a:ln w="76320">
            <a:solidFill>
              <a:srgbClr val="FF0000"/>
            </a:solidFill>
            <a:miter lim="800000"/>
            <a:headEnd/>
            <a:tailEnd/>
          </a:ln>
          <a:effectLst>
            <a:outerShdw dist="17819"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3557" name="Text Box 33"/>
          <p:cNvSpPr txBox="1">
            <a:spLocks noChangeArrowheads="1"/>
          </p:cNvSpPr>
          <p:nvPr/>
        </p:nvSpPr>
        <p:spPr bwMode="auto">
          <a:xfrm>
            <a:off x="3429000" y="3962400"/>
            <a:ext cx="787400"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lIns="91418" tIns="45710" rIns="91418" bIns="45710">
            <a:spAutoFit/>
          </a:bodyP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gn="ctr">
              <a:lnSpc>
                <a:spcPct val="80000"/>
              </a:lnSpc>
              <a:buClr>
                <a:srgbClr val="000000"/>
              </a:buClr>
              <a:buSzPct val="100000"/>
              <a:buFont typeface="Times New Roman" charset="0"/>
              <a:buNone/>
            </a:pPr>
            <a:endParaRPr lang="en-US" sz="1000" b="1">
              <a:solidFill>
                <a:schemeClr val="tx1"/>
              </a:solidFill>
            </a:endParaRPr>
          </a:p>
        </p:txBody>
      </p:sp>
      <p:sp>
        <p:nvSpPr>
          <p:cNvPr id="23558" name="Text Box 35"/>
          <p:cNvSpPr txBox="1">
            <a:spLocks noChangeArrowheads="1"/>
          </p:cNvSpPr>
          <p:nvPr/>
        </p:nvSpPr>
        <p:spPr bwMode="auto">
          <a:xfrm>
            <a:off x="3276600" y="4495800"/>
            <a:ext cx="990600"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lIns="91418" tIns="45710" rIns="91418" bIns="45710">
            <a:spAutoFit/>
          </a:bodyP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gn="ctr">
              <a:lnSpc>
                <a:spcPct val="80000"/>
              </a:lnSpc>
              <a:buClr>
                <a:srgbClr val="000000"/>
              </a:buClr>
              <a:buSzPct val="100000"/>
              <a:buFont typeface="Times New Roman" charset="0"/>
              <a:buNone/>
            </a:pPr>
            <a:endParaRPr lang="en-US" sz="1000" b="1">
              <a:solidFill>
                <a:schemeClr val="tx1"/>
              </a:solidFill>
            </a:endParaRPr>
          </a:p>
        </p:txBody>
      </p:sp>
      <p:sp>
        <p:nvSpPr>
          <p:cNvPr id="23559" name="Text Box 1"/>
          <p:cNvSpPr txBox="1">
            <a:spLocks noChangeArrowheads="1"/>
          </p:cNvSpPr>
          <p:nvPr/>
        </p:nvSpPr>
        <p:spPr bwMode="auto">
          <a:xfrm>
            <a:off x="5969000" y="1711325"/>
            <a:ext cx="3022600" cy="601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2250"/>
              </a:spcBef>
              <a:buClr>
                <a:srgbClr val="FFEA18"/>
              </a:buClr>
              <a:buSzPct val="100000"/>
            </a:pPr>
            <a:r>
              <a:rPr lang="en-GB" sz="3200" b="1">
                <a:solidFill>
                  <a:srgbClr val="FFEA18"/>
                </a:solidFill>
                <a:latin typeface="Helvetica" charset="0"/>
              </a:rPr>
              <a:t>PHÚC ÂM</a:t>
            </a:r>
          </a:p>
        </p:txBody>
      </p:sp>
      <p:sp>
        <p:nvSpPr>
          <p:cNvPr id="23560" name="Text Box 2"/>
          <p:cNvSpPr txBox="1">
            <a:spLocks noChangeArrowheads="1"/>
          </p:cNvSpPr>
          <p:nvPr/>
        </p:nvSpPr>
        <p:spPr bwMode="auto">
          <a:xfrm>
            <a:off x="6464300" y="3252788"/>
            <a:ext cx="2146300" cy="601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2250"/>
              </a:spcBef>
              <a:buClr>
                <a:srgbClr val="FFEA18"/>
              </a:buClr>
              <a:buSzPct val="100000"/>
            </a:pPr>
            <a:r>
              <a:rPr lang="en-GB" sz="3200" b="1">
                <a:solidFill>
                  <a:srgbClr val="FFEA18"/>
                </a:solidFill>
                <a:latin typeface="Helvetica" charset="0"/>
              </a:rPr>
              <a:t>CÔNG VỤ</a:t>
            </a:r>
          </a:p>
        </p:txBody>
      </p:sp>
      <p:sp>
        <p:nvSpPr>
          <p:cNvPr id="23561" name="Text Box 3"/>
          <p:cNvSpPr txBox="1">
            <a:spLocks noChangeArrowheads="1"/>
          </p:cNvSpPr>
          <p:nvPr/>
        </p:nvSpPr>
        <p:spPr bwMode="auto">
          <a:xfrm>
            <a:off x="6032500" y="4702175"/>
            <a:ext cx="3035300" cy="601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2250"/>
              </a:spcBef>
              <a:buClr>
                <a:srgbClr val="FFEA18"/>
              </a:buClr>
              <a:buSzPct val="100000"/>
            </a:pPr>
            <a:r>
              <a:rPr lang="en-GB" sz="3200" b="1">
                <a:solidFill>
                  <a:srgbClr val="FFEA18"/>
                </a:solidFill>
                <a:latin typeface="Helvetica" charset="0"/>
              </a:rPr>
              <a:t>THƯ TÍN</a:t>
            </a:r>
          </a:p>
        </p:txBody>
      </p:sp>
      <p:sp>
        <p:nvSpPr>
          <p:cNvPr id="23562" name="Text Box 4"/>
          <p:cNvSpPr txBox="1">
            <a:spLocks noChangeArrowheads="1"/>
          </p:cNvSpPr>
          <p:nvPr/>
        </p:nvSpPr>
        <p:spPr bwMode="auto">
          <a:xfrm>
            <a:off x="5867400" y="6149975"/>
            <a:ext cx="3378200" cy="601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2250"/>
              </a:spcBef>
              <a:buClr>
                <a:srgbClr val="FFEA18"/>
              </a:buClr>
              <a:buSzPct val="100000"/>
            </a:pPr>
            <a:r>
              <a:rPr lang="en-GB" sz="3200" b="1">
                <a:solidFill>
                  <a:srgbClr val="FFEA18"/>
                </a:solidFill>
                <a:latin typeface="Helvetica" charset="0"/>
              </a:rPr>
              <a:t>KHẢI HUYỀN</a:t>
            </a:r>
          </a:p>
        </p:txBody>
      </p:sp>
      <p:pic>
        <p:nvPicPr>
          <p:cNvPr id="23563" name="Picture 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47800"/>
            <a:ext cx="4572000" cy="586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 name="AutoShape 13"/>
          <p:cNvSpPr>
            <a:spLocks noChangeArrowheads="1"/>
          </p:cNvSpPr>
          <p:nvPr/>
        </p:nvSpPr>
        <p:spPr bwMode="auto">
          <a:xfrm>
            <a:off x="3886200" y="2657475"/>
            <a:ext cx="1098550" cy="542925"/>
          </a:xfrm>
          <a:prstGeom prst="roundRect">
            <a:avLst>
              <a:gd name="adj" fmla="val 16667"/>
            </a:avLst>
          </a:prstGeom>
          <a:noFill/>
          <a:ln w="76320">
            <a:solidFill>
              <a:srgbClr val="FC0128"/>
            </a:solidFill>
            <a:miter lim="800000"/>
            <a:headEnd/>
            <a:tailEnd/>
          </a:ln>
          <a:effectLst>
            <a:outerShdw dist="17819"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8" charset="0"/>
              <a:buNone/>
              <a:defRPr/>
            </a:pPr>
            <a:endParaRPr lang="en-US">
              <a:latin typeface="Times New Roman" pitchFamily="18" charset="0"/>
              <a:ea typeface="MS Gothic" pitchFamily="49" charset="-128"/>
              <a:cs typeface="+mn-cs"/>
            </a:endParaRPr>
          </a:p>
        </p:txBody>
      </p:sp>
      <p:sp>
        <p:nvSpPr>
          <p:cNvPr id="60" name="Line 14"/>
          <p:cNvSpPr>
            <a:spLocks noChangeShapeType="1"/>
          </p:cNvSpPr>
          <p:nvPr/>
        </p:nvSpPr>
        <p:spPr bwMode="auto">
          <a:xfrm flipH="1" flipV="1">
            <a:off x="4648200" y="3244850"/>
            <a:ext cx="1066800" cy="2774950"/>
          </a:xfrm>
          <a:prstGeom prst="line">
            <a:avLst/>
          </a:prstGeom>
          <a:noFill/>
          <a:ln w="76320">
            <a:solidFill>
              <a:srgbClr val="FF0000"/>
            </a:solidFill>
            <a:miter lim="800000"/>
            <a:headEnd/>
            <a:tailEnd type="triangle" w="med" len="med"/>
          </a:ln>
          <a:effectLst>
            <a:outerShdw dist="17819" dir="2700000"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8" charset="0"/>
              <a:buNone/>
              <a:defRPr/>
            </a:pPr>
            <a:endParaRPr lang="en-US">
              <a:latin typeface="Times New Roman" pitchFamily="18" charset="0"/>
              <a:ea typeface="MS Gothic" pitchFamily="49" charset="-128"/>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1000" fill="hold"/>
                                        <p:tgtEl>
                                          <p:spTgt spid="57"/>
                                        </p:tgtEl>
                                        <p:attrNameLst>
                                          <p:attrName>ppt_x</p:attrName>
                                        </p:attrNameLst>
                                      </p:cBhvr>
                                      <p:tavLst>
                                        <p:tav tm="0">
                                          <p:val>
                                            <p:strVal val="0-#ppt_w/2"/>
                                          </p:val>
                                        </p:tav>
                                        <p:tav tm="100000">
                                          <p:val>
                                            <p:strVal val="#ppt_x"/>
                                          </p:val>
                                        </p:tav>
                                      </p:tavLst>
                                    </p:anim>
                                    <p:anim calcmode="lin" valueType="num">
                                      <p:cBhvr additive="base">
                                        <p:cTn id="8" dur="1000" fill="hold"/>
                                        <p:tgtEl>
                                          <p:spTgt spid="57"/>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7180"/>
                                        </p:tgtEl>
                                        <p:attrNameLst>
                                          <p:attrName>style.visibility</p:attrName>
                                        </p:attrNameLst>
                                      </p:cBhvr>
                                      <p:to>
                                        <p:strVal val="visible"/>
                                      </p:to>
                                    </p:set>
                                    <p:anim calcmode="lin" valueType="num">
                                      <p:cBhvr additive="base">
                                        <p:cTn id="11" dur="1000" fill="hold"/>
                                        <p:tgtEl>
                                          <p:spTgt spid="7180"/>
                                        </p:tgtEl>
                                        <p:attrNameLst>
                                          <p:attrName>ppt_x</p:attrName>
                                        </p:attrNameLst>
                                      </p:cBhvr>
                                      <p:tavLst>
                                        <p:tav tm="0">
                                          <p:val>
                                            <p:strVal val="0-#ppt_w/2"/>
                                          </p:val>
                                        </p:tav>
                                        <p:tav tm="100000">
                                          <p:val>
                                            <p:strVal val="#ppt_x"/>
                                          </p:val>
                                        </p:tav>
                                      </p:tavLst>
                                    </p:anim>
                                    <p:anim calcmode="lin" valueType="num">
                                      <p:cBhvr additive="base">
                                        <p:cTn id="12" dur="1000" fill="hold"/>
                                        <p:tgtEl>
                                          <p:spTgt spid="7180"/>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additive="base">
                                        <p:cTn id="15" dur="1000" fill="hold"/>
                                        <p:tgtEl>
                                          <p:spTgt spid="60"/>
                                        </p:tgtEl>
                                        <p:attrNameLst>
                                          <p:attrName>ppt_x</p:attrName>
                                        </p:attrNameLst>
                                      </p:cBhvr>
                                      <p:tavLst>
                                        <p:tav tm="0">
                                          <p:val>
                                            <p:strVal val="0-#ppt_w/2"/>
                                          </p:val>
                                        </p:tav>
                                        <p:tav tm="100000">
                                          <p:val>
                                            <p:strVal val="#ppt_x"/>
                                          </p:val>
                                        </p:tav>
                                      </p:tavLst>
                                    </p:anim>
                                    <p:anim calcmode="lin" valueType="num">
                                      <p:cBhvr additive="base">
                                        <p:cTn id="16" dur="1000" fill="hold"/>
                                        <p:tgtEl>
                                          <p:spTgt spid="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0" grpId="0" animBg="1"/>
      <p:bldP spid="57"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1" name="Picture 1"/>
          <p:cNvPicPr>
            <a:picLocks noChangeAspect="1" noChangeArrowheads="1"/>
          </p:cNvPicPr>
          <p:nvPr/>
        </p:nvPicPr>
        <p:blipFill>
          <a:blip r:embed="rId3">
            <a:extLst>
              <a:ext uri="{28A0092B-C50C-407E-A947-70E740481C1C}">
                <a14:useLocalDpi xmlns:a14="http://schemas.microsoft.com/office/drawing/2010/main" val="0"/>
              </a:ext>
            </a:extLst>
          </a:blip>
          <a:srcRect r="8611"/>
          <a:stretch>
            <a:fillRect/>
          </a:stretch>
        </p:blipFill>
        <p:spPr bwMode="auto">
          <a:xfrm>
            <a:off x="293688" y="90488"/>
            <a:ext cx="8569325" cy="7629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53602" name="Rectangle 2"/>
          <p:cNvSpPr>
            <a:spLocks noChangeArrowheads="1"/>
          </p:cNvSpPr>
          <p:nvPr/>
        </p:nvSpPr>
        <p:spPr bwMode="auto">
          <a:xfrm>
            <a:off x="8851900" y="-19050"/>
            <a:ext cx="1206500" cy="7705725"/>
          </a:xfrm>
          <a:prstGeom prst="rect">
            <a:avLst/>
          </a:prstGeom>
          <a:solidFill>
            <a:srgbClr val="040404"/>
          </a:solidFill>
          <a:ln w="12600">
            <a:solidFill>
              <a:srgbClr val="000000"/>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153603" name="Rectangle 3"/>
          <p:cNvSpPr>
            <a:spLocks noChangeArrowheads="1"/>
          </p:cNvSpPr>
          <p:nvPr/>
        </p:nvSpPr>
        <p:spPr bwMode="auto">
          <a:xfrm>
            <a:off x="-7938" y="0"/>
            <a:ext cx="719138" cy="7772400"/>
          </a:xfrm>
          <a:prstGeom prst="rect">
            <a:avLst/>
          </a:prstGeom>
          <a:solidFill>
            <a:srgbClr val="040404"/>
          </a:solidFill>
          <a:ln w="12600">
            <a:solidFill>
              <a:srgbClr val="000000"/>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153604" name="Rectangle 4"/>
          <p:cNvSpPr>
            <a:spLocks noChangeArrowheads="1"/>
          </p:cNvSpPr>
          <p:nvPr/>
        </p:nvSpPr>
        <p:spPr bwMode="auto">
          <a:xfrm>
            <a:off x="23813" y="7334250"/>
            <a:ext cx="9244012" cy="438150"/>
          </a:xfrm>
          <a:prstGeom prst="rect">
            <a:avLst/>
          </a:prstGeom>
          <a:solidFill>
            <a:srgbClr val="040404"/>
          </a:solidFill>
          <a:ln w="12600">
            <a:solidFill>
              <a:srgbClr val="000000"/>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153605" name="Rectangle 5"/>
          <p:cNvSpPr>
            <a:spLocks noChangeArrowheads="1"/>
          </p:cNvSpPr>
          <p:nvPr/>
        </p:nvSpPr>
        <p:spPr bwMode="auto">
          <a:xfrm>
            <a:off x="23813" y="-31750"/>
            <a:ext cx="9244012" cy="217488"/>
          </a:xfrm>
          <a:prstGeom prst="rect">
            <a:avLst/>
          </a:prstGeom>
          <a:solidFill>
            <a:srgbClr val="040404"/>
          </a:solidFill>
          <a:ln w="12600">
            <a:solidFill>
              <a:srgbClr val="000000"/>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153606" name="Rectangle 6"/>
          <p:cNvSpPr>
            <a:spLocks noChangeArrowheads="1"/>
          </p:cNvSpPr>
          <p:nvPr/>
        </p:nvSpPr>
        <p:spPr bwMode="auto">
          <a:xfrm>
            <a:off x="812800" y="7334250"/>
            <a:ext cx="9244013" cy="436563"/>
          </a:xfrm>
          <a:prstGeom prst="rect">
            <a:avLst/>
          </a:prstGeom>
          <a:solidFill>
            <a:srgbClr val="040404"/>
          </a:solidFill>
          <a:ln w="12600">
            <a:solidFill>
              <a:srgbClr val="000000"/>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153607" name="Line 7"/>
          <p:cNvSpPr>
            <a:spLocks noChangeShapeType="1"/>
          </p:cNvSpPr>
          <p:nvPr/>
        </p:nvSpPr>
        <p:spPr bwMode="auto">
          <a:xfrm>
            <a:off x="3143250" y="533400"/>
            <a:ext cx="6381750"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lIns="91418" tIns="45710" rIns="91418" bIns="45710"/>
          <a:lstStyle/>
          <a:p>
            <a:endParaRPr lang="en-US"/>
          </a:p>
        </p:txBody>
      </p:sp>
      <p:sp>
        <p:nvSpPr>
          <p:cNvPr id="153608" name="Text Box 8"/>
          <p:cNvSpPr txBox="1">
            <a:spLocks noChangeArrowheads="1"/>
          </p:cNvSpPr>
          <p:nvPr/>
        </p:nvSpPr>
        <p:spPr bwMode="auto">
          <a:xfrm>
            <a:off x="9358313" y="6931025"/>
            <a:ext cx="184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53609" name="WordArt 9"/>
          <p:cNvSpPr>
            <a:spLocks noChangeArrowheads="1" noChangeShapeType="1" noTextEdit="1"/>
          </p:cNvSpPr>
          <p:nvPr/>
        </p:nvSpPr>
        <p:spPr bwMode="auto">
          <a:xfrm>
            <a:off x="1535113" y="1787525"/>
            <a:ext cx="8788400" cy="3765550"/>
          </a:xfrm>
          <a:prstGeom prst="rect">
            <a:avLst/>
          </a:prstGeom>
        </p:spPr>
        <p:txBody>
          <a:bodyPr wrap="none" fromWordArt="1">
            <a:prstTxWarp prst="textDeflateBottom">
              <a:avLst>
                <a:gd name="adj" fmla="val 76472"/>
              </a:avLst>
            </a:prstTxWarp>
            <a:scene3d>
              <a:camera prst="legacyPerspectiveFront">
                <a:rot lat="19799980" lon="19439992" rev="0"/>
              </a:camera>
              <a:lightRig rig="legacyNormal2" dir="t"/>
            </a:scene3d>
            <a:sp3d extrusionH="354000" prstMaterial="legacyMatte">
              <a:extrusionClr>
                <a:srgbClr val="939676"/>
              </a:extrusionClr>
            </a:sp3d>
          </a:bodyPr>
          <a:lstStyle/>
          <a:p>
            <a:pPr algn="ctr"/>
            <a:r>
              <a:rPr lang="en-US" sz="3600" kern="10">
                <a:ln w="9525">
                  <a:round/>
                  <a:headEnd/>
                  <a:tailEnd/>
                </a:ln>
                <a:gradFill rotWithShape="1">
                  <a:gsLst>
                    <a:gs pos="0">
                      <a:srgbClr val="740012"/>
                    </a:gs>
                    <a:gs pos="50000">
                      <a:srgbClr val="FC0128"/>
                    </a:gs>
                    <a:gs pos="100000">
                      <a:srgbClr val="740012"/>
                    </a:gs>
                  </a:gsLst>
                  <a:lin ang="5400000" scaled="1"/>
                </a:gradFill>
                <a:latin typeface="Arial Unicode MS"/>
                <a:ea typeface="Arial Unicode MS"/>
                <a:cs typeface="Arial Unicode MS"/>
              </a:rPr>
              <a:t>Lạy Chúa. xin hãy đến</a:t>
            </a:r>
          </a:p>
        </p:txBody>
      </p:sp>
      <p:sp>
        <p:nvSpPr>
          <p:cNvPr id="153610" name="Text Box 10"/>
          <p:cNvSpPr txBox="1">
            <a:spLocks noChangeArrowheads="1"/>
          </p:cNvSpPr>
          <p:nvPr/>
        </p:nvSpPr>
        <p:spPr bwMode="auto">
          <a:xfrm>
            <a:off x="857250" y="7443788"/>
            <a:ext cx="922338"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563"/>
              </a:spcBef>
              <a:buClr>
                <a:srgbClr val="FFFFFF"/>
              </a:buClr>
              <a:buSzPct val="100000"/>
            </a:pPr>
            <a:r>
              <a:rPr lang="en-GB" sz="900" b="1">
                <a:solidFill>
                  <a:srgbClr val="FFFFFF"/>
                </a:solidFill>
                <a:latin typeface="Arial" charset="0"/>
              </a:rPr>
              <a:t>©2006 TBBMI</a:t>
            </a:r>
          </a:p>
        </p:txBody>
      </p:sp>
      <p:sp>
        <p:nvSpPr>
          <p:cNvPr id="153611" name="Rectangle 11"/>
          <p:cNvSpPr>
            <a:spLocks noChangeArrowheads="1"/>
          </p:cNvSpPr>
          <p:nvPr/>
        </p:nvSpPr>
        <p:spPr bwMode="auto">
          <a:xfrm>
            <a:off x="8731250" y="7410450"/>
            <a:ext cx="661988"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p>
            <a:pPr algn="ctr" eaLnBrk="0" hangingPunct="0">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000" b="1">
                <a:solidFill>
                  <a:srgbClr val="FFFFFF"/>
                </a:solidFill>
                <a:latin typeface="Comic Sans MS" charset="0"/>
              </a:rPr>
              <a:t>9.6.08.</a:t>
            </a:r>
          </a:p>
        </p:txBody>
      </p:sp>
      <p:sp>
        <p:nvSpPr>
          <p:cNvPr id="153612" name="Text Box 12"/>
          <p:cNvSpPr txBox="1">
            <a:spLocks noChangeArrowheads="1"/>
          </p:cNvSpPr>
          <p:nvPr/>
        </p:nvSpPr>
        <p:spPr bwMode="auto">
          <a:xfrm>
            <a:off x="9191625" y="7416800"/>
            <a:ext cx="3397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80</a:t>
            </a: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ext Box 8"/>
          <p:cNvSpPr txBox="1">
            <a:spLocks noChangeArrowheads="1"/>
          </p:cNvSpPr>
          <p:nvPr/>
        </p:nvSpPr>
        <p:spPr bwMode="auto">
          <a:xfrm>
            <a:off x="9694863" y="4763"/>
            <a:ext cx="182562" cy="401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EA18"/>
              </a:buClr>
              <a:buSzPct val="100000"/>
            </a:pPr>
            <a:r>
              <a:rPr lang="en-GB" sz="2000">
                <a:solidFill>
                  <a:srgbClr val="FFEA18"/>
                </a:solidFill>
                <a:latin typeface="Comic Sans MS" charset="0"/>
              </a:rPr>
              <a:t> </a:t>
            </a:r>
          </a:p>
        </p:txBody>
      </p:sp>
      <p:sp>
        <p:nvSpPr>
          <p:cNvPr id="155650" name="Rectangle 9"/>
          <p:cNvSpPr>
            <a:spLocks noChangeArrowheads="1"/>
          </p:cNvSpPr>
          <p:nvPr/>
        </p:nvSpPr>
        <p:spPr bwMode="auto">
          <a:xfrm>
            <a:off x="8805863" y="7397750"/>
            <a:ext cx="184150" cy="268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155651" name="Text Box 10"/>
          <p:cNvSpPr txBox="1">
            <a:spLocks noChangeArrowheads="1"/>
          </p:cNvSpPr>
          <p:nvPr/>
        </p:nvSpPr>
        <p:spPr bwMode="auto">
          <a:xfrm>
            <a:off x="9266238" y="7391400"/>
            <a:ext cx="338137"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80</a:t>
            </a:r>
          </a:p>
        </p:txBody>
      </p:sp>
      <p:pic>
        <p:nvPicPr>
          <p:cNvPr id="15565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3175"/>
            <a:ext cx="10077450" cy="7769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54" name="Text Box 5"/>
          <p:cNvSpPr txBox="1">
            <a:spLocks noChangeArrowheads="1"/>
          </p:cNvSpPr>
          <p:nvPr/>
        </p:nvSpPr>
        <p:spPr bwMode="auto">
          <a:xfrm>
            <a:off x="762000" y="7004050"/>
            <a:ext cx="4754563" cy="463550"/>
          </a:xfrm>
          <a:prstGeom prst="rect">
            <a:avLst/>
          </a:prstGeom>
          <a:solidFill>
            <a:srgbClr val="4618C6"/>
          </a:solidFill>
          <a:ln w="57240">
            <a:solidFill>
              <a:srgbClr val="FFFF00"/>
            </a:solidFill>
            <a:miter lim="800000"/>
            <a:headEnd/>
            <a:tailEnd/>
          </a:ln>
          <a:effectLst>
            <a:outerShdw dist="71785" dir="2700000" algn="ctr" rotWithShape="0">
              <a:srgbClr val="808080"/>
            </a:outerShdw>
          </a:effectLst>
        </p:spPr>
        <p:txBody>
          <a:bodyPr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2000"/>
              </a:spcBef>
              <a:buClr>
                <a:srgbClr val="FFFF00"/>
              </a:buClr>
              <a:buSzPct val="100000"/>
            </a:pPr>
            <a:r>
              <a:rPr lang="en-GB" sz="2400" b="1">
                <a:solidFill>
                  <a:srgbClr val="FFFF00"/>
                </a:solidFill>
                <a:latin typeface="Comic Sans MS" charset="0"/>
              </a:rPr>
              <a:t>TRỢ GIÚP HỌC TẬP #35 </a:t>
            </a:r>
          </a:p>
        </p:txBody>
      </p:sp>
      <p:sp>
        <p:nvSpPr>
          <p:cNvPr id="155654" name="Rectangle 7"/>
          <p:cNvSpPr>
            <a:spLocks noChangeArrowheads="1"/>
          </p:cNvSpPr>
          <p:nvPr/>
        </p:nvSpPr>
        <p:spPr bwMode="auto">
          <a:xfrm>
            <a:off x="8729663" y="7407275"/>
            <a:ext cx="661987"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p>
            <a:pPr algn="ctr" eaLnBrk="0" hangingPunct="0">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000" b="1">
                <a:solidFill>
                  <a:srgbClr val="FFFFFF"/>
                </a:solidFill>
                <a:latin typeface="Comic Sans MS" charset="0"/>
              </a:rPr>
              <a:t>9.6.08.</a:t>
            </a:r>
          </a:p>
        </p:txBody>
      </p:sp>
      <p:sp>
        <p:nvSpPr>
          <p:cNvPr id="155655" name="Text Box 8"/>
          <p:cNvSpPr txBox="1">
            <a:spLocks noChangeArrowheads="1"/>
          </p:cNvSpPr>
          <p:nvPr/>
        </p:nvSpPr>
        <p:spPr bwMode="auto">
          <a:xfrm>
            <a:off x="9191625" y="7410450"/>
            <a:ext cx="3397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81</a:t>
            </a:r>
          </a:p>
        </p:txBody>
      </p:sp>
      <p:pic>
        <p:nvPicPr>
          <p:cNvPr id="155656" name="Picture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5338" y="109538"/>
            <a:ext cx="5199062" cy="6672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1000" fill="hold"/>
                                        <p:tgtEl>
                                          <p:spTgt spid="54"/>
                                        </p:tgtEl>
                                        <p:attrNameLst>
                                          <p:attrName>ppt_w</p:attrName>
                                        </p:attrNameLst>
                                      </p:cBhvr>
                                      <p:tavLst>
                                        <p:tav tm="100000">
                                          <p:val>
                                            <p:fltVal val="0"/>
                                          </p:val>
                                        </p:tav>
                                        <p:tav tm="100000">
                                          <p:val>
                                            <p:strVal val="#ppt_w"/>
                                          </p:val>
                                        </p:tav>
                                      </p:tavLst>
                                    </p:anim>
                                    <p:anim calcmode="lin" valueType="num">
                                      <p:cBhvr>
                                        <p:cTn id="8" dur="1000" fill="hold"/>
                                        <p:tgtEl>
                                          <p:spTgt spid="54"/>
                                        </p:tgtEl>
                                        <p:attrNameLst>
                                          <p:attrName>ppt_h</p:attrName>
                                        </p:attrNameLst>
                                      </p:cBhvr>
                                      <p:tavLst>
                                        <p:tav tm="100000">
                                          <p:val>
                                            <p:fltVal val="0"/>
                                          </p:val>
                                        </p:tav>
                                        <p:tav tm="100000">
                                          <p:val>
                                            <p:strVal val="#ppt_h"/>
                                          </p:val>
                                        </p:tav>
                                      </p:tavLst>
                                    </p:anim>
                                    <p:anim calcmode="lin" valueType="num">
                                      <p:cBhvr>
                                        <p:cTn id="9" dur="1000" fill="hold"/>
                                        <p:tgtEl>
                                          <p:spTgt spid="5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Text Box 8"/>
          <p:cNvSpPr txBox="1">
            <a:spLocks noChangeArrowheads="1"/>
          </p:cNvSpPr>
          <p:nvPr/>
        </p:nvSpPr>
        <p:spPr bwMode="auto">
          <a:xfrm>
            <a:off x="9694863" y="4763"/>
            <a:ext cx="182562" cy="401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EA18"/>
              </a:buClr>
              <a:buSzPct val="100000"/>
            </a:pPr>
            <a:r>
              <a:rPr lang="en-GB" sz="2000">
                <a:solidFill>
                  <a:srgbClr val="FFEA18"/>
                </a:solidFill>
                <a:latin typeface="Comic Sans MS" charset="0"/>
              </a:rPr>
              <a:t> </a:t>
            </a:r>
          </a:p>
        </p:txBody>
      </p:sp>
      <p:sp>
        <p:nvSpPr>
          <p:cNvPr id="157698" name="Rectangle 9"/>
          <p:cNvSpPr>
            <a:spLocks noChangeArrowheads="1"/>
          </p:cNvSpPr>
          <p:nvPr/>
        </p:nvSpPr>
        <p:spPr bwMode="auto">
          <a:xfrm>
            <a:off x="8805863" y="7397750"/>
            <a:ext cx="184150" cy="268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157699" name="Text Box 10"/>
          <p:cNvSpPr txBox="1">
            <a:spLocks noChangeArrowheads="1"/>
          </p:cNvSpPr>
          <p:nvPr/>
        </p:nvSpPr>
        <p:spPr bwMode="auto">
          <a:xfrm>
            <a:off x="9266238" y="7391400"/>
            <a:ext cx="338137"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80</a:t>
            </a:r>
          </a:p>
        </p:txBody>
      </p:sp>
      <p:pic>
        <p:nvPicPr>
          <p:cNvPr id="15770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3175"/>
            <a:ext cx="10077450" cy="7769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57701" name="Rectangle 7"/>
          <p:cNvSpPr>
            <a:spLocks noChangeArrowheads="1"/>
          </p:cNvSpPr>
          <p:nvPr/>
        </p:nvSpPr>
        <p:spPr bwMode="auto">
          <a:xfrm>
            <a:off x="8729663" y="7407275"/>
            <a:ext cx="661987"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p>
            <a:pPr algn="ctr" eaLnBrk="0" hangingPunct="0">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000" b="1">
                <a:solidFill>
                  <a:srgbClr val="FFFFFF"/>
                </a:solidFill>
                <a:latin typeface="Comic Sans MS" charset="0"/>
              </a:rPr>
              <a:t>9.6.08.</a:t>
            </a:r>
          </a:p>
        </p:txBody>
      </p:sp>
      <p:sp>
        <p:nvSpPr>
          <p:cNvPr id="157702" name="Text Box 8"/>
          <p:cNvSpPr txBox="1">
            <a:spLocks noChangeArrowheads="1"/>
          </p:cNvSpPr>
          <p:nvPr/>
        </p:nvSpPr>
        <p:spPr bwMode="auto">
          <a:xfrm>
            <a:off x="9193213" y="7412038"/>
            <a:ext cx="338137"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82</a:t>
            </a:r>
          </a:p>
        </p:txBody>
      </p:sp>
      <p:pic>
        <p:nvPicPr>
          <p:cNvPr id="15770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266825"/>
            <a:ext cx="4267200" cy="5835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oup 9"/>
          <p:cNvGrpSpPr>
            <a:grpSpLocks/>
          </p:cNvGrpSpPr>
          <p:nvPr/>
        </p:nvGrpSpPr>
        <p:grpSpPr bwMode="auto">
          <a:xfrm>
            <a:off x="457200" y="-1588"/>
            <a:ext cx="9296400" cy="893763"/>
            <a:chOff x="237" y="1119"/>
            <a:chExt cx="4548" cy="563"/>
          </a:xfrm>
        </p:grpSpPr>
        <p:sp>
          <p:nvSpPr>
            <p:cNvPr id="157710" name="Text Box 10"/>
            <p:cNvSpPr txBox="1">
              <a:spLocks noChangeArrowheads="1"/>
            </p:cNvSpPr>
            <p:nvPr/>
          </p:nvSpPr>
          <p:spPr bwMode="auto">
            <a:xfrm>
              <a:off x="4300" y="1119"/>
              <a:ext cx="233" cy="2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nchor="ctr">
              <a:spAutoFit/>
            </a:bodyP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gn="ctr">
                <a:lnSpc>
                  <a:spcPct val="93000"/>
                </a:lnSpc>
                <a:spcBef>
                  <a:spcPct val="50000"/>
                </a:spcBef>
                <a:buClr>
                  <a:srgbClr val="000000"/>
                </a:buClr>
                <a:buSzPct val="100000"/>
                <a:buFont typeface="Times New Roman" charset="0"/>
                <a:buNone/>
              </a:pPr>
              <a:r>
                <a:rPr lang="en-US" sz="2000" b="1" i="1">
                  <a:solidFill>
                    <a:srgbClr val="3333FF"/>
                  </a:solidFill>
                </a:rPr>
                <a:t>®</a:t>
              </a:r>
            </a:p>
          </p:txBody>
        </p:sp>
        <p:sp>
          <p:nvSpPr>
            <p:cNvPr id="157711" name="Text Box 11"/>
            <p:cNvSpPr txBox="1">
              <a:spLocks noChangeArrowheads="1"/>
            </p:cNvSpPr>
            <p:nvPr/>
          </p:nvSpPr>
          <p:spPr bwMode="auto">
            <a:xfrm>
              <a:off x="237" y="1120"/>
              <a:ext cx="4548" cy="562"/>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gn="ctr">
                <a:lnSpc>
                  <a:spcPct val="93000"/>
                </a:lnSpc>
                <a:buClr>
                  <a:srgbClr val="000000"/>
                </a:buClr>
                <a:buSzPct val="100000"/>
                <a:buFont typeface="Times New Roman" charset="0"/>
                <a:buNone/>
              </a:pPr>
              <a:r>
                <a:rPr lang="en-US" sz="5300" b="1" i="1">
                  <a:solidFill>
                    <a:srgbClr val="3333FF"/>
                  </a:solidFill>
                  <a:latin typeface="Arial" charset="0"/>
                </a:rPr>
                <a:t>KINH THÁNH CĂN BẢN…</a:t>
              </a:r>
            </a:p>
          </p:txBody>
        </p:sp>
      </p:grpSp>
      <p:sp>
        <p:nvSpPr>
          <p:cNvPr id="157705" name="Rectangle 5"/>
          <p:cNvSpPr>
            <a:spLocks noChangeArrowheads="1"/>
          </p:cNvSpPr>
          <p:nvPr/>
        </p:nvSpPr>
        <p:spPr bwMode="auto">
          <a:xfrm>
            <a:off x="228600" y="849313"/>
            <a:ext cx="9753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38" tIns="44269" rIns="90338" bIns="44269">
            <a:spAutoFit/>
          </a:bodyPr>
          <a:lstStyle/>
          <a:p>
            <a:pPr algn="ctr" eaLnBrk="0" hangingPunct="0">
              <a:lnSpc>
                <a:spcPct val="65000"/>
              </a:lnSpc>
              <a:spcBef>
                <a:spcPts val="1750"/>
              </a:spcBef>
              <a:buClr>
                <a:srgbClr val="FFEA18"/>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ja-JP" altLang="en-GB" sz="2800" b="1" i="1">
                <a:solidFill>
                  <a:srgbClr val="FFEA18"/>
                </a:solidFill>
                <a:latin typeface="Helvetica" charset="0"/>
              </a:rPr>
              <a:t>“</a:t>
            </a:r>
            <a:r>
              <a:rPr lang="en-GB" altLang="ja-JP" sz="2800" b="1" i="1">
                <a:solidFill>
                  <a:srgbClr val="FFEA18"/>
                </a:solidFill>
                <a:latin typeface="Helvetica" charset="0"/>
              </a:rPr>
              <a:t>HỆ THỐNG 66 SÁCH TRONG KINH THÁNH</a:t>
            </a:r>
            <a:r>
              <a:rPr lang="ja-JP" altLang="en-GB" sz="2800" b="1" i="1">
                <a:solidFill>
                  <a:srgbClr val="FFEA18"/>
                </a:solidFill>
                <a:latin typeface="Helvetica" charset="0"/>
              </a:rPr>
              <a:t>”</a:t>
            </a:r>
            <a:endParaRPr lang="en-GB" sz="2800" b="1" i="1">
              <a:solidFill>
                <a:srgbClr val="FFEA18"/>
              </a:solidFill>
              <a:latin typeface="Helvetica" charset="0"/>
            </a:endParaRPr>
          </a:p>
        </p:txBody>
      </p:sp>
      <p:sp>
        <p:nvSpPr>
          <p:cNvPr id="157706" name="Rectangle 18"/>
          <p:cNvSpPr>
            <a:spLocks noChangeArrowheads="1"/>
          </p:cNvSpPr>
          <p:nvPr/>
        </p:nvSpPr>
        <p:spPr bwMode="auto">
          <a:xfrm>
            <a:off x="914400" y="3124200"/>
            <a:ext cx="3587750" cy="211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38" tIns="44269" rIns="90338" bIns="44269">
            <a:spAutoFit/>
          </a:bodyPr>
          <a:lstStyle/>
          <a:p>
            <a:pPr eaLnBrk="0" hangingPunct="0">
              <a:spcBef>
                <a:spcPts val="8063"/>
              </a:spcBef>
              <a:buClr>
                <a:srgbClr val="FC0128"/>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2900" b="1" i="1">
                <a:solidFill>
                  <a:srgbClr val="FC0128"/>
                </a:solidFill>
                <a:latin typeface="Helvetica" charset="0"/>
              </a:rPr>
              <a:t>C.Ứ</a:t>
            </a:r>
          </a:p>
        </p:txBody>
      </p:sp>
      <p:pic>
        <p:nvPicPr>
          <p:cNvPr id="157707" name="Picture 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1295400"/>
            <a:ext cx="4513263" cy="579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7708" name="Rectangle 8"/>
          <p:cNvSpPr>
            <a:spLocks noChangeArrowheads="1"/>
          </p:cNvSpPr>
          <p:nvPr/>
        </p:nvSpPr>
        <p:spPr bwMode="auto">
          <a:xfrm>
            <a:off x="5638800" y="3124200"/>
            <a:ext cx="2879725" cy="413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38" tIns="44269" rIns="90338" bIns="44269">
            <a:spAutoFit/>
          </a:bodyPr>
          <a:lstStyle/>
          <a:p>
            <a:pPr eaLnBrk="0" hangingPunct="0">
              <a:spcBef>
                <a:spcPts val="8063"/>
              </a:spcBef>
              <a:buClr>
                <a:srgbClr val="FC0128"/>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2900" b="1" i="1">
                <a:solidFill>
                  <a:srgbClr val="FC0128"/>
                </a:solidFill>
                <a:latin typeface="Helvetica" charset="0"/>
              </a:rPr>
              <a:t>T.Ứ</a:t>
            </a:r>
          </a:p>
        </p:txBody>
      </p:sp>
      <p:sp>
        <p:nvSpPr>
          <p:cNvPr id="19" name="Text Box 5"/>
          <p:cNvSpPr txBox="1">
            <a:spLocks noChangeArrowheads="1"/>
          </p:cNvSpPr>
          <p:nvPr/>
        </p:nvSpPr>
        <p:spPr bwMode="auto">
          <a:xfrm>
            <a:off x="1981200" y="6858000"/>
            <a:ext cx="5638800" cy="463550"/>
          </a:xfrm>
          <a:prstGeom prst="rect">
            <a:avLst/>
          </a:prstGeom>
          <a:solidFill>
            <a:srgbClr val="4618C6"/>
          </a:solidFill>
          <a:ln w="57240">
            <a:solidFill>
              <a:srgbClr val="FFFF00"/>
            </a:solidFill>
            <a:miter lim="800000"/>
            <a:headEnd/>
            <a:tailEnd/>
          </a:ln>
          <a:effectLst>
            <a:outerShdw dist="71785" dir="2700000" algn="ctr" rotWithShape="0">
              <a:srgbClr val="808080"/>
            </a:outerShdw>
          </a:effectLst>
        </p:spPr>
        <p:txBody>
          <a:bodyPr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2000"/>
              </a:spcBef>
              <a:buClr>
                <a:srgbClr val="FFFF00"/>
              </a:buClr>
              <a:buSzPct val="100000"/>
            </a:pPr>
            <a:r>
              <a:rPr lang="en-GB" sz="2400" b="1">
                <a:solidFill>
                  <a:srgbClr val="FFFF00"/>
                </a:solidFill>
                <a:latin typeface="Comic Sans MS" charset="0"/>
              </a:rPr>
              <a:t>TRỢ GIÚP HỌC TẬP #34 &amp; #35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nodeType="afterGroup">
                            <p:stCondLst>
                              <p:cond delay="500"/>
                            </p:stCondLst>
                            <p:childTnLst>
                              <p:par>
                                <p:cTn id="9" presetID="15" presetClass="entr"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100000">
                                          <p:val>
                                            <p:fltVal val="0"/>
                                          </p:val>
                                        </p:tav>
                                        <p:tav tm="100000">
                                          <p:val>
                                            <p:strVal val="#ppt_w"/>
                                          </p:val>
                                        </p:tav>
                                      </p:tavLst>
                                    </p:anim>
                                    <p:anim calcmode="lin" valueType="num">
                                      <p:cBhvr>
                                        <p:cTn id="12" dur="1000" fill="hold"/>
                                        <p:tgtEl>
                                          <p:spTgt spid="19"/>
                                        </p:tgtEl>
                                        <p:attrNameLst>
                                          <p:attrName>ppt_h</p:attrName>
                                        </p:attrNameLst>
                                      </p:cBhvr>
                                      <p:tavLst>
                                        <p:tav tm="100000">
                                          <p:val>
                                            <p:fltVal val="0"/>
                                          </p:val>
                                        </p:tav>
                                        <p:tav tm="100000">
                                          <p:val>
                                            <p:strVal val="#ppt_h"/>
                                          </p:val>
                                        </p:tav>
                                      </p:tavLst>
                                    </p:anim>
                                    <p:anim calcmode="lin" valueType="num">
                                      <p:cBhvr>
                                        <p:cTn id="13"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1"/>
          <p:cNvSpPr>
            <a:spLocks noChangeArrowheads="1"/>
          </p:cNvSpPr>
          <p:nvPr/>
        </p:nvSpPr>
        <p:spPr bwMode="auto">
          <a:xfrm>
            <a:off x="14288" y="0"/>
            <a:ext cx="10058400" cy="77724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87158" name="Text Box 118"/>
          <p:cNvSpPr txBox="1">
            <a:spLocks noChangeArrowheads="1"/>
          </p:cNvSpPr>
          <p:nvPr/>
        </p:nvSpPr>
        <p:spPr bwMode="auto">
          <a:xfrm>
            <a:off x="609600" y="7004050"/>
            <a:ext cx="8839200" cy="446088"/>
          </a:xfrm>
          <a:prstGeom prst="rect">
            <a:avLst/>
          </a:prstGeom>
          <a:solidFill>
            <a:srgbClr val="4618C6"/>
          </a:solidFill>
          <a:ln w="57240">
            <a:solidFill>
              <a:srgbClr val="FFFF00"/>
            </a:solidFill>
            <a:miter lim="800000"/>
            <a:headEnd/>
            <a:tailEnd/>
          </a:ln>
          <a:effectLst>
            <a:outerShdw dist="71785" dir="2700000" algn="ctr" rotWithShape="0">
              <a:srgbClr val="808080"/>
            </a:outerShdw>
          </a:effectLst>
        </p:spPr>
        <p:txBody>
          <a:bodyPr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FFFF"/>
              </a:buClr>
              <a:buSzPct val="100000"/>
            </a:pPr>
            <a:r>
              <a:rPr lang="en-GB" sz="2200" b="1">
                <a:latin typeface="Comic Sans MS" charset="0"/>
              </a:rPr>
              <a:t>TRỢ GIÚP HỌC TẬP #28: SỰ TỔNG HỢP QUAN TRỌNG! </a:t>
            </a:r>
          </a:p>
        </p:txBody>
      </p:sp>
      <p:sp>
        <p:nvSpPr>
          <p:cNvPr id="159747" name="Rectangle 123"/>
          <p:cNvSpPr>
            <a:spLocks noChangeArrowheads="1"/>
          </p:cNvSpPr>
          <p:nvPr/>
        </p:nvSpPr>
        <p:spPr bwMode="auto">
          <a:xfrm>
            <a:off x="8731250" y="7410450"/>
            <a:ext cx="661988"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p>
            <a:pPr algn="ctr" eaLnBrk="0" hangingPunct="0">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000" b="1">
                <a:solidFill>
                  <a:srgbClr val="FFFFFF"/>
                </a:solidFill>
                <a:latin typeface="Comic Sans MS" charset="0"/>
              </a:rPr>
              <a:t>9.6.08.</a:t>
            </a:r>
          </a:p>
        </p:txBody>
      </p:sp>
      <p:sp>
        <p:nvSpPr>
          <p:cNvPr id="159748" name="Text Box 124"/>
          <p:cNvSpPr txBox="1">
            <a:spLocks noChangeArrowheads="1"/>
          </p:cNvSpPr>
          <p:nvPr/>
        </p:nvSpPr>
        <p:spPr bwMode="auto">
          <a:xfrm>
            <a:off x="9191625" y="7410450"/>
            <a:ext cx="3397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83</a:t>
            </a:r>
          </a:p>
        </p:txBody>
      </p:sp>
      <p:sp>
        <p:nvSpPr>
          <p:cNvPr id="159749" name="Rectangle 126"/>
          <p:cNvSpPr>
            <a:spLocks noChangeArrowheads="1"/>
          </p:cNvSpPr>
          <p:nvPr/>
        </p:nvSpPr>
        <p:spPr bwMode="auto">
          <a:xfrm rot="-5400000">
            <a:off x="8869363" y="5254625"/>
            <a:ext cx="182562"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159750" name="Rectangle 127"/>
          <p:cNvSpPr>
            <a:spLocks noChangeArrowheads="1"/>
          </p:cNvSpPr>
          <p:nvPr/>
        </p:nvSpPr>
        <p:spPr bwMode="auto">
          <a:xfrm rot="-5400000">
            <a:off x="9024937" y="5268913"/>
            <a:ext cx="182563"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159751" name="Rectangle 128"/>
          <p:cNvSpPr>
            <a:spLocks noChangeArrowheads="1"/>
          </p:cNvSpPr>
          <p:nvPr/>
        </p:nvSpPr>
        <p:spPr bwMode="auto">
          <a:xfrm>
            <a:off x="8212138" y="2022475"/>
            <a:ext cx="223837" cy="4483100"/>
          </a:xfrm>
          <a:prstGeom prst="rect">
            <a:avLst/>
          </a:prstGeom>
          <a:blipFill dpi="0" rotWithShape="0">
            <a:blip r:embed="rId4"/>
            <a:srcRect/>
            <a:tile tx="0" ty="0" sx="100000" sy="100000" flip="none" algn="tl"/>
          </a:blipFill>
          <a:ln w="9525">
            <a:miter lim="800000"/>
            <a:headEnd/>
            <a:tailEnd/>
          </a:ln>
          <a:scene3d>
            <a:camera prst="legacyObliqueTopLeft"/>
            <a:lightRig rig="legacyFlat3" dir="t"/>
          </a:scene3d>
          <a:sp3d extrusionH="430200" prstMaterial="legacyMatte">
            <a:bevelT w="13500" h="13500" prst="angle"/>
            <a:bevelB w="13500" h="13500" prst="angle"/>
            <a:extrusionClr>
              <a:srgbClr val="FFFFFF"/>
            </a:extrusionClr>
          </a:sp3d>
        </p:spPr>
        <p:txBody>
          <a:bodyPr wrap="none" lIns="91418" tIns="45710" rIns="91418" bIns="45710" anchor="ctr">
            <a:flatTx/>
          </a:bodyPr>
          <a:lstStyle/>
          <a:p>
            <a:pPr eaLnBrk="0" hangingPunct="0">
              <a:lnSpc>
                <a:spcPct val="93000"/>
              </a:lnSpc>
              <a:buClr>
                <a:srgbClr val="000000"/>
              </a:buClr>
              <a:buSzPct val="100000"/>
              <a:buFont typeface="Times New Roman" charset="0"/>
              <a:buNone/>
            </a:pPr>
            <a:endParaRPr lang="en-US"/>
          </a:p>
        </p:txBody>
      </p:sp>
      <p:sp>
        <p:nvSpPr>
          <p:cNvPr id="159752" name="Rectangle 129"/>
          <p:cNvSpPr>
            <a:spLocks noChangeArrowheads="1"/>
          </p:cNvSpPr>
          <p:nvPr/>
        </p:nvSpPr>
        <p:spPr bwMode="auto">
          <a:xfrm>
            <a:off x="1792288" y="1990725"/>
            <a:ext cx="6646862" cy="268288"/>
          </a:xfrm>
          <a:prstGeom prst="rect">
            <a:avLst/>
          </a:prstGeom>
          <a:blipFill dpi="0" rotWithShape="0">
            <a:blip r:embed="rId4"/>
            <a:srcRect/>
            <a:tile tx="0" ty="0" sx="100000" sy="100000" flip="none" algn="tl"/>
          </a:blipFill>
          <a:ln w="9525">
            <a:miter lim="800000"/>
            <a:headEnd/>
            <a:tailEnd/>
          </a:ln>
          <a:scene3d>
            <a:camera prst="legacyObliqueTopLeft"/>
            <a:lightRig rig="legacyFlat3" dir="t"/>
          </a:scene3d>
          <a:sp3d extrusionH="430200" prstMaterial="legacyMatte">
            <a:bevelT w="13500" h="13500" prst="angle"/>
            <a:bevelB w="13500" h="13500" prst="angle"/>
            <a:extrusionClr>
              <a:srgbClr val="FFFFFF"/>
            </a:extrusionClr>
          </a:sp3d>
        </p:spPr>
        <p:txBody>
          <a:bodyPr wrap="none" lIns="91418" tIns="45710" rIns="91418" bIns="45710" anchor="ctr">
            <a:flatTx/>
          </a:bodyPr>
          <a:lstStyle/>
          <a:p>
            <a:pPr eaLnBrk="0" hangingPunct="0">
              <a:lnSpc>
                <a:spcPct val="93000"/>
              </a:lnSpc>
              <a:buClr>
                <a:srgbClr val="000000"/>
              </a:buClr>
              <a:buSzPct val="100000"/>
              <a:buFont typeface="Times New Roman" charset="0"/>
              <a:buNone/>
            </a:pPr>
            <a:endParaRPr lang="en-US"/>
          </a:p>
        </p:txBody>
      </p:sp>
      <p:sp>
        <p:nvSpPr>
          <p:cNvPr id="159753" name="Rectangle 130"/>
          <p:cNvSpPr>
            <a:spLocks noChangeArrowheads="1"/>
          </p:cNvSpPr>
          <p:nvPr/>
        </p:nvSpPr>
        <p:spPr bwMode="auto">
          <a:xfrm>
            <a:off x="1803400" y="6234113"/>
            <a:ext cx="6418263" cy="268287"/>
          </a:xfrm>
          <a:prstGeom prst="rect">
            <a:avLst/>
          </a:prstGeom>
          <a:blipFill dpi="0" rotWithShape="0">
            <a:blip r:embed="rId4"/>
            <a:srcRect/>
            <a:tile tx="0" ty="0" sx="100000" sy="100000" flip="none" algn="tl"/>
          </a:blipFill>
          <a:ln w="9525">
            <a:miter lim="800000"/>
            <a:headEnd/>
            <a:tailEnd/>
          </a:ln>
          <a:scene3d>
            <a:camera prst="legacyObliqueTopLeft"/>
            <a:lightRig rig="legacyFlat3" dir="t"/>
          </a:scene3d>
          <a:sp3d extrusionH="430200" prstMaterial="legacyMatte">
            <a:bevelT w="13500" h="13500" prst="angle"/>
            <a:bevelB w="13500" h="13500" prst="angle"/>
            <a:extrusionClr>
              <a:srgbClr val="FFFFFF"/>
            </a:extrusionClr>
          </a:sp3d>
        </p:spPr>
        <p:txBody>
          <a:bodyPr wrap="none" lIns="91418" tIns="45710" rIns="91418" bIns="45710" anchor="ctr">
            <a:flatTx/>
          </a:bodyPr>
          <a:lstStyle/>
          <a:p>
            <a:pPr eaLnBrk="0" hangingPunct="0">
              <a:lnSpc>
                <a:spcPct val="93000"/>
              </a:lnSpc>
              <a:buClr>
                <a:srgbClr val="000000"/>
              </a:buClr>
              <a:buSzPct val="100000"/>
              <a:buFont typeface="Times New Roman" charset="0"/>
              <a:buNone/>
            </a:pPr>
            <a:endParaRPr lang="en-US"/>
          </a:p>
        </p:txBody>
      </p:sp>
      <p:pic>
        <p:nvPicPr>
          <p:cNvPr id="159754" name="Picture 1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2875" y="1927225"/>
            <a:ext cx="331788" cy="513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59755" name="Rectangle 132"/>
          <p:cNvSpPr>
            <a:spLocks noChangeArrowheads="1"/>
          </p:cNvSpPr>
          <p:nvPr/>
        </p:nvSpPr>
        <p:spPr bwMode="auto">
          <a:xfrm>
            <a:off x="1790700" y="1998663"/>
            <a:ext cx="179388" cy="4494212"/>
          </a:xfrm>
          <a:prstGeom prst="rect">
            <a:avLst/>
          </a:prstGeom>
          <a:blipFill dpi="0" rotWithShape="0">
            <a:blip r:embed="rId4"/>
            <a:srcRect/>
            <a:tile tx="0" ty="0" sx="100000" sy="100000" flip="none" algn="tl"/>
          </a:blipFill>
          <a:ln w="9525">
            <a:miter lim="800000"/>
            <a:headEnd/>
            <a:tailEnd/>
          </a:ln>
          <a:scene3d>
            <a:camera prst="legacyObliqueTopLeft"/>
            <a:lightRig rig="legacyFlat3" dir="t"/>
          </a:scene3d>
          <a:sp3d extrusionH="430200" prstMaterial="legacyMatte">
            <a:bevelT w="13500" h="13500" prst="angle"/>
            <a:bevelB w="13500" h="13500" prst="angle"/>
            <a:extrusionClr>
              <a:srgbClr val="FFFFFF"/>
            </a:extrusionClr>
          </a:sp3d>
        </p:spPr>
        <p:txBody>
          <a:bodyPr wrap="none" lIns="91418" tIns="45710" rIns="91418" bIns="45710" anchor="ctr">
            <a:flatTx/>
          </a:bodyPr>
          <a:lstStyle/>
          <a:p>
            <a:pPr eaLnBrk="0" hangingPunct="0">
              <a:lnSpc>
                <a:spcPct val="93000"/>
              </a:lnSpc>
              <a:buClr>
                <a:srgbClr val="000000"/>
              </a:buClr>
              <a:buSzPct val="100000"/>
              <a:buFont typeface="Times New Roman" charset="0"/>
              <a:buNone/>
            </a:pPr>
            <a:endParaRPr lang="en-US"/>
          </a:p>
        </p:txBody>
      </p:sp>
      <p:sp>
        <p:nvSpPr>
          <p:cNvPr id="159756" name="Rectangle 133"/>
          <p:cNvSpPr>
            <a:spLocks noChangeArrowheads="1"/>
          </p:cNvSpPr>
          <p:nvPr/>
        </p:nvSpPr>
        <p:spPr bwMode="auto">
          <a:xfrm rot="-5400000">
            <a:off x="8869363" y="5254625"/>
            <a:ext cx="182562"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159757" name="Rectangle 134"/>
          <p:cNvSpPr>
            <a:spLocks noChangeArrowheads="1"/>
          </p:cNvSpPr>
          <p:nvPr/>
        </p:nvSpPr>
        <p:spPr bwMode="auto">
          <a:xfrm rot="-5400000">
            <a:off x="9024937" y="5268913"/>
            <a:ext cx="182563"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pic>
        <p:nvPicPr>
          <p:cNvPr id="159758" name="Picture 1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0238" y="1905000"/>
            <a:ext cx="331787" cy="5146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59759" name="Rectangle 136"/>
          <p:cNvSpPr>
            <a:spLocks noChangeArrowheads="1"/>
          </p:cNvSpPr>
          <p:nvPr/>
        </p:nvSpPr>
        <p:spPr bwMode="auto">
          <a:xfrm>
            <a:off x="5727700" y="1608138"/>
            <a:ext cx="1588"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159760" name="Rectangle 137"/>
          <p:cNvSpPr>
            <a:spLocks noChangeArrowheads="1"/>
          </p:cNvSpPr>
          <p:nvPr/>
        </p:nvSpPr>
        <p:spPr bwMode="auto">
          <a:xfrm>
            <a:off x="5727700" y="1608138"/>
            <a:ext cx="1588"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pic>
        <p:nvPicPr>
          <p:cNvPr id="159761" name="Picture 1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5138" y="1752600"/>
            <a:ext cx="331787" cy="5218113"/>
          </a:xfrm>
          <a:prstGeom prst="rect">
            <a:avLst/>
          </a:prstGeom>
          <a:noFill/>
          <a:ln>
            <a:noFill/>
          </a:ln>
          <a:effectLst>
            <a:outerShdw dist="17819" dir="2700000" algn="ctr" rotWithShape="0">
              <a:srgbClr val="00AE0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59762" name="Picture 1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66075" y="1635125"/>
            <a:ext cx="331788" cy="5284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59763" name="Picture 1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11975" y="1909763"/>
            <a:ext cx="331788" cy="5162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59764" name="Picture 14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48375" y="1852613"/>
            <a:ext cx="331788" cy="5176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59765" name="Picture 1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9500" y="1924050"/>
            <a:ext cx="331788" cy="4968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59766" name="Text Box 143"/>
          <p:cNvSpPr txBox="1">
            <a:spLocks noChangeArrowheads="1"/>
          </p:cNvSpPr>
          <p:nvPr/>
        </p:nvSpPr>
        <p:spPr bwMode="auto">
          <a:xfrm>
            <a:off x="228600" y="66675"/>
            <a:ext cx="3406775" cy="841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688"/>
              </a:spcBef>
              <a:buClr>
                <a:srgbClr val="FFFFFF"/>
              </a:buClr>
              <a:buSzPct val="100000"/>
            </a:pPr>
            <a:r>
              <a:rPr lang="en-GB" sz="2400" b="1">
                <a:solidFill>
                  <a:srgbClr val="FFFFFF"/>
                </a:solidFill>
                <a:latin typeface="Arial" charset="0"/>
              </a:rPr>
              <a:t>CƠ CẤU NIÊN ĐẠI KINH THÁNH </a:t>
            </a:r>
          </a:p>
        </p:txBody>
      </p:sp>
      <p:grpSp>
        <p:nvGrpSpPr>
          <p:cNvPr id="159767" name="Group 144"/>
          <p:cNvGrpSpPr>
            <a:grpSpLocks/>
          </p:cNvGrpSpPr>
          <p:nvPr/>
        </p:nvGrpSpPr>
        <p:grpSpPr bwMode="auto">
          <a:xfrm>
            <a:off x="2308225" y="2451100"/>
            <a:ext cx="7143750" cy="1062038"/>
            <a:chOff x="1454" y="1848"/>
            <a:chExt cx="4500" cy="669"/>
          </a:xfrm>
        </p:grpSpPr>
        <p:pic>
          <p:nvPicPr>
            <p:cNvPr id="159852" name="Picture 145"/>
            <p:cNvPicPr>
              <a:picLocks noChangeAspect="1" noChangeArrowheads="1"/>
            </p:cNvPicPr>
            <p:nvPr/>
          </p:nvPicPr>
          <p:blipFill>
            <a:blip r:embed="rId8">
              <a:lum contrast="48000"/>
              <a:extLst>
                <a:ext uri="{28A0092B-C50C-407E-A947-70E740481C1C}">
                  <a14:useLocalDpi xmlns:a14="http://schemas.microsoft.com/office/drawing/2010/main" val="0"/>
                </a:ext>
              </a:extLst>
            </a:blip>
            <a:srcRect/>
            <a:stretch>
              <a:fillRect/>
            </a:stretch>
          </p:blipFill>
          <p:spPr bwMode="auto">
            <a:xfrm>
              <a:off x="1454" y="1938"/>
              <a:ext cx="4457" cy="216"/>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59853" name="Picture 146"/>
            <p:cNvPicPr>
              <a:picLocks noChangeAspect="1" noChangeArrowheads="1"/>
            </p:cNvPicPr>
            <p:nvPr/>
          </p:nvPicPr>
          <p:blipFill>
            <a:blip r:embed="rId8">
              <a:lum contrast="48000"/>
              <a:extLst>
                <a:ext uri="{28A0092B-C50C-407E-A947-70E740481C1C}">
                  <a14:useLocalDpi xmlns:a14="http://schemas.microsoft.com/office/drawing/2010/main" val="0"/>
                </a:ext>
              </a:extLst>
            </a:blip>
            <a:srcRect/>
            <a:stretch>
              <a:fillRect/>
            </a:stretch>
          </p:blipFill>
          <p:spPr bwMode="auto">
            <a:xfrm>
              <a:off x="1498" y="2029"/>
              <a:ext cx="4457" cy="216"/>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59854" name="Picture 147"/>
            <p:cNvPicPr>
              <a:picLocks noChangeAspect="1" noChangeArrowheads="1"/>
            </p:cNvPicPr>
            <p:nvPr/>
          </p:nvPicPr>
          <p:blipFill>
            <a:blip r:embed="rId8">
              <a:lum contrast="48000"/>
              <a:extLst>
                <a:ext uri="{28A0092B-C50C-407E-A947-70E740481C1C}">
                  <a14:useLocalDpi xmlns:a14="http://schemas.microsoft.com/office/drawing/2010/main" val="0"/>
                </a:ext>
              </a:extLst>
            </a:blip>
            <a:srcRect/>
            <a:stretch>
              <a:fillRect/>
            </a:stretch>
          </p:blipFill>
          <p:spPr bwMode="auto">
            <a:xfrm>
              <a:off x="1463" y="2120"/>
              <a:ext cx="4457" cy="215"/>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59855" name="Picture 148"/>
            <p:cNvPicPr>
              <a:picLocks noChangeAspect="1" noChangeArrowheads="1"/>
            </p:cNvPicPr>
            <p:nvPr/>
          </p:nvPicPr>
          <p:blipFill>
            <a:blip r:embed="rId8">
              <a:lum contrast="48000"/>
              <a:extLst>
                <a:ext uri="{28A0092B-C50C-407E-A947-70E740481C1C}">
                  <a14:useLocalDpi xmlns:a14="http://schemas.microsoft.com/office/drawing/2010/main" val="0"/>
                </a:ext>
              </a:extLst>
            </a:blip>
            <a:srcRect/>
            <a:stretch>
              <a:fillRect/>
            </a:stretch>
          </p:blipFill>
          <p:spPr bwMode="auto">
            <a:xfrm>
              <a:off x="1489" y="2201"/>
              <a:ext cx="4457" cy="216"/>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59856" name="Picture 149"/>
            <p:cNvPicPr>
              <a:picLocks noChangeAspect="1" noChangeArrowheads="1"/>
            </p:cNvPicPr>
            <p:nvPr/>
          </p:nvPicPr>
          <p:blipFill>
            <a:blip r:embed="rId8">
              <a:lum contrast="48000"/>
              <a:extLst>
                <a:ext uri="{28A0092B-C50C-407E-A947-70E740481C1C}">
                  <a14:useLocalDpi xmlns:a14="http://schemas.microsoft.com/office/drawing/2010/main" val="0"/>
                </a:ext>
              </a:extLst>
            </a:blip>
            <a:srcRect/>
            <a:stretch>
              <a:fillRect/>
            </a:stretch>
          </p:blipFill>
          <p:spPr bwMode="auto">
            <a:xfrm>
              <a:off x="1463" y="2301"/>
              <a:ext cx="4457" cy="216"/>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59857" name="Picture 150"/>
            <p:cNvPicPr>
              <a:picLocks noChangeAspect="1" noChangeArrowheads="1"/>
            </p:cNvPicPr>
            <p:nvPr/>
          </p:nvPicPr>
          <p:blipFill>
            <a:blip r:embed="rId8">
              <a:lum contrast="48000"/>
              <a:extLst>
                <a:ext uri="{28A0092B-C50C-407E-A947-70E740481C1C}">
                  <a14:useLocalDpi xmlns:a14="http://schemas.microsoft.com/office/drawing/2010/main" val="0"/>
                </a:ext>
              </a:extLst>
            </a:blip>
            <a:srcRect/>
            <a:stretch>
              <a:fillRect/>
            </a:stretch>
          </p:blipFill>
          <p:spPr bwMode="auto">
            <a:xfrm>
              <a:off x="1486" y="1848"/>
              <a:ext cx="4457" cy="216"/>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grpSp>
      <p:grpSp>
        <p:nvGrpSpPr>
          <p:cNvPr id="159768" name="Group 151"/>
          <p:cNvGrpSpPr>
            <a:grpSpLocks/>
          </p:cNvGrpSpPr>
          <p:nvPr/>
        </p:nvGrpSpPr>
        <p:grpSpPr bwMode="auto">
          <a:xfrm>
            <a:off x="3121025" y="3606800"/>
            <a:ext cx="6229350" cy="758825"/>
            <a:chOff x="1966" y="2576"/>
            <a:chExt cx="3924" cy="478"/>
          </a:xfrm>
        </p:grpSpPr>
        <p:pic>
          <p:nvPicPr>
            <p:cNvPr id="159848" name="Picture 152"/>
            <p:cNvPicPr>
              <a:picLocks noChangeAspect="1" noChangeArrowheads="1"/>
            </p:cNvPicPr>
            <p:nvPr/>
          </p:nvPicPr>
          <p:blipFill>
            <a:blip r:embed="rId9">
              <a:lum bright="-18000" contrast="60000"/>
              <a:extLst>
                <a:ext uri="{28A0092B-C50C-407E-A947-70E740481C1C}">
                  <a14:useLocalDpi xmlns:a14="http://schemas.microsoft.com/office/drawing/2010/main" val="0"/>
                </a:ext>
              </a:extLst>
            </a:blip>
            <a:srcRect/>
            <a:stretch>
              <a:fillRect/>
            </a:stretch>
          </p:blipFill>
          <p:spPr bwMode="auto">
            <a:xfrm>
              <a:off x="1985" y="2576"/>
              <a:ext cx="3898" cy="215"/>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59849" name="Picture 153"/>
            <p:cNvPicPr>
              <a:picLocks noChangeAspect="1" noChangeArrowheads="1"/>
            </p:cNvPicPr>
            <p:nvPr/>
          </p:nvPicPr>
          <p:blipFill>
            <a:blip r:embed="rId9">
              <a:lum bright="-18000" contrast="60000"/>
              <a:extLst>
                <a:ext uri="{28A0092B-C50C-407E-A947-70E740481C1C}">
                  <a14:useLocalDpi xmlns:a14="http://schemas.microsoft.com/office/drawing/2010/main" val="0"/>
                </a:ext>
              </a:extLst>
            </a:blip>
            <a:srcRect/>
            <a:stretch>
              <a:fillRect/>
            </a:stretch>
          </p:blipFill>
          <p:spPr bwMode="auto">
            <a:xfrm>
              <a:off x="1966" y="2666"/>
              <a:ext cx="3898" cy="215"/>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59850" name="Picture 154"/>
            <p:cNvPicPr>
              <a:picLocks noChangeAspect="1" noChangeArrowheads="1"/>
            </p:cNvPicPr>
            <p:nvPr/>
          </p:nvPicPr>
          <p:blipFill>
            <a:blip r:embed="rId9">
              <a:lum bright="-18000" contrast="60000"/>
              <a:extLst>
                <a:ext uri="{28A0092B-C50C-407E-A947-70E740481C1C}">
                  <a14:useLocalDpi xmlns:a14="http://schemas.microsoft.com/office/drawing/2010/main" val="0"/>
                </a:ext>
              </a:extLst>
            </a:blip>
            <a:srcRect/>
            <a:stretch>
              <a:fillRect/>
            </a:stretch>
          </p:blipFill>
          <p:spPr bwMode="auto">
            <a:xfrm>
              <a:off x="1994" y="2748"/>
              <a:ext cx="3898" cy="215"/>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59851" name="Picture 155"/>
            <p:cNvPicPr>
              <a:picLocks noChangeAspect="1" noChangeArrowheads="1"/>
            </p:cNvPicPr>
            <p:nvPr/>
          </p:nvPicPr>
          <p:blipFill>
            <a:blip r:embed="rId9">
              <a:lum bright="-18000" contrast="60000"/>
              <a:extLst>
                <a:ext uri="{28A0092B-C50C-407E-A947-70E740481C1C}">
                  <a14:useLocalDpi xmlns:a14="http://schemas.microsoft.com/office/drawing/2010/main" val="0"/>
                </a:ext>
              </a:extLst>
            </a:blip>
            <a:srcRect/>
            <a:stretch>
              <a:fillRect/>
            </a:stretch>
          </p:blipFill>
          <p:spPr bwMode="auto">
            <a:xfrm>
              <a:off x="1966" y="2838"/>
              <a:ext cx="3898" cy="215"/>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grpSp>
      <p:grpSp>
        <p:nvGrpSpPr>
          <p:cNvPr id="159769" name="Group 156"/>
          <p:cNvGrpSpPr>
            <a:grpSpLocks/>
          </p:cNvGrpSpPr>
          <p:nvPr/>
        </p:nvGrpSpPr>
        <p:grpSpPr bwMode="auto">
          <a:xfrm>
            <a:off x="4335463" y="4479925"/>
            <a:ext cx="5140325" cy="688975"/>
            <a:chOff x="2731" y="3126"/>
            <a:chExt cx="3238" cy="434"/>
          </a:xfrm>
        </p:grpSpPr>
        <p:pic>
          <p:nvPicPr>
            <p:cNvPr id="159844" name="Picture 15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84" y="3134"/>
              <a:ext cx="3184" cy="187"/>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59845" name="Picture 15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58" y="3215"/>
              <a:ext cx="3183" cy="187"/>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59846" name="Picture 15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31" y="3296"/>
              <a:ext cx="3184" cy="187"/>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59847" name="Picture 16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48" y="3369"/>
              <a:ext cx="3184" cy="187"/>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grpSp>
      <p:pic>
        <p:nvPicPr>
          <p:cNvPr id="159770" name="Picture 1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6538" y="1909763"/>
            <a:ext cx="331787"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grpSp>
        <p:nvGrpSpPr>
          <p:cNvPr id="159771" name="Group 162"/>
          <p:cNvGrpSpPr>
            <a:grpSpLocks/>
          </p:cNvGrpSpPr>
          <p:nvPr/>
        </p:nvGrpSpPr>
        <p:grpSpPr bwMode="auto">
          <a:xfrm>
            <a:off x="4214813" y="5329238"/>
            <a:ext cx="5165725" cy="703262"/>
            <a:chOff x="2655" y="3661"/>
            <a:chExt cx="3254" cy="443"/>
          </a:xfrm>
        </p:grpSpPr>
        <p:pic>
          <p:nvPicPr>
            <p:cNvPr id="159839" name="Picture 163"/>
            <p:cNvPicPr>
              <a:picLocks noChangeAspect="1" noChangeArrowheads="1"/>
            </p:cNvPicPr>
            <p:nvPr/>
          </p:nvPicPr>
          <p:blipFill>
            <a:blip r:embed="rId11">
              <a:lum contrast="36000"/>
              <a:extLst>
                <a:ext uri="{28A0092B-C50C-407E-A947-70E740481C1C}">
                  <a14:useLocalDpi xmlns:a14="http://schemas.microsoft.com/office/drawing/2010/main" val="0"/>
                </a:ext>
              </a:extLst>
            </a:blip>
            <a:srcRect/>
            <a:stretch>
              <a:fillRect/>
            </a:stretch>
          </p:blipFill>
          <p:spPr bwMode="auto">
            <a:xfrm>
              <a:off x="2765" y="3667"/>
              <a:ext cx="3092" cy="186"/>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59840" name="Picture 164"/>
            <p:cNvPicPr>
              <a:picLocks noChangeAspect="1" noChangeArrowheads="1"/>
            </p:cNvPicPr>
            <p:nvPr/>
          </p:nvPicPr>
          <p:blipFill>
            <a:blip r:embed="rId11">
              <a:lum contrast="36000"/>
              <a:extLst>
                <a:ext uri="{28A0092B-C50C-407E-A947-70E740481C1C}">
                  <a14:useLocalDpi xmlns:a14="http://schemas.microsoft.com/office/drawing/2010/main" val="0"/>
                </a:ext>
              </a:extLst>
            </a:blip>
            <a:srcRect/>
            <a:stretch>
              <a:fillRect/>
            </a:stretch>
          </p:blipFill>
          <p:spPr bwMode="auto">
            <a:xfrm>
              <a:off x="2748" y="3749"/>
              <a:ext cx="3092" cy="186"/>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59841" name="Picture 165"/>
            <p:cNvPicPr>
              <a:picLocks noChangeAspect="1" noChangeArrowheads="1"/>
            </p:cNvPicPr>
            <p:nvPr/>
          </p:nvPicPr>
          <p:blipFill>
            <a:blip r:embed="rId11">
              <a:lum contrast="36000"/>
              <a:extLst>
                <a:ext uri="{28A0092B-C50C-407E-A947-70E740481C1C}">
                  <a14:useLocalDpi xmlns:a14="http://schemas.microsoft.com/office/drawing/2010/main" val="0"/>
                </a:ext>
              </a:extLst>
            </a:blip>
            <a:srcRect/>
            <a:stretch>
              <a:fillRect/>
            </a:stretch>
          </p:blipFill>
          <p:spPr bwMode="auto">
            <a:xfrm>
              <a:off x="2817" y="3831"/>
              <a:ext cx="3092" cy="186"/>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59842" name="Picture 166"/>
            <p:cNvPicPr>
              <a:picLocks noChangeAspect="1" noChangeArrowheads="1"/>
            </p:cNvPicPr>
            <p:nvPr/>
          </p:nvPicPr>
          <p:blipFill>
            <a:blip r:embed="rId11">
              <a:lum contrast="36000"/>
              <a:extLst>
                <a:ext uri="{28A0092B-C50C-407E-A947-70E740481C1C}">
                  <a14:useLocalDpi xmlns:a14="http://schemas.microsoft.com/office/drawing/2010/main" val="0"/>
                </a:ext>
              </a:extLst>
            </a:blip>
            <a:srcRect/>
            <a:stretch>
              <a:fillRect/>
            </a:stretch>
          </p:blipFill>
          <p:spPr bwMode="auto">
            <a:xfrm>
              <a:off x="2757" y="3912"/>
              <a:ext cx="3092" cy="186"/>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59843" name="Text Box 167"/>
            <p:cNvSpPr txBox="1">
              <a:spLocks noChangeArrowheads="1"/>
            </p:cNvSpPr>
            <p:nvPr/>
          </p:nvSpPr>
          <p:spPr bwMode="auto">
            <a:xfrm>
              <a:off x="2655" y="3684"/>
              <a:ext cx="2601" cy="3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grpSp>
      <p:pic>
        <p:nvPicPr>
          <p:cNvPr id="159772" name="Picture 16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0" y="1846263"/>
            <a:ext cx="331788" cy="5218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59773" name="Picture 16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3000" y="1978025"/>
            <a:ext cx="331788"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59774" name="Picture 17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99325" y="1866900"/>
            <a:ext cx="331788" cy="5118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59775" name="Picture 17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05575" y="1895475"/>
            <a:ext cx="331788" cy="5045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59776" name="Picture 1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7588" y="1916113"/>
            <a:ext cx="331787" cy="5076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59777" name="Picture 17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56263" y="1978025"/>
            <a:ext cx="331787" cy="4883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59778" name="Text Box 174"/>
          <p:cNvSpPr txBox="1">
            <a:spLocks noChangeArrowheads="1"/>
          </p:cNvSpPr>
          <p:nvPr/>
        </p:nvSpPr>
        <p:spPr bwMode="auto">
          <a:xfrm>
            <a:off x="3355975" y="3675063"/>
            <a:ext cx="3978275"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r">
              <a:spcBef>
                <a:spcPts val="1688"/>
              </a:spcBef>
              <a:buClr>
                <a:srgbClr val="00AE00"/>
              </a:buClr>
              <a:buSzPct val="100000"/>
            </a:pPr>
            <a:r>
              <a:rPr lang="en-GB" sz="2400">
                <a:solidFill>
                  <a:srgbClr val="00AE00"/>
                </a:solidFill>
                <a:latin typeface="Arial Black" charset="0"/>
              </a:rPr>
              <a:t>GIAO </a:t>
            </a:r>
            <a:r>
              <a:rPr lang="en-GB" sz="2400">
                <a:solidFill>
                  <a:srgbClr val="00AE00"/>
                </a:solidFill>
                <a:latin typeface="Lucida Grande" charset="0"/>
              </a:rPr>
              <a:t>Ư</a:t>
            </a:r>
            <a:r>
              <a:rPr lang="en-GB" sz="2400">
                <a:solidFill>
                  <a:srgbClr val="00AE00"/>
                </a:solidFill>
                <a:latin typeface="Arial Black" charset="0"/>
              </a:rPr>
              <a:t>ỚC </a:t>
            </a:r>
            <a:r>
              <a:rPr lang="en-GB" sz="2400">
                <a:solidFill>
                  <a:srgbClr val="00AE00"/>
                </a:solidFill>
                <a:latin typeface="Lucida Grande" charset="0"/>
              </a:rPr>
              <a:t>Đ</a:t>
            </a:r>
            <a:r>
              <a:rPr lang="en-GB" sz="2400">
                <a:solidFill>
                  <a:srgbClr val="00AE00"/>
                </a:solidFill>
                <a:latin typeface="Arial Black" charset="0"/>
              </a:rPr>
              <a:t>ẤT HỨA</a:t>
            </a:r>
          </a:p>
        </p:txBody>
      </p:sp>
      <p:sp>
        <p:nvSpPr>
          <p:cNvPr id="159779" name="Text Box 175"/>
          <p:cNvSpPr txBox="1">
            <a:spLocks noChangeArrowheads="1"/>
          </p:cNvSpPr>
          <p:nvPr/>
        </p:nvSpPr>
        <p:spPr bwMode="auto">
          <a:xfrm>
            <a:off x="2524125" y="2559050"/>
            <a:ext cx="6937375" cy="66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2250"/>
              </a:spcBef>
              <a:buClr>
                <a:srgbClr val="618FFD"/>
              </a:buClr>
              <a:buSzPct val="100000"/>
            </a:pPr>
            <a:r>
              <a:rPr lang="en-GB" sz="3600">
                <a:solidFill>
                  <a:srgbClr val="618FFD"/>
                </a:solidFill>
                <a:latin typeface="Arial Black" charset="0"/>
              </a:rPr>
              <a:t>GIAO </a:t>
            </a:r>
            <a:r>
              <a:rPr lang="en-GB" sz="3600">
                <a:solidFill>
                  <a:srgbClr val="618FFD"/>
                </a:solidFill>
                <a:latin typeface="Lucida Grande" charset="0"/>
              </a:rPr>
              <a:t>Ư</a:t>
            </a:r>
            <a:r>
              <a:rPr lang="en-GB" sz="3600">
                <a:solidFill>
                  <a:srgbClr val="618FFD"/>
                </a:solidFill>
                <a:latin typeface="Arial Black" charset="0"/>
              </a:rPr>
              <a:t>ỚC ÁPRAHAM</a:t>
            </a:r>
          </a:p>
        </p:txBody>
      </p:sp>
      <p:sp>
        <p:nvSpPr>
          <p:cNvPr id="159780" name="Text Box 176"/>
          <p:cNvSpPr txBox="1">
            <a:spLocks noChangeArrowheads="1"/>
          </p:cNvSpPr>
          <p:nvPr/>
        </p:nvSpPr>
        <p:spPr bwMode="auto">
          <a:xfrm>
            <a:off x="4214813" y="5365750"/>
            <a:ext cx="4129087"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688"/>
              </a:spcBef>
              <a:buClr>
                <a:srgbClr val="00AE00"/>
              </a:buClr>
              <a:buSzPct val="100000"/>
            </a:pPr>
            <a:r>
              <a:rPr lang="en-GB" sz="2400">
                <a:solidFill>
                  <a:srgbClr val="00AE00"/>
                </a:solidFill>
                <a:latin typeface="Arial Black" charset="0"/>
              </a:rPr>
              <a:t>GIAO </a:t>
            </a:r>
            <a:r>
              <a:rPr lang="en-GB" sz="2400">
                <a:solidFill>
                  <a:srgbClr val="00AE00"/>
                </a:solidFill>
                <a:latin typeface="Lucida Grande" charset="0"/>
              </a:rPr>
              <a:t>Ư</a:t>
            </a:r>
            <a:r>
              <a:rPr lang="en-GB" sz="2400">
                <a:solidFill>
                  <a:srgbClr val="00AE00"/>
                </a:solidFill>
                <a:latin typeface="Arial Black" charset="0"/>
              </a:rPr>
              <a:t>ỚC MỚI</a:t>
            </a:r>
          </a:p>
        </p:txBody>
      </p:sp>
      <p:sp>
        <p:nvSpPr>
          <p:cNvPr id="159781" name="Text Box 177"/>
          <p:cNvSpPr txBox="1">
            <a:spLocks noChangeArrowheads="1"/>
          </p:cNvSpPr>
          <p:nvPr/>
        </p:nvSpPr>
        <p:spPr bwMode="auto">
          <a:xfrm>
            <a:off x="4189413" y="4497388"/>
            <a:ext cx="4864100"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688"/>
              </a:spcBef>
              <a:buClr>
                <a:srgbClr val="00AE00"/>
              </a:buClr>
              <a:buSzPct val="100000"/>
            </a:pPr>
            <a:r>
              <a:rPr lang="en-GB" sz="2400">
                <a:solidFill>
                  <a:srgbClr val="00AE00"/>
                </a:solidFill>
                <a:latin typeface="Arial Black" charset="0"/>
              </a:rPr>
              <a:t>GIAO </a:t>
            </a:r>
            <a:r>
              <a:rPr lang="en-GB" sz="2400">
                <a:solidFill>
                  <a:srgbClr val="00AE00"/>
                </a:solidFill>
                <a:latin typeface="Lucida Grande" charset="0"/>
              </a:rPr>
              <a:t>Ư</a:t>
            </a:r>
            <a:r>
              <a:rPr lang="en-GB" sz="2400">
                <a:solidFill>
                  <a:srgbClr val="00AE00"/>
                </a:solidFill>
                <a:latin typeface="Arial Black" charset="0"/>
              </a:rPr>
              <a:t>ỚC </a:t>
            </a:r>
            <a:r>
              <a:rPr lang="en-GB" sz="2400">
                <a:solidFill>
                  <a:srgbClr val="00AE00"/>
                </a:solidFill>
                <a:latin typeface="Lucida Grande" charset="0"/>
              </a:rPr>
              <a:t>Đ</a:t>
            </a:r>
            <a:r>
              <a:rPr lang="en-GB" sz="2400">
                <a:solidFill>
                  <a:srgbClr val="00AE00"/>
                </a:solidFill>
                <a:latin typeface="Arial Black" charset="0"/>
              </a:rPr>
              <a:t>AVÍT</a:t>
            </a:r>
          </a:p>
        </p:txBody>
      </p:sp>
      <p:sp>
        <p:nvSpPr>
          <p:cNvPr id="159782" name="Rectangle 178"/>
          <p:cNvSpPr>
            <a:spLocks noChangeArrowheads="1"/>
          </p:cNvSpPr>
          <p:nvPr/>
        </p:nvSpPr>
        <p:spPr bwMode="auto">
          <a:xfrm rot="-3660000">
            <a:off x="5679281" y="1153319"/>
            <a:ext cx="1824038" cy="171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0" tIns="0" rIns="0" bIns="0">
            <a:spAutoFit/>
          </a:bodyPr>
          <a:lstStyle/>
          <a:p>
            <a:pPr eaLnBrk="0" hangingPunct="0">
              <a:lnSpc>
                <a:spcPct val="90000"/>
              </a:lnSpc>
              <a:buClr>
                <a:srgbClr val="FFEA18"/>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200" b="1">
                <a:solidFill>
                  <a:srgbClr val="FFEA18"/>
                </a:solidFill>
                <a:latin typeface="Arial" charset="0"/>
              </a:rPr>
              <a:t> TIỆC CƯỚI CHIÊN CON</a:t>
            </a:r>
          </a:p>
        </p:txBody>
      </p:sp>
      <p:sp>
        <p:nvSpPr>
          <p:cNvPr id="159783" name="Rectangle 179"/>
          <p:cNvSpPr>
            <a:spLocks noChangeArrowheads="1"/>
          </p:cNvSpPr>
          <p:nvPr/>
        </p:nvSpPr>
        <p:spPr bwMode="auto">
          <a:xfrm rot="-3660000">
            <a:off x="6000751" y="893762"/>
            <a:ext cx="2470150" cy="155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0" tIns="0" rIns="0" bIns="0">
            <a:spAutoFit/>
          </a:bodyPr>
          <a:lstStyle/>
          <a:p>
            <a:pPr eaLnBrk="0" hangingPunct="0">
              <a:lnSpc>
                <a:spcPct val="80000"/>
              </a:lnSpc>
              <a:buClr>
                <a:srgbClr val="11B0C5"/>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200" b="1">
                <a:solidFill>
                  <a:srgbClr val="11B0C5"/>
                </a:solidFill>
                <a:latin typeface="Arial" charset="0"/>
              </a:rPr>
              <a:t>SỰ TÁI LÂM CỦA ĐẤNG CHRIST</a:t>
            </a:r>
          </a:p>
        </p:txBody>
      </p:sp>
      <p:sp>
        <p:nvSpPr>
          <p:cNvPr id="159784" name="Rectangle 180"/>
          <p:cNvSpPr>
            <a:spLocks noChangeArrowheads="1"/>
          </p:cNvSpPr>
          <p:nvPr/>
        </p:nvSpPr>
        <p:spPr bwMode="auto">
          <a:xfrm rot="-3660000">
            <a:off x="6886575" y="1071563"/>
            <a:ext cx="1879600" cy="171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0" tIns="0" rIns="0" bIns="0">
            <a:spAutoFit/>
          </a:bodyPr>
          <a:lstStyle/>
          <a:p>
            <a:pPr eaLnBrk="0" hangingPunct="0">
              <a:lnSpc>
                <a:spcPct val="90000"/>
              </a:lnSpc>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200" b="1">
                <a:solidFill>
                  <a:srgbClr val="FFFFFF"/>
                </a:solidFill>
                <a:latin typeface="Arial" charset="0"/>
              </a:rPr>
              <a:t>TÒA ÁN TRẮNG VÀ LỚN</a:t>
            </a:r>
          </a:p>
        </p:txBody>
      </p:sp>
      <p:sp>
        <p:nvSpPr>
          <p:cNvPr id="159785" name="Rectangle 181"/>
          <p:cNvSpPr>
            <a:spLocks noChangeArrowheads="1"/>
          </p:cNvSpPr>
          <p:nvPr/>
        </p:nvSpPr>
        <p:spPr bwMode="auto">
          <a:xfrm rot="-3660000">
            <a:off x="7461250" y="1258888"/>
            <a:ext cx="1482725" cy="155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0" tIns="0" rIns="0" bIns="0">
            <a:spAutoFit/>
          </a:bodyPr>
          <a:lstStyle/>
          <a:p>
            <a:pPr eaLnBrk="0" hangingPunct="0">
              <a:lnSpc>
                <a:spcPct val="80000"/>
              </a:lnSpc>
              <a:buClr>
                <a:srgbClr val="F87B57"/>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200" b="1">
                <a:solidFill>
                  <a:srgbClr val="F87B57"/>
                </a:solidFill>
                <a:latin typeface="Arial" charset="0"/>
              </a:rPr>
              <a:t>TRỜI MỚI ĐẤT MỚI</a:t>
            </a:r>
          </a:p>
        </p:txBody>
      </p:sp>
      <p:grpSp>
        <p:nvGrpSpPr>
          <p:cNvPr id="159786" name="Group 182"/>
          <p:cNvGrpSpPr>
            <a:grpSpLocks/>
          </p:cNvGrpSpPr>
          <p:nvPr/>
        </p:nvGrpSpPr>
        <p:grpSpPr bwMode="auto">
          <a:xfrm>
            <a:off x="2111375" y="2024063"/>
            <a:ext cx="5861050" cy="4468812"/>
            <a:chOff x="1330" y="1579"/>
            <a:chExt cx="3692" cy="2815"/>
          </a:xfrm>
        </p:grpSpPr>
        <p:grpSp>
          <p:nvGrpSpPr>
            <p:cNvPr id="159807" name="Group 183"/>
            <p:cNvGrpSpPr>
              <a:grpSpLocks/>
            </p:cNvGrpSpPr>
            <p:nvPr/>
          </p:nvGrpSpPr>
          <p:grpSpPr bwMode="auto">
            <a:xfrm>
              <a:off x="1330" y="1579"/>
              <a:ext cx="3674" cy="169"/>
              <a:chOff x="1330" y="1579"/>
              <a:chExt cx="3674" cy="169"/>
            </a:xfrm>
          </p:grpSpPr>
          <p:sp>
            <p:nvSpPr>
              <p:cNvPr id="87224" name="AutoShape 184"/>
              <p:cNvSpPr>
                <a:spLocks noChangeArrowheads="1"/>
              </p:cNvSpPr>
              <p:nvPr/>
            </p:nvSpPr>
            <p:spPr bwMode="auto">
              <a:xfrm rot="-1860000">
                <a:off x="1351" y="1614"/>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87225" name="AutoShape 185"/>
              <p:cNvSpPr>
                <a:spLocks noChangeArrowheads="1"/>
              </p:cNvSpPr>
              <p:nvPr/>
            </p:nvSpPr>
            <p:spPr bwMode="auto">
              <a:xfrm rot="-1860000">
                <a:off x="1600" y="1621"/>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87226" name="AutoShape 186"/>
              <p:cNvSpPr>
                <a:spLocks noChangeArrowheads="1"/>
              </p:cNvSpPr>
              <p:nvPr/>
            </p:nvSpPr>
            <p:spPr bwMode="auto">
              <a:xfrm rot="-1860000">
                <a:off x="1857" y="1621"/>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87227" name="AutoShape 187"/>
              <p:cNvSpPr>
                <a:spLocks noChangeArrowheads="1"/>
              </p:cNvSpPr>
              <p:nvPr/>
            </p:nvSpPr>
            <p:spPr bwMode="auto">
              <a:xfrm rot="-1860000">
                <a:off x="2108" y="1621"/>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87228" name="AutoShape 188"/>
              <p:cNvSpPr>
                <a:spLocks noChangeArrowheads="1"/>
              </p:cNvSpPr>
              <p:nvPr/>
            </p:nvSpPr>
            <p:spPr bwMode="auto">
              <a:xfrm rot="-1860000">
                <a:off x="2345" y="1616"/>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87229" name="AutoShape 189"/>
              <p:cNvSpPr>
                <a:spLocks noChangeArrowheads="1"/>
              </p:cNvSpPr>
              <p:nvPr/>
            </p:nvSpPr>
            <p:spPr bwMode="auto">
              <a:xfrm rot="-1860000">
                <a:off x="2609" y="1603"/>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87230" name="AutoShape 190"/>
              <p:cNvSpPr>
                <a:spLocks noChangeArrowheads="1"/>
              </p:cNvSpPr>
              <p:nvPr/>
            </p:nvSpPr>
            <p:spPr bwMode="auto">
              <a:xfrm rot="-1860000">
                <a:off x="2859" y="1608"/>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87231" name="AutoShape 191"/>
              <p:cNvSpPr>
                <a:spLocks noChangeArrowheads="1"/>
              </p:cNvSpPr>
              <p:nvPr/>
            </p:nvSpPr>
            <p:spPr bwMode="auto">
              <a:xfrm rot="-1860000">
                <a:off x="3107" y="1608"/>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87232" name="AutoShape 192"/>
              <p:cNvSpPr>
                <a:spLocks noChangeArrowheads="1"/>
              </p:cNvSpPr>
              <p:nvPr/>
            </p:nvSpPr>
            <p:spPr bwMode="auto">
              <a:xfrm rot="-1860000">
                <a:off x="3362" y="1608"/>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87233" name="AutoShape 193"/>
              <p:cNvSpPr>
                <a:spLocks noChangeArrowheads="1"/>
              </p:cNvSpPr>
              <p:nvPr/>
            </p:nvSpPr>
            <p:spPr bwMode="auto">
              <a:xfrm rot="-1860000">
                <a:off x="3639" y="1608"/>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87234" name="AutoShape 194"/>
              <p:cNvSpPr>
                <a:spLocks noChangeArrowheads="1"/>
              </p:cNvSpPr>
              <p:nvPr/>
            </p:nvSpPr>
            <p:spPr bwMode="auto">
              <a:xfrm rot="-1860000">
                <a:off x="3879" y="1606"/>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87235" name="AutoShape 195"/>
              <p:cNvSpPr>
                <a:spLocks noChangeArrowheads="1"/>
              </p:cNvSpPr>
              <p:nvPr/>
            </p:nvSpPr>
            <p:spPr bwMode="auto">
              <a:xfrm rot="-1860000">
                <a:off x="4157" y="1607"/>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87236" name="AutoShape 196"/>
              <p:cNvSpPr>
                <a:spLocks noChangeArrowheads="1"/>
              </p:cNvSpPr>
              <p:nvPr/>
            </p:nvSpPr>
            <p:spPr bwMode="auto">
              <a:xfrm rot="-1860000">
                <a:off x="4404" y="1608"/>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87237" name="AutoShape 197"/>
              <p:cNvSpPr>
                <a:spLocks noChangeArrowheads="1"/>
              </p:cNvSpPr>
              <p:nvPr/>
            </p:nvSpPr>
            <p:spPr bwMode="auto">
              <a:xfrm rot="-1860000">
                <a:off x="4655" y="1610"/>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87238" name="AutoShape 198"/>
              <p:cNvSpPr>
                <a:spLocks noChangeArrowheads="1"/>
              </p:cNvSpPr>
              <p:nvPr/>
            </p:nvSpPr>
            <p:spPr bwMode="auto">
              <a:xfrm rot="-1860000">
                <a:off x="4885" y="1597"/>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grpSp>
        <p:grpSp>
          <p:nvGrpSpPr>
            <p:cNvPr id="159808" name="Group 199"/>
            <p:cNvGrpSpPr>
              <a:grpSpLocks/>
            </p:cNvGrpSpPr>
            <p:nvPr/>
          </p:nvGrpSpPr>
          <p:grpSpPr bwMode="auto">
            <a:xfrm>
              <a:off x="1349" y="4246"/>
              <a:ext cx="3674" cy="148"/>
              <a:chOff x="1349" y="4246"/>
              <a:chExt cx="3674" cy="148"/>
            </a:xfrm>
          </p:grpSpPr>
          <p:sp>
            <p:nvSpPr>
              <p:cNvPr id="87240" name="AutoShape 200"/>
              <p:cNvSpPr>
                <a:spLocks noChangeArrowheads="1"/>
              </p:cNvSpPr>
              <p:nvPr/>
            </p:nvSpPr>
            <p:spPr bwMode="auto">
              <a:xfrm rot="-9120000">
                <a:off x="1369" y="4262"/>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87241" name="AutoShape 201"/>
              <p:cNvSpPr>
                <a:spLocks noChangeArrowheads="1"/>
              </p:cNvSpPr>
              <p:nvPr/>
            </p:nvSpPr>
            <p:spPr bwMode="auto">
              <a:xfrm rot="-9120000">
                <a:off x="1615"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87242" name="AutoShape 202"/>
              <p:cNvSpPr>
                <a:spLocks noChangeArrowheads="1"/>
              </p:cNvSpPr>
              <p:nvPr/>
            </p:nvSpPr>
            <p:spPr bwMode="auto">
              <a:xfrm rot="-9120000">
                <a:off x="1877"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87243" name="AutoShape 203"/>
              <p:cNvSpPr>
                <a:spLocks noChangeArrowheads="1"/>
              </p:cNvSpPr>
              <p:nvPr/>
            </p:nvSpPr>
            <p:spPr bwMode="auto">
              <a:xfrm rot="-9120000">
                <a:off x="2132"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87244" name="AutoShape 204"/>
              <p:cNvSpPr>
                <a:spLocks noChangeArrowheads="1"/>
              </p:cNvSpPr>
              <p:nvPr/>
            </p:nvSpPr>
            <p:spPr bwMode="auto">
              <a:xfrm rot="-9120000">
                <a:off x="2366"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87245" name="AutoShape 205"/>
              <p:cNvSpPr>
                <a:spLocks noChangeArrowheads="1"/>
              </p:cNvSpPr>
              <p:nvPr/>
            </p:nvSpPr>
            <p:spPr bwMode="auto">
              <a:xfrm rot="-9120000">
                <a:off x="2627" y="4273"/>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87246" name="AutoShape 206"/>
              <p:cNvSpPr>
                <a:spLocks noChangeArrowheads="1"/>
              </p:cNvSpPr>
              <p:nvPr/>
            </p:nvSpPr>
            <p:spPr bwMode="auto">
              <a:xfrm rot="-9120000">
                <a:off x="2887"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87247" name="AutoShape 207"/>
              <p:cNvSpPr>
                <a:spLocks noChangeArrowheads="1"/>
              </p:cNvSpPr>
              <p:nvPr/>
            </p:nvSpPr>
            <p:spPr bwMode="auto">
              <a:xfrm rot="-9120000">
                <a:off x="3128" y="4269"/>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87248" name="AutoShape 208"/>
              <p:cNvSpPr>
                <a:spLocks noChangeArrowheads="1"/>
              </p:cNvSpPr>
              <p:nvPr/>
            </p:nvSpPr>
            <p:spPr bwMode="auto">
              <a:xfrm rot="-9120000">
                <a:off x="3644"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87249" name="AutoShape 209"/>
              <p:cNvSpPr>
                <a:spLocks noChangeArrowheads="1"/>
              </p:cNvSpPr>
              <p:nvPr/>
            </p:nvSpPr>
            <p:spPr bwMode="auto">
              <a:xfrm rot="-9120000">
                <a:off x="3392"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87250" name="AutoShape 210"/>
              <p:cNvSpPr>
                <a:spLocks noChangeArrowheads="1"/>
              </p:cNvSpPr>
              <p:nvPr/>
            </p:nvSpPr>
            <p:spPr bwMode="auto">
              <a:xfrm rot="-9120000">
                <a:off x="3899" y="4273"/>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87251" name="AutoShape 211"/>
              <p:cNvSpPr>
                <a:spLocks noChangeArrowheads="1"/>
              </p:cNvSpPr>
              <p:nvPr/>
            </p:nvSpPr>
            <p:spPr bwMode="auto">
              <a:xfrm rot="-9120000">
                <a:off x="4187"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87252" name="AutoShape 212"/>
              <p:cNvSpPr>
                <a:spLocks noChangeArrowheads="1"/>
              </p:cNvSpPr>
              <p:nvPr/>
            </p:nvSpPr>
            <p:spPr bwMode="auto">
              <a:xfrm rot="-9120000">
                <a:off x="4436" y="4278"/>
                <a:ext cx="92" cy="102"/>
              </a:xfrm>
              <a:prstGeom prst="can">
                <a:avLst>
                  <a:gd name="adj" fmla="val 20721"/>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87253" name="AutoShape 213"/>
              <p:cNvSpPr>
                <a:spLocks noChangeArrowheads="1"/>
              </p:cNvSpPr>
              <p:nvPr/>
            </p:nvSpPr>
            <p:spPr bwMode="auto">
              <a:xfrm rot="-9120000">
                <a:off x="4683"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87254" name="AutoShape 214"/>
              <p:cNvSpPr>
                <a:spLocks noChangeArrowheads="1"/>
              </p:cNvSpPr>
              <p:nvPr/>
            </p:nvSpPr>
            <p:spPr bwMode="auto">
              <a:xfrm rot="-9120000">
                <a:off x="4915"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grpSp>
      </p:grpSp>
      <p:sp>
        <p:nvSpPr>
          <p:cNvPr id="159787" name="Text Box 215"/>
          <p:cNvSpPr txBox="1">
            <a:spLocks noChangeArrowheads="1"/>
          </p:cNvSpPr>
          <p:nvPr/>
        </p:nvSpPr>
        <p:spPr bwMode="auto">
          <a:xfrm>
            <a:off x="5219700" y="1328738"/>
            <a:ext cx="874713" cy="1263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415344" tIns="207671" rIns="415344" bIns="207671">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3313"/>
              </a:spcBef>
              <a:buClr>
                <a:srgbClr val="FFFFFF"/>
              </a:buClr>
              <a:buSzPct val="100000"/>
            </a:pPr>
            <a:r>
              <a:rPr lang="en-GB" sz="5300" b="1">
                <a:solidFill>
                  <a:srgbClr val="FFFFFF"/>
                </a:solidFill>
              </a:rPr>
              <a:t>J</a:t>
            </a:r>
          </a:p>
        </p:txBody>
      </p:sp>
      <p:sp>
        <p:nvSpPr>
          <p:cNvPr id="159788" name="Rectangle 216"/>
          <p:cNvSpPr>
            <a:spLocks noChangeArrowheads="1"/>
          </p:cNvSpPr>
          <p:nvPr/>
        </p:nvSpPr>
        <p:spPr bwMode="auto">
          <a:xfrm>
            <a:off x="2522538" y="1054100"/>
            <a:ext cx="1490662" cy="105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415344" tIns="207671" rIns="415344" bIns="207671">
            <a:spAutoFit/>
          </a:bodyPr>
          <a:lstStyle/>
          <a:p>
            <a:pPr eaLnBrk="0" hangingPunct="0">
              <a:buClr>
                <a:srgbClr val="FFEA18"/>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4000" b="1" i="1">
                <a:solidFill>
                  <a:srgbClr val="FFEA18"/>
                </a:solidFill>
              </a:rPr>
              <a:t>4N</a:t>
            </a:r>
          </a:p>
        </p:txBody>
      </p:sp>
      <p:sp>
        <p:nvSpPr>
          <p:cNvPr id="159789" name="Rectangle 217"/>
          <p:cNvSpPr>
            <a:spLocks noChangeArrowheads="1"/>
          </p:cNvSpPr>
          <p:nvPr/>
        </p:nvSpPr>
        <p:spPr bwMode="auto">
          <a:xfrm>
            <a:off x="3763963" y="1038225"/>
            <a:ext cx="1685925" cy="105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415344" tIns="207671" rIns="415344" bIns="207671">
            <a:spAutoFit/>
          </a:bodyPr>
          <a:lstStyle/>
          <a:p>
            <a:pPr eaLnBrk="0" hangingPunct="0">
              <a:buClr>
                <a:srgbClr val="FFEA18"/>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4000" b="1" i="1">
                <a:solidFill>
                  <a:srgbClr val="FFEA18"/>
                </a:solidFill>
              </a:rPr>
              <a:t> 3X</a:t>
            </a:r>
          </a:p>
        </p:txBody>
      </p:sp>
      <p:grpSp>
        <p:nvGrpSpPr>
          <p:cNvPr id="159790" name="Group 218"/>
          <p:cNvGrpSpPr>
            <a:grpSpLocks/>
          </p:cNvGrpSpPr>
          <p:nvPr/>
        </p:nvGrpSpPr>
        <p:grpSpPr bwMode="auto">
          <a:xfrm>
            <a:off x="1658938" y="1631950"/>
            <a:ext cx="4059237" cy="863600"/>
            <a:chOff x="1045" y="1332"/>
            <a:chExt cx="2557" cy="544"/>
          </a:xfrm>
        </p:grpSpPr>
        <p:grpSp>
          <p:nvGrpSpPr>
            <p:cNvPr id="159797" name="Group 219"/>
            <p:cNvGrpSpPr>
              <a:grpSpLocks/>
            </p:cNvGrpSpPr>
            <p:nvPr/>
          </p:nvGrpSpPr>
          <p:grpSpPr bwMode="auto">
            <a:xfrm>
              <a:off x="1045" y="1332"/>
              <a:ext cx="2294" cy="544"/>
              <a:chOff x="1045" y="1332"/>
              <a:chExt cx="2294" cy="544"/>
            </a:xfrm>
          </p:grpSpPr>
          <p:sp>
            <p:nvSpPr>
              <p:cNvPr id="159799" name="Rectangle 220"/>
              <p:cNvSpPr>
                <a:spLocks noChangeArrowheads="1"/>
              </p:cNvSpPr>
              <p:nvPr/>
            </p:nvSpPr>
            <p:spPr bwMode="auto">
              <a:xfrm>
                <a:off x="1045" y="1337"/>
                <a:ext cx="532" cy="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415440" tIns="207720" rIns="415440" bIns="207720">
                <a:spAutoFit/>
              </a:bodyPr>
              <a:lstStyle/>
              <a:p>
                <a:pPr eaLnBrk="0" hangingPunct="0">
                  <a:buClr>
                    <a:srgbClr val="F09F32"/>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700" b="1">
                    <a:solidFill>
                      <a:srgbClr val="F09F32"/>
                    </a:solidFill>
                  </a:rPr>
                  <a:t>C</a:t>
                </a:r>
              </a:p>
            </p:txBody>
          </p:sp>
          <p:sp>
            <p:nvSpPr>
              <p:cNvPr id="159800" name="Rectangle 221"/>
              <p:cNvSpPr>
                <a:spLocks noChangeArrowheads="1"/>
              </p:cNvSpPr>
              <p:nvPr/>
            </p:nvSpPr>
            <p:spPr bwMode="auto">
              <a:xfrm>
                <a:off x="1296" y="1337"/>
                <a:ext cx="532" cy="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415440" tIns="207720" rIns="415440" bIns="207720">
                <a:spAutoFit/>
              </a:bodyPr>
              <a:lstStyle/>
              <a:p>
                <a:pPr eaLnBrk="0" hangingPunct="0">
                  <a:buClr>
                    <a:srgbClr val="FC030C"/>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700" b="1">
                    <a:solidFill>
                      <a:srgbClr val="FC030C"/>
                    </a:solidFill>
                  </a:rPr>
                  <a:t>A</a:t>
                </a:r>
              </a:p>
            </p:txBody>
          </p:sp>
          <p:sp>
            <p:nvSpPr>
              <p:cNvPr id="159801" name="Rectangle 222"/>
              <p:cNvSpPr>
                <a:spLocks noChangeArrowheads="1"/>
              </p:cNvSpPr>
              <p:nvPr/>
            </p:nvSpPr>
            <p:spPr bwMode="auto">
              <a:xfrm>
                <a:off x="1558" y="1339"/>
                <a:ext cx="527" cy="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415440" tIns="207720" rIns="415440" bIns="207720">
                <a:spAutoFit/>
              </a:bodyPr>
              <a:lstStyle/>
              <a:p>
                <a:pPr eaLnBrk="0" hangingPunct="0">
                  <a:buClr>
                    <a:srgbClr val="FC030C"/>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700" b="1">
                    <a:solidFill>
                      <a:srgbClr val="FC030C"/>
                    </a:solidFill>
                  </a:rPr>
                  <a:t>G</a:t>
                </a:r>
              </a:p>
            </p:txBody>
          </p:sp>
          <p:sp>
            <p:nvSpPr>
              <p:cNvPr id="159802" name="Rectangle 223"/>
              <p:cNvSpPr>
                <a:spLocks noChangeArrowheads="1"/>
              </p:cNvSpPr>
              <p:nvPr/>
            </p:nvSpPr>
            <p:spPr bwMode="auto">
              <a:xfrm>
                <a:off x="1809" y="1337"/>
                <a:ext cx="532" cy="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415440" tIns="207720" rIns="415440" bIns="207720">
                <a:spAutoFit/>
              </a:bodyPr>
              <a:lstStyle/>
              <a:p>
                <a:pPr eaLnBrk="0" hangingPunct="0">
                  <a:buClr>
                    <a:srgbClr val="FC030C"/>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700" b="1">
                    <a:solidFill>
                      <a:srgbClr val="FC030C"/>
                    </a:solidFill>
                  </a:rPr>
                  <a:t>M</a:t>
                </a:r>
              </a:p>
            </p:txBody>
          </p:sp>
          <p:sp>
            <p:nvSpPr>
              <p:cNvPr id="159803" name="Rectangle 224"/>
              <p:cNvSpPr>
                <a:spLocks noChangeArrowheads="1"/>
              </p:cNvSpPr>
              <p:nvPr/>
            </p:nvSpPr>
            <p:spPr bwMode="auto">
              <a:xfrm>
                <a:off x="2054" y="1332"/>
                <a:ext cx="529" cy="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415440" tIns="207720" rIns="415440" bIns="207720">
                <a:spAutoFit/>
              </a:bodyPr>
              <a:lstStyle/>
              <a:p>
                <a:pPr eaLnBrk="0" hangingPunct="0">
                  <a:buClr>
                    <a:srgbClr val="FC030C"/>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700" b="1">
                    <a:solidFill>
                      <a:srgbClr val="FC030C"/>
                    </a:solidFill>
                  </a:rPr>
                  <a:t>G</a:t>
                </a:r>
              </a:p>
            </p:txBody>
          </p:sp>
          <p:sp>
            <p:nvSpPr>
              <p:cNvPr id="159804" name="Rectangle 225"/>
              <p:cNvSpPr>
                <a:spLocks noChangeArrowheads="1"/>
              </p:cNvSpPr>
              <p:nvPr/>
            </p:nvSpPr>
            <p:spPr bwMode="auto">
              <a:xfrm>
                <a:off x="2318" y="1341"/>
                <a:ext cx="529" cy="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415440" tIns="207720" rIns="415440" bIns="207720">
                <a:spAutoFit/>
              </a:bodyPr>
              <a:lstStyle/>
              <a:p>
                <a:pPr eaLnBrk="0" hangingPunct="0">
                  <a:buClr>
                    <a:srgbClr val="08F22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700" b="1">
                    <a:solidFill>
                      <a:srgbClr val="08F220"/>
                    </a:solidFill>
                  </a:rPr>
                  <a:t>V</a:t>
                </a:r>
              </a:p>
            </p:txBody>
          </p:sp>
          <p:sp>
            <p:nvSpPr>
              <p:cNvPr id="159805" name="Rectangle 226"/>
              <p:cNvSpPr>
                <a:spLocks noChangeArrowheads="1"/>
              </p:cNvSpPr>
              <p:nvPr/>
            </p:nvSpPr>
            <p:spPr bwMode="auto">
              <a:xfrm>
                <a:off x="2558" y="1341"/>
                <a:ext cx="527" cy="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415440" tIns="207720" rIns="415440" bIns="207720">
                <a:spAutoFit/>
              </a:bodyPr>
              <a:lstStyle/>
              <a:p>
                <a:pPr eaLnBrk="0" hangingPunct="0">
                  <a:buClr>
                    <a:srgbClr val="08F22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700" b="1">
                    <a:solidFill>
                      <a:srgbClr val="08F220"/>
                    </a:solidFill>
                  </a:rPr>
                  <a:t>H</a:t>
                </a:r>
              </a:p>
            </p:txBody>
          </p:sp>
          <p:sp>
            <p:nvSpPr>
              <p:cNvPr id="159806" name="Rectangle 227"/>
              <p:cNvSpPr>
                <a:spLocks noChangeArrowheads="1"/>
              </p:cNvSpPr>
              <p:nvPr/>
            </p:nvSpPr>
            <p:spPr bwMode="auto">
              <a:xfrm>
                <a:off x="2812" y="1350"/>
                <a:ext cx="527" cy="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415440" tIns="207720" rIns="415440" bIns="207720">
                <a:spAutoFit/>
              </a:bodyPr>
              <a:lstStyle/>
              <a:p>
                <a:pPr eaLnBrk="0" hangingPunct="0">
                  <a:buClr>
                    <a:srgbClr val="08F22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700" b="1">
                    <a:solidFill>
                      <a:srgbClr val="08F220"/>
                    </a:solidFill>
                  </a:rPr>
                  <a:t>L</a:t>
                </a:r>
              </a:p>
            </p:txBody>
          </p:sp>
        </p:grpSp>
        <p:sp>
          <p:nvSpPr>
            <p:cNvPr id="159798" name="Rectangle 228"/>
            <p:cNvSpPr>
              <a:spLocks noChangeArrowheads="1"/>
            </p:cNvSpPr>
            <p:nvPr/>
          </p:nvSpPr>
          <p:spPr bwMode="auto">
            <a:xfrm>
              <a:off x="3075" y="1342"/>
              <a:ext cx="527" cy="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415440" tIns="207720" rIns="415440" bIns="207720">
              <a:spAutoFit/>
            </a:bodyPr>
            <a:lstStyle/>
            <a:p>
              <a:pPr eaLnBrk="0" hangingPunct="0">
                <a:buClr>
                  <a:srgbClr val="11B0C5"/>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700" b="1">
                  <a:solidFill>
                    <a:srgbClr val="11B0C5"/>
                  </a:solidFill>
                </a:rPr>
                <a:t>S</a:t>
              </a:r>
            </a:p>
          </p:txBody>
        </p:sp>
      </p:grpSp>
      <p:grpSp>
        <p:nvGrpSpPr>
          <p:cNvPr id="159791" name="Group 229"/>
          <p:cNvGrpSpPr>
            <a:grpSpLocks/>
          </p:cNvGrpSpPr>
          <p:nvPr/>
        </p:nvGrpSpPr>
        <p:grpSpPr bwMode="auto">
          <a:xfrm>
            <a:off x="3432175" y="234950"/>
            <a:ext cx="874713" cy="1558925"/>
            <a:chOff x="2162" y="452"/>
            <a:chExt cx="551" cy="982"/>
          </a:xfrm>
        </p:grpSpPr>
        <p:sp>
          <p:nvSpPr>
            <p:cNvPr id="159795" name="Text Box 230"/>
            <p:cNvSpPr txBox="1">
              <a:spLocks noChangeArrowheads="1"/>
            </p:cNvSpPr>
            <p:nvPr/>
          </p:nvSpPr>
          <p:spPr bwMode="auto">
            <a:xfrm>
              <a:off x="2162" y="452"/>
              <a:ext cx="551" cy="9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415440" tIns="207720" rIns="415440" bIns="20772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4625"/>
                </a:spcBef>
                <a:buClr>
                  <a:srgbClr val="FF262D"/>
                </a:buClr>
                <a:buSzPct val="100000"/>
              </a:pPr>
              <a:r>
                <a:rPr lang="en-GB" sz="7400" b="1" i="1">
                  <a:solidFill>
                    <a:srgbClr val="FF262D"/>
                  </a:solidFill>
                </a:rPr>
                <a:t>7</a:t>
              </a:r>
            </a:p>
          </p:txBody>
        </p:sp>
        <p:sp>
          <p:nvSpPr>
            <p:cNvPr id="159796" name="Line 231"/>
            <p:cNvSpPr>
              <a:spLocks noChangeShapeType="1"/>
            </p:cNvSpPr>
            <p:nvPr/>
          </p:nvSpPr>
          <p:spPr bwMode="auto">
            <a:xfrm>
              <a:off x="2291" y="719"/>
              <a:ext cx="149" cy="1"/>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87272" name="Line 232"/>
          <p:cNvSpPr>
            <a:spLocks noChangeShapeType="1"/>
          </p:cNvSpPr>
          <p:nvPr/>
        </p:nvSpPr>
        <p:spPr bwMode="auto">
          <a:xfrm>
            <a:off x="3975100" y="1060450"/>
            <a:ext cx="330200" cy="1588"/>
          </a:xfrm>
          <a:prstGeom prst="line">
            <a:avLst/>
          </a:prstGeom>
          <a:noFill/>
          <a:ln w="76320">
            <a:solidFill>
              <a:srgbClr val="FF262D"/>
            </a:solidFill>
            <a:miter lim="800000"/>
            <a:headEnd/>
            <a:tailEnd/>
          </a:ln>
          <a:effectLst>
            <a:outerShdw dist="17819" dir="2700000"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87273" name="Rectangle 233"/>
          <p:cNvSpPr>
            <a:spLocks noChangeArrowheads="1"/>
          </p:cNvSpPr>
          <p:nvPr/>
        </p:nvSpPr>
        <p:spPr bwMode="auto">
          <a:xfrm>
            <a:off x="4043363" y="1828800"/>
            <a:ext cx="1211262" cy="490538"/>
          </a:xfrm>
          <a:prstGeom prst="rect">
            <a:avLst/>
          </a:prstGeom>
          <a:noFill/>
          <a:ln w="57240">
            <a:solidFill>
              <a:srgbClr val="FDDC07"/>
            </a:solidFill>
            <a:miter lim="800000"/>
            <a:headEnd/>
            <a:tailEnd/>
          </a:ln>
          <a:effectLst>
            <a:outerShdw dist="17819"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87274" name="Rectangle 234"/>
          <p:cNvSpPr>
            <a:spLocks noChangeArrowheads="1"/>
          </p:cNvSpPr>
          <p:nvPr/>
        </p:nvSpPr>
        <p:spPr bwMode="auto">
          <a:xfrm>
            <a:off x="2382838" y="1830388"/>
            <a:ext cx="1566862" cy="490537"/>
          </a:xfrm>
          <a:prstGeom prst="rect">
            <a:avLst/>
          </a:prstGeom>
          <a:noFill/>
          <a:ln w="57240">
            <a:solidFill>
              <a:srgbClr val="FDDC07"/>
            </a:solidFill>
            <a:miter lim="800000"/>
            <a:headEnd/>
            <a:tailEnd/>
          </a:ln>
          <a:effectLst>
            <a:outerShdw dist="17819"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87158"/>
                                        </p:tgtEl>
                                        <p:attrNameLst>
                                          <p:attrName>style.visibility</p:attrName>
                                        </p:attrNameLst>
                                      </p:cBhvr>
                                      <p:to>
                                        <p:strVal val="visible"/>
                                      </p:to>
                                    </p:set>
                                    <p:animEffect transition="in" filter="box(out)">
                                      <p:cBhvr>
                                        <p:cTn id="7" dur="500"/>
                                        <p:tgtEl>
                                          <p:spTgt spid="87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ChangeArrowheads="1"/>
          </p:cNvSpPr>
          <p:nvPr/>
        </p:nvSpPr>
        <p:spPr bwMode="auto">
          <a:xfrm>
            <a:off x="14288" y="0"/>
            <a:ext cx="10058400" cy="77724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161794" name="Rectangle 4"/>
          <p:cNvSpPr>
            <a:spLocks noChangeArrowheads="1"/>
          </p:cNvSpPr>
          <p:nvPr/>
        </p:nvSpPr>
        <p:spPr bwMode="auto">
          <a:xfrm>
            <a:off x="8731250" y="7410450"/>
            <a:ext cx="661988"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p>
            <a:pPr algn="ctr" eaLnBrk="0" hangingPunct="0">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000" b="1">
                <a:solidFill>
                  <a:srgbClr val="FFFFFF"/>
                </a:solidFill>
                <a:latin typeface="Comic Sans MS" charset="0"/>
              </a:rPr>
              <a:t>9.6.08.</a:t>
            </a:r>
          </a:p>
        </p:txBody>
      </p:sp>
      <p:sp>
        <p:nvSpPr>
          <p:cNvPr id="161795" name="Text Box 5"/>
          <p:cNvSpPr txBox="1">
            <a:spLocks noChangeArrowheads="1"/>
          </p:cNvSpPr>
          <p:nvPr/>
        </p:nvSpPr>
        <p:spPr bwMode="auto">
          <a:xfrm>
            <a:off x="9191625" y="7410450"/>
            <a:ext cx="3397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84</a:t>
            </a:r>
          </a:p>
        </p:txBody>
      </p:sp>
      <p:sp>
        <p:nvSpPr>
          <p:cNvPr id="161796" name="Rectangle 6"/>
          <p:cNvSpPr>
            <a:spLocks noChangeArrowheads="1"/>
          </p:cNvSpPr>
          <p:nvPr/>
        </p:nvSpPr>
        <p:spPr bwMode="auto">
          <a:xfrm rot="-5400000">
            <a:off x="8869363" y="5254625"/>
            <a:ext cx="182562"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161797" name="Rectangle 7"/>
          <p:cNvSpPr>
            <a:spLocks noChangeArrowheads="1"/>
          </p:cNvSpPr>
          <p:nvPr/>
        </p:nvSpPr>
        <p:spPr bwMode="auto">
          <a:xfrm rot="-5400000">
            <a:off x="9024937" y="5268913"/>
            <a:ext cx="182563"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161798" name="Rectangle 8"/>
          <p:cNvSpPr>
            <a:spLocks noChangeArrowheads="1"/>
          </p:cNvSpPr>
          <p:nvPr/>
        </p:nvSpPr>
        <p:spPr bwMode="auto">
          <a:xfrm>
            <a:off x="8212138" y="2022475"/>
            <a:ext cx="223837" cy="4483100"/>
          </a:xfrm>
          <a:prstGeom prst="rect">
            <a:avLst/>
          </a:prstGeom>
          <a:blipFill dpi="0" rotWithShape="0">
            <a:blip r:embed="rId4"/>
            <a:srcRect/>
            <a:tile tx="0" ty="0" sx="100000" sy="100000" flip="none" algn="tl"/>
          </a:blipFill>
          <a:ln w="9525">
            <a:miter lim="800000"/>
            <a:headEnd/>
            <a:tailEnd/>
          </a:ln>
          <a:scene3d>
            <a:camera prst="legacyObliqueTopLeft"/>
            <a:lightRig rig="legacyFlat3" dir="t"/>
          </a:scene3d>
          <a:sp3d extrusionH="430200" prstMaterial="legacyMatte">
            <a:bevelT w="13500" h="13500" prst="angle"/>
            <a:bevelB w="13500" h="13500" prst="angle"/>
            <a:extrusionClr>
              <a:srgbClr val="FFFFFF"/>
            </a:extrusionClr>
          </a:sp3d>
        </p:spPr>
        <p:txBody>
          <a:bodyPr wrap="none" lIns="91418" tIns="45710" rIns="91418" bIns="45710" anchor="ctr">
            <a:flatTx/>
          </a:bodyPr>
          <a:lstStyle/>
          <a:p>
            <a:pPr eaLnBrk="0" hangingPunct="0">
              <a:lnSpc>
                <a:spcPct val="93000"/>
              </a:lnSpc>
              <a:buClr>
                <a:srgbClr val="000000"/>
              </a:buClr>
              <a:buSzPct val="100000"/>
              <a:buFont typeface="Times New Roman" charset="0"/>
              <a:buNone/>
            </a:pPr>
            <a:endParaRPr lang="en-US"/>
          </a:p>
        </p:txBody>
      </p:sp>
      <p:sp>
        <p:nvSpPr>
          <p:cNvPr id="161799" name="Rectangle 9"/>
          <p:cNvSpPr>
            <a:spLocks noChangeArrowheads="1"/>
          </p:cNvSpPr>
          <p:nvPr/>
        </p:nvSpPr>
        <p:spPr bwMode="auto">
          <a:xfrm>
            <a:off x="1792288" y="1990725"/>
            <a:ext cx="6646862" cy="268288"/>
          </a:xfrm>
          <a:prstGeom prst="rect">
            <a:avLst/>
          </a:prstGeom>
          <a:blipFill dpi="0" rotWithShape="0">
            <a:blip r:embed="rId4"/>
            <a:srcRect/>
            <a:tile tx="0" ty="0" sx="100000" sy="100000" flip="none" algn="tl"/>
          </a:blipFill>
          <a:ln w="9525">
            <a:miter lim="800000"/>
            <a:headEnd/>
            <a:tailEnd/>
          </a:ln>
          <a:scene3d>
            <a:camera prst="legacyObliqueTopLeft"/>
            <a:lightRig rig="legacyFlat3" dir="t"/>
          </a:scene3d>
          <a:sp3d extrusionH="430200" prstMaterial="legacyMatte">
            <a:bevelT w="13500" h="13500" prst="angle"/>
            <a:bevelB w="13500" h="13500" prst="angle"/>
            <a:extrusionClr>
              <a:srgbClr val="FFFFFF"/>
            </a:extrusionClr>
          </a:sp3d>
        </p:spPr>
        <p:txBody>
          <a:bodyPr wrap="none" lIns="91418" tIns="45710" rIns="91418" bIns="45710" anchor="ctr">
            <a:flatTx/>
          </a:bodyPr>
          <a:lstStyle/>
          <a:p>
            <a:pPr eaLnBrk="0" hangingPunct="0">
              <a:lnSpc>
                <a:spcPct val="93000"/>
              </a:lnSpc>
              <a:buClr>
                <a:srgbClr val="000000"/>
              </a:buClr>
              <a:buSzPct val="100000"/>
              <a:buFont typeface="Times New Roman" charset="0"/>
              <a:buNone/>
            </a:pPr>
            <a:endParaRPr lang="en-US"/>
          </a:p>
        </p:txBody>
      </p:sp>
      <p:sp>
        <p:nvSpPr>
          <p:cNvPr id="161800" name="Rectangle 10"/>
          <p:cNvSpPr>
            <a:spLocks noChangeArrowheads="1"/>
          </p:cNvSpPr>
          <p:nvPr/>
        </p:nvSpPr>
        <p:spPr bwMode="auto">
          <a:xfrm>
            <a:off x="1803400" y="6234113"/>
            <a:ext cx="6418263" cy="268287"/>
          </a:xfrm>
          <a:prstGeom prst="rect">
            <a:avLst/>
          </a:prstGeom>
          <a:blipFill dpi="0" rotWithShape="0">
            <a:blip r:embed="rId4"/>
            <a:srcRect/>
            <a:tile tx="0" ty="0" sx="100000" sy="100000" flip="none" algn="tl"/>
          </a:blipFill>
          <a:ln w="9525">
            <a:miter lim="800000"/>
            <a:headEnd/>
            <a:tailEnd/>
          </a:ln>
          <a:scene3d>
            <a:camera prst="legacyObliqueTopLeft"/>
            <a:lightRig rig="legacyFlat3" dir="t"/>
          </a:scene3d>
          <a:sp3d extrusionH="430200" prstMaterial="legacyMatte">
            <a:bevelT w="13500" h="13500" prst="angle"/>
            <a:bevelB w="13500" h="13500" prst="angle"/>
            <a:extrusionClr>
              <a:srgbClr val="FFFFFF"/>
            </a:extrusionClr>
          </a:sp3d>
        </p:spPr>
        <p:txBody>
          <a:bodyPr wrap="none" lIns="91418" tIns="45710" rIns="91418" bIns="45710" anchor="ctr">
            <a:flatTx/>
          </a:bodyPr>
          <a:lstStyle/>
          <a:p>
            <a:pPr eaLnBrk="0" hangingPunct="0">
              <a:lnSpc>
                <a:spcPct val="93000"/>
              </a:lnSpc>
              <a:buClr>
                <a:srgbClr val="000000"/>
              </a:buClr>
              <a:buSzPct val="100000"/>
              <a:buFont typeface="Times New Roman" charset="0"/>
              <a:buNone/>
            </a:pPr>
            <a:endParaRPr lang="en-US"/>
          </a:p>
        </p:txBody>
      </p:sp>
      <p:pic>
        <p:nvPicPr>
          <p:cNvPr id="161801"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2875" y="1927225"/>
            <a:ext cx="331788" cy="513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61802" name="Rectangle 12"/>
          <p:cNvSpPr>
            <a:spLocks noChangeArrowheads="1"/>
          </p:cNvSpPr>
          <p:nvPr/>
        </p:nvSpPr>
        <p:spPr bwMode="auto">
          <a:xfrm>
            <a:off x="1790700" y="1998663"/>
            <a:ext cx="179388" cy="4494212"/>
          </a:xfrm>
          <a:prstGeom prst="rect">
            <a:avLst/>
          </a:prstGeom>
          <a:blipFill dpi="0" rotWithShape="0">
            <a:blip r:embed="rId4"/>
            <a:srcRect/>
            <a:tile tx="0" ty="0" sx="100000" sy="100000" flip="none" algn="tl"/>
          </a:blipFill>
          <a:ln w="9525">
            <a:miter lim="800000"/>
            <a:headEnd/>
            <a:tailEnd/>
          </a:ln>
          <a:scene3d>
            <a:camera prst="legacyObliqueTopLeft"/>
            <a:lightRig rig="legacyFlat3" dir="t"/>
          </a:scene3d>
          <a:sp3d extrusionH="430200" prstMaterial="legacyMatte">
            <a:bevelT w="13500" h="13500" prst="angle"/>
            <a:bevelB w="13500" h="13500" prst="angle"/>
            <a:extrusionClr>
              <a:srgbClr val="FFFFFF"/>
            </a:extrusionClr>
          </a:sp3d>
        </p:spPr>
        <p:txBody>
          <a:bodyPr wrap="none" lIns="91418" tIns="45710" rIns="91418" bIns="45710" anchor="ctr">
            <a:flatTx/>
          </a:bodyPr>
          <a:lstStyle/>
          <a:p>
            <a:pPr eaLnBrk="0" hangingPunct="0">
              <a:lnSpc>
                <a:spcPct val="93000"/>
              </a:lnSpc>
              <a:buClr>
                <a:srgbClr val="000000"/>
              </a:buClr>
              <a:buSzPct val="100000"/>
              <a:buFont typeface="Times New Roman" charset="0"/>
              <a:buNone/>
            </a:pPr>
            <a:endParaRPr lang="en-US"/>
          </a:p>
        </p:txBody>
      </p:sp>
      <p:sp>
        <p:nvSpPr>
          <p:cNvPr id="161803" name="Rectangle 13"/>
          <p:cNvSpPr>
            <a:spLocks noChangeArrowheads="1"/>
          </p:cNvSpPr>
          <p:nvPr/>
        </p:nvSpPr>
        <p:spPr bwMode="auto">
          <a:xfrm rot="-5400000">
            <a:off x="8869363" y="5254625"/>
            <a:ext cx="182562"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161804" name="Rectangle 14"/>
          <p:cNvSpPr>
            <a:spLocks noChangeArrowheads="1"/>
          </p:cNvSpPr>
          <p:nvPr/>
        </p:nvSpPr>
        <p:spPr bwMode="auto">
          <a:xfrm rot="-5400000">
            <a:off x="9024937" y="5268913"/>
            <a:ext cx="182563"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pic>
        <p:nvPicPr>
          <p:cNvPr id="161805"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0238" y="1905000"/>
            <a:ext cx="331787" cy="5146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61806" name="Rectangle 16"/>
          <p:cNvSpPr>
            <a:spLocks noChangeArrowheads="1"/>
          </p:cNvSpPr>
          <p:nvPr/>
        </p:nvSpPr>
        <p:spPr bwMode="auto">
          <a:xfrm>
            <a:off x="5727700" y="1608138"/>
            <a:ext cx="1588"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161807" name="Rectangle 17"/>
          <p:cNvSpPr>
            <a:spLocks noChangeArrowheads="1"/>
          </p:cNvSpPr>
          <p:nvPr/>
        </p:nvSpPr>
        <p:spPr bwMode="auto">
          <a:xfrm>
            <a:off x="5727700" y="1608138"/>
            <a:ext cx="1588"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pic>
        <p:nvPicPr>
          <p:cNvPr id="161808"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5138" y="1752600"/>
            <a:ext cx="331787" cy="5218113"/>
          </a:xfrm>
          <a:prstGeom prst="rect">
            <a:avLst/>
          </a:prstGeom>
          <a:noFill/>
          <a:ln>
            <a:noFill/>
          </a:ln>
          <a:effectLst>
            <a:outerShdw dist="17819" dir="2700000" algn="ctr" rotWithShape="0">
              <a:srgbClr val="00AE0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61809"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66075" y="1635125"/>
            <a:ext cx="331788" cy="5284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61810"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11975" y="1909763"/>
            <a:ext cx="331788" cy="5162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61811"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48375" y="1852613"/>
            <a:ext cx="331788" cy="5176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61812"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9500" y="1924050"/>
            <a:ext cx="331788" cy="4968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61813" name="Text Box 23"/>
          <p:cNvSpPr txBox="1">
            <a:spLocks noChangeArrowheads="1"/>
          </p:cNvSpPr>
          <p:nvPr/>
        </p:nvSpPr>
        <p:spPr bwMode="auto">
          <a:xfrm>
            <a:off x="0" y="0"/>
            <a:ext cx="3406775" cy="841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688"/>
              </a:spcBef>
              <a:buClr>
                <a:srgbClr val="FFFFFF"/>
              </a:buClr>
              <a:buSzPct val="100000"/>
            </a:pPr>
            <a:r>
              <a:rPr lang="en-GB" sz="2400" b="1">
                <a:solidFill>
                  <a:srgbClr val="FFFFFF"/>
                </a:solidFill>
                <a:latin typeface="Arial" charset="0"/>
              </a:rPr>
              <a:t>CƠ CẤU NIÊN ĐẠI KINH THÁNH </a:t>
            </a:r>
          </a:p>
        </p:txBody>
      </p:sp>
      <p:grpSp>
        <p:nvGrpSpPr>
          <p:cNvPr id="161814" name="Group 24"/>
          <p:cNvGrpSpPr>
            <a:grpSpLocks/>
          </p:cNvGrpSpPr>
          <p:nvPr/>
        </p:nvGrpSpPr>
        <p:grpSpPr bwMode="auto">
          <a:xfrm>
            <a:off x="2308225" y="2451100"/>
            <a:ext cx="7143750" cy="1062038"/>
            <a:chOff x="1454" y="1848"/>
            <a:chExt cx="4500" cy="669"/>
          </a:xfrm>
        </p:grpSpPr>
        <p:pic>
          <p:nvPicPr>
            <p:cNvPr id="161902" name="Picture 25"/>
            <p:cNvPicPr>
              <a:picLocks noChangeAspect="1" noChangeArrowheads="1"/>
            </p:cNvPicPr>
            <p:nvPr/>
          </p:nvPicPr>
          <p:blipFill>
            <a:blip r:embed="rId8">
              <a:lum contrast="48000"/>
              <a:extLst>
                <a:ext uri="{28A0092B-C50C-407E-A947-70E740481C1C}">
                  <a14:useLocalDpi xmlns:a14="http://schemas.microsoft.com/office/drawing/2010/main" val="0"/>
                </a:ext>
              </a:extLst>
            </a:blip>
            <a:srcRect/>
            <a:stretch>
              <a:fillRect/>
            </a:stretch>
          </p:blipFill>
          <p:spPr bwMode="auto">
            <a:xfrm>
              <a:off x="1454" y="1938"/>
              <a:ext cx="4457" cy="216"/>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61903" name="Picture 26"/>
            <p:cNvPicPr>
              <a:picLocks noChangeAspect="1" noChangeArrowheads="1"/>
            </p:cNvPicPr>
            <p:nvPr/>
          </p:nvPicPr>
          <p:blipFill>
            <a:blip r:embed="rId8">
              <a:lum contrast="48000"/>
              <a:extLst>
                <a:ext uri="{28A0092B-C50C-407E-A947-70E740481C1C}">
                  <a14:useLocalDpi xmlns:a14="http://schemas.microsoft.com/office/drawing/2010/main" val="0"/>
                </a:ext>
              </a:extLst>
            </a:blip>
            <a:srcRect/>
            <a:stretch>
              <a:fillRect/>
            </a:stretch>
          </p:blipFill>
          <p:spPr bwMode="auto">
            <a:xfrm>
              <a:off x="1498" y="2029"/>
              <a:ext cx="4457" cy="216"/>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61904" name="Picture 27"/>
            <p:cNvPicPr>
              <a:picLocks noChangeAspect="1" noChangeArrowheads="1"/>
            </p:cNvPicPr>
            <p:nvPr/>
          </p:nvPicPr>
          <p:blipFill>
            <a:blip r:embed="rId8">
              <a:lum contrast="48000"/>
              <a:extLst>
                <a:ext uri="{28A0092B-C50C-407E-A947-70E740481C1C}">
                  <a14:useLocalDpi xmlns:a14="http://schemas.microsoft.com/office/drawing/2010/main" val="0"/>
                </a:ext>
              </a:extLst>
            </a:blip>
            <a:srcRect/>
            <a:stretch>
              <a:fillRect/>
            </a:stretch>
          </p:blipFill>
          <p:spPr bwMode="auto">
            <a:xfrm>
              <a:off x="1463" y="2120"/>
              <a:ext cx="4457" cy="215"/>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61905" name="Picture 28"/>
            <p:cNvPicPr>
              <a:picLocks noChangeAspect="1" noChangeArrowheads="1"/>
            </p:cNvPicPr>
            <p:nvPr/>
          </p:nvPicPr>
          <p:blipFill>
            <a:blip r:embed="rId8">
              <a:lum contrast="48000"/>
              <a:extLst>
                <a:ext uri="{28A0092B-C50C-407E-A947-70E740481C1C}">
                  <a14:useLocalDpi xmlns:a14="http://schemas.microsoft.com/office/drawing/2010/main" val="0"/>
                </a:ext>
              </a:extLst>
            </a:blip>
            <a:srcRect/>
            <a:stretch>
              <a:fillRect/>
            </a:stretch>
          </p:blipFill>
          <p:spPr bwMode="auto">
            <a:xfrm>
              <a:off x="1489" y="2201"/>
              <a:ext cx="4457" cy="216"/>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61906" name="Picture 29"/>
            <p:cNvPicPr>
              <a:picLocks noChangeAspect="1" noChangeArrowheads="1"/>
            </p:cNvPicPr>
            <p:nvPr/>
          </p:nvPicPr>
          <p:blipFill>
            <a:blip r:embed="rId8">
              <a:lum contrast="48000"/>
              <a:extLst>
                <a:ext uri="{28A0092B-C50C-407E-A947-70E740481C1C}">
                  <a14:useLocalDpi xmlns:a14="http://schemas.microsoft.com/office/drawing/2010/main" val="0"/>
                </a:ext>
              </a:extLst>
            </a:blip>
            <a:srcRect/>
            <a:stretch>
              <a:fillRect/>
            </a:stretch>
          </p:blipFill>
          <p:spPr bwMode="auto">
            <a:xfrm>
              <a:off x="1463" y="2301"/>
              <a:ext cx="4457" cy="216"/>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61907" name="Picture 30"/>
            <p:cNvPicPr>
              <a:picLocks noChangeAspect="1" noChangeArrowheads="1"/>
            </p:cNvPicPr>
            <p:nvPr/>
          </p:nvPicPr>
          <p:blipFill>
            <a:blip r:embed="rId8">
              <a:lum contrast="48000"/>
              <a:extLst>
                <a:ext uri="{28A0092B-C50C-407E-A947-70E740481C1C}">
                  <a14:useLocalDpi xmlns:a14="http://schemas.microsoft.com/office/drawing/2010/main" val="0"/>
                </a:ext>
              </a:extLst>
            </a:blip>
            <a:srcRect/>
            <a:stretch>
              <a:fillRect/>
            </a:stretch>
          </p:blipFill>
          <p:spPr bwMode="auto">
            <a:xfrm>
              <a:off x="1486" y="1848"/>
              <a:ext cx="4457" cy="216"/>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grpSp>
      <p:grpSp>
        <p:nvGrpSpPr>
          <p:cNvPr id="161815" name="Group 31"/>
          <p:cNvGrpSpPr>
            <a:grpSpLocks/>
          </p:cNvGrpSpPr>
          <p:nvPr/>
        </p:nvGrpSpPr>
        <p:grpSpPr bwMode="auto">
          <a:xfrm>
            <a:off x="3121025" y="3606800"/>
            <a:ext cx="6229350" cy="758825"/>
            <a:chOff x="1966" y="2576"/>
            <a:chExt cx="3924" cy="478"/>
          </a:xfrm>
        </p:grpSpPr>
        <p:pic>
          <p:nvPicPr>
            <p:cNvPr id="161898" name="Picture 32"/>
            <p:cNvPicPr>
              <a:picLocks noChangeAspect="1" noChangeArrowheads="1"/>
            </p:cNvPicPr>
            <p:nvPr/>
          </p:nvPicPr>
          <p:blipFill>
            <a:blip r:embed="rId9">
              <a:lum bright="-18000" contrast="60000"/>
              <a:extLst>
                <a:ext uri="{28A0092B-C50C-407E-A947-70E740481C1C}">
                  <a14:useLocalDpi xmlns:a14="http://schemas.microsoft.com/office/drawing/2010/main" val="0"/>
                </a:ext>
              </a:extLst>
            </a:blip>
            <a:srcRect/>
            <a:stretch>
              <a:fillRect/>
            </a:stretch>
          </p:blipFill>
          <p:spPr bwMode="auto">
            <a:xfrm>
              <a:off x="1985" y="2576"/>
              <a:ext cx="3898" cy="215"/>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61899" name="Picture 33"/>
            <p:cNvPicPr>
              <a:picLocks noChangeAspect="1" noChangeArrowheads="1"/>
            </p:cNvPicPr>
            <p:nvPr/>
          </p:nvPicPr>
          <p:blipFill>
            <a:blip r:embed="rId9">
              <a:lum bright="-18000" contrast="60000"/>
              <a:extLst>
                <a:ext uri="{28A0092B-C50C-407E-A947-70E740481C1C}">
                  <a14:useLocalDpi xmlns:a14="http://schemas.microsoft.com/office/drawing/2010/main" val="0"/>
                </a:ext>
              </a:extLst>
            </a:blip>
            <a:srcRect/>
            <a:stretch>
              <a:fillRect/>
            </a:stretch>
          </p:blipFill>
          <p:spPr bwMode="auto">
            <a:xfrm>
              <a:off x="1966" y="2666"/>
              <a:ext cx="3898" cy="215"/>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61900" name="Picture 34"/>
            <p:cNvPicPr>
              <a:picLocks noChangeAspect="1" noChangeArrowheads="1"/>
            </p:cNvPicPr>
            <p:nvPr/>
          </p:nvPicPr>
          <p:blipFill>
            <a:blip r:embed="rId9">
              <a:lum bright="-18000" contrast="60000"/>
              <a:extLst>
                <a:ext uri="{28A0092B-C50C-407E-A947-70E740481C1C}">
                  <a14:useLocalDpi xmlns:a14="http://schemas.microsoft.com/office/drawing/2010/main" val="0"/>
                </a:ext>
              </a:extLst>
            </a:blip>
            <a:srcRect/>
            <a:stretch>
              <a:fillRect/>
            </a:stretch>
          </p:blipFill>
          <p:spPr bwMode="auto">
            <a:xfrm>
              <a:off x="1994" y="2748"/>
              <a:ext cx="3898" cy="215"/>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61901" name="Picture 35"/>
            <p:cNvPicPr>
              <a:picLocks noChangeAspect="1" noChangeArrowheads="1"/>
            </p:cNvPicPr>
            <p:nvPr/>
          </p:nvPicPr>
          <p:blipFill>
            <a:blip r:embed="rId9">
              <a:lum bright="-18000" contrast="60000"/>
              <a:extLst>
                <a:ext uri="{28A0092B-C50C-407E-A947-70E740481C1C}">
                  <a14:useLocalDpi xmlns:a14="http://schemas.microsoft.com/office/drawing/2010/main" val="0"/>
                </a:ext>
              </a:extLst>
            </a:blip>
            <a:srcRect/>
            <a:stretch>
              <a:fillRect/>
            </a:stretch>
          </p:blipFill>
          <p:spPr bwMode="auto">
            <a:xfrm>
              <a:off x="1966" y="2838"/>
              <a:ext cx="3898" cy="215"/>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grpSp>
      <p:grpSp>
        <p:nvGrpSpPr>
          <p:cNvPr id="161816" name="Group 36"/>
          <p:cNvGrpSpPr>
            <a:grpSpLocks/>
          </p:cNvGrpSpPr>
          <p:nvPr/>
        </p:nvGrpSpPr>
        <p:grpSpPr bwMode="auto">
          <a:xfrm>
            <a:off x="4335463" y="4479925"/>
            <a:ext cx="5140325" cy="688975"/>
            <a:chOff x="2731" y="3126"/>
            <a:chExt cx="3238" cy="434"/>
          </a:xfrm>
        </p:grpSpPr>
        <p:pic>
          <p:nvPicPr>
            <p:cNvPr id="161894" name="Picture 3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84" y="3134"/>
              <a:ext cx="3184" cy="187"/>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61895" name="Picture 3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58" y="3215"/>
              <a:ext cx="3183" cy="187"/>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61896" name="Picture 3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31" y="3296"/>
              <a:ext cx="3184" cy="187"/>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61897" name="Picture 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48" y="3369"/>
              <a:ext cx="3184" cy="187"/>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grpSp>
      <p:pic>
        <p:nvPicPr>
          <p:cNvPr id="1618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6538" y="1909763"/>
            <a:ext cx="331787"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grpSp>
        <p:nvGrpSpPr>
          <p:cNvPr id="161818" name="Group 42"/>
          <p:cNvGrpSpPr>
            <a:grpSpLocks/>
          </p:cNvGrpSpPr>
          <p:nvPr/>
        </p:nvGrpSpPr>
        <p:grpSpPr bwMode="auto">
          <a:xfrm>
            <a:off x="4214813" y="5329238"/>
            <a:ext cx="5165725" cy="703262"/>
            <a:chOff x="2655" y="3661"/>
            <a:chExt cx="3254" cy="443"/>
          </a:xfrm>
        </p:grpSpPr>
        <p:pic>
          <p:nvPicPr>
            <p:cNvPr id="161889" name="Picture 43"/>
            <p:cNvPicPr>
              <a:picLocks noChangeAspect="1" noChangeArrowheads="1"/>
            </p:cNvPicPr>
            <p:nvPr/>
          </p:nvPicPr>
          <p:blipFill>
            <a:blip r:embed="rId11">
              <a:lum contrast="36000"/>
              <a:extLst>
                <a:ext uri="{28A0092B-C50C-407E-A947-70E740481C1C}">
                  <a14:useLocalDpi xmlns:a14="http://schemas.microsoft.com/office/drawing/2010/main" val="0"/>
                </a:ext>
              </a:extLst>
            </a:blip>
            <a:srcRect/>
            <a:stretch>
              <a:fillRect/>
            </a:stretch>
          </p:blipFill>
          <p:spPr bwMode="auto">
            <a:xfrm>
              <a:off x="2765" y="3667"/>
              <a:ext cx="3092" cy="186"/>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61890" name="Picture 44"/>
            <p:cNvPicPr>
              <a:picLocks noChangeAspect="1" noChangeArrowheads="1"/>
            </p:cNvPicPr>
            <p:nvPr/>
          </p:nvPicPr>
          <p:blipFill>
            <a:blip r:embed="rId11">
              <a:lum contrast="36000"/>
              <a:extLst>
                <a:ext uri="{28A0092B-C50C-407E-A947-70E740481C1C}">
                  <a14:useLocalDpi xmlns:a14="http://schemas.microsoft.com/office/drawing/2010/main" val="0"/>
                </a:ext>
              </a:extLst>
            </a:blip>
            <a:srcRect/>
            <a:stretch>
              <a:fillRect/>
            </a:stretch>
          </p:blipFill>
          <p:spPr bwMode="auto">
            <a:xfrm>
              <a:off x="2748" y="3749"/>
              <a:ext cx="3092" cy="186"/>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61891" name="Picture 45"/>
            <p:cNvPicPr>
              <a:picLocks noChangeAspect="1" noChangeArrowheads="1"/>
            </p:cNvPicPr>
            <p:nvPr/>
          </p:nvPicPr>
          <p:blipFill>
            <a:blip r:embed="rId11">
              <a:lum contrast="36000"/>
              <a:extLst>
                <a:ext uri="{28A0092B-C50C-407E-A947-70E740481C1C}">
                  <a14:useLocalDpi xmlns:a14="http://schemas.microsoft.com/office/drawing/2010/main" val="0"/>
                </a:ext>
              </a:extLst>
            </a:blip>
            <a:srcRect/>
            <a:stretch>
              <a:fillRect/>
            </a:stretch>
          </p:blipFill>
          <p:spPr bwMode="auto">
            <a:xfrm>
              <a:off x="2817" y="3831"/>
              <a:ext cx="3092" cy="186"/>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61892" name="Picture 46"/>
            <p:cNvPicPr>
              <a:picLocks noChangeAspect="1" noChangeArrowheads="1"/>
            </p:cNvPicPr>
            <p:nvPr/>
          </p:nvPicPr>
          <p:blipFill>
            <a:blip r:embed="rId11">
              <a:lum contrast="36000"/>
              <a:extLst>
                <a:ext uri="{28A0092B-C50C-407E-A947-70E740481C1C}">
                  <a14:useLocalDpi xmlns:a14="http://schemas.microsoft.com/office/drawing/2010/main" val="0"/>
                </a:ext>
              </a:extLst>
            </a:blip>
            <a:srcRect/>
            <a:stretch>
              <a:fillRect/>
            </a:stretch>
          </p:blipFill>
          <p:spPr bwMode="auto">
            <a:xfrm>
              <a:off x="2757" y="3912"/>
              <a:ext cx="3092" cy="186"/>
            </a:xfrm>
            <a:prstGeom prst="rect">
              <a:avLst/>
            </a:prstGeom>
            <a:noFill/>
            <a:ln>
              <a:noFill/>
            </a:ln>
            <a:effectLst>
              <a:outerShdw dist="40186" dir="4303642"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61893" name="Text Box 47"/>
            <p:cNvSpPr txBox="1">
              <a:spLocks noChangeArrowheads="1"/>
            </p:cNvSpPr>
            <p:nvPr/>
          </p:nvSpPr>
          <p:spPr bwMode="auto">
            <a:xfrm>
              <a:off x="2655" y="3684"/>
              <a:ext cx="2601" cy="3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grpSp>
      <p:pic>
        <p:nvPicPr>
          <p:cNvPr id="161819" name="Picture 4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0" y="1846263"/>
            <a:ext cx="331788" cy="5218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61820" name="Picture 4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3000" y="1978025"/>
            <a:ext cx="331788"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61821" name="Picture 5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99325" y="1866900"/>
            <a:ext cx="331788" cy="5118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61822" name="Picture 5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05575" y="1895475"/>
            <a:ext cx="331788" cy="5045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61823" name="Picture 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7588" y="1916113"/>
            <a:ext cx="331787" cy="5076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61824" name="Picture 5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56263" y="1978025"/>
            <a:ext cx="331787" cy="4883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61825" name="Text Box 54"/>
          <p:cNvSpPr txBox="1">
            <a:spLocks noChangeArrowheads="1"/>
          </p:cNvSpPr>
          <p:nvPr/>
        </p:nvSpPr>
        <p:spPr bwMode="auto">
          <a:xfrm>
            <a:off x="3355975" y="3675063"/>
            <a:ext cx="3978275"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r">
              <a:spcBef>
                <a:spcPts val="1688"/>
              </a:spcBef>
              <a:buClr>
                <a:srgbClr val="00AE00"/>
              </a:buClr>
              <a:buSzPct val="100000"/>
            </a:pPr>
            <a:r>
              <a:rPr lang="en-GB" sz="2400">
                <a:solidFill>
                  <a:srgbClr val="00AE00"/>
                </a:solidFill>
                <a:latin typeface="Arial Black" charset="0"/>
              </a:rPr>
              <a:t>GIAO </a:t>
            </a:r>
            <a:r>
              <a:rPr lang="en-GB" sz="2400">
                <a:solidFill>
                  <a:srgbClr val="00AE00"/>
                </a:solidFill>
                <a:latin typeface="Lucida Grande" charset="0"/>
              </a:rPr>
              <a:t>Ư</a:t>
            </a:r>
            <a:r>
              <a:rPr lang="en-GB" sz="2400">
                <a:solidFill>
                  <a:srgbClr val="00AE00"/>
                </a:solidFill>
                <a:latin typeface="Arial Black" charset="0"/>
              </a:rPr>
              <a:t>ỚC </a:t>
            </a:r>
            <a:r>
              <a:rPr lang="en-GB" sz="2400">
                <a:solidFill>
                  <a:srgbClr val="00AE00"/>
                </a:solidFill>
                <a:latin typeface="Lucida Grande" charset="0"/>
              </a:rPr>
              <a:t>Đ</a:t>
            </a:r>
            <a:r>
              <a:rPr lang="en-GB" sz="2400">
                <a:solidFill>
                  <a:srgbClr val="00AE00"/>
                </a:solidFill>
                <a:latin typeface="Arial Black" charset="0"/>
              </a:rPr>
              <a:t>ẤT HỨA</a:t>
            </a:r>
          </a:p>
        </p:txBody>
      </p:sp>
      <p:sp>
        <p:nvSpPr>
          <p:cNvPr id="161826" name="Text Box 55"/>
          <p:cNvSpPr txBox="1">
            <a:spLocks noChangeArrowheads="1"/>
          </p:cNvSpPr>
          <p:nvPr/>
        </p:nvSpPr>
        <p:spPr bwMode="auto">
          <a:xfrm>
            <a:off x="2524125" y="2559050"/>
            <a:ext cx="6937375" cy="66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2250"/>
              </a:spcBef>
              <a:buClr>
                <a:srgbClr val="618FFD"/>
              </a:buClr>
              <a:buSzPct val="100000"/>
            </a:pPr>
            <a:r>
              <a:rPr lang="en-GB" sz="3600">
                <a:solidFill>
                  <a:srgbClr val="618FFD"/>
                </a:solidFill>
                <a:latin typeface="Arial Black" charset="0"/>
              </a:rPr>
              <a:t>GIAO </a:t>
            </a:r>
            <a:r>
              <a:rPr lang="en-GB" sz="3600">
                <a:solidFill>
                  <a:srgbClr val="618FFD"/>
                </a:solidFill>
                <a:latin typeface="Lucida Grande" charset="0"/>
              </a:rPr>
              <a:t>Ư</a:t>
            </a:r>
            <a:r>
              <a:rPr lang="en-GB" sz="3600">
                <a:solidFill>
                  <a:srgbClr val="618FFD"/>
                </a:solidFill>
                <a:latin typeface="Arial Black" charset="0"/>
              </a:rPr>
              <a:t>ỚC ÁPRAHAM</a:t>
            </a:r>
          </a:p>
        </p:txBody>
      </p:sp>
      <p:sp>
        <p:nvSpPr>
          <p:cNvPr id="161827" name="Text Box 56"/>
          <p:cNvSpPr txBox="1">
            <a:spLocks noChangeArrowheads="1"/>
          </p:cNvSpPr>
          <p:nvPr/>
        </p:nvSpPr>
        <p:spPr bwMode="auto">
          <a:xfrm>
            <a:off x="4214813" y="5365750"/>
            <a:ext cx="4129087"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688"/>
              </a:spcBef>
              <a:buClr>
                <a:srgbClr val="00AE00"/>
              </a:buClr>
              <a:buSzPct val="100000"/>
            </a:pPr>
            <a:r>
              <a:rPr lang="en-GB" sz="2400">
                <a:solidFill>
                  <a:srgbClr val="00AE00"/>
                </a:solidFill>
                <a:latin typeface="Arial Black" charset="0"/>
              </a:rPr>
              <a:t>GIAO </a:t>
            </a:r>
            <a:r>
              <a:rPr lang="en-GB" sz="2400">
                <a:solidFill>
                  <a:srgbClr val="00AE00"/>
                </a:solidFill>
                <a:latin typeface="Lucida Grande" charset="0"/>
              </a:rPr>
              <a:t>Ư</a:t>
            </a:r>
            <a:r>
              <a:rPr lang="en-GB" sz="2400">
                <a:solidFill>
                  <a:srgbClr val="00AE00"/>
                </a:solidFill>
                <a:latin typeface="Arial Black" charset="0"/>
              </a:rPr>
              <a:t>ỚC MỚI</a:t>
            </a:r>
          </a:p>
        </p:txBody>
      </p:sp>
      <p:sp>
        <p:nvSpPr>
          <p:cNvPr id="161828" name="Text Box 57"/>
          <p:cNvSpPr txBox="1">
            <a:spLocks noChangeArrowheads="1"/>
          </p:cNvSpPr>
          <p:nvPr/>
        </p:nvSpPr>
        <p:spPr bwMode="auto">
          <a:xfrm>
            <a:off x="4189413" y="4497388"/>
            <a:ext cx="4864100"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688"/>
              </a:spcBef>
              <a:buClr>
                <a:srgbClr val="00AE00"/>
              </a:buClr>
              <a:buSzPct val="100000"/>
            </a:pPr>
            <a:r>
              <a:rPr lang="en-GB" sz="2400">
                <a:solidFill>
                  <a:srgbClr val="00AE00"/>
                </a:solidFill>
                <a:latin typeface="Arial Black" charset="0"/>
              </a:rPr>
              <a:t>GIAO </a:t>
            </a:r>
            <a:r>
              <a:rPr lang="en-GB" sz="2400">
                <a:solidFill>
                  <a:srgbClr val="00AE00"/>
                </a:solidFill>
                <a:latin typeface="Lucida Grande" charset="0"/>
              </a:rPr>
              <a:t>Ư</a:t>
            </a:r>
            <a:r>
              <a:rPr lang="en-GB" sz="2400">
                <a:solidFill>
                  <a:srgbClr val="00AE00"/>
                </a:solidFill>
                <a:latin typeface="Arial Black" charset="0"/>
              </a:rPr>
              <a:t>ỚC </a:t>
            </a:r>
            <a:r>
              <a:rPr lang="en-GB" sz="2400">
                <a:solidFill>
                  <a:srgbClr val="00AE00"/>
                </a:solidFill>
                <a:latin typeface="Lucida Grande" charset="0"/>
              </a:rPr>
              <a:t>Đ</a:t>
            </a:r>
            <a:r>
              <a:rPr lang="en-GB" sz="2400">
                <a:solidFill>
                  <a:srgbClr val="00AE00"/>
                </a:solidFill>
                <a:latin typeface="Arial Black" charset="0"/>
              </a:rPr>
              <a:t>AVÍT</a:t>
            </a:r>
          </a:p>
        </p:txBody>
      </p:sp>
      <p:sp>
        <p:nvSpPr>
          <p:cNvPr id="161829" name="Rectangle 58"/>
          <p:cNvSpPr>
            <a:spLocks noChangeArrowheads="1"/>
          </p:cNvSpPr>
          <p:nvPr/>
        </p:nvSpPr>
        <p:spPr bwMode="auto">
          <a:xfrm rot="-3660000">
            <a:off x="5679281" y="1153319"/>
            <a:ext cx="1824038" cy="171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0" tIns="0" rIns="0" bIns="0">
            <a:spAutoFit/>
          </a:bodyPr>
          <a:lstStyle/>
          <a:p>
            <a:pPr eaLnBrk="0" hangingPunct="0">
              <a:lnSpc>
                <a:spcPct val="90000"/>
              </a:lnSpc>
              <a:buClr>
                <a:srgbClr val="FFEA18"/>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200" b="1">
                <a:solidFill>
                  <a:srgbClr val="FFEA18"/>
                </a:solidFill>
                <a:latin typeface="Arial" charset="0"/>
              </a:rPr>
              <a:t> TIỆC CƯỚI CHIÊN CON</a:t>
            </a:r>
          </a:p>
        </p:txBody>
      </p:sp>
      <p:sp>
        <p:nvSpPr>
          <p:cNvPr id="161830" name="Rectangle 59"/>
          <p:cNvSpPr>
            <a:spLocks noChangeArrowheads="1"/>
          </p:cNvSpPr>
          <p:nvPr/>
        </p:nvSpPr>
        <p:spPr bwMode="auto">
          <a:xfrm rot="-3660000">
            <a:off x="6000751" y="893762"/>
            <a:ext cx="2470150" cy="155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0" tIns="0" rIns="0" bIns="0">
            <a:spAutoFit/>
          </a:bodyPr>
          <a:lstStyle/>
          <a:p>
            <a:pPr eaLnBrk="0" hangingPunct="0">
              <a:lnSpc>
                <a:spcPct val="80000"/>
              </a:lnSpc>
              <a:buClr>
                <a:srgbClr val="11B0C5"/>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200" b="1">
                <a:solidFill>
                  <a:srgbClr val="11B0C5"/>
                </a:solidFill>
                <a:latin typeface="Arial" charset="0"/>
              </a:rPr>
              <a:t>SỰ TÁI LÂM CỦA ĐẤNG CHRIST</a:t>
            </a:r>
          </a:p>
        </p:txBody>
      </p:sp>
      <p:sp>
        <p:nvSpPr>
          <p:cNvPr id="161831" name="Rectangle 60"/>
          <p:cNvSpPr>
            <a:spLocks noChangeArrowheads="1"/>
          </p:cNvSpPr>
          <p:nvPr/>
        </p:nvSpPr>
        <p:spPr bwMode="auto">
          <a:xfrm rot="-3660000">
            <a:off x="6886575" y="1071563"/>
            <a:ext cx="1879600" cy="171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0" tIns="0" rIns="0" bIns="0">
            <a:spAutoFit/>
          </a:bodyPr>
          <a:lstStyle/>
          <a:p>
            <a:pPr eaLnBrk="0" hangingPunct="0">
              <a:lnSpc>
                <a:spcPct val="90000"/>
              </a:lnSpc>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200" b="1">
                <a:solidFill>
                  <a:srgbClr val="FFFFFF"/>
                </a:solidFill>
                <a:latin typeface="Arial" charset="0"/>
              </a:rPr>
              <a:t>TÒA ÁN TRẮNG VÀ LỚN</a:t>
            </a:r>
          </a:p>
        </p:txBody>
      </p:sp>
      <p:sp>
        <p:nvSpPr>
          <p:cNvPr id="161832" name="Rectangle 61"/>
          <p:cNvSpPr>
            <a:spLocks noChangeArrowheads="1"/>
          </p:cNvSpPr>
          <p:nvPr/>
        </p:nvSpPr>
        <p:spPr bwMode="auto">
          <a:xfrm rot="-3660000">
            <a:off x="7461250" y="1258888"/>
            <a:ext cx="1482725" cy="155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0" tIns="0" rIns="0" bIns="0">
            <a:spAutoFit/>
          </a:bodyPr>
          <a:lstStyle/>
          <a:p>
            <a:pPr eaLnBrk="0" hangingPunct="0">
              <a:lnSpc>
                <a:spcPct val="80000"/>
              </a:lnSpc>
              <a:buClr>
                <a:srgbClr val="F87B57"/>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200" b="1">
                <a:solidFill>
                  <a:srgbClr val="F87B57"/>
                </a:solidFill>
                <a:latin typeface="Arial" charset="0"/>
              </a:rPr>
              <a:t>TRỜI MỚI ĐẤT MỚI</a:t>
            </a:r>
          </a:p>
        </p:txBody>
      </p:sp>
      <p:grpSp>
        <p:nvGrpSpPr>
          <p:cNvPr id="161833" name="Group 62"/>
          <p:cNvGrpSpPr>
            <a:grpSpLocks/>
          </p:cNvGrpSpPr>
          <p:nvPr/>
        </p:nvGrpSpPr>
        <p:grpSpPr bwMode="auto">
          <a:xfrm>
            <a:off x="2111375" y="2024063"/>
            <a:ext cx="5861050" cy="4468812"/>
            <a:chOff x="1330" y="1579"/>
            <a:chExt cx="3692" cy="2815"/>
          </a:xfrm>
        </p:grpSpPr>
        <p:grpSp>
          <p:nvGrpSpPr>
            <p:cNvPr id="161857" name="Group 63"/>
            <p:cNvGrpSpPr>
              <a:grpSpLocks/>
            </p:cNvGrpSpPr>
            <p:nvPr/>
          </p:nvGrpSpPr>
          <p:grpSpPr bwMode="auto">
            <a:xfrm>
              <a:off x="1330" y="1579"/>
              <a:ext cx="3674" cy="169"/>
              <a:chOff x="1330" y="1579"/>
              <a:chExt cx="3674" cy="169"/>
            </a:xfrm>
          </p:grpSpPr>
          <p:sp>
            <p:nvSpPr>
              <p:cNvPr id="246848" name="AutoShape 64"/>
              <p:cNvSpPr>
                <a:spLocks noChangeArrowheads="1"/>
              </p:cNvSpPr>
              <p:nvPr/>
            </p:nvSpPr>
            <p:spPr bwMode="auto">
              <a:xfrm rot="-1860000">
                <a:off x="1351" y="1614"/>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46849" name="AutoShape 65"/>
              <p:cNvSpPr>
                <a:spLocks noChangeArrowheads="1"/>
              </p:cNvSpPr>
              <p:nvPr/>
            </p:nvSpPr>
            <p:spPr bwMode="auto">
              <a:xfrm rot="-1860000">
                <a:off x="1600" y="1621"/>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46850" name="AutoShape 66"/>
              <p:cNvSpPr>
                <a:spLocks noChangeArrowheads="1"/>
              </p:cNvSpPr>
              <p:nvPr/>
            </p:nvSpPr>
            <p:spPr bwMode="auto">
              <a:xfrm rot="-1860000">
                <a:off x="1857" y="1621"/>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46851" name="AutoShape 67"/>
              <p:cNvSpPr>
                <a:spLocks noChangeArrowheads="1"/>
              </p:cNvSpPr>
              <p:nvPr/>
            </p:nvSpPr>
            <p:spPr bwMode="auto">
              <a:xfrm rot="-1860000">
                <a:off x="2108" y="1621"/>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46852" name="AutoShape 68"/>
              <p:cNvSpPr>
                <a:spLocks noChangeArrowheads="1"/>
              </p:cNvSpPr>
              <p:nvPr/>
            </p:nvSpPr>
            <p:spPr bwMode="auto">
              <a:xfrm rot="-1860000">
                <a:off x="2345" y="1616"/>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46853" name="AutoShape 69"/>
              <p:cNvSpPr>
                <a:spLocks noChangeArrowheads="1"/>
              </p:cNvSpPr>
              <p:nvPr/>
            </p:nvSpPr>
            <p:spPr bwMode="auto">
              <a:xfrm rot="-1860000">
                <a:off x="2609" y="1603"/>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46854" name="AutoShape 70"/>
              <p:cNvSpPr>
                <a:spLocks noChangeArrowheads="1"/>
              </p:cNvSpPr>
              <p:nvPr/>
            </p:nvSpPr>
            <p:spPr bwMode="auto">
              <a:xfrm rot="-1860000">
                <a:off x="2859" y="1608"/>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46855" name="AutoShape 71"/>
              <p:cNvSpPr>
                <a:spLocks noChangeArrowheads="1"/>
              </p:cNvSpPr>
              <p:nvPr/>
            </p:nvSpPr>
            <p:spPr bwMode="auto">
              <a:xfrm rot="-1860000">
                <a:off x="3107" y="1608"/>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46856" name="AutoShape 72"/>
              <p:cNvSpPr>
                <a:spLocks noChangeArrowheads="1"/>
              </p:cNvSpPr>
              <p:nvPr/>
            </p:nvSpPr>
            <p:spPr bwMode="auto">
              <a:xfrm rot="-1860000">
                <a:off x="3362" y="1608"/>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46857" name="AutoShape 73"/>
              <p:cNvSpPr>
                <a:spLocks noChangeArrowheads="1"/>
              </p:cNvSpPr>
              <p:nvPr/>
            </p:nvSpPr>
            <p:spPr bwMode="auto">
              <a:xfrm rot="-1860000">
                <a:off x="3639" y="1608"/>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46858" name="AutoShape 74"/>
              <p:cNvSpPr>
                <a:spLocks noChangeArrowheads="1"/>
              </p:cNvSpPr>
              <p:nvPr/>
            </p:nvSpPr>
            <p:spPr bwMode="auto">
              <a:xfrm rot="-1860000">
                <a:off x="3879" y="1606"/>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46859" name="AutoShape 75"/>
              <p:cNvSpPr>
                <a:spLocks noChangeArrowheads="1"/>
              </p:cNvSpPr>
              <p:nvPr/>
            </p:nvSpPr>
            <p:spPr bwMode="auto">
              <a:xfrm rot="-1860000">
                <a:off x="4157" y="1607"/>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46860" name="AutoShape 76"/>
              <p:cNvSpPr>
                <a:spLocks noChangeArrowheads="1"/>
              </p:cNvSpPr>
              <p:nvPr/>
            </p:nvSpPr>
            <p:spPr bwMode="auto">
              <a:xfrm rot="-1860000">
                <a:off x="4404" y="1608"/>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46861" name="AutoShape 77"/>
              <p:cNvSpPr>
                <a:spLocks noChangeArrowheads="1"/>
              </p:cNvSpPr>
              <p:nvPr/>
            </p:nvSpPr>
            <p:spPr bwMode="auto">
              <a:xfrm rot="-1860000">
                <a:off x="4655" y="1610"/>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46862" name="AutoShape 78"/>
              <p:cNvSpPr>
                <a:spLocks noChangeArrowheads="1"/>
              </p:cNvSpPr>
              <p:nvPr/>
            </p:nvSpPr>
            <p:spPr bwMode="auto">
              <a:xfrm rot="-1860000">
                <a:off x="4885" y="1597"/>
                <a:ext cx="99" cy="111"/>
              </a:xfrm>
              <a:prstGeom prst="can">
                <a:avLst>
                  <a:gd name="adj" fmla="val 20955"/>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grpSp>
        <p:grpSp>
          <p:nvGrpSpPr>
            <p:cNvPr id="161858" name="Group 79"/>
            <p:cNvGrpSpPr>
              <a:grpSpLocks/>
            </p:cNvGrpSpPr>
            <p:nvPr/>
          </p:nvGrpSpPr>
          <p:grpSpPr bwMode="auto">
            <a:xfrm>
              <a:off x="1349" y="4246"/>
              <a:ext cx="3674" cy="148"/>
              <a:chOff x="1349" y="4246"/>
              <a:chExt cx="3674" cy="148"/>
            </a:xfrm>
          </p:grpSpPr>
          <p:sp>
            <p:nvSpPr>
              <p:cNvPr id="246864" name="AutoShape 80"/>
              <p:cNvSpPr>
                <a:spLocks noChangeArrowheads="1"/>
              </p:cNvSpPr>
              <p:nvPr/>
            </p:nvSpPr>
            <p:spPr bwMode="auto">
              <a:xfrm rot="-9120000">
                <a:off x="1369" y="4262"/>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46865" name="AutoShape 81"/>
              <p:cNvSpPr>
                <a:spLocks noChangeArrowheads="1"/>
              </p:cNvSpPr>
              <p:nvPr/>
            </p:nvSpPr>
            <p:spPr bwMode="auto">
              <a:xfrm rot="-9120000">
                <a:off x="1615"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46866" name="AutoShape 82"/>
              <p:cNvSpPr>
                <a:spLocks noChangeArrowheads="1"/>
              </p:cNvSpPr>
              <p:nvPr/>
            </p:nvSpPr>
            <p:spPr bwMode="auto">
              <a:xfrm rot="-9120000">
                <a:off x="1877"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46867" name="AutoShape 83"/>
              <p:cNvSpPr>
                <a:spLocks noChangeArrowheads="1"/>
              </p:cNvSpPr>
              <p:nvPr/>
            </p:nvSpPr>
            <p:spPr bwMode="auto">
              <a:xfrm rot="-9120000">
                <a:off x="2132"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46868" name="AutoShape 84"/>
              <p:cNvSpPr>
                <a:spLocks noChangeArrowheads="1"/>
              </p:cNvSpPr>
              <p:nvPr/>
            </p:nvSpPr>
            <p:spPr bwMode="auto">
              <a:xfrm rot="-9120000">
                <a:off x="2366"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46869" name="AutoShape 85"/>
              <p:cNvSpPr>
                <a:spLocks noChangeArrowheads="1"/>
              </p:cNvSpPr>
              <p:nvPr/>
            </p:nvSpPr>
            <p:spPr bwMode="auto">
              <a:xfrm rot="-9120000">
                <a:off x="2627" y="4273"/>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46870" name="AutoShape 86"/>
              <p:cNvSpPr>
                <a:spLocks noChangeArrowheads="1"/>
              </p:cNvSpPr>
              <p:nvPr/>
            </p:nvSpPr>
            <p:spPr bwMode="auto">
              <a:xfrm rot="-9120000">
                <a:off x="2887"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46871" name="AutoShape 87"/>
              <p:cNvSpPr>
                <a:spLocks noChangeArrowheads="1"/>
              </p:cNvSpPr>
              <p:nvPr/>
            </p:nvSpPr>
            <p:spPr bwMode="auto">
              <a:xfrm rot="-9120000">
                <a:off x="3128" y="4269"/>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46872" name="AutoShape 88"/>
              <p:cNvSpPr>
                <a:spLocks noChangeArrowheads="1"/>
              </p:cNvSpPr>
              <p:nvPr/>
            </p:nvSpPr>
            <p:spPr bwMode="auto">
              <a:xfrm rot="-9120000">
                <a:off x="3644"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46873" name="AutoShape 89"/>
              <p:cNvSpPr>
                <a:spLocks noChangeArrowheads="1"/>
              </p:cNvSpPr>
              <p:nvPr/>
            </p:nvSpPr>
            <p:spPr bwMode="auto">
              <a:xfrm rot="-9120000">
                <a:off x="3392"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46874" name="AutoShape 90"/>
              <p:cNvSpPr>
                <a:spLocks noChangeArrowheads="1"/>
              </p:cNvSpPr>
              <p:nvPr/>
            </p:nvSpPr>
            <p:spPr bwMode="auto">
              <a:xfrm rot="-9120000">
                <a:off x="3899" y="4273"/>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46875" name="AutoShape 91"/>
              <p:cNvSpPr>
                <a:spLocks noChangeArrowheads="1"/>
              </p:cNvSpPr>
              <p:nvPr/>
            </p:nvSpPr>
            <p:spPr bwMode="auto">
              <a:xfrm rot="-9120000">
                <a:off x="4187"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46876" name="AutoShape 92"/>
              <p:cNvSpPr>
                <a:spLocks noChangeArrowheads="1"/>
              </p:cNvSpPr>
              <p:nvPr/>
            </p:nvSpPr>
            <p:spPr bwMode="auto">
              <a:xfrm rot="-9120000">
                <a:off x="4436" y="4278"/>
                <a:ext cx="92" cy="102"/>
              </a:xfrm>
              <a:prstGeom prst="can">
                <a:avLst>
                  <a:gd name="adj" fmla="val 20721"/>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46877" name="AutoShape 93"/>
              <p:cNvSpPr>
                <a:spLocks noChangeArrowheads="1"/>
              </p:cNvSpPr>
              <p:nvPr/>
            </p:nvSpPr>
            <p:spPr bwMode="auto">
              <a:xfrm rot="-9120000">
                <a:off x="4683"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46878" name="AutoShape 94"/>
              <p:cNvSpPr>
                <a:spLocks noChangeArrowheads="1"/>
              </p:cNvSpPr>
              <p:nvPr/>
            </p:nvSpPr>
            <p:spPr bwMode="auto">
              <a:xfrm rot="-9120000">
                <a:off x="4915" y="4278"/>
                <a:ext cx="91" cy="102"/>
              </a:xfrm>
              <a:prstGeom prst="can">
                <a:avLst>
                  <a:gd name="adj" fmla="val 20949"/>
                </a:avLst>
              </a:prstGeom>
              <a:blipFill dpi="0" rotWithShape="0">
                <a:blip r:embed="rId13"/>
                <a:srcRect/>
                <a:tile tx="0" ty="0" sx="100000" sy="100000" flip="none" algn="tl"/>
              </a:blipFill>
              <a:ln w="12600">
                <a:solidFill>
                  <a:srgbClr val="00AE00"/>
                </a:solidFill>
                <a:miter lim="800000"/>
                <a:headEnd/>
                <a:tailEnd/>
              </a:ln>
              <a:effectLst>
                <a:outerShdw blurRad="63500" dist="52300" dir="836435" algn="ctr" rotWithShape="0">
                  <a:srgbClr val="919191">
                    <a:alpha val="74998"/>
                  </a:srgbClr>
                </a:outerShdw>
              </a:effectLst>
            </p:spPr>
            <p:txBody>
              <a:bodyPr rot="10800000" wrap="none"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grpSp>
      </p:grpSp>
      <p:sp>
        <p:nvSpPr>
          <p:cNvPr id="161834" name="Text Box 95"/>
          <p:cNvSpPr txBox="1">
            <a:spLocks noChangeArrowheads="1"/>
          </p:cNvSpPr>
          <p:nvPr/>
        </p:nvSpPr>
        <p:spPr bwMode="auto">
          <a:xfrm>
            <a:off x="5219700" y="1328738"/>
            <a:ext cx="874713" cy="1263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415344" tIns="207671" rIns="415344" bIns="207671">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3313"/>
              </a:spcBef>
              <a:buClr>
                <a:srgbClr val="FFFFFF"/>
              </a:buClr>
              <a:buSzPct val="100000"/>
            </a:pPr>
            <a:r>
              <a:rPr lang="en-GB" sz="5300" b="1">
                <a:solidFill>
                  <a:srgbClr val="FFFFFF"/>
                </a:solidFill>
              </a:rPr>
              <a:t>G</a:t>
            </a:r>
          </a:p>
        </p:txBody>
      </p:sp>
      <p:sp>
        <p:nvSpPr>
          <p:cNvPr id="161835" name="Rectangle 96"/>
          <p:cNvSpPr>
            <a:spLocks noChangeArrowheads="1"/>
          </p:cNvSpPr>
          <p:nvPr/>
        </p:nvSpPr>
        <p:spPr bwMode="auto">
          <a:xfrm>
            <a:off x="2522538" y="1054100"/>
            <a:ext cx="1490662" cy="105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415344" tIns="207671" rIns="415344" bIns="207671">
            <a:spAutoFit/>
          </a:bodyPr>
          <a:lstStyle/>
          <a:p>
            <a:pPr eaLnBrk="0" hangingPunct="0">
              <a:buClr>
                <a:srgbClr val="FFEA18"/>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4000" b="1" i="1">
                <a:solidFill>
                  <a:srgbClr val="FFEA18"/>
                </a:solidFill>
              </a:rPr>
              <a:t>4N</a:t>
            </a:r>
          </a:p>
        </p:txBody>
      </p:sp>
      <p:sp>
        <p:nvSpPr>
          <p:cNvPr id="161836" name="Rectangle 97"/>
          <p:cNvSpPr>
            <a:spLocks noChangeArrowheads="1"/>
          </p:cNvSpPr>
          <p:nvPr/>
        </p:nvSpPr>
        <p:spPr bwMode="auto">
          <a:xfrm>
            <a:off x="3763963" y="1038225"/>
            <a:ext cx="1685925" cy="105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415344" tIns="207671" rIns="415344" bIns="207671">
            <a:spAutoFit/>
          </a:bodyPr>
          <a:lstStyle/>
          <a:p>
            <a:pPr eaLnBrk="0" hangingPunct="0">
              <a:buClr>
                <a:srgbClr val="FFEA18"/>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4000" b="1" i="1">
                <a:solidFill>
                  <a:srgbClr val="FFEA18"/>
                </a:solidFill>
              </a:rPr>
              <a:t> 3X</a:t>
            </a:r>
          </a:p>
        </p:txBody>
      </p:sp>
      <p:grpSp>
        <p:nvGrpSpPr>
          <p:cNvPr id="161837" name="Group 98"/>
          <p:cNvGrpSpPr>
            <a:grpSpLocks/>
          </p:cNvGrpSpPr>
          <p:nvPr/>
        </p:nvGrpSpPr>
        <p:grpSpPr bwMode="auto">
          <a:xfrm>
            <a:off x="1658938" y="1631950"/>
            <a:ext cx="4059237" cy="863600"/>
            <a:chOff x="1045" y="1332"/>
            <a:chExt cx="2557" cy="544"/>
          </a:xfrm>
        </p:grpSpPr>
        <p:grpSp>
          <p:nvGrpSpPr>
            <p:cNvPr id="161847" name="Group 99"/>
            <p:cNvGrpSpPr>
              <a:grpSpLocks/>
            </p:cNvGrpSpPr>
            <p:nvPr/>
          </p:nvGrpSpPr>
          <p:grpSpPr bwMode="auto">
            <a:xfrm>
              <a:off x="1045" y="1332"/>
              <a:ext cx="2294" cy="544"/>
              <a:chOff x="1045" y="1332"/>
              <a:chExt cx="2294" cy="544"/>
            </a:xfrm>
          </p:grpSpPr>
          <p:sp>
            <p:nvSpPr>
              <p:cNvPr id="161849" name="Rectangle 100"/>
              <p:cNvSpPr>
                <a:spLocks noChangeArrowheads="1"/>
              </p:cNvSpPr>
              <p:nvPr/>
            </p:nvSpPr>
            <p:spPr bwMode="auto">
              <a:xfrm>
                <a:off x="1045" y="1337"/>
                <a:ext cx="532" cy="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415440" tIns="207720" rIns="415440" bIns="207720">
                <a:spAutoFit/>
              </a:bodyPr>
              <a:lstStyle/>
              <a:p>
                <a:pPr eaLnBrk="0" hangingPunct="0">
                  <a:buClr>
                    <a:srgbClr val="F09F32"/>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700" b="1">
                    <a:solidFill>
                      <a:srgbClr val="F09F32"/>
                    </a:solidFill>
                  </a:rPr>
                  <a:t>C</a:t>
                </a:r>
              </a:p>
            </p:txBody>
          </p:sp>
          <p:sp>
            <p:nvSpPr>
              <p:cNvPr id="161850" name="Rectangle 101"/>
              <p:cNvSpPr>
                <a:spLocks noChangeArrowheads="1"/>
              </p:cNvSpPr>
              <p:nvPr/>
            </p:nvSpPr>
            <p:spPr bwMode="auto">
              <a:xfrm>
                <a:off x="1296" y="1337"/>
                <a:ext cx="532" cy="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415440" tIns="207720" rIns="415440" bIns="207720">
                <a:spAutoFit/>
              </a:bodyPr>
              <a:lstStyle/>
              <a:p>
                <a:pPr eaLnBrk="0" hangingPunct="0">
                  <a:buClr>
                    <a:srgbClr val="FC030C"/>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700" b="1">
                    <a:solidFill>
                      <a:srgbClr val="FC030C"/>
                    </a:solidFill>
                  </a:rPr>
                  <a:t>A</a:t>
                </a:r>
              </a:p>
            </p:txBody>
          </p:sp>
          <p:sp>
            <p:nvSpPr>
              <p:cNvPr id="161851" name="Rectangle 102"/>
              <p:cNvSpPr>
                <a:spLocks noChangeArrowheads="1"/>
              </p:cNvSpPr>
              <p:nvPr/>
            </p:nvSpPr>
            <p:spPr bwMode="auto">
              <a:xfrm>
                <a:off x="1558" y="1339"/>
                <a:ext cx="527" cy="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415440" tIns="207720" rIns="415440" bIns="207720">
                <a:spAutoFit/>
              </a:bodyPr>
              <a:lstStyle/>
              <a:p>
                <a:pPr eaLnBrk="0" hangingPunct="0">
                  <a:buClr>
                    <a:srgbClr val="FC030C"/>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700" b="1">
                    <a:solidFill>
                      <a:srgbClr val="FC030C"/>
                    </a:solidFill>
                  </a:rPr>
                  <a:t>G</a:t>
                </a:r>
              </a:p>
            </p:txBody>
          </p:sp>
          <p:sp>
            <p:nvSpPr>
              <p:cNvPr id="161852" name="Rectangle 103"/>
              <p:cNvSpPr>
                <a:spLocks noChangeArrowheads="1"/>
              </p:cNvSpPr>
              <p:nvPr/>
            </p:nvSpPr>
            <p:spPr bwMode="auto">
              <a:xfrm>
                <a:off x="1809" y="1337"/>
                <a:ext cx="532" cy="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415440" tIns="207720" rIns="415440" bIns="207720">
                <a:spAutoFit/>
              </a:bodyPr>
              <a:lstStyle/>
              <a:p>
                <a:pPr eaLnBrk="0" hangingPunct="0">
                  <a:buClr>
                    <a:srgbClr val="FC030C"/>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700" b="1">
                    <a:solidFill>
                      <a:srgbClr val="FC030C"/>
                    </a:solidFill>
                  </a:rPr>
                  <a:t>M</a:t>
                </a:r>
              </a:p>
            </p:txBody>
          </p:sp>
          <p:sp>
            <p:nvSpPr>
              <p:cNvPr id="161853" name="Rectangle 104"/>
              <p:cNvSpPr>
                <a:spLocks noChangeArrowheads="1"/>
              </p:cNvSpPr>
              <p:nvPr/>
            </p:nvSpPr>
            <p:spPr bwMode="auto">
              <a:xfrm>
                <a:off x="2054" y="1332"/>
                <a:ext cx="529" cy="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415440" tIns="207720" rIns="415440" bIns="207720">
                <a:spAutoFit/>
              </a:bodyPr>
              <a:lstStyle/>
              <a:p>
                <a:pPr eaLnBrk="0" hangingPunct="0">
                  <a:buClr>
                    <a:srgbClr val="FC030C"/>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700" b="1">
                    <a:solidFill>
                      <a:srgbClr val="FC030C"/>
                    </a:solidFill>
                  </a:rPr>
                  <a:t>G</a:t>
                </a:r>
              </a:p>
            </p:txBody>
          </p:sp>
          <p:sp>
            <p:nvSpPr>
              <p:cNvPr id="161854" name="Rectangle 105"/>
              <p:cNvSpPr>
                <a:spLocks noChangeArrowheads="1"/>
              </p:cNvSpPr>
              <p:nvPr/>
            </p:nvSpPr>
            <p:spPr bwMode="auto">
              <a:xfrm>
                <a:off x="2318" y="1341"/>
                <a:ext cx="529" cy="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415440" tIns="207720" rIns="415440" bIns="207720">
                <a:spAutoFit/>
              </a:bodyPr>
              <a:lstStyle/>
              <a:p>
                <a:pPr eaLnBrk="0" hangingPunct="0">
                  <a:buClr>
                    <a:srgbClr val="08F22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700" b="1">
                    <a:solidFill>
                      <a:srgbClr val="08F220"/>
                    </a:solidFill>
                  </a:rPr>
                  <a:t>V</a:t>
                </a:r>
              </a:p>
            </p:txBody>
          </p:sp>
          <p:sp>
            <p:nvSpPr>
              <p:cNvPr id="161855" name="Rectangle 106"/>
              <p:cNvSpPr>
                <a:spLocks noChangeArrowheads="1"/>
              </p:cNvSpPr>
              <p:nvPr/>
            </p:nvSpPr>
            <p:spPr bwMode="auto">
              <a:xfrm>
                <a:off x="2558" y="1341"/>
                <a:ext cx="527" cy="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415440" tIns="207720" rIns="415440" bIns="207720">
                <a:spAutoFit/>
              </a:bodyPr>
              <a:lstStyle/>
              <a:p>
                <a:pPr eaLnBrk="0" hangingPunct="0">
                  <a:buClr>
                    <a:srgbClr val="08F22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700" b="1">
                    <a:solidFill>
                      <a:srgbClr val="08F220"/>
                    </a:solidFill>
                  </a:rPr>
                  <a:t>H</a:t>
                </a:r>
              </a:p>
            </p:txBody>
          </p:sp>
          <p:sp>
            <p:nvSpPr>
              <p:cNvPr id="161856" name="Rectangle 107"/>
              <p:cNvSpPr>
                <a:spLocks noChangeArrowheads="1"/>
              </p:cNvSpPr>
              <p:nvPr/>
            </p:nvSpPr>
            <p:spPr bwMode="auto">
              <a:xfrm>
                <a:off x="2812" y="1350"/>
                <a:ext cx="527" cy="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415440" tIns="207720" rIns="415440" bIns="207720">
                <a:spAutoFit/>
              </a:bodyPr>
              <a:lstStyle/>
              <a:p>
                <a:pPr eaLnBrk="0" hangingPunct="0">
                  <a:buClr>
                    <a:srgbClr val="08F220"/>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700" b="1">
                    <a:solidFill>
                      <a:srgbClr val="08F220"/>
                    </a:solidFill>
                  </a:rPr>
                  <a:t>L</a:t>
                </a:r>
              </a:p>
            </p:txBody>
          </p:sp>
        </p:grpSp>
        <p:sp>
          <p:nvSpPr>
            <p:cNvPr id="161848" name="Rectangle 108"/>
            <p:cNvSpPr>
              <a:spLocks noChangeArrowheads="1"/>
            </p:cNvSpPr>
            <p:nvPr/>
          </p:nvSpPr>
          <p:spPr bwMode="auto">
            <a:xfrm>
              <a:off x="3075" y="1342"/>
              <a:ext cx="527" cy="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415440" tIns="207720" rIns="415440" bIns="207720">
              <a:spAutoFit/>
            </a:bodyPr>
            <a:lstStyle/>
            <a:p>
              <a:pPr eaLnBrk="0" hangingPunct="0">
                <a:buClr>
                  <a:srgbClr val="11B0C5"/>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2700" b="1">
                  <a:solidFill>
                    <a:srgbClr val="11B0C5"/>
                  </a:solidFill>
                </a:rPr>
                <a:t>S</a:t>
              </a:r>
            </a:p>
          </p:txBody>
        </p:sp>
      </p:grpSp>
      <p:grpSp>
        <p:nvGrpSpPr>
          <p:cNvPr id="161838" name="Group 109"/>
          <p:cNvGrpSpPr>
            <a:grpSpLocks/>
          </p:cNvGrpSpPr>
          <p:nvPr/>
        </p:nvGrpSpPr>
        <p:grpSpPr bwMode="auto">
          <a:xfrm>
            <a:off x="3432175" y="234950"/>
            <a:ext cx="874713" cy="1558925"/>
            <a:chOff x="2162" y="452"/>
            <a:chExt cx="551" cy="982"/>
          </a:xfrm>
        </p:grpSpPr>
        <p:sp>
          <p:nvSpPr>
            <p:cNvPr id="161845" name="Text Box 110"/>
            <p:cNvSpPr txBox="1">
              <a:spLocks noChangeArrowheads="1"/>
            </p:cNvSpPr>
            <p:nvPr/>
          </p:nvSpPr>
          <p:spPr bwMode="auto">
            <a:xfrm>
              <a:off x="2162" y="452"/>
              <a:ext cx="551" cy="9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415440" tIns="207720" rIns="415440" bIns="20772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4625"/>
                </a:spcBef>
                <a:buClr>
                  <a:srgbClr val="FF262D"/>
                </a:buClr>
                <a:buSzPct val="100000"/>
              </a:pPr>
              <a:r>
                <a:rPr lang="en-GB" sz="7400" b="1" i="1">
                  <a:solidFill>
                    <a:srgbClr val="FF262D"/>
                  </a:solidFill>
                </a:rPr>
                <a:t>7</a:t>
              </a:r>
            </a:p>
          </p:txBody>
        </p:sp>
        <p:sp>
          <p:nvSpPr>
            <p:cNvPr id="161846" name="Line 111"/>
            <p:cNvSpPr>
              <a:spLocks noChangeShapeType="1"/>
            </p:cNvSpPr>
            <p:nvPr/>
          </p:nvSpPr>
          <p:spPr bwMode="auto">
            <a:xfrm>
              <a:off x="2291" y="719"/>
              <a:ext cx="149" cy="1"/>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246896" name="Line 112"/>
          <p:cNvSpPr>
            <a:spLocks noChangeShapeType="1"/>
          </p:cNvSpPr>
          <p:nvPr/>
        </p:nvSpPr>
        <p:spPr bwMode="auto">
          <a:xfrm>
            <a:off x="3975100" y="1060450"/>
            <a:ext cx="330200" cy="1588"/>
          </a:xfrm>
          <a:prstGeom prst="line">
            <a:avLst/>
          </a:prstGeom>
          <a:noFill/>
          <a:ln w="76320">
            <a:solidFill>
              <a:srgbClr val="FF262D"/>
            </a:solidFill>
            <a:miter lim="800000"/>
            <a:headEnd/>
            <a:tailEnd/>
          </a:ln>
          <a:effectLst>
            <a:outerShdw dist="17819" dir="2700000" algn="ctr" rotWithShape="0">
              <a:srgbClr val="808080"/>
            </a:outerShdw>
          </a:effectLst>
        </p:spPr>
        <p:txBody>
          <a:bodyPr lIns="91418" tIns="45710" rIns="91418" bIns="45710"/>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46897" name="Rectangle 113"/>
          <p:cNvSpPr>
            <a:spLocks noChangeArrowheads="1"/>
          </p:cNvSpPr>
          <p:nvPr/>
        </p:nvSpPr>
        <p:spPr bwMode="auto">
          <a:xfrm>
            <a:off x="4043363" y="1828800"/>
            <a:ext cx="1211262" cy="490538"/>
          </a:xfrm>
          <a:prstGeom prst="rect">
            <a:avLst/>
          </a:prstGeom>
          <a:noFill/>
          <a:ln w="57240">
            <a:solidFill>
              <a:srgbClr val="FDDC07"/>
            </a:solidFill>
            <a:miter lim="800000"/>
            <a:headEnd/>
            <a:tailEnd/>
          </a:ln>
          <a:effectLst>
            <a:outerShdw dist="17819"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46898" name="Rectangle 114"/>
          <p:cNvSpPr>
            <a:spLocks noChangeArrowheads="1"/>
          </p:cNvSpPr>
          <p:nvPr/>
        </p:nvSpPr>
        <p:spPr bwMode="auto">
          <a:xfrm>
            <a:off x="2382838" y="1830388"/>
            <a:ext cx="1566862" cy="490537"/>
          </a:xfrm>
          <a:prstGeom prst="rect">
            <a:avLst/>
          </a:prstGeom>
          <a:noFill/>
          <a:ln w="57240">
            <a:solidFill>
              <a:srgbClr val="FDDC07"/>
            </a:solidFill>
            <a:miter lim="800000"/>
            <a:headEnd/>
            <a:tailEnd/>
          </a:ln>
          <a:effectLst>
            <a:outerShdw dist="17819"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46899" name="Rectangle 115"/>
          <p:cNvSpPr>
            <a:spLocks noChangeArrowheads="1"/>
          </p:cNvSpPr>
          <p:nvPr/>
        </p:nvSpPr>
        <p:spPr bwMode="auto">
          <a:xfrm>
            <a:off x="-246063" y="0"/>
            <a:ext cx="10304463" cy="7772400"/>
          </a:xfrm>
          <a:prstGeom prst="rect">
            <a:avLst/>
          </a:prstGeom>
          <a:solidFill>
            <a:srgbClr val="000000">
              <a:alpha val="79999"/>
            </a:srgbClr>
          </a:solidFill>
          <a:ln w="12600">
            <a:solidFill>
              <a:srgbClr val="000000"/>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246900" name="Text Box 116"/>
          <p:cNvSpPr txBox="1">
            <a:spLocks noChangeArrowheads="1"/>
          </p:cNvSpPr>
          <p:nvPr/>
        </p:nvSpPr>
        <p:spPr bwMode="auto">
          <a:xfrm>
            <a:off x="533400" y="1371600"/>
            <a:ext cx="8982075" cy="3443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lnSpc>
                <a:spcPct val="95000"/>
              </a:lnSpc>
              <a:spcBef>
                <a:spcPts val="5500"/>
              </a:spcBef>
              <a:buClr>
                <a:srgbClr val="FC0128"/>
              </a:buClr>
              <a:buSzPct val="100000"/>
            </a:pPr>
            <a:endParaRPr lang="en-GB" sz="8800" b="1">
              <a:solidFill>
                <a:srgbClr val="FC0128"/>
              </a:solidFill>
              <a:latin typeface="Kosher-Normal" charset="0"/>
            </a:endParaRPr>
          </a:p>
          <a:p>
            <a:pPr algn="ctr">
              <a:lnSpc>
                <a:spcPct val="95000"/>
              </a:lnSpc>
              <a:spcBef>
                <a:spcPts val="5500"/>
              </a:spcBef>
              <a:buClr>
                <a:srgbClr val="FC0128"/>
              </a:buClr>
              <a:buSzPct val="100000"/>
            </a:pPr>
            <a:r>
              <a:rPr lang="en-GB" sz="8800" b="1">
                <a:solidFill>
                  <a:srgbClr val="FC0128"/>
                </a:solidFill>
                <a:latin typeface="Kosher-Normal" charset="0"/>
              </a:rPr>
              <a:t>HÃY SẴN SÀNG!</a:t>
            </a:r>
          </a:p>
        </p:txBody>
      </p:sp>
      <p:sp>
        <p:nvSpPr>
          <p:cNvPr id="246901" name="Text Box 117"/>
          <p:cNvSpPr txBox="1">
            <a:spLocks noChangeArrowheads="1"/>
          </p:cNvSpPr>
          <p:nvPr/>
        </p:nvSpPr>
        <p:spPr bwMode="auto">
          <a:xfrm>
            <a:off x="461963" y="1073150"/>
            <a:ext cx="8982075" cy="3990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lnSpc>
                <a:spcPct val="70000"/>
              </a:lnSpc>
              <a:spcBef>
                <a:spcPts val="10750"/>
              </a:spcBef>
              <a:buClr>
                <a:srgbClr val="FFFFFF"/>
              </a:buClr>
              <a:buSzPct val="100000"/>
            </a:pPr>
            <a:r>
              <a:rPr lang="en-GB" sz="17200" b="1">
                <a:solidFill>
                  <a:srgbClr val="FFFFFF"/>
                </a:solidFill>
                <a:latin typeface="Kosher-Normal" charset="0"/>
              </a:rPr>
              <a:t>CHÚA GIÊ-XU CHRIST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fill="hold" grpId="0" nodeType="afterEffect">
                                  <p:stCondLst>
                                    <p:cond delay="0"/>
                                  </p:stCondLst>
                                  <p:childTnLst>
                                    <p:set>
                                      <p:cBhvr>
                                        <p:cTn id="6" dur="1" fill="hold">
                                          <p:stCondLst>
                                            <p:cond delay="0"/>
                                          </p:stCondLst>
                                        </p:cTn>
                                        <p:tgtEl>
                                          <p:spTgt spid="246899"/>
                                        </p:tgtEl>
                                        <p:attrNameLst>
                                          <p:attrName>style.visibility</p:attrName>
                                        </p:attrNameLst>
                                      </p:cBhvr>
                                      <p:to>
                                        <p:strVal val="visible"/>
                                      </p:to>
                                    </p:set>
                                    <p:animEffect transition="in" filter="fade">
                                      <p:cBhvr>
                                        <p:cTn id="7" dur="500"/>
                                        <p:tgtEl>
                                          <p:spTgt spid="246899"/>
                                        </p:tgtEl>
                                      </p:cBhvr>
                                    </p:animEffect>
                                  </p:childTnLst>
                                </p:cTn>
                              </p:par>
                              <p:par>
                                <p:cTn id="8" presetID="10" presetClass="entr" fill="hold" nodeType="withEffect">
                                  <p:stCondLst>
                                    <p:cond delay="0"/>
                                  </p:stCondLst>
                                  <p:childTnLst>
                                    <p:set>
                                      <p:cBhvr>
                                        <p:cTn id="9" dur="1" fill="hold">
                                          <p:stCondLst>
                                            <p:cond delay="0"/>
                                          </p:stCondLst>
                                        </p:cTn>
                                        <p:tgtEl>
                                          <p:spTgt spid="246900"/>
                                        </p:tgtEl>
                                        <p:attrNameLst>
                                          <p:attrName>style.visibility</p:attrName>
                                        </p:attrNameLst>
                                      </p:cBhvr>
                                      <p:to>
                                        <p:strVal val="visible"/>
                                      </p:to>
                                    </p:set>
                                    <p:animEffect transition="in" filter="fade">
                                      <p:cBhvr>
                                        <p:cTn id="10" dur="1000"/>
                                        <p:tgtEl>
                                          <p:spTgt spid="246900"/>
                                        </p:tgtEl>
                                      </p:cBhvr>
                                    </p:animEffect>
                                  </p:childTnLst>
                                </p:cTn>
                              </p:par>
                            </p:childTnLst>
                          </p:cTn>
                        </p:par>
                        <p:par>
                          <p:cTn id="11" fill="hold" nodeType="afterGroup">
                            <p:stCondLst>
                              <p:cond delay="1000"/>
                            </p:stCondLst>
                            <p:childTnLst>
                              <p:par>
                                <p:cTn id="12" presetID="10" presetClass="entr" fill="hold" nodeType="afterEffect">
                                  <p:stCondLst>
                                    <p:cond delay="0"/>
                                  </p:stCondLst>
                                  <p:childTnLst>
                                    <p:set>
                                      <p:cBhvr>
                                        <p:cTn id="13" dur="1" fill="hold">
                                          <p:stCondLst>
                                            <p:cond delay="0"/>
                                          </p:stCondLst>
                                        </p:cTn>
                                        <p:tgtEl>
                                          <p:spTgt spid="246901"/>
                                        </p:tgtEl>
                                        <p:attrNameLst>
                                          <p:attrName>style.visibility</p:attrName>
                                        </p:attrNameLst>
                                      </p:cBhvr>
                                      <p:to>
                                        <p:strVal val="visible"/>
                                      </p:to>
                                    </p:set>
                                    <p:animEffect transition="in" filter="fade">
                                      <p:cBhvr>
                                        <p:cTn id="14" dur="2000"/>
                                        <p:tgtEl>
                                          <p:spTgt spid="24690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xit" fill="hold" nodeType="clickEffect">
                                  <p:stCondLst>
                                    <p:cond delay="0"/>
                                  </p:stCondLst>
                                  <p:childTnLst>
                                    <p:animEffect transition="out" filter="fade">
                                      <p:cBhvr>
                                        <p:cTn id="18" dur="1000"/>
                                        <p:tgtEl>
                                          <p:spTgt spid="246901"/>
                                        </p:tgtEl>
                                      </p:cBhvr>
                                    </p:animEffect>
                                    <p:set>
                                      <p:cBhvr>
                                        <p:cTn id="19" dur="1" fill="hold">
                                          <p:stCondLst>
                                            <p:cond delay="0"/>
                                          </p:stCondLst>
                                        </p:cTn>
                                        <p:tgtEl>
                                          <p:spTgt spid="24690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899"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Text Box 1"/>
          <p:cNvSpPr txBox="1">
            <a:spLocks noChangeArrowheads="1"/>
          </p:cNvSpPr>
          <p:nvPr/>
        </p:nvSpPr>
        <p:spPr bwMode="auto">
          <a:xfrm>
            <a:off x="9342438" y="6948488"/>
            <a:ext cx="665162"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375"/>
              </a:spcBef>
              <a:buClr>
                <a:srgbClr val="00AE00"/>
              </a:buClr>
              <a:buSzPct val="100000"/>
            </a:pPr>
            <a:r>
              <a:rPr lang="en-GB" sz="2200" b="1">
                <a:solidFill>
                  <a:srgbClr val="00AE00"/>
                </a:solidFill>
                <a:latin typeface="Comic Sans MS" charset="0"/>
              </a:rPr>
              <a:t> </a:t>
            </a:r>
          </a:p>
        </p:txBody>
      </p:sp>
      <p:sp>
        <p:nvSpPr>
          <p:cNvPr id="163842" name="Rectangle 2"/>
          <p:cNvSpPr>
            <a:spLocks noChangeArrowheads="1"/>
          </p:cNvSpPr>
          <p:nvPr/>
        </p:nvSpPr>
        <p:spPr bwMode="auto">
          <a:xfrm>
            <a:off x="0" y="0"/>
            <a:ext cx="10058400" cy="7772400"/>
          </a:xfrm>
          <a:prstGeom prst="rect">
            <a:avLst/>
          </a:prstGeom>
          <a:gradFill rotWithShape="0">
            <a:gsLst>
              <a:gs pos="0">
                <a:srgbClr val="000000"/>
              </a:gs>
              <a:gs pos="50000">
                <a:srgbClr val="191CD7"/>
              </a:gs>
              <a:gs pos="100000">
                <a:srgbClr val="000000"/>
              </a:gs>
            </a:gsLst>
            <a:lin ang="5400000" scaled="1"/>
          </a:gradFill>
          <a:ln w="12600">
            <a:solidFill>
              <a:srgbClr val="000000"/>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163843" name="Text Box 3"/>
          <p:cNvSpPr txBox="1">
            <a:spLocks noChangeArrowheads="1"/>
          </p:cNvSpPr>
          <p:nvPr/>
        </p:nvSpPr>
        <p:spPr bwMode="auto">
          <a:xfrm>
            <a:off x="9431338" y="6861175"/>
            <a:ext cx="184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63844" name="Rectangle 4"/>
          <p:cNvSpPr>
            <a:spLocks noChangeArrowheads="1"/>
          </p:cNvSpPr>
          <p:nvPr/>
        </p:nvSpPr>
        <p:spPr bwMode="auto">
          <a:xfrm>
            <a:off x="8731250" y="7407275"/>
            <a:ext cx="661988"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p>
            <a:pPr algn="ctr" eaLnBrk="0" hangingPunct="0">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000" b="1">
                <a:solidFill>
                  <a:srgbClr val="FFFFFF"/>
                </a:solidFill>
                <a:latin typeface="Comic Sans MS" charset="0"/>
              </a:rPr>
              <a:t>9.6.08.</a:t>
            </a:r>
          </a:p>
        </p:txBody>
      </p:sp>
      <p:sp>
        <p:nvSpPr>
          <p:cNvPr id="163845" name="Text Box 5"/>
          <p:cNvSpPr txBox="1">
            <a:spLocks noChangeArrowheads="1"/>
          </p:cNvSpPr>
          <p:nvPr/>
        </p:nvSpPr>
        <p:spPr bwMode="auto">
          <a:xfrm>
            <a:off x="865188" y="7429500"/>
            <a:ext cx="922337"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563"/>
              </a:spcBef>
              <a:buClr>
                <a:srgbClr val="FFFFFF"/>
              </a:buClr>
              <a:buSzPct val="100000"/>
            </a:pPr>
            <a:r>
              <a:rPr lang="en-GB" sz="900" b="1">
                <a:solidFill>
                  <a:srgbClr val="FFFFFF"/>
                </a:solidFill>
                <a:latin typeface="Arial" charset="0"/>
              </a:rPr>
              <a:t>©2006 TBBMI</a:t>
            </a:r>
          </a:p>
        </p:txBody>
      </p:sp>
      <p:sp>
        <p:nvSpPr>
          <p:cNvPr id="163846" name="Text Box 6"/>
          <p:cNvSpPr txBox="1">
            <a:spLocks noChangeArrowheads="1"/>
          </p:cNvSpPr>
          <p:nvPr/>
        </p:nvSpPr>
        <p:spPr bwMode="auto">
          <a:xfrm>
            <a:off x="9190038" y="7410450"/>
            <a:ext cx="3397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85</a:t>
            </a:r>
          </a:p>
        </p:txBody>
      </p:sp>
      <p:sp>
        <p:nvSpPr>
          <p:cNvPr id="163847" name="Text Box 7"/>
          <p:cNvSpPr txBox="1">
            <a:spLocks noChangeArrowheads="1"/>
          </p:cNvSpPr>
          <p:nvPr/>
        </p:nvSpPr>
        <p:spPr bwMode="auto">
          <a:xfrm>
            <a:off x="101600" y="769938"/>
            <a:ext cx="9845675" cy="5287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lnSpc>
                <a:spcPct val="125000"/>
              </a:lnSpc>
              <a:spcBef>
                <a:spcPts val="3375"/>
              </a:spcBef>
              <a:buClr>
                <a:srgbClr val="FBFBFB"/>
              </a:buClr>
              <a:buSzPct val="100000"/>
            </a:pPr>
            <a:r>
              <a:rPr lang="en-GB" sz="5300" b="1">
                <a:solidFill>
                  <a:srgbClr val="FBFBFB"/>
                </a:solidFill>
                <a:latin typeface="Comic Sans MS" charset="0"/>
              </a:rPr>
              <a:t>GIỜ CHÚNG TA </a:t>
            </a:r>
            <a:r>
              <a:rPr lang="en-GB" sz="5300" b="1">
                <a:solidFill>
                  <a:srgbClr val="FBFBFB"/>
                </a:solidFill>
                <a:latin typeface="Apple Chancery" charset="0"/>
              </a:rPr>
              <a:t>Đ</a:t>
            </a:r>
            <a:r>
              <a:rPr lang="en-GB" sz="5300" b="1">
                <a:solidFill>
                  <a:srgbClr val="FBFBFB"/>
                </a:solidFill>
                <a:latin typeface="Comic Sans MS" charset="0"/>
              </a:rPr>
              <a:t>Ã </a:t>
            </a:r>
            <a:r>
              <a:rPr lang="en-GB" sz="5300" b="1">
                <a:solidFill>
                  <a:srgbClr val="FBFBFB"/>
                </a:solidFill>
                <a:latin typeface="Apple Chancery" charset="0"/>
              </a:rPr>
              <a:t>Đ</a:t>
            </a:r>
            <a:r>
              <a:rPr lang="en-GB" sz="5300" b="1">
                <a:solidFill>
                  <a:srgbClr val="FBFBFB"/>
                </a:solidFill>
                <a:latin typeface="Comic Sans MS" charset="0"/>
              </a:rPr>
              <a:t>ẾN </a:t>
            </a:r>
            <a:r>
              <a:rPr lang="en-GB" sz="5300" b="1">
                <a:solidFill>
                  <a:srgbClr val="FBFBFB"/>
                </a:solidFill>
                <a:latin typeface="Apple Chancery" charset="0"/>
              </a:rPr>
              <a:t>Đ</a:t>
            </a:r>
            <a:r>
              <a:rPr lang="en-GB" sz="5300" b="1">
                <a:solidFill>
                  <a:srgbClr val="FBFBFB"/>
                </a:solidFill>
                <a:latin typeface="Comic Sans MS" charset="0"/>
              </a:rPr>
              <a:t>IỂM CUỐI CỦA CH</a:t>
            </a:r>
            <a:r>
              <a:rPr lang="en-GB" sz="5300" b="1">
                <a:solidFill>
                  <a:srgbClr val="FBFBFB"/>
                </a:solidFill>
                <a:latin typeface="Arial" charset="0"/>
              </a:rPr>
              <a:t>ƯƠ</a:t>
            </a:r>
            <a:r>
              <a:rPr lang="en-GB" sz="5300" b="1">
                <a:solidFill>
                  <a:srgbClr val="FBFBFB"/>
                </a:solidFill>
                <a:latin typeface="Comic Sans MS" charset="0"/>
              </a:rPr>
              <a:t>NG TRÌNH KINH THÁNH...CĂN BẢN. </a:t>
            </a:r>
            <a:r>
              <a:rPr lang="en-GB" sz="5300" b="1">
                <a:solidFill>
                  <a:srgbClr val="FFEA18"/>
                </a:solidFill>
                <a:latin typeface="Comic Sans MS" charset="0"/>
              </a:rPr>
              <a:t>VIỆC GÌ </a:t>
            </a:r>
            <a:r>
              <a:rPr lang="en-GB" sz="5300" b="1">
                <a:solidFill>
                  <a:srgbClr val="FFEA18"/>
                </a:solidFill>
                <a:latin typeface="Apple Chancery" charset="0"/>
              </a:rPr>
              <a:t>Đ</a:t>
            </a:r>
            <a:r>
              <a:rPr lang="en-GB" sz="5300" b="1">
                <a:solidFill>
                  <a:srgbClr val="FFEA18"/>
                </a:solidFill>
                <a:latin typeface="Comic Sans MS" charset="0"/>
              </a:rPr>
              <a:t>Ã XẢY RA Ở </a:t>
            </a:r>
            <a:r>
              <a:rPr lang="en-GB" sz="5300" b="1">
                <a:solidFill>
                  <a:srgbClr val="FFEA18"/>
                </a:solidFill>
                <a:latin typeface="Apple Chancery" charset="0"/>
              </a:rPr>
              <a:t>Đ</a:t>
            </a:r>
            <a:r>
              <a:rPr lang="en-GB" sz="5300" b="1">
                <a:solidFill>
                  <a:srgbClr val="FFEA18"/>
                </a:solidFill>
                <a:latin typeface="Comic Sans MS" charset="0"/>
              </a:rPr>
              <a:t>ÂY?</a:t>
            </a: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Text Box 1"/>
          <p:cNvSpPr txBox="1">
            <a:spLocks noChangeArrowheads="1"/>
          </p:cNvSpPr>
          <p:nvPr/>
        </p:nvSpPr>
        <p:spPr bwMode="auto">
          <a:xfrm>
            <a:off x="9342438" y="6948488"/>
            <a:ext cx="665162"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375"/>
              </a:spcBef>
              <a:buClr>
                <a:srgbClr val="00AE00"/>
              </a:buClr>
              <a:buSzPct val="100000"/>
            </a:pPr>
            <a:r>
              <a:rPr lang="en-GB" sz="2200" b="1">
                <a:solidFill>
                  <a:srgbClr val="00AE00"/>
                </a:solidFill>
                <a:latin typeface="Comic Sans MS" charset="0"/>
              </a:rPr>
              <a:t> </a:t>
            </a:r>
          </a:p>
        </p:txBody>
      </p:sp>
      <p:sp>
        <p:nvSpPr>
          <p:cNvPr id="165890" name="Rectangle 2"/>
          <p:cNvSpPr>
            <a:spLocks noChangeArrowheads="1"/>
          </p:cNvSpPr>
          <p:nvPr/>
        </p:nvSpPr>
        <p:spPr bwMode="auto">
          <a:xfrm>
            <a:off x="0" y="0"/>
            <a:ext cx="10058400" cy="7772400"/>
          </a:xfrm>
          <a:prstGeom prst="rect">
            <a:avLst/>
          </a:prstGeom>
          <a:gradFill rotWithShape="0">
            <a:gsLst>
              <a:gs pos="0">
                <a:srgbClr val="000000"/>
              </a:gs>
              <a:gs pos="50000">
                <a:srgbClr val="191CD7"/>
              </a:gs>
              <a:gs pos="100000">
                <a:srgbClr val="000000"/>
              </a:gs>
            </a:gsLst>
            <a:lin ang="5400000" scaled="1"/>
          </a:gradFill>
          <a:ln w="12600">
            <a:solidFill>
              <a:srgbClr val="000000"/>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pic>
        <p:nvPicPr>
          <p:cNvPr id="165891" name="Picture 3"/>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655638" y="0"/>
            <a:ext cx="2797175" cy="224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65892" name="Text Box 4"/>
          <p:cNvSpPr txBox="1">
            <a:spLocks noChangeArrowheads="1"/>
          </p:cNvSpPr>
          <p:nvPr/>
        </p:nvSpPr>
        <p:spPr bwMode="auto">
          <a:xfrm>
            <a:off x="9431338" y="6861175"/>
            <a:ext cx="184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65893" name="Rectangle 5"/>
          <p:cNvSpPr>
            <a:spLocks noChangeArrowheads="1"/>
          </p:cNvSpPr>
          <p:nvPr/>
        </p:nvSpPr>
        <p:spPr bwMode="auto">
          <a:xfrm>
            <a:off x="8731250" y="7407275"/>
            <a:ext cx="661988"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p>
            <a:pPr algn="ctr" eaLnBrk="0" hangingPunct="0">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000" b="1">
                <a:solidFill>
                  <a:srgbClr val="FFFFFF"/>
                </a:solidFill>
                <a:latin typeface="Comic Sans MS" charset="0"/>
              </a:rPr>
              <a:t>9.6.08.</a:t>
            </a:r>
          </a:p>
        </p:txBody>
      </p:sp>
      <p:sp>
        <p:nvSpPr>
          <p:cNvPr id="165894" name="Text Box 6"/>
          <p:cNvSpPr txBox="1">
            <a:spLocks noChangeArrowheads="1"/>
          </p:cNvSpPr>
          <p:nvPr/>
        </p:nvSpPr>
        <p:spPr bwMode="auto">
          <a:xfrm>
            <a:off x="865188" y="7429500"/>
            <a:ext cx="922337"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563"/>
              </a:spcBef>
              <a:buClr>
                <a:srgbClr val="FFFFFF"/>
              </a:buClr>
              <a:buSzPct val="100000"/>
            </a:pPr>
            <a:r>
              <a:rPr lang="en-GB" sz="900" b="1">
                <a:solidFill>
                  <a:srgbClr val="FFFFFF"/>
                </a:solidFill>
                <a:latin typeface="Arial" charset="0"/>
              </a:rPr>
              <a:t>©2006 TBBMI</a:t>
            </a:r>
          </a:p>
        </p:txBody>
      </p:sp>
      <p:sp>
        <p:nvSpPr>
          <p:cNvPr id="165895" name="Text Box 7"/>
          <p:cNvSpPr txBox="1">
            <a:spLocks noChangeArrowheads="1"/>
          </p:cNvSpPr>
          <p:nvPr/>
        </p:nvSpPr>
        <p:spPr bwMode="auto">
          <a:xfrm>
            <a:off x="9191625" y="7410450"/>
            <a:ext cx="3397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86</a:t>
            </a:r>
          </a:p>
        </p:txBody>
      </p:sp>
      <p:sp>
        <p:nvSpPr>
          <p:cNvPr id="165896" name="Text Box 8"/>
          <p:cNvSpPr txBox="1">
            <a:spLocks noChangeArrowheads="1"/>
          </p:cNvSpPr>
          <p:nvPr/>
        </p:nvSpPr>
        <p:spPr bwMode="auto">
          <a:xfrm>
            <a:off x="9688513" y="73628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90121" name="Rectangle 9"/>
          <p:cNvSpPr>
            <a:spLocks noChangeArrowheads="1"/>
          </p:cNvSpPr>
          <p:nvPr/>
        </p:nvSpPr>
        <p:spPr bwMode="auto">
          <a:xfrm>
            <a:off x="428625" y="3911600"/>
            <a:ext cx="4067175" cy="3175000"/>
          </a:xfrm>
          <a:prstGeom prst="rect">
            <a:avLst/>
          </a:prstGeom>
          <a:noFill/>
          <a:ln w="111240">
            <a:solidFill>
              <a:srgbClr val="FFEA18"/>
            </a:solidFill>
            <a:miter lim="800000"/>
            <a:headEnd/>
            <a:tailEnd/>
          </a:ln>
          <a:effectLst>
            <a:outerShdw dist="107933"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grpSp>
        <p:nvGrpSpPr>
          <p:cNvPr id="165898" name="Group 10"/>
          <p:cNvGrpSpPr>
            <a:grpSpLocks/>
          </p:cNvGrpSpPr>
          <p:nvPr/>
        </p:nvGrpSpPr>
        <p:grpSpPr bwMode="auto">
          <a:xfrm>
            <a:off x="3454400" y="338138"/>
            <a:ext cx="6418263" cy="1414462"/>
            <a:chOff x="2176" y="213"/>
            <a:chExt cx="4043" cy="891"/>
          </a:xfrm>
        </p:grpSpPr>
        <p:sp>
          <p:nvSpPr>
            <p:cNvPr id="165902" name="Text Box 11"/>
            <p:cNvSpPr txBox="1">
              <a:spLocks noChangeArrowheads="1"/>
            </p:cNvSpPr>
            <p:nvPr/>
          </p:nvSpPr>
          <p:spPr bwMode="auto">
            <a:xfrm>
              <a:off x="2176" y="213"/>
              <a:ext cx="4043" cy="8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2000"/>
                </a:spcBef>
                <a:buClr>
                  <a:srgbClr val="FFFFFF"/>
                </a:buClr>
                <a:buSzPct val="100000"/>
              </a:pPr>
              <a:r>
                <a:rPr lang="en-GB" sz="2800" b="1" i="1">
                  <a:solidFill>
                    <a:srgbClr val="FFFFFF"/>
                  </a:solidFill>
                  <a:latin typeface="Comic Sans MS" charset="0"/>
                </a:rPr>
                <a:t>Thánh Kinh... Căn Bản sắp kết thúc. Giờ bạn đã có trong suy nghĩ của mình…</a:t>
              </a:r>
            </a:p>
          </p:txBody>
        </p:sp>
        <p:sp>
          <p:nvSpPr>
            <p:cNvPr id="165903" name="Text Box 12"/>
            <p:cNvSpPr txBox="1">
              <a:spLocks noChangeArrowheads="1"/>
            </p:cNvSpPr>
            <p:nvPr/>
          </p:nvSpPr>
          <p:spPr bwMode="auto">
            <a:xfrm>
              <a:off x="4611" y="250"/>
              <a:ext cx="353" cy="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FFFF"/>
                </a:buClr>
                <a:buSzPct val="100000"/>
              </a:pPr>
              <a:endParaRPr lang="en-US" sz="2000" b="1">
                <a:solidFill>
                  <a:srgbClr val="FFFFFF"/>
                </a:solidFill>
                <a:latin typeface="Comic Sans MS" charset="0"/>
              </a:endParaRPr>
            </a:p>
          </p:txBody>
        </p:sp>
      </p:grpSp>
      <p:sp>
        <p:nvSpPr>
          <p:cNvPr id="90127" name="Oval 15"/>
          <p:cNvSpPr>
            <a:spLocks noChangeArrowheads="1"/>
          </p:cNvSpPr>
          <p:nvPr/>
        </p:nvSpPr>
        <p:spPr bwMode="auto">
          <a:xfrm>
            <a:off x="1214438" y="52388"/>
            <a:ext cx="1033462" cy="1065212"/>
          </a:xfrm>
          <a:prstGeom prst="ellipse">
            <a:avLst/>
          </a:prstGeom>
          <a:noFill/>
          <a:ln w="76320">
            <a:solidFill>
              <a:srgbClr val="FFEC14"/>
            </a:solidFill>
            <a:miter lim="800000"/>
            <a:headEnd/>
            <a:tailEnd/>
          </a:ln>
          <a:effectLst>
            <a:outerShdw dist="53966"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20" name="Text Box 10"/>
          <p:cNvSpPr txBox="1">
            <a:spLocks noChangeArrowheads="1"/>
          </p:cNvSpPr>
          <p:nvPr/>
        </p:nvSpPr>
        <p:spPr bwMode="auto">
          <a:xfrm>
            <a:off x="1219200" y="1828800"/>
            <a:ext cx="8839200" cy="1497013"/>
          </a:xfrm>
          <a:prstGeom prst="rect">
            <a:avLst/>
          </a:prstGeom>
          <a:noFill/>
          <a:ln>
            <a:noFill/>
          </a:ln>
          <a:effectLst>
            <a:outerShdw dist="63500" dir="3187806" algn="ctr" rotWithShape="0">
              <a:srgbClr val="040404"/>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8" tIns="45710" rIns="91418" bIns="45710">
            <a:spAutoFit/>
          </a:bodyP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spcBef>
                <a:spcPct val="50000"/>
              </a:spcBef>
              <a:buClr>
                <a:srgbClr val="000000"/>
              </a:buClr>
              <a:buSzPct val="100000"/>
              <a:buFont typeface="Times New Roman" charset="0"/>
              <a:buNone/>
            </a:pPr>
            <a:r>
              <a:rPr lang="en-US" sz="2400" b="1">
                <a:solidFill>
                  <a:srgbClr val="FFCC18"/>
                </a:solidFill>
                <a:latin typeface="Comic Sans MS" charset="0"/>
              </a:rPr>
              <a:t>                  •Một ý t</a:t>
            </a:r>
            <a:r>
              <a:rPr lang="en-US" sz="2400" b="1">
                <a:solidFill>
                  <a:srgbClr val="FFCC18"/>
                </a:solidFill>
                <a:latin typeface="Lucida Grande" charset="0"/>
              </a:rPr>
              <a:t>ư</a:t>
            </a:r>
            <a:r>
              <a:rPr lang="en-US" sz="2400" b="1">
                <a:solidFill>
                  <a:srgbClr val="FFCC18"/>
                </a:solidFill>
                <a:latin typeface="Comic Sans MS" charset="0"/>
              </a:rPr>
              <a:t>ởng gọi là </a:t>
            </a:r>
            <a:r>
              <a:rPr lang="en-US" sz="2400" b="1">
                <a:latin typeface="Comic Sans MS" charset="0"/>
              </a:rPr>
              <a:t>“Hồ S</a:t>
            </a:r>
            <a:r>
              <a:rPr lang="en-US" sz="2400" b="1">
                <a:latin typeface="Lucida Grande" charset="0"/>
              </a:rPr>
              <a:t>ơ</a:t>
            </a:r>
            <a:r>
              <a:rPr lang="en-US" sz="2400" b="1">
                <a:latin typeface="Comic Sans MS" charset="0"/>
              </a:rPr>
              <a:t> Kinh Thánh”</a:t>
            </a:r>
          </a:p>
          <a:p>
            <a:pPr>
              <a:lnSpc>
                <a:spcPct val="93000"/>
              </a:lnSpc>
              <a:spcBef>
                <a:spcPct val="50000"/>
              </a:spcBef>
              <a:buClr>
                <a:srgbClr val="000000"/>
              </a:buClr>
              <a:buSzPct val="100000"/>
              <a:buFont typeface="Times New Roman" charset="0"/>
              <a:buNone/>
            </a:pPr>
            <a:endParaRPr lang="en-US" sz="2400" b="1">
              <a:solidFill>
                <a:srgbClr val="FFCC18"/>
              </a:solidFill>
              <a:latin typeface="Comic Sans MS" charset="0"/>
            </a:endParaRPr>
          </a:p>
          <a:p>
            <a:pPr>
              <a:lnSpc>
                <a:spcPct val="93000"/>
              </a:lnSpc>
              <a:spcBef>
                <a:spcPct val="50000"/>
              </a:spcBef>
              <a:buClr>
                <a:srgbClr val="000000"/>
              </a:buClr>
              <a:buSzPct val="100000"/>
              <a:buFont typeface="Times New Roman" charset="0"/>
              <a:buNone/>
            </a:pPr>
            <a:endParaRPr lang="en-US" sz="2400" b="1">
              <a:solidFill>
                <a:srgbClr val="FFCC18"/>
              </a:solidFill>
              <a:latin typeface="Comic Sans MS" charset="0"/>
            </a:endParaRPr>
          </a:p>
        </p:txBody>
      </p:sp>
      <p:pic>
        <p:nvPicPr>
          <p:cNvPr id="165901"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057650"/>
            <a:ext cx="3962400" cy="297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90127"/>
                                        </p:tgtEl>
                                        <p:attrNameLst>
                                          <p:attrName>style.visibility</p:attrName>
                                        </p:attrNameLst>
                                      </p:cBhvr>
                                      <p:to>
                                        <p:strVal val="visible"/>
                                      </p:to>
                                    </p:set>
                                    <p:anim calcmode="lin" valueType="num">
                                      <p:cBhvr>
                                        <p:cTn id="7" dur="500" fill="hold"/>
                                        <p:tgtEl>
                                          <p:spTgt spid="90127"/>
                                        </p:tgtEl>
                                        <p:attrNameLst>
                                          <p:attrName>ppt_w</p:attrName>
                                        </p:attrNameLst>
                                      </p:cBhvr>
                                      <p:tavLst>
                                        <p:tav tm="100000">
                                          <p:val>
                                            <p:strVal val="(6*min(ma#ppt_x(#ppt_w*#ppt_h,.3),1)-7.4)/-.7*#ppt_w"/>
                                          </p:val>
                                        </p:tav>
                                        <p:tav tm="100000">
                                          <p:val>
                                            <p:strVal val="#ppt_w"/>
                                          </p:val>
                                        </p:tav>
                                      </p:tavLst>
                                    </p:anim>
                                    <p:anim calcmode="lin" valueType="num">
                                      <p:cBhvr>
                                        <p:cTn id="8" dur="500" fill="hold"/>
                                        <p:tgtEl>
                                          <p:spTgt spid="90127"/>
                                        </p:tgtEl>
                                        <p:attrNameLst>
                                          <p:attrName>ppt_h</p:attrName>
                                        </p:attrNameLst>
                                      </p:cBhvr>
                                      <p:tavLst>
                                        <p:tav tm="100000">
                                          <p:val>
                                            <p:strVal val="(6*min(ma#ppt_x(#ppt_w*#ppt_h,.3),1)-7.4)/-.7*#ppt_h"/>
                                          </p:val>
                                        </p:tav>
                                        <p:tav tm="100000">
                                          <p:val>
                                            <p:strVal val="#ppt_h"/>
                                          </p:val>
                                        </p:tav>
                                      </p:tavLst>
                                    </p:anim>
                                    <p:anim calcmode="lin" valueType="num">
                                      <p:cBhvr>
                                        <p:cTn id="9" dur="500" fill="hold"/>
                                        <p:tgtEl>
                                          <p:spTgt spid="90127"/>
                                        </p:tgtEl>
                                        <p:attrNameLst>
                                          <p:attrName>ppt_x</p:attrName>
                                        </p:attrNameLst>
                                      </p:cBhvr>
                                      <p:tavLst>
                                        <p:tav tm="100000">
                                          <p:val>
                                            <p:fltVal val="0.5"/>
                                          </p:val>
                                        </p:tav>
                                        <p:tav tm="100000">
                                          <p:val>
                                            <p:strVal val="#ppt_x"/>
                                          </p:val>
                                        </p:tav>
                                      </p:tavLst>
                                    </p:anim>
                                    <p:anim calcmode="lin" valueType="num">
                                      <p:cBhvr>
                                        <p:cTn id="10" dur="500" fill="hold"/>
                                        <p:tgtEl>
                                          <p:spTgt spid="90127"/>
                                        </p:tgtEl>
                                        <p:attrNameLst>
                                          <p:attrName>ppt_y</p:attrName>
                                        </p:attrNameLst>
                                      </p:cBhvr>
                                      <p:tavLst>
                                        <p:tav tm="100000">
                                          <p:val>
                                            <p:strVal val="1+(6*min(ma#ppt_x(#ppt_w*#ppt_h,.3),1)-7.4)/-.7*#ppt_h/2"/>
                                          </p:val>
                                        </p:tav>
                                        <p:tav tm="100000">
                                          <p:val>
                                            <p:strVal val="#ppt_y"/>
                                          </p:val>
                                        </p:tav>
                                      </p:tavLst>
                                    </p:anim>
                                  </p:childTnLst>
                                </p:cTn>
                              </p:par>
                            </p:childTnLst>
                          </p:cTn>
                        </p:par>
                        <p:par>
                          <p:cTn id="11" fill="hold" nodeType="afterGroup">
                            <p:stCondLst>
                              <p:cond delay="500"/>
                            </p:stCondLst>
                            <p:childTnLst>
                              <p:par>
                                <p:cTn id="12" presetID="4" presetClass="entr" presetSubtype="32"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box(out)">
                                      <p:cBhvr>
                                        <p:cTn id="14" dur="500"/>
                                        <p:tgtEl>
                                          <p:spTgt spid="20">
                                            <p:txEl>
                                              <p:pRg st="0" end="0"/>
                                            </p:txEl>
                                          </p:spTgt>
                                        </p:tgtEl>
                                      </p:cBhvr>
                                    </p:animEffect>
                                  </p:childTnLst>
                                </p:cTn>
                              </p:par>
                            </p:childTnLst>
                          </p:cTn>
                        </p:par>
                        <p:par>
                          <p:cTn id="15" fill="hold" nodeType="afterGroup">
                            <p:stCondLst>
                              <p:cond delay="1000"/>
                            </p:stCondLst>
                            <p:childTnLst>
                              <p:par>
                                <p:cTn id="16" presetID="23" presetClass="entr" presetSubtype="272" fill="hold" grpId="0" nodeType="afterEffect">
                                  <p:stCondLst>
                                    <p:cond delay="0"/>
                                  </p:stCondLst>
                                  <p:childTnLst>
                                    <p:set>
                                      <p:cBhvr>
                                        <p:cTn id="17" dur="1" fill="hold">
                                          <p:stCondLst>
                                            <p:cond delay="0"/>
                                          </p:stCondLst>
                                        </p:cTn>
                                        <p:tgtEl>
                                          <p:spTgt spid="90121"/>
                                        </p:tgtEl>
                                        <p:attrNameLst>
                                          <p:attrName>style.visibility</p:attrName>
                                        </p:attrNameLst>
                                      </p:cBhvr>
                                      <p:to>
                                        <p:strVal val="visible"/>
                                      </p:to>
                                    </p:set>
                                    <p:anim calcmode="lin" valueType="num">
                                      <p:cBhvr>
                                        <p:cTn id="18" dur="500" fill="hold"/>
                                        <p:tgtEl>
                                          <p:spTgt spid="90121"/>
                                        </p:tgtEl>
                                        <p:attrNameLst>
                                          <p:attrName>ppt_w</p:attrName>
                                        </p:attrNameLst>
                                      </p:cBhvr>
                                      <p:tavLst>
                                        <p:tav tm="100000">
                                          <p:val>
                                            <p:strVal val="2/3*#ppt_w"/>
                                          </p:val>
                                        </p:tav>
                                        <p:tav tm="100000">
                                          <p:val>
                                            <p:strVal val="#ppt_w"/>
                                          </p:val>
                                        </p:tav>
                                      </p:tavLst>
                                    </p:anim>
                                    <p:anim calcmode="lin" valueType="num">
                                      <p:cBhvr>
                                        <p:cTn id="19" dur="500" fill="hold"/>
                                        <p:tgtEl>
                                          <p:spTgt spid="90121"/>
                                        </p:tgtEl>
                                        <p:attrNameLst>
                                          <p:attrName>ppt_h</p:attrName>
                                        </p:attrNameLst>
                                      </p:cBhvr>
                                      <p:tavLst>
                                        <p:tav tm="10000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1" grpId="0" animBg="1"/>
      <p:bldP spid="90127" grpId="0" animBg="1"/>
      <p:bldP spid="20" grpId="0" build="p" autoUpdateAnimBg="0" advAuto="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Text Box 2"/>
          <p:cNvSpPr txBox="1">
            <a:spLocks noChangeArrowheads="1"/>
          </p:cNvSpPr>
          <p:nvPr/>
        </p:nvSpPr>
        <p:spPr bwMode="auto">
          <a:xfrm>
            <a:off x="9342438" y="6948488"/>
            <a:ext cx="665162"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375"/>
              </a:spcBef>
              <a:buClr>
                <a:srgbClr val="00AE00"/>
              </a:buClr>
              <a:buSzPct val="100000"/>
            </a:pPr>
            <a:r>
              <a:rPr lang="en-GB" sz="2200" b="1">
                <a:solidFill>
                  <a:srgbClr val="00AE00"/>
                </a:solidFill>
                <a:latin typeface="Comic Sans MS" charset="0"/>
              </a:rPr>
              <a:t> </a:t>
            </a:r>
          </a:p>
        </p:txBody>
      </p:sp>
      <p:sp>
        <p:nvSpPr>
          <p:cNvPr id="167938" name="Rectangle 3"/>
          <p:cNvSpPr>
            <a:spLocks noChangeArrowheads="1"/>
          </p:cNvSpPr>
          <p:nvPr/>
        </p:nvSpPr>
        <p:spPr bwMode="auto">
          <a:xfrm>
            <a:off x="0" y="-1588"/>
            <a:ext cx="10058400" cy="7772401"/>
          </a:xfrm>
          <a:prstGeom prst="rect">
            <a:avLst/>
          </a:prstGeom>
          <a:gradFill rotWithShape="0">
            <a:gsLst>
              <a:gs pos="0">
                <a:srgbClr val="000000"/>
              </a:gs>
              <a:gs pos="50000">
                <a:srgbClr val="191CD7"/>
              </a:gs>
              <a:gs pos="100000">
                <a:srgbClr val="000000"/>
              </a:gs>
            </a:gsLst>
            <a:lin ang="5400000" scaled="1"/>
          </a:gradFill>
          <a:ln w="12600">
            <a:solidFill>
              <a:srgbClr val="000000"/>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pic>
        <p:nvPicPr>
          <p:cNvPr id="167939" name="Picture 4"/>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655638" y="0"/>
            <a:ext cx="2797175" cy="224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67940" name="Text Box 5"/>
          <p:cNvSpPr txBox="1">
            <a:spLocks noChangeArrowheads="1"/>
          </p:cNvSpPr>
          <p:nvPr/>
        </p:nvSpPr>
        <p:spPr bwMode="auto">
          <a:xfrm>
            <a:off x="9431338" y="6861175"/>
            <a:ext cx="184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67941" name="Rectangle 6"/>
          <p:cNvSpPr>
            <a:spLocks noChangeArrowheads="1"/>
          </p:cNvSpPr>
          <p:nvPr/>
        </p:nvSpPr>
        <p:spPr bwMode="auto">
          <a:xfrm>
            <a:off x="8731250" y="7407275"/>
            <a:ext cx="661988"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p>
            <a:pPr algn="ctr" eaLnBrk="0" hangingPunct="0">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000" b="1">
                <a:solidFill>
                  <a:srgbClr val="FFFFFF"/>
                </a:solidFill>
                <a:latin typeface="Comic Sans MS" charset="0"/>
              </a:rPr>
              <a:t>9.6.08.</a:t>
            </a:r>
          </a:p>
        </p:txBody>
      </p:sp>
      <p:sp>
        <p:nvSpPr>
          <p:cNvPr id="167942" name="Text Box 7"/>
          <p:cNvSpPr txBox="1">
            <a:spLocks noChangeArrowheads="1"/>
          </p:cNvSpPr>
          <p:nvPr/>
        </p:nvSpPr>
        <p:spPr bwMode="auto">
          <a:xfrm>
            <a:off x="865188" y="7429500"/>
            <a:ext cx="922337"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563"/>
              </a:spcBef>
              <a:buClr>
                <a:srgbClr val="FFFFFF"/>
              </a:buClr>
              <a:buSzPct val="100000"/>
            </a:pPr>
            <a:r>
              <a:rPr lang="en-GB" sz="900" b="1">
                <a:solidFill>
                  <a:srgbClr val="FFFFFF"/>
                </a:solidFill>
                <a:latin typeface="Arial" charset="0"/>
              </a:rPr>
              <a:t>©2006 TBBMI</a:t>
            </a:r>
          </a:p>
        </p:txBody>
      </p:sp>
      <p:sp>
        <p:nvSpPr>
          <p:cNvPr id="167943" name="Text Box 8"/>
          <p:cNvSpPr txBox="1">
            <a:spLocks noChangeArrowheads="1"/>
          </p:cNvSpPr>
          <p:nvPr/>
        </p:nvSpPr>
        <p:spPr bwMode="auto">
          <a:xfrm>
            <a:off x="9191625" y="7410450"/>
            <a:ext cx="3397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87</a:t>
            </a:r>
          </a:p>
        </p:txBody>
      </p:sp>
      <p:sp>
        <p:nvSpPr>
          <p:cNvPr id="167944" name="Text Box 9"/>
          <p:cNvSpPr txBox="1">
            <a:spLocks noChangeArrowheads="1"/>
          </p:cNvSpPr>
          <p:nvPr/>
        </p:nvSpPr>
        <p:spPr bwMode="auto">
          <a:xfrm>
            <a:off x="9688513" y="73628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67945" name="Text Box 14"/>
          <p:cNvSpPr txBox="1">
            <a:spLocks noChangeArrowheads="1"/>
          </p:cNvSpPr>
          <p:nvPr/>
        </p:nvSpPr>
        <p:spPr bwMode="auto">
          <a:xfrm>
            <a:off x="3378200" y="1849438"/>
            <a:ext cx="6985000"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688"/>
              </a:spcBef>
              <a:buClr>
                <a:srgbClr val="FFEA18"/>
              </a:buClr>
              <a:buSzPct val="100000"/>
            </a:pPr>
            <a:r>
              <a:rPr lang="en-GB" sz="2400" b="1">
                <a:solidFill>
                  <a:srgbClr val="6600FF"/>
                </a:solidFill>
                <a:latin typeface="Comic Sans MS" charset="0"/>
              </a:rPr>
              <a:t>•Một ý t</a:t>
            </a:r>
            <a:r>
              <a:rPr lang="en-GB" sz="2400" b="1">
                <a:solidFill>
                  <a:srgbClr val="6600FF"/>
                </a:solidFill>
                <a:latin typeface="Arial" charset="0"/>
              </a:rPr>
              <a:t>ư</a:t>
            </a:r>
            <a:r>
              <a:rPr lang="en-GB" sz="2400" b="1">
                <a:solidFill>
                  <a:srgbClr val="6600FF"/>
                </a:solidFill>
                <a:latin typeface="Comic Sans MS" charset="0"/>
              </a:rPr>
              <a:t>ởng gọi là </a:t>
            </a:r>
            <a:r>
              <a:rPr lang="ja-JP" altLang="en-GB" sz="2400" b="1">
                <a:solidFill>
                  <a:srgbClr val="6600FF"/>
                </a:solidFill>
                <a:latin typeface="Comic Sans MS" charset="0"/>
              </a:rPr>
              <a:t>“</a:t>
            </a:r>
            <a:r>
              <a:rPr lang="en-GB" altLang="ja-JP" sz="2400" b="1" i="1" u="sng">
                <a:solidFill>
                  <a:srgbClr val="6600FF"/>
                </a:solidFill>
                <a:latin typeface="Comic Sans MS" charset="0"/>
              </a:rPr>
              <a:t>Hồ s</a:t>
            </a:r>
            <a:r>
              <a:rPr lang="en-GB" altLang="ja-JP" sz="2400" b="1" i="1" u="sng">
                <a:solidFill>
                  <a:srgbClr val="6600FF"/>
                </a:solidFill>
                <a:latin typeface="Arial" charset="0"/>
              </a:rPr>
              <a:t>ơ</a:t>
            </a:r>
            <a:r>
              <a:rPr lang="en-GB" altLang="ja-JP" sz="2400" b="1" i="1" u="sng">
                <a:solidFill>
                  <a:srgbClr val="6600FF"/>
                </a:solidFill>
                <a:latin typeface="Comic Sans MS" charset="0"/>
              </a:rPr>
              <a:t> Kinh thánh</a:t>
            </a:r>
            <a:endParaRPr lang="en-GB" sz="2400" b="1" i="1" u="sng">
              <a:solidFill>
                <a:srgbClr val="6600FF"/>
              </a:solidFill>
              <a:latin typeface="Comic Sans MS" charset="0"/>
            </a:endParaRPr>
          </a:p>
        </p:txBody>
      </p:sp>
      <p:sp>
        <p:nvSpPr>
          <p:cNvPr id="248848" name="Oval 16"/>
          <p:cNvSpPr>
            <a:spLocks noChangeArrowheads="1"/>
          </p:cNvSpPr>
          <p:nvPr/>
        </p:nvSpPr>
        <p:spPr bwMode="auto">
          <a:xfrm>
            <a:off x="1214438" y="52388"/>
            <a:ext cx="1033462" cy="1065212"/>
          </a:xfrm>
          <a:prstGeom prst="ellipse">
            <a:avLst/>
          </a:prstGeom>
          <a:noFill/>
          <a:ln w="76320">
            <a:solidFill>
              <a:srgbClr val="FFEC14"/>
            </a:solidFill>
            <a:miter lim="800000"/>
            <a:headEnd/>
            <a:tailEnd/>
          </a:ln>
          <a:effectLst>
            <a:outerShdw dist="53966"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67947" name="Text Box 20"/>
          <p:cNvSpPr txBox="1">
            <a:spLocks noChangeArrowheads="1"/>
          </p:cNvSpPr>
          <p:nvPr/>
        </p:nvSpPr>
        <p:spPr bwMode="auto">
          <a:xfrm>
            <a:off x="149225" y="2438400"/>
            <a:ext cx="9985375"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688"/>
              </a:spcBef>
              <a:buClr>
                <a:srgbClr val="FFEA18"/>
              </a:buClr>
              <a:buSzPct val="100000"/>
            </a:pPr>
            <a:r>
              <a:rPr lang="en-GB" sz="2600" b="1">
                <a:solidFill>
                  <a:srgbClr val="FFEA18"/>
                </a:solidFill>
                <a:latin typeface="Comic Sans MS" charset="0"/>
              </a:rPr>
              <a:t>•</a:t>
            </a:r>
            <a:r>
              <a:rPr lang="en-US" sz="2600" b="1">
                <a:solidFill>
                  <a:srgbClr val="1EAFCC"/>
                </a:solidFill>
                <a:latin typeface="Comic Sans MS" charset="0"/>
              </a:rPr>
              <a:t> </a:t>
            </a:r>
            <a:r>
              <a:rPr lang="en-US" sz="2600" b="1">
                <a:solidFill>
                  <a:srgbClr val="F9F967"/>
                </a:solidFill>
                <a:latin typeface="Comic Sans MS" charset="0"/>
              </a:rPr>
              <a:t>Chìa Khóa Tâm Trí </a:t>
            </a:r>
            <a:r>
              <a:rPr lang="en-US" sz="2600" b="1">
                <a:solidFill>
                  <a:srgbClr val="F9F967"/>
                </a:solidFill>
                <a:latin typeface="Lucida Grande" charset="0"/>
              </a:rPr>
              <a:t>đ</a:t>
            </a:r>
            <a:r>
              <a:rPr lang="en-US" sz="2600" b="1">
                <a:solidFill>
                  <a:srgbClr val="F9F967"/>
                </a:solidFill>
                <a:latin typeface="Comic Sans MS" charset="0"/>
              </a:rPr>
              <a:t>ể mở </a:t>
            </a:r>
            <a:r>
              <a:rPr lang="en-US" sz="2600" b="1">
                <a:solidFill>
                  <a:srgbClr val="FFFF00"/>
                </a:solidFill>
                <a:latin typeface="Comic Sans MS" charset="0"/>
              </a:rPr>
              <a:t>“Hồ S</a:t>
            </a:r>
            <a:r>
              <a:rPr lang="en-US" sz="2600" b="1">
                <a:solidFill>
                  <a:srgbClr val="FFFF00"/>
                </a:solidFill>
                <a:latin typeface="Lucida Grande" charset="0"/>
              </a:rPr>
              <a:t>ơ</a:t>
            </a:r>
            <a:r>
              <a:rPr lang="en-US" sz="2600" b="1">
                <a:solidFill>
                  <a:srgbClr val="FFFF00"/>
                </a:solidFill>
                <a:latin typeface="Comic Sans MS" charset="0"/>
              </a:rPr>
              <a:t> Kinh Thánh”… </a:t>
            </a:r>
            <a:r>
              <a:rPr lang="en-US" sz="2600" b="1" i="1">
                <a:latin typeface="Comic Sans MS" charset="0"/>
              </a:rPr>
              <a:t>S 7 Y G</a:t>
            </a:r>
            <a:endParaRPr lang="en-GB" sz="2600" b="1" i="1" u="sng">
              <a:latin typeface="Comic Sans MS" charset="0"/>
            </a:endParaRPr>
          </a:p>
        </p:txBody>
      </p:sp>
      <p:grpSp>
        <p:nvGrpSpPr>
          <p:cNvPr id="167948" name="Group 10"/>
          <p:cNvGrpSpPr>
            <a:grpSpLocks/>
          </p:cNvGrpSpPr>
          <p:nvPr/>
        </p:nvGrpSpPr>
        <p:grpSpPr bwMode="auto">
          <a:xfrm>
            <a:off x="3454400" y="338138"/>
            <a:ext cx="6418263" cy="1414462"/>
            <a:chOff x="2176" y="213"/>
            <a:chExt cx="4043" cy="891"/>
          </a:xfrm>
        </p:grpSpPr>
        <p:sp>
          <p:nvSpPr>
            <p:cNvPr id="167952" name="Text Box 11"/>
            <p:cNvSpPr txBox="1">
              <a:spLocks noChangeArrowheads="1"/>
            </p:cNvSpPr>
            <p:nvPr/>
          </p:nvSpPr>
          <p:spPr bwMode="auto">
            <a:xfrm>
              <a:off x="2176" y="213"/>
              <a:ext cx="4043" cy="8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2000"/>
                </a:spcBef>
                <a:buClr>
                  <a:srgbClr val="FFFFFF"/>
                </a:buClr>
                <a:buSzPct val="100000"/>
              </a:pPr>
              <a:r>
                <a:rPr lang="en-GB" sz="2800" b="1" i="1">
                  <a:solidFill>
                    <a:srgbClr val="FFFFFF"/>
                  </a:solidFill>
                  <a:latin typeface="Comic Sans MS" charset="0"/>
                </a:rPr>
                <a:t>Thánh Kinh... Căn Bản sắp kết thúc. Giờ bạn đã có trong suy nghĩ của mình…</a:t>
              </a:r>
            </a:p>
          </p:txBody>
        </p:sp>
        <p:sp>
          <p:nvSpPr>
            <p:cNvPr id="167953" name="Text Box 12"/>
            <p:cNvSpPr txBox="1">
              <a:spLocks noChangeArrowheads="1"/>
            </p:cNvSpPr>
            <p:nvPr/>
          </p:nvSpPr>
          <p:spPr bwMode="auto">
            <a:xfrm>
              <a:off x="4611" y="250"/>
              <a:ext cx="353" cy="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FFFF"/>
                </a:buClr>
                <a:buSzPct val="100000"/>
              </a:pPr>
              <a:endParaRPr lang="en-US" sz="2000" b="1">
                <a:solidFill>
                  <a:srgbClr val="FFFFFF"/>
                </a:solidFill>
                <a:latin typeface="Comic Sans MS" charset="0"/>
              </a:endParaRPr>
            </a:p>
          </p:txBody>
        </p:sp>
      </p:grpSp>
      <p:pic>
        <p:nvPicPr>
          <p:cNvPr id="167949"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886200"/>
            <a:ext cx="3962400" cy="297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Rectangle 21"/>
          <p:cNvSpPr>
            <a:spLocks noChangeArrowheads="1"/>
          </p:cNvSpPr>
          <p:nvPr/>
        </p:nvSpPr>
        <p:spPr bwMode="auto">
          <a:xfrm>
            <a:off x="2819400" y="4400550"/>
            <a:ext cx="4038600" cy="2971800"/>
          </a:xfrm>
          <a:prstGeom prst="rect">
            <a:avLst/>
          </a:prstGeom>
          <a:noFill/>
          <a:ln w="111240">
            <a:solidFill>
              <a:srgbClr val="FFEA18"/>
            </a:solidFill>
            <a:miter lim="800000"/>
            <a:headEnd/>
            <a:tailEnd/>
          </a:ln>
          <a:effectLst>
            <a:outerShdw dist="107933"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pic>
        <p:nvPicPr>
          <p:cNvPr id="167951" name="Picture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4476750"/>
            <a:ext cx="3886200" cy="291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248848"/>
                                        </p:tgtEl>
                                        <p:attrNameLst>
                                          <p:attrName>style.visibility</p:attrName>
                                        </p:attrNameLst>
                                      </p:cBhvr>
                                      <p:to>
                                        <p:strVal val="visible"/>
                                      </p:to>
                                    </p:set>
                                    <p:anim calcmode="lin" valueType="num">
                                      <p:cBhvr>
                                        <p:cTn id="7" dur="500" fill="hold"/>
                                        <p:tgtEl>
                                          <p:spTgt spid="248848"/>
                                        </p:tgtEl>
                                        <p:attrNameLst>
                                          <p:attrName>ppt_w</p:attrName>
                                        </p:attrNameLst>
                                      </p:cBhvr>
                                      <p:tavLst>
                                        <p:tav tm="100000">
                                          <p:val>
                                            <p:strVal val="(6*min(ma#ppt_x(#ppt_w*#ppt_h,.3),1)-7.4)/-.7*#ppt_w"/>
                                          </p:val>
                                        </p:tav>
                                        <p:tav tm="100000">
                                          <p:val>
                                            <p:strVal val="#ppt_w"/>
                                          </p:val>
                                        </p:tav>
                                      </p:tavLst>
                                    </p:anim>
                                    <p:anim calcmode="lin" valueType="num">
                                      <p:cBhvr>
                                        <p:cTn id="8" dur="500" fill="hold"/>
                                        <p:tgtEl>
                                          <p:spTgt spid="248848"/>
                                        </p:tgtEl>
                                        <p:attrNameLst>
                                          <p:attrName>ppt_h</p:attrName>
                                        </p:attrNameLst>
                                      </p:cBhvr>
                                      <p:tavLst>
                                        <p:tav tm="100000">
                                          <p:val>
                                            <p:strVal val="(6*min(ma#ppt_x(#ppt_w*#ppt_h,.3),1)-7.4)/-.7*#ppt_h"/>
                                          </p:val>
                                        </p:tav>
                                        <p:tav tm="100000">
                                          <p:val>
                                            <p:strVal val="#ppt_h"/>
                                          </p:val>
                                        </p:tav>
                                      </p:tavLst>
                                    </p:anim>
                                    <p:anim calcmode="lin" valueType="num">
                                      <p:cBhvr>
                                        <p:cTn id="9" dur="500" fill="hold"/>
                                        <p:tgtEl>
                                          <p:spTgt spid="248848"/>
                                        </p:tgtEl>
                                        <p:attrNameLst>
                                          <p:attrName>ppt_x</p:attrName>
                                        </p:attrNameLst>
                                      </p:cBhvr>
                                      <p:tavLst>
                                        <p:tav tm="100000">
                                          <p:val>
                                            <p:fltVal val="0.5"/>
                                          </p:val>
                                        </p:tav>
                                        <p:tav tm="100000">
                                          <p:val>
                                            <p:strVal val="#ppt_x"/>
                                          </p:val>
                                        </p:tav>
                                      </p:tavLst>
                                    </p:anim>
                                    <p:anim calcmode="lin" valueType="num">
                                      <p:cBhvr>
                                        <p:cTn id="10" dur="500" fill="hold"/>
                                        <p:tgtEl>
                                          <p:spTgt spid="248848"/>
                                        </p:tgtEl>
                                        <p:attrNameLst>
                                          <p:attrName>ppt_y</p:attrName>
                                        </p:attrNameLst>
                                      </p:cBhvr>
                                      <p:tavLst>
                                        <p:tav tm="100000">
                                          <p:val>
                                            <p:strVal val="1+(6*min(ma#ppt_x(#ppt_w*#ppt_h,.3),1)-7.4)/-.7*#ppt_h/2"/>
                                          </p:val>
                                        </p:tav>
                                        <p:tav tm="100000">
                                          <p:val>
                                            <p:strVal val="#ppt_y"/>
                                          </p:val>
                                        </p:tav>
                                      </p:tavLst>
                                    </p:anim>
                                  </p:childTnLst>
                                </p:cTn>
                              </p:par>
                            </p:childTnLst>
                          </p:cTn>
                        </p:par>
                        <p:par>
                          <p:cTn id="11" fill="hold" nodeType="afterGroup">
                            <p:stCondLst>
                              <p:cond delay="500"/>
                            </p:stCondLst>
                            <p:childTnLst>
                              <p:par>
                                <p:cTn id="12" presetID="23" presetClass="entr" presetSubtype="272" fill="hold" grpId="0" nodeType="afterEffect">
                                  <p:stCondLst>
                                    <p:cond delay="0"/>
                                  </p:stCondLst>
                                  <p:childTnLst>
                                    <p:set>
                                      <p:cBhvr>
                                        <p:cTn id="13" dur="1" fill="hold">
                                          <p:stCondLst>
                                            <p:cond delay="0"/>
                                          </p:stCondLst>
                                        </p:cTn>
                                        <p:tgtEl>
                                          <p:spTgt spid="40"/>
                                        </p:tgtEl>
                                        <p:attrNameLst>
                                          <p:attrName>style.visibility</p:attrName>
                                        </p:attrNameLst>
                                      </p:cBhvr>
                                      <p:to>
                                        <p:strVal val="visible"/>
                                      </p:to>
                                    </p:set>
                                    <p:anim calcmode="lin" valueType="num">
                                      <p:cBhvr>
                                        <p:cTn id="14" dur="500" fill="hold"/>
                                        <p:tgtEl>
                                          <p:spTgt spid="40"/>
                                        </p:tgtEl>
                                        <p:attrNameLst>
                                          <p:attrName>ppt_w</p:attrName>
                                        </p:attrNameLst>
                                      </p:cBhvr>
                                      <p:tavLst>
                                        <p:tav tm="100000">
                                          <p:val>
                                            <p:strVal val="2/3*#ppt_w"/>
                                          </p:val>
                                        </p:tav>
                                        <p:tav tm="100000">
                                          <p:val>
                                            <p:strVal val="#ppt_w"/>
                                          </p:val>
                                        </p:tav>
                                      </p:tavLst>
                                    </p:anim>
                                    <p:anim calcmode="lin" valueType="num">
                                      <p:cBhvr>
                                        <p:cTn id="15" dur="500" fill="hold"/>
                                        <p:tgtEl>
                                          <p:spTgt spid="40"/>
                                        </p:tgtEl>
                                        <p:attrNameLst>
                                          <p:attrName>ppt_h</p:attrName>
                                        </p:attrNameLst>
                                      </p:cBhvr>
                                      <p:tavLst>
                                        <p:tav tm="10000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48" grpId="0" animBg="1"/>
      <p:bldP spid="40"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Text Box 2"/>
          <p:cNvSpPr txBox="1">
            <a:spLocks noChangeArrowheads="1"/>
          </p:cNvSpPr>
          <p:nvPr/>
        </p:nvSpPr>
        <p:spPr bwMode="auto">
          <a:xfrm>
            <a:off x="9342438" y="6948488"/>
            <a:ext cx="665162"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375"/>
              </a:spcBef>
              <a:buClr>
                <a:srgbClr val="00AE00"/>
              </a:buClr>
              <a:buSzPct val="100000"/>
            </a:pPr>
            <a:r>
              <a:rPr lang="en-GB" sz="2200" b="1">
                <a:solidFill>
                  <a:srgbClr val="00AE00"/>
                </a:solidFill>
                <a:latin typeface="Comic Sans MS" charset="0"/>
              </a:rPr>
              <a:t> </a:t>
            </a:r>
          </a:p>
        </p:txBody>
      </p:sp>
      <p:sp>
        <p:nvSpPr>
          <p:cNvPr id="169986" name="Rectangle 3"/>
          <p:cNvSpPr>
            <a:spLocks noChangeArrowheads="1"/>
          </p:cNvSpPr>
          <p:nvPr/>
        </p:nvSpPr>
        <p:spPr bwMode="auto">
          <a:xfrm>
            <a:off x="0" y="-1588"/>
            <a:ext cx="10058400" cy="7772401"/>
          </a:xfrm>
          <a:prstGeom prst="rect">
            <a:avLst/>
          </a:prstGeom>
          <a:gradFill rotWithShape="0">
            <a:gsLst>
              <a:gs pos="0">
                <a:srgbClr val="000000"/>
              </a:gs>
              <a:gs pos="50000">
                <a:srgbClr val="191CD7"/>
              </a:gs>
              <a:gs pos="100000">
                <a:srgbClr val="000000"/>
              </a:gs>
            </a:gsLst>
            <a:lin ang="5400000" scaled="1"/>
          </a:gradFill>
          <a:ln w="12600">
            <a:solidFill>
              <a:srgbClr val="000000"/>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pic>
        <p:nvPicPr>
          <p:cNvPr id="169987" name="Picture 4"/>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655638" y="0"/>
            <a:ext cx="2797175" cy="224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69988" name="Text Box 5"/>
          <p:cNvSpPr txBox="1">
            <a:spLocks noChangeArrowheads="1"/>
          </p:cNvSpPr>
          <p:nvPr/>
        </p:nvSpPr>
        <p:spPr bwMode="auto">
          <a:xfrm>
            <a:off x="9431338" y="6861175"/>
            <a:ext cx="184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69989" name="Rectangle 6"/>
          <p:cNvSpPr>
            <a:spLocks noChangeArrowheads="1"/>
          </p:cNvSpPr>
          <p:nvPr/>
        </p:nvSpPr>
        <p:spPr bwMode="auto">
          <a:xfrm>
            <a:off x="8731250" y="7407275"/>
            <a:ext cx="661988"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p>
            <a:pPr algn="ctr" eaLnBrk="0" hangingPunct="0">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000" b="1">
                <a:solidFill>
                  <a:srgbClr val="FFFFFF"/>
                </a:solidFill>
                <a:latin typeface="Comic Sans MS" charset="0"/>
              </a:rPr>
              <a:t>9.6.08.</a:t>
            </a:r>
          </a:p>
        </p:txBody>
      </p:sp>
      <p:sp>
        <p:nvSpPr>
          <p:cNvPr id="169990" name="Text Box 7"/>
          <p:cNvSpPr txBox="1">
            <a:spLocks noChangeArrowheads="1"/>
          </p:cNvSpPr>
          <p:nvPr/>
        </p:nvSpPr>
        <p:spPr bwMode="auto">
          <a:xfrm>
            <a:off x="865188" y="7429500"/>
            <a:ext cx="922337"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563"/>
              </a:spcBef>
              <a:buClr>
                <a:srgbClr val="FFFFFF"/>
              </a:buClr>
              <a:buSzPct val="100000"/>
            </a:pPr>
            <a:r>
              <a:rPr lang="en-GB" sz="900" b="1">
                <a:solidFill>
                  <a:srgbClr val="FFFFFF"/>
                </a:solidFill>
                <a:latin typeface="Arial" charset="0"/>
              </a:rPr>
              <a:t>©2006 TBBMI</a:t>
            </a:r>
          </a:p>
        </p:txBody>
      </p:sp>
      <p:sp>
        <p:nvSpPr>
          <p:cNvPr id="169991" name="Text Box 8"/>
          <p:cNvSpPr txBox="1">
            <a:spLocks noChangeArrowheads="1"/>
          </p:cNvSpPr>
          <p:nvPr/>
        </p:nvSpPr>
        <p:spPr bwMode="auto">
          <a:xfrm>
            <a:off x="9193213" y="7412038"/>
            <a:ext cx="338137"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88</a:t>
            </a:r>
          </a:p>
        </p:txBody>
      </p:sp>
      <p:sp>
        <p:nvSpPr>
          <p:cNvPr id="169992" name="Text Box 9"/>
          <p:cNvSpPr txBox="1">
            <a:spLocks noChangeArrowheads="1"/>
          </p:cNvSpPr>
          <p:nvPr/>
        </p:nvSpPr>
        <p:spPr bwMode="auto">
          <a:xfrm>
            <a:off x="9688513" y="73628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69993" name="Text Box 14"/>
          <p:cNvSpPr txBox="1">
            <a:spLocks noChangeArrowheads="1"/>
          </p:cNvSpPr>
          <p:nvPr/>
        </p:nvSpPr>
        <p:spPr bwMode="auto">
          <a:xfrm>
            <a:off x="3378200" y="1849438"/>
            <a:ext cx="6985000"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688"/>
              </a:spcBef>
              <a:buClr>
                <a:srgbClr val="FFEA18"/>
              </a:buClr>
              <a:buSzPct val="100000"/>
            </a:pPr>
            <a:r>
              <a:rPr lang="en-GB" sz="2400" b="1">
                <a:solidFill>
                  <a:srgbClr val="6600FF"/>
                </a:solidFill>
                <a:latin typeface="Comic Sans MS" charset="0"/>
              </a:rPr>
              <a:t>•Một ý t</a:t>
            </a:r>
            <a:r>
              <a:rPr lang="en-GB" sz="2400" b="1">
                <a:solidFill>
                  <a:srgbClr val="6600FF"/>
                </a:solidFill>
                <a:latin typeface="Arial" charset="0"/>
              </a:rPr>
              <a:t>ư</a:t>
            </a:r>
            <a:r>
              <a:rPr lang="en-GB" sz="2400" b="1">
                <a:solidFill>
                  <a:srgbClr val="6600FF"/>
                </a:solidFill>
                <a:latin typeface="Comic Sans MS" charset="0"/>
              </a:rPr>
              <a:t>ởng gọi là </a:t>
            </a:r>
            <a:r>
              <a:rPr lang="ja-JP" altLang="en-GB" sz="2400" b="1">
                <a:solidFill>
                  <a:srgbClr val="6600FF"/>
                </a:solidFill>
                <a:latin typeface="Comic Sans MS" charset="0"/>
              </a:rPr>
              <a:t>“</a:t>
            </a:r>
            <a:r>
              <a:rPr lang="en-GB" altLang="ja-JP" sz="2400" b="1" i="1" u="sng">
                <a:solidFill>
                  <a:srgbClr val="6600FF"/>
                </a:solidFill>
                <a:latin typeface="Comic Sans MS" charset="0"/>
              </a:rPr>
              <a:t>Hồ s</a:t>
            </a:r>
            <a:r>
              <a:rPr lang="en-GB" altLang="ja-JP" sz="2400" b="1" i="1" u="sng">
                <a:solidFill>
                  <a:srgbClr val="6600FF"/>
                </a:solidFill>
                <a:latin typeface="Arial" charset="0"/>
              </a:rPr>
              <a:t>ơ</a:t>
            </a:r>
            <a:r>
              <a:rPr lang="en-GB" altLang="ja-JP" sz="2400" b="1" i="1" u="sng">
                <a:solidFill>
                  <a:srgbClr val="6600FF"/>
                </a:solidFill>
                <a:latin typeface="Comic Sans MS" charset="0"/>
              </a:rPr>
              <a:t> Kinh thánh</a:t>
            </a:r>
            <a:endParaRPr lang="en-GB" sz="2400" b="1" i="1" u="sng">
              <a:solidFill>
                <a:srgbClr val="6600FF"/>
              </a:solidFill>
              <a:latin typeface="Comic Sans MS" charset="0"/>
            </a:endParaRPr>
          </a:p>
        </p:txBody>
      </p:sp>
      <p:sp>
        <p:nvSpPr>
          <p:cNvPr id="248848" name="Oval 16"/>
          <p:cNvSpPr>
            <a:spLocks noChangeArrowheads="1"/>
          </p:cNvSpPr>
          <p:nvPr/>
        </p:nvSpPr>
        <p:spPr bwMode="auto">
          <a:xfrm>
            <a:off x="1214438" y="52388"/>
            <a:ext cx="1033462" cy="1065212"/>
          </a:xfrm>
          <a:prstGeom prst="ellipse">
            <a:avLst/>
          </a:prstGeom>
          <a:noFill/>
          <a:ln w="76320">
            <a:solidFill>
              <a:srgbClr val="FFEC14"/>
            </a:solidFill>
            <a:miter lim="800000"/>
            <a:headEnd/>
            <a:tailEnd/>
          </a:ln>
          <a:effectLst>
            <a:outerShdw dist="53966"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69995" name="Text Box 20"/>
          <p:cNvSpPr txBox="1">
            <a:spLocks noChangeArrowheads="1"/>
          </p:cNvSpPr>
          <p:nvPr/>
        </p:nvSpPr>
        <p:spPr bwMode="auto">
          <a:xfrm>
            <a:off x="149225" y="2438400"/>
            <a:ext cx="9985375" cy="157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688"/>
              </a:spcBef>
              <a:buClr>
                <a:srgbClr val="FFEA18"/>
              </a:buClr>
              <a:buSzPct val="100000"/>
            </a:pPr>
            <a:r>
              <a:rPr lang="en-GB" sz="2600" b="1">
                <a:solidFill>
                  <a:srgbClr val="7878DE"/>
                </a:solidFill>
                <a:latin typeface="Comic Sans MS" charset="0"/>
              </a:rPr>
              <a:t>•</a:t>
            </a:r>
            <a:r>
              <a:rPr lang="en-US" sz="2600" b="1">
                <a:solidFill>
                  <a:srgbClr val="7878DE"/>
                </a:solidFill>
                <a:latin typeface="Comic Sans MS" charset="0"/>
              </a:rPr>
              <a:t> Chìa Khóa Tâm Trí </a:t>
            </a:r>
            <a:r>
              <a:rPr lang="en-US" sz="2600" b="1">
                <a:solidFill>
                  <a:srgbClr val="7878DE"/>
                </a:solidFill>
                <a:latin typeface="Lucida Grande" charset="0"/>
              </a:rPr>
              <a:t>đ</a:t>
            </a:r>
            <a:r>
              <a:rPr lang="en-US" sz="2600" b="1">
                <a:solidFill>
                  <a:srgbClr val="7878DE"/>
                </a:solidFill>
                <a:latin typeface="Comic Sans MS" charset="0"/>
              </a:rPr>
              <a:t>ể mở “Hồ S</a:t>
            </a:r>
            <a:r>
              <a:rPr lang="en-US" sz="2600" b="1">
                <a:solidFill>
                  <a:srgbClr val="7878DE"/>
                </a:solidFill>
                <a:latin typeface="Lucida Grande" charset="0"/>
              </a:rPr>
              <a:t>ơ</a:t>
            </a:r>
            <a:r>
              <a:rPr lang="en-US" sz="2600" b="1">
                <a:solidFill>
                  <a:srgbClr val="7878DE"/>
                </a:solidFill>
                <a:latin typeface="Comic Sans MS" charset="0"/>
              </a:rPr>
              <a:t> Kinh Thánh”… </a:t>
            </a:r>
            <a:r>
              <a:rPr lang="en-US" sz="2600" b="1" i="1">
                <a:solidFill>
                  <a:srgbClr val="7878DE"/>
                </a:solidFill>
                <a:latin typeface="Comic Sans MS" charset="0"/>
              </a:rPr>
              <a:t>S 7 Y G</a:t>
            </a:r>
          </a:p>
          <a:p>
            <a:pPr>
              <a:spcBef>
                <a:spcPts val="1688"/>
              </a:spcBef>
              <a:buClr>
                <a:srgbClr val="FFEA18"/>
              </a:buClr>
              <a:buSzPct val="100000"/>
              <a:buFont typeface="Arial" charset="0"/>
              <a:buChar char="•"/>
            </a:pPr>
            <a:r>
              <a:rPr lang="en-GB" sz="2800" b="1">
                <a:solidFill>
                  <a:srgbClr val="FFEA18"/>
                </a:solidFill>
                <a:latin typeface="Comic Sans MS" charset="0"/>
              </a:rPr>
              <a:t> Một </a:t>
            </a:r>
            <a:r>
              <a:rPr lang="en-GB" sz="2800" b="1" i="1" u="sng">
                <a:solidFill>
                  <a:srgbClr val="FFFFFF"/>
                </a:solidFill>
                <a:latin typeface="Comic Sans MS" charset="0"/>
              </a:rPr>
              <a:t>Bản </a:t>
            </a:r>
            <a:r>
              <a:rPr lang="en-GB" sz="2800" b="1" i="1" u="sng">
                <a:solidFill>
                  <a:srgbClr val="FFFFFF"/>
                </a:solidFill>
                <a:latin typeface="Apple Chancery" charset="0"/>
              </a:rPr>
              <a:t>Đ</a:t>
            </a:r>
            <a:r>
              <a:rPr lang="en-GB" sz="2800" b="1" i="1" u="sng">
                <a:solidFill>
                  <a:srgbClr val="FFFFFF"/>
                </a:solidFill>
                <a:latin typeface="Comic Sans MS" charset="0"/>
              </a:rPr>
              <a:t>ồ Tâm Trí</a:t>
            </a:r>
            <a:r>
              <a:rPr lang="en-GB" sz="2800" b="1">
                <a:solidFill>
                  <a:srgbClr val="FFEA18"/>
                </a:solidFill>
                <a:latin typeface="Comic Sans MS" charset="0"/>
              </a:rPr>
              <a:t> xác định các sự kiện KT quan trọng</a:t>
            </a:r>
            <a:endParaRPr lang="en-GB" sz="2600" b="1" i="1" u="sng">
              <a:latin typeface="Comic Sans MS" charset="0"/>
            </a:endParaRPr>
          </a:p>
        </p:txBody>
      </p:sp>
      <p:grpSp>
        <p:nvGrpSpPr>
          <p:cNvPr id="169996" name="Group 10"/>
          <p:cNvGrpSpPr>
            <a:grpSpLocks/>
          </p:cNvGrpSpPr>
          <p:nvPr/>
        </p:nvGrpSpPr>
        <p:grpSpPr bwMode="auto">
          <a:xfrm>
            <a:off x="3454400" y="338138"/>
            <a:ext cx="6418263" cy="1414462"/>
            <a:chOff x="2176" y="213"/>
            <a:chExt cx="4043" cy="891"/>
          </a:xfrm>
        </p:grpSpPr>
        <p:sp>
          <p:nvSpPr>
            <p:cNvPr id="170001" name="Text Box 11"/>
            <p:cNvSpPr txBox="1">
              <a:spLocks noChangeArrowheads="1"/>
            </p:cNvSpPr>
            <p:nvPr/>
          </p:nvSpPr>
          <p:spPr bwMode="auto">
            <a:xfrm>
              <a:off x="2176" y="213"/>
              <a:ext cx="4043" cy="8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2000"/>
                </a:spcBef>
                <a:buClr>
                  <a:srgbClr val="FFFFFF"/>
                </a:buClr>
                <a:buSzPct val="100000"/>
              </a:pPr>
              <a:r>
                <a:rPr lang="en-GB" sz="2800" b="1" i="1">
                  <a:solidFill>
                    <a:srgbClr val="FFFFFF"/>
                  </a:solidFill>
                  <a:latin typeface="Comic Sans MS" charset="0"/>
                </a:rPr>
                <a:t>Thánh Kinh... Căn Bản sắp kết thúc. Giờ bạn đã có trong suy nghĩ của mình…</a:t>
              </a:r>
            </a:p>
          </p:txBody>
        </p:sp>
        <p:sp>
          <p:nvSpPr>
            <p:cNvPr id="170002" name="Text Box 12"/>
            <p:cNvSpPr txBox="1">
              <a:spLocks noChangeArrowheads="1"/>
            </p:cNvSpPr>
            <p:nvPr/>
          </p:nvSpPr>
          <p:spPr bwMode="auto">
            <a:xfrm>
              <a:off x="4611" y="250"/>
              <a:ext cx="353" cy="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FFFF"/>
                </a:buClr>
                <a:buSzPct val="100000"/>
              </a:pPr>
              <a:endParaRPr lang="en-US" sz="2000" b="1">
                <a:solidFill>
                  <a:srgbClr val="FFFFFF"/>
                </a:solidFill>
                <a:latin typeface="Comic Sans MS" charset="0"/>
              </a:endParaRPr>
            </a:p>
          </p:txBody>
        </p:sp>
      </p:grpSp>
      <p:pic>
        <p:nvPicPr>
          <p:cNvPr id="169997"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886200"/>
            <a:ext cx="3962400" cy="297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9998" name="Picture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4476750"/>
            <a:ext cx="3886200" cy="291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Rectangle 21"/>
          <p:cNvSpPr>
            <a:spLocks noChangeArrowheads="1"/>
          </p:cNvSpPr>
          <p:nvPr/>
        </p:nvSpPr>
        <p:spPr bwMode="auto">
          <a:xfrm>
            <a:off x="5410200" y="4191000"/>
            <a:ext cx="3962400" cy="2971800"/>
          </a:xfrm>
          <a:prstGeom prst="rect">
            <a:avLst/>
          </a:prstGeom>
          <a:noFill/>
          <a:ln w="111240">
            <a:solidFill>
              <a:srgbClr val="FFEA18"/>
            </a:solidFill>
            <a:miter lim="800000"/>
            <a:headEnd/>
            <a:tailEnd/>
          </a:ln>
          <a:effectLst>
            <a:outerShdw dist="107933"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pic>
        <p:nvPicPr>
          <p:cNvPr id="170000" name="Picture 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4267200"/>
            <a:ext cx="3810000"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248848"/>
                                        </p:tgtEl>
                                        <p:attrNameLst>
                                          <p:attrName>style.visibility</p:attrName>
                                        </p:attrNameLst>
                                      </p:cBhvr>
                                      <p:to>
                                        <p:strVal val="visible"/>
                                      </p:to>
                                    </p:set>
                                    <p:anim calcmode="lin" valueType="num">
                                      <p:cBhvr>
                                        <p:cTn id="7" dur="500" fill="hold"/>
                                        <p:tgtEl>
                                          <p:spTgt spid="248848"/>
                                        </p:tgtEl>
                                        <p:attrNameLst>
                                          <p:attrName>ppt_w</p:attrName>
                                        </p:attrNameLst>
                                      </p:cBhvr>
                                      <p:tavLst>
                                        <p:tav tm="100000">
                                          <p:val>
                                            <p:strVal val="(6*min(ma#ppt_x(#ppt_w*#ppt_h,.3),1)-7.4)/-.7*#ppt_w"/>
                                          </p:val>
                                        </p:tav>
                                        <p:tav tm="100000">
                                          <p:val>
                                            <p:strVal val="#ppt_w"/>
                                          </p:val>
                                        </p:tav>
                                      </p:tavLst>
                                    </p:anim>
                                    <p:anim calcmode="lin" valueType="num">
                                      <p:cBhvr>
                                        <p:cTn id="8" dur="500" fill="hold"/>
                                        <p:tgtEl>
                                          <p:spTgt spid="248848"/>
                                        </p:tgtEl>
                                        <p:attrNameLst>
                                          <p:attrName>ppt_h</p:attrName>
                                        </p:attrNameLst>
                                      </p:cBhvr>
                                      <p:tavLst>
                                        <p:tav tm="100000">
                                          <p:val>
                                            <p:strVal val="(6*min(ma#ppt_x(#ppt_w*#ppt_h,.3),1)-7.4)/-.7*#ppt_h"/>
                                          </p:val>
                                        </p:tav>
                                        <p:tav tm="100000">
                                          <p:val>
                                            <p:strVal val="#ppt_h"/>
                                          </p:val>
                                        </p:tav>
                                      </p:tavLst>
                                    </p:anim>
                                    <p:anim calcmode="lin" valueType="num">
                                      <p:cBhvr>
                                        <p:cTn id="9" dur="500" fill="hold"/>
                                        <p:tgtEl>
                                          <p:spTgt spid="248848"/>
                                        </p:tgtEl>
                                        <p:attrNameLst>
                                          <p:attrName>ppt_x</p:attrName>
                                        </p:attrNameLst>
                                      </p:cBhvr>
                                      <p:tavLst>
                                        <p:tav tm="100000">
                                          <p:val>
                                            <p:fltVal val="0.5"/>
                                          </p:val>
                                        </p:tav>
                                        <p:tav tm="100000">
                                          <p:val>
                                            <p:strVal val="#ppt_x"/>
                                          </p:val>
                                        </p:tav>
                                      </p:tavLst>
                                    </p:anim>
                                    <p:anim calcmode="lin" valueType="num">
                                      <p:cBhvr>
                                        <p:cTn id="10" dur="500" fill="hold"/>
                                        <p:tgtEl>
                                          <p:spTgt spid="248848"/>
                                        </p:tgtEl>
                                        <p:attrNameLst>
                                          <p:attrName>ppt_y</p:attrName>
                                        </p:attrNameLst>
                                      </p:cBhvr>
                                      <p:tavLst>
                                        <p:tav tm="100000">
                                          <p:val>
                                            <p:strVal val="1+(6*min(ma#ppt_x(#ppt_w*#ppt_h,.3),1)-7.4)/-.7*#ppt_h/2"/>
                                          </p:val>
                                        </p:tav>
                                        <p:tav tm="100000">
                                          <p:val>
                                            <p:strVal val="#ppt_y"/>
                                          </p:val>
                                        </p:tav>
                                      </p:tavLst>
                                    </p:anim>
                                  </p:childTnLst>
                                </p:cTn>
                              </p:par>
                            </p:childTnLst>
                          </p:cTn>
                        </p:par>
                        <p:par>
                          <p:cTn id="11" fill="hold" nodeType="afterGroup">
                            <p:stCondLst>
                              <p:cond delay="500"/>
                            </p:stCondLst>
                            <p:childTnLst>
                              <p:par>
                                <p:cTn id="12" presetID="23" presetClass="entr" presetSubtype="272"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100000">
                                          <p:val>
                                            <p:strVal val="2/3*#ppt_w"/>
                                          </p:val>
                                        </p:tav>
                                        <p:tav tm="100000">
                                          <p:val>
                                            <p:strVal val="#ppt_w"/>
                                          </p:val>
                                        </p:tav>
                                      </p:tavLst>
                                    </p:anim>
                                    <p:anim calcmode="lin" valueType="num">
                                      <p:cBhvr>
                                        <p:cTn id="15" dur="500" fill="hold"/>
                                        <p:tgtEl>
                                          <p:spTgt spid="19"/>
                                        </p:tgtEl>
                                        <p:attrNameLst>
                                          <p:attrName>ppt_h</p:attrName>
                                        </p:attrNameLst>
                                      </p:cBhvr>
                                      <p:tavLst>
                                        <p:tav tm="10000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48" grpId="0" animBg="1"/>
      <p:bldP spid="19"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Text Box 2"/>
          <p:cNvSpPr txBox="1">
            <a:spLocks noChangeArrowheads="1"/>
          </p:cNvSpPr>
          <p:nvPr/>
        </p:nvSpPr>
        <p:spPr bwMode="auto">
          <a:xfrm>
            <a:off x="9342438" y="6948488"/>
            <a:ext cx="665162"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375"/>
              </a:spcBef>
              <a:buClr>
                <a:srgbClr val="00AE00"/>
              </a:buClr>
              <a:buSzPct val="100000"/>
            </a:pPr>
            <a:r>
              <a:rPr lang="en-GB" sz="2200" b="1">
                <a:solidFill>
                  <a:srgbClr val="00AE00"/>
                </a:solidFill>
                <a:latin typeface="Comic Sans MS" charset="0"/>
              </a:rPr>
              <a:t> </a:t>
            </a:r>
          </a:p>
        </p:txBody>
      </p:sp>
      <p:sp>
        <p:nvSpPr>
          <p:cNvPr id="172034" name="Rectangle 3"/>
          <p:cNvSpPr>
            <a:spLocks noChangeArrowheads="1"/>
          </p:cNvSpPr>
          <p:nvPr/>
        </p:nvSpPr>
        <p:spPr bwMode="auto">
          <a:xfrm>
            <a:off x="0" y="-1588"/>
            <a:ext cx="10058400" cy="7772401"/>
          </a:xfrm>
          <a:prstGeom prst="rect">
            <a:avLst/>
          </a:prstGeom>
          <a:gradFill rotWithShape="0">
            <a:gsLst>
              <a:gs pos="0">
                <a:srgbClr val="000000"/>
              </a:gs>
              <a:gs pos="50000">
                <a:srgbClr val="191CD7"/>
              </a:gs>
              <a:gs pos="100000">
                <a:srgbClr val="000000"/>
              </a:gs>
            </a:gsLst>
            <a:lin ang="5400000" scaled="1"/>
          </a:gradFill>
          <a:ln w="12600">
            <a:solidFill>
              <a:srgbClr val="000000"/>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pic>
        <p:nvPicPr>
          <p:cNvPr id="172035" name="Picture 4"/>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655638" y="0"/>
            <a:ext cx="2797175" cy="224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72036" name="Text Box 5"/>
          <p:cNvSpPr txBox="1">
            <a:spLocks noChangeArrowheads="1"/>
          </p:cNvSpPr>
          <p:nvPr/>
        </p:nvSpPr>
        <p:spPr bwMode="auto">
          <a:xfrm>
            <a:off x="9431338" y="6861175"/>
            <a:ext cx="184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72037" name="Rectangle 6"/>
          <p:cNvSpPr>
            <a:spLocks noChangeArrowheads="1"/>
          </p:cNvSpPr>
          <p:nvPr/>
        </p:nvSpPr>
        <p:spPr bwMode="auto">
          <a:xfrm>
            <a:off x="8731250" y="7407275"/>
            <a:ext cx="660400" cy="249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p>
            <a:pPr algn="ctr" eaLnBrk="0" hangingPunct="0">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000" b="1">
                <a:solidFill>
                  <a:srgbClr val="FFFFFF"/>
                </a:solidFill>
                <a:latin typeface="Comic Sans MS" charset="0"/>
              </a:rPr>
              <a:t>9.6.08.</a:t>
            </a:r>
          </a:p>
        </p:txBody>
      </p:sp>
      <p:sp>
        <p:nvSpPr>
          <p:cNvPr id="172038" name="Text Box 7"/>
          <p:cNvSpPr txBox="1">
            <a:spLocks noChangeArrowheads="1"/>
          </p:cNvSpPr>
          <p:nvPr/>
        </p:nvSpPr>
        <p:spPr bwMode="auto">
          <a:xfrm>
            <a:off x="865188" y="7429500"/>
            <a:ext cx="922337"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563"/>
              </a:spcBef>
              <a:buClr>
                <a:srgbClr val="FFFFFF"/>
              </a:buClr>
              <a:buSzPct val="100000"/>
            </a:pPr>
            <a:r>
              <a:rPr lang="en-GB" sz="900" b="1">
                <a:solidFill>
                  <a:srgbClr val="FFFFFF"/>
                </a:solidFill>
                <a:latin typeface="Arial" charset="0"/>
              </a:rPr>
              <a:t>©2006 TBBMI</a:t>
            </a:r>
          </a:p>
        </p:txBody>
      </p:sp>
      <p:sp>
        <p:nvSpPr>
          <p:cNvPr id="172039" name="Text Box 8"/>
          <p:cNvSpPr txBox="1">
            <a:spLocks noChangeArrowheads="1"/>
          </p:cNvSpPr>
          <p:nvPr/>
        </p:nvSpPr>
        <p:spPr bwMode="auto">
          <a:xfrm>
            <a:off x="9191625" y="7410450"/>
            <a:ext cx="3397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89</a:t>
            </a:r>
          </a:p>
        </p:txBody>
      </p:sp>
      <p:sp>
        <p:nvSpPr>
          <p:cNvPr id="172040" name="Text Box 9"/>
          <p:cNvSpPr txBox="1">
            <a:spLocks noChangeArrowheads="1"/>
          </p:cNvSpPr>
          <p:nvPr/>
        </p:nvSpPr>
        <p:spPr bwMode="auto">
          <a:xfrm>
            <a:off x="9688513" y="73628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72041" name="Text Box 14"/>
          <p:cNvSpPr txBox="1">
            <a:spLocks noChangeArrowheads="1"/>
          </p:cNvSpPr>
          <p:nvPr/>
        </p:nvSpPr>
        <p:spPr bwMode="auto">
          <a:xfrm>
            <a:off x="3373438" y="2046288"/>
            <a:ext cx="6985000"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688"/>
              </a:spcBef>
              <a:buClr>
                <a:srgbClr val="FFEA18"/>
              </a:buClr>
              <a:buSzPct val="100000"/>
            </a:pPr>
            <a:r>
              <a:rPr lang="en-GB" sz="2400" b="1">
                <a:solidFill>
                  <a:srgbClr val="6600FF"/>
                </a:solidFill>
                <a:latin typeface="Comic Sans MS" charset="0"/>
              </a:rPr>
              <a:t>•Một ý tưởng gọi là </a:t>
            </a:r>
            <a:r>
              <a:rPr lang="ja-JP" altLang="en-GB" sz="2400" b="1">
                <a:solidFill>
                  <a:srgbClr val="6600FF"/>
                </a:solidFill>
                <a:latin typeface="Comic Sans MS" charset="0"/>
              </a:rPr>
              <a:t>“</a:t>
            </a:r>
            <a:r>
              <a:rPr lang="en-GB" altLang="ja-JP" sz="2400" b="1" i="1" u="sng">
                <a:solidFill>
                  <a:srgbClr val="6600FF"/>
                </a:solidFill>
                <a:latin typeface="Comic Sans MS" charset="0"/>
              </a:rPr>
              <a:t>Hồ Sơ Kinh thánh</a:t>
            </a:r>
            <a:endParaRPr lang="en-GB" sz="2400" b="1" i="1" u="sng">
              <a:solidFill>
                <a:srgbClr val="6600FF"/>
              </a:solidFill>
              <a:latin typeface="Comic Sans MS" charset="0"/>
            </a:endParaRPr>
          </a:p>
        </p:txBody>
      </p:sp>
      <p:sp>
        <p:nvSpPr>
          <p:cNvPr id="252944" name="Oval 16"/>
          <p:cNvSpPr>
            <a:spLocks noChangeArrowheads="1"/>
          </p:cNvSpPr>
          <p:nvPr/>
        </p:nvSpPr>
        <p:spPr bwMode="auto">
          <a:xfrm>
            <a:off x="1214438" y="52388"/>
            <a:ext cx="1033462" cy="1065212"/>
          </a:xfrm>
          <a:prstGeom prst="ellipse">
            <a:avLst/>
          </a:prstGeom>
          <a:noFill/>
          <a:ln w="76320">
            <a:solidFill>
              <a:srgbClr val="FFEC14"/>
            </a:solidFill>
            <a:miter lim="800000"/>
            <a:headEnd/>
            <a:tailEnd/>
          </a:ln>
          <a:effectLst>
            <a:outerShdw dist="53966"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72043" name="Text Box 20"/>
          <p:cNvSpPr txBox="1">
            <a:spLocks noChangeArrowheads="1"/>
          </p:cNvSpPr>
          <p:nvPr/>
        </p:nvSpPr>
        <p:spPr bwMode="auto">
          <a:xfrm>
            <a:off x="304800" y="2514600"/>
            <a:ext cx="9753600"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688"/>
              </a:spcBef>
              <a:buClr>
                <a:srgbClr val="FFEA18"/>
              </a:buClr>
              <a:buSzPct val="100000"/>
            </a:pPr>
            <a:r>
              <a:rPr lang="en-GB" sz="2400" b="1">
                <a:solidFill>
                  <a:srgbClr val="001B70"/>
                </a:solidFill>
                <a:latin typeface="Comic Sans MS" charset="0"/>
              </a:rPr>
              <a:t>•Chìa Khóa Tâm Trí để mở </a:t>
            </a:r>
            <a:r>
              <a:rPr lang="ja-JP" altLang="en-GB" sz="2400" b="1">
                <a:solidFill>
                  <a:srgbClr val="001B70"/>
                </a:solidFill>
                <a:latin typeface="Comic Sans MS" charset="0"/>
              </a:rPr>
              <a:t>“</a:t>
            </a:r>
            <a:r>
              <a:rPr lang="en-GB" altLang="ja-JP" sz="2400" b="1">
                <a:solidFill>
                  <a:srgbClr val="001B70"/>
                </a:solidFill>
                <a:latin typeface="Comic Sans MS" charset="0"/>
              </a:rPr>
              <a:t>Hồ Sơ Kinh thánh</a:t>
            </a:r>
            <a:r>
              <a:rPr lang="ja-JP" altLang="en-GB" sz="2400" b="1">
                <a:solidFill>
                  <a:srgbClr val="001B70"/>
                </a:solidFill>
                <a:latin typeface="Comic Sans MS" charset="0"/>
              </a:rPr>
              <a:t>”</a:t>
            </a:r>
            <a:r>
              <a:rPr lang="en-GB" altLang="ja-JP" sz="2400" b="1">
                <a:solidFill>
                  <a:srgbClr val="001B70"/>
                </a:solidFill>
                <a:latin typeface="Comic Sans MS" charset="0"/>
              </a:rPr>
              <a:t> </a:t>
            </a:r>
            <a:r>
              <a:rPr lang="en-GB" altLang="ja-JP" sz="2400" b="1" i="1" u="sng">
                <a:solidFill>
                  <a:srgbClr val="001B70"/>
                </a:solidFill>
                <a:latin typeface="Comic Sans MS" charset="0"/>
              </a:rPr>
              <a:t>S 7 Y G</a:t>
            </a:r>
            <a:endParaRPr lang="en-GB" sz="2400" b="1" i="1" u="sng">
              <a:solidFill>
                <a:srgbClr val="001B70"/>
              </a:solidFill>
              <a:latin typeface="Comic Sans MS" charset="0"/>
            </a:endParaRPr>
          </a:p>
        </p:txBody>
      </p:sp>
      <p:sp>
        <p:nvSpPr>
          <p:cNvPr id="172044" name="Text Box 29"/>
          <p:cNvSpPr txBox="1">
            <a:spLocks noChangeArrowheads="1"/>
          </p:cNvSpPr>
          <p:nvPr/>
        </p:nvSpPr>
        <p:spPr bwMode="auto">
          <a:xfrm>
            <a:off x="0" y="3124200"/>
            <a:ext cx="10058400"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688"/>
              </a:spcBef>
              <a:buClr>
                <a:srgbClr val="FFEA18"/>
              </a:buClr>
              <a:buSzPct val="100000"/>
            </a:pPr>
            <a:r>
              <a:rPr lang="en-GB" sz="2400" b="1">
                <a:solidFill>
                  <a:srgbClr val="336699"/>
                </a:solidFill>
                <a:latin typeface="Comic Sans MS" charset="0"/>
              </a:rPr>
              <a:t>•Một </a:t>
            </a:r>
            <a:r>
              <a:rPr lang="en-GB" sz="2400" b="1" i="1" u="sng">
                <a:solidFill>
                  <a:srgbClr val="336699"/>
                </a:solidFill>
                <a:latin typeface="Comic Sans MS" charset="0"/>
              </a:rPr>
              <a:t>Bản Đồ Tâm Trí </a:t>
            </a:r>
            <a:r>
              <a:rPr lang="en-GB" sz="2400" b="1">
                <a:solidFill>
                  <a:srgbClr val="336699"/>
                </a:solidFill>
                <a:latin typeface="Comic Sans MS" charset="0"/>
              </a:rPr>
              <a:t>xác định các sự kiện KT quan trọng</a:t>
            </a:r>
          </a:p>
        </p:txBody>
      </p:sp>
      <p:sp>
        <p:nvSpPr>
          <p:cNvPr id="172045" name="Text Box 30"/>
          <p:cNvSpPr txBox="1">
            <a:spLocks noChangeArrowheads="1"/>
          </p:cNvSpPr>
          <p:nvPr/>
        </p:nvSpPr>
        <p:spPr bwMode="auto">
          <a:xfrm>
            <a:off x="9431338" y="6861175"/>
            <a:ext cx="184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252962" name="Rectangle 34"/>
          <p:cNvSpPr>
            <a:spLocks noChangeArrowheads="1"/>
          </p:cNvSpPr>
          <p:nvPr/>
        </p:nvSpPr>
        <p:spPr bwMode="auto">
          <a:xfrm>
            <a:off x="5195888" y="273050"/>
            <a:ext cx="4346575" cy="3308350"/>
          </a:xfrm>
          <a:prstGeom prst="rect">
            <a:avLst/>
          </a:prstGeom>
          <a:noFill/>
          <a:ln w="111240">
            <a:solidFill>
              <a:srgbClr val="FFEA18"/>
            </a:solidFill>
            <a:miter lim="800000"/>
            <a:headEnd/>
            <a:tailEnd/>
          </a:ln>
          <a:effectLst>
            <a:outerShdw dist="107933"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72047" name="Text Box 35"/>
          <p:cNvSpPr txBox="1">
            <a:spLocks noChangeArrowheads="1"/>
          </p:cNvSpPr>
          <p:nvPr/>
        </p:nvSpPr>
        <p:spPr bwMode="auto">
          <a:xfrm>
            <a:off x="76200" y="3657600"/>
            <a:ext cx="9982200" cy="531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eaLnBrk="1" hangingPunct="1">
              <a:spcBef>
                <a:spcPct val="50000"/>
              </a:spcBef>
            </a:pPr>
            <a:r>
              <a:rPr lang="en-US" sz="2800" b="1">
                <a:solidFill>
                  <a:srgbClr val="FFFF00"/>
                </a:solidFill>
                <a:latin typeface="Comic Sans MS" charset="0"/>
              </a:rPr>
              <a:t>•</a:t>
            </a:r>
            <a:r>
              <a:rPr lang="en-US" sz="2800" b="1" i="1">
                <a:latin typeface="Comic Sans MS" charset="0"/>
              </a:rPr>
              <a:t>Cốt lõi “CÂU CHUYỆN” </a:t>
            </a:r>
            <a:r>
              <a:rPr lang="en-US" sz="2800" b="1">
                <a:solidFill>
                  <a:srgbClr val="FFFF00"/>
                </a:solidFill>
                <a:latin typeface="Comic Sans MS" charset="0"/>
              </a:rPr>
              <a:t>KT: “Bảng Niên Đại Nhanh” </a:t>
            </a:r>
          </a:p>
        </p:txBody>
      </p:sp>
      <p:grpSp>
        <p:nvGrpSpPr>
          <p:cNvPr id="172048" name="Group 10"/>
          <p:cNvGrpSpPr>
            <a:grpSpLocks/>
          </p:cNvGrpSpPr>
          <p:nvPr/>
        </p:nvGrpSpPr>
        <p:grpSpPr bwMode="auto">
          <a:xfrm>
            <a:off x="3454400" y="338138"/>
            <a:ext cx="6418263" cy="1414462"/>
            <a:chOff x="2176" y="213"/>
            <a:chExt cx="4043" cy="891"/>
          </a:xfrm>
        </p:grpSpPr>
        <p:sp>
          <p:nvSpPr>
            <p:cNvPr id="172050" name="Text Box 11"/>
            <p:cNvSpPr txBox="1">
              <a:spLocks noChangeArrowheads="1"/>
            </p:cNvSpPr>
            <p:nvPr/>
          </p:nvSpPr>
          <p:spPr bwMode="auto">
            <a:xfrm>
              <a:off x="2176" y="213"/>
              <a:ext cx="4043" cy="8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2000"/>
                </a:spcBef>
                <a:buClr>
                  <a:srgbClr val="FFFFFF"/>
                </a:buClr>
                <a:buSzPct val="100000"/>
              </a:pPr>
              <a:r>
                <a:rPr lang="en-GB" sz="2800" b="1" i="1">
                  <a:solidFill>
                    <a:srgbClr val="FFFFFF"/>
                  </a:solidFill>
                  <a:latin typeface="Comic Sans MS" charset="0"/>
                </a:rPr>
                <a:t>Kinh Thánh... Căn Bản sắp kết thúc. Giờ bạn đã có trong suy nghĩ của mình…</a:t>
              </a:r>
            </a:p>
          </p:txBody>
        </p:sp>
        <p:sp>
          <p:nvSpPr>
            <p:cNvPr id="172051" name="Text Box 12"/>
            <p:cNvSpPr txBox="1">
              <a:spLocks noChangeArrowheads="1"/>
            </p:cNvSpPr>
            <p:nvPr/>
          </p:nvSpPr>
          <p:spPr bwMode="auto">
            <a:xfrm>
              <a:off x="4611" y="250"/>
              <a:ext cx="353" cy="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FFFF"/>
                </a:buClr>
                <a:buSzPct val="100000"/>
              </a:pPr>
              <a:endParaRPr lang="en-US" sz="2000" b="1">
                <a:solidFill>
                  <a:srgbClr val="FFFFFF"/>
                </a:solidFill>
                <a:latin typeface="Comic Sans MS" charset="0"/>
              </a:endParaRPr>
            </a:p>
          </p:txBody>
        </p:sp>
      </p:grpSp>
      <p:pic>
        <p:nvPicPr>
          <p:cNvPr id="172049"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81000"/>
            <a:ext cx="4267200" cy="32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252944"/>
                                        </p:tgtEl>
                                        <p:attrNameLst>
                                          <p:attrName>style.visibility</p:attrName>
                                        </p:attrNameLst>
                                      </p:cBhvr>
                                      <p:to>
                                        <p:strVal val="visible"/>
                                      </p:to>
                                    </p:set>
                                    <p:anim calcmode="lin" valueType="num">
                                      <p:cBhvr>
                                        <p:cTn id="7" dur="500" fill="hold"/>
                                        <p:tgtEl>
                                          <p:spTgt spid="252944"/>
                                        </p:tgtEl>
                                        <p:attrNameLst>
                                          <p:attrName>ppt_w</p:attrName>
                                        </p:attrNameLst>
                                      </p:cBhvr>
                                      <p:tavLst>
                                        <p:tav tm="100000">
                                          <p:val>
                                            <p:strVal val="(6*min(ma#ppt_x(#ppt_w*#ppt_h,.3),1)-7.4)/-.7*#ppt_w"/>
                                          </p:val>
                                        </p:tav>
                                        <p:tav tm="100000">
                                          <p:val>
                                            <p:strVal val="#ppt_w"/>
                                          </p:val>
                                        </p:tav>
                                      </p:tavLst>
                                    </p:anim>
                                    <p:anim calcmode="lin" valueType="num">
                                      <p:cBhvr>
                                        <p:cTn id="8" dur="500" fill="hold"/>
                                        <p:tgtEl>
                                          <p:spTgt spid="252944"/>
                                        </p:tgtEl>
                                        <p:attrNameLst>
                                          <p:attrName>ppt_h</p:attrName>
                                        </p:attrNameLst>
                                      </p:cBhvr>
                                      <p:tavLst>
                                        <p:tav tm="100000">
                                          <p:val>
                                            <p:strVal val="(6*min(ma#ppt_x(#ppt_w*#ppt_h,.3),1)-7.4)/-.7*#ppt_h"/>
                                          </p:val>
                                        </p:tav>
                                        <p:tav tm="100000">
                                          <p:val>
                                            <p:strVal val="#ppt_h"/>
                                          </p:val>
                                        </p:tav>
                                      </p:tavLst>
                                    </p:anim>
                                    <p:anim calcmode="lin" valueType="num">
                                      <p:cBhvr>
                                        <p:cTn id="9" dur="500" fill="hold"/>
                                        <p:tgtEl>
                                          <p:spTgt spid="252944"/>
                                        </p:tgtEl>
                                        <p:attrNameLst>
                                          <p:attrName>ppt_x</p:attrName>
                                        </p:attrNameLst>
                                      </p:cBhvr>
                                      <p:tavLst>
                                        <p:tav tm="100000">
                                          <p:val>
                                            <p:fltVal val="0.5"/>
                                          </p:val>
                                        </p:tav>
                                        <p:tav tm="100000">
                                          <p:val>
                                            <p:strVal val="#ppt_x"/>
                                          </p:val>
                                        </p:tav>
                                      </p:tavLst>
                                    </p:anim>
                                    <p:anim calcmode="lin" valueType="num">
                                      <p:cBhvr>
                                        <p:cTn id="10" dur="500" fill="hold"/>
                                        <p:tgtEl>
                                          <p:spTgt spid="252944"/>
                                        </p:tgtEl>
                                        <p:attrNameLst>
                                          <p:attrName>ppt_y</p:attrName>
                                        </p:attrNameLst>
                                      </p:cBhvr>
                                      <p:tavLst>
                                        <p:tav tm="100000">
                                          <p:val>
                                            <p:strVal val="1+(6*min(ma#ppt_x(#ppt_w*#ppt_h,.3),1)-7.4)/-.7*#ppt_h/2"/>
                                          </p:val>
                                        </p:tav>
                                        <p:tav tm="100000">
                                          <p:val>
                                            <p:strVal val="#ppt_y"/>
                                          </p:val>
                                        </p:tav>
                                      </p:tavLst>
                                    </p:anim>
                                  </p:childTnLst>
                                </p:cTn>
                              </p:par>
                            </p:childTnLst>
                          </p:cTn>
                        </p:par>
                        <p:par>
                          <p:cTn id="11" fill="hold" nodeType="afterGroup">
                            <p:stCondLst>
                              <p:cond delay="500"/>
                            </p:stCondLst>
                            <p:childTnLst>
                              <p:par>
                                <p:cTn id="12" presetID="23" presetClass="entr" presetSubtype="272" fill="hold" grpId="0" nodeType="afterEffect">
                                  <p:stCondLst>
                                    <p:cond delay="0"/>
                                  </p:stCondLst>
                                  <p:childTnLst>
                                    <p:set>
                                      <p:cBhvr>
                                        <p:cTn id="13" dur="1" fill="hold">
                                          <p:stCondLst>
                                            <p:cond delay="0"/>
                                          </p:stCondLst>
                                        </p:cTn>
                                        <p:tgtEl>
                                          <p:spTgt spid="252962"/>
                                        </p:tgtEl>
                                        <p:attrNameLst>
                                          <p:attrName>style.visibility</p:attrName>
                                        </p:attrNameLst>
                                      </p:cBhvr>
                                      <p:to>
                                        <p:strVal val="visible"/>
                                      </p:to>
                                    </p:set>
                                    <p:anim calcmode="lin" valueType="num">
                                      <p:cBhvr>
                                        <p:cTn id="14" dur="500" fill="hold"/>
                                        <p:tgtEl>
                                          <p:spTgt spid="252962"/>
                                        </p:tgtEl>
                                        <p:attrNameLst>
                                          <p:attrName>ppt_w</p:attrName>
                                        </p:attrNameLst>
                                      </p:cBhvr>
                                      <p:tavLst>
                                        <p:tav tm="100000">
                                          <p:val>
                                            <p:strVal val="2/3*#ppt_w"/>
                                          </p:val>
                                        </p:tav>
                                        <p:tav tm="100000">
                                          <p:val>
                                            <p:strVal val="#ppt_w"/>
                                          </p:val>
                                        </p:tav>
                                      </p:tavLst>
                                    </p:anim>
                                    <p:anim calcmode="lin" valueType="num">
                                      <p:cBhvr>
                                        <p:cTn id="15" dur="500" fill="hold"/>
                                        <p:tgtEl>
                                          <p:spTgt spid="252962"/>
                                        </p:tgtEl>
                                        <p:attrNameLst>
                                          <p:attrName>ppt_h</p:attrName>
                                        </p:attrNameLst>
                                      </p:cBhvr>
                                      <p:tavLst>
                                        <p:tav tm="10000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44" grpId="0" animBg="1"/>
      <p:bldP spid="25296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8"/>
          <p:cNvSpPr txBox="1">
            <a:spLocks noChangeArrowheads="1"/>
          </p:cNvSpPr>
          <p:nvPr/>
        </p:nvSpPr>
        <p:spPr bwMode="auto">
          <a:xfrm>
            <a:off x="9694863" y="4763"/>
            <a:ext cx="182562" cy="401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EA18"/>
              </a:buClr>
              <a:buSzPct val="100000"/>
            </a:pPr>
            <a:r>
              <a:rPr lang="en-GB" sz="2000">
                <a:solidFill>
                  <a:srgbClr val="FFEA18"/>
                </a:solidFill>
                <a:latin typeface="Comic Sans MS" charset="0"/>
              </a:rPr>
              <a:t> </a:t>
            </a:r>
          </a:p>
        </p:txBody>
      </p:sp>
      <p:sp>
        <p:nvSpPr>
          <p:cNvPr id="25602" name="Rectangle 9"/>
          <p:cNvSpPr>
            <a:spLocks noChangeArrowheads="1"/>
          </p:cNvSpPr>
          <p:nvPr/>
        </p:nvSpPr>
        <p:spPr bwMode="auto">
          <a:xfrm>
            <a:off x="8805863" y="7397750"/>
            <a:ext cx="184150" cy="268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25603" name="Text Box 10"/>
          <p:cNvSpPr txBox="1">
            <a:spLocks noChangeArrowheads="1"/>
          </p:cNvSpPr>
          <p:nvPr/>
        </p:nvSpPr>
        <p:spPr bwMode="auto">
          <a:xfrm>
            <a:off x="9266238" y="7391400"/>
            <a:ext cx="338137"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09</a:t>
            </a:r>
          </a:p>
        </p:txBody>
      </p:sp>
      <p:sp>
        <p:nvSpPr>
          <p:cNvPr id="25604" name="Text Box 33"/>
          <p:cNvSpPr txBox="1">
            <a:spLocks noChangeArrowheads="1"/>
          </p:cNvSpPr>
          <p:nvPr/>
        </p:nvSpPr>
        <p:spPr bwMode="auto">
          <a:xfrm>
            <a:off x="3429000" y="3962400"/>
            <a:ext cx="787400"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lIns="91418" tIns="45710" rIns="91418" bIns="45710">
            <a:spAutoFit/>
          </a:bodyP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gn="ctr">
              <a:lnSpc>
                <a:spcPct val="80000"/>
              </a:lnSpc>
              <a:buClr>
                <a:srgbClr val="000000"/>
              </a:buClr>
              <a:buSzPct val="100000"/>
              <a:buFont typeface="Times New Roman" charset="0"/>
              <a:buNone/>
            </a:pPr>
            <a:endParaRPr lang="en-US" sz="1000" b="1">
              <a:solidFill>
                <a:schemeClr val="tx1"/>
              </a:solidFill>
            </a:endParaRPr>
          </a:p>
        </p:txBody>
      </p:sp>
      <p:sp>
        <p:nvSpPr>
          <p:cNvPr id="25605" name="Text Box 35"/>
          <p:cNvSpPr txBox="1">
            <a:spLocks noChangeArrowheads="1"/>
          </p:cNvSpPr>
          <p:nvPr/>
        </p:nvSpPr>
        <p:spPr bwMode="auto">
          <a:xfrm>
            <a:off x="3276600" y="4495800"/>
            <a:ext cx="990600"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lIns="91418" tIns="45710" rIns="91418" bIns="45710">
            <a:spAutoFit/>
          </a:bodyP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gn="ctr">
              <a:lnSpc>
                <a:spcPct val="80000"/>
              </a:lnSpc>
              <a:buClr>
                <a:srgbClr val="000000"/>
              </a:buClr>
              <a:buSzPct val="100000"/>
              <a:buFont typeface="Times New Roman" charset="0"/>
              <a:buNone/>
            </a:pPr>
            <a:endParaRPr lang="en-US" sz="1000" b="1">
              <a:solidFill>
                <a:schemeClr val="tx1"/>
              </a:solidFill>
            </a:endParaRPr>
          </a:p>
        </p:txBody>
      </p:sp>
      <p:sp>
        <p:nvSpPr>
          <p:cNvPr id="25606" name="Text Box 1"/>
          <p:cNvSpPr txBox="1">
            <a:spLocks noChangeArrowheads="1"/>
          </p:cNvSpPr>
          <p:nvPr/>
        </p:nvSpPr>
        <p:spPr bwMode="auto">
          <a:xfrm>
            <a:off x="5969000" y="1711325"/>
            <a:ext cx="3022600" cy="601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2250"/>
              </a:spcBef>
              <a:buClr>
                <a:srgbClr val="FFEA18"/>
              </a:buClr>
              <a:buSzPct val="100000"/>
            </a:pPr>
            <a:r>
              <a:rPr lang="en-GB" sz="3200" b="1">
                <a:solidFill>
                  <a:srgbClr val="FFEA18"/>
                </a:solidFill>
                <a:latin typeface="Helvetica" charset="0"/>
              </a:rPr>
              <a:t>PHÚC ÂM</a:t>
            </a:r>
          </a:p>
        </p:txBody>
      </p:sp>
      <p:sp>
        <p:nvSpPr>
          <p:cNvPr id="25607" name="Text Box 2"/>
          <p:cNvSpPr txBox="1">
            <a:spLocks noChangeArrowheads="1"/>
          </p:cNvSpPr>
          <p:nvPr/>
        </p:nvSpPr>
        <p:spPr bwMode="auto">
          <a:xfrm>
            <a:off x="6464300" y="3252788"/>
            <a:ext cx="2146300" cy="601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2250"/>
              </a:spcBef>
              <a:buClr>
                <a:srgbClr val="FFEA18"/>
              </a:buClr>
              <a:buSzPct val="100000"/>
            </a:pPr>
            <a:r>
              <a:rPr lang="en-GB" sz="3200" b="1">
                <a:solidFill>
                  <a:srgbClr val="FFEA18"/>
                </a:solidFill>
                <a:latin typeface="Helvetica" charset="0"/>
              </a:rPr>
              <a:t>CÔNG VỤ</a:t>
            </a:r>
          </a:p>
        </p:txBody>
      </p:sp>
      <p:sp>
        <p:nvSpPr>
          <p:cNvPr id="25608" name="Text Box 3"/>
          <p:cNvSpPr txBox="1">
            <a:spLocks noChangeArrowheads="1"/>
          </p:cNvSpPr>
          <p:nvPr/>
        </p:nvSpPr>
        <p:spPr bwMode="auto">
          <a:xfrm>
            <a:off x="6032500" y="4702175"/>
            <a:ext cx="3035300" cy="601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2250"/>
              </a:spcBef>
              <a:buClr>
                <a:srgbClr val="FFEA18"/>
              </a:buClr>
              <a:buSzPct val="100000"/>
            </a:pPr>
            <a:r>
              <a:rPr lang="en-GB" sz="3200" b="1">
                <a:solidFill>
                  <a:srgbClr val="FFEA18"/>
                </a:solidFill>
                <a:latin typeface="Helvetica" charset="0"/>
              </a:rPr>
              <a:t>THƯ TÍN</a:t>
            </a:r>
          </a:p>
        </p:txBody>
      </p:sp>
      <p:sp>
        <p:nvSpPr>
          <p:cNvPr id="25609" name="Text Box 4"/>
          <p:cNvSpPr txBox="1">
            <a:spLocks noChangeArrowheads="1"/>
          </p:cNvSpPr>
          <p:nvPr/>
        </p:nvSpPr>
        <p:spPr bwMode="auto">
          <a:xfrm>
            <a:off x="5867400" y="6149975"/>
            <a:ext cx="3378200" cy="601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2250"/>
              </a:spcBef>
              <a:buClr>
                <a:srgbClr val="FFEA18"/>
              </a:buClr>
              <a:buSzPct val="100000"/>
            </a:pPr>
            <a:r>
              <a:rPr lang="en-GB" sz="3200" b="1">
                <a:solidFill>
                  <a:srgbClr val="FFEA18"/>
                </a:solidFill>
                <a:latin typeface="Helvetica" charset="0"/>
              </a:rPr>
              <a:t>KHẢI HUYỀN</a:t>
            </a:r>
          </a:p>
        </p:txBody>
      </p:sp>
      <p:pic>
        <p:nvPicPr>
          <p:cNvPr id="25610" name="Picture 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47800"/>
            <a:ext cx="4572000" cy="586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AutoShape 11"/>
          <p:cNvSpPr>
            <a:spLocks noChangeArrowheads="1"/>
          </p:cNvSpPr>
          <p:nvPr/>
        </p:nvSpPr>
        <p:spPr bwMode="auto">
          <a:xfrm>
            <a:off x="5715000" y="1371600"/>
            <a:ext cx="3565525" cy="5748338"/>
          </a:xfrm>
          <a:prstGeom prst="roundRect">
            <a:avLst>
              <a:gd name="adj" fmla="val 16667"/>
            </a:avLst>
          </a:prstGeom>
          <a:noFill/>
          <a:ln w="76320">
            <a:solidFill>
              <a:srgbClr val="FC0128"/>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8" charset="0"/>
              <a:buNone/>
              <a:defRPr/>
            </a:pPr>
            <a:endParaRPr lang="en-US">
              <a:latin typeface="Times New Roman" pitchFamily="18" charset="0"/>
              <a:ea typeface="MS Gothic" pitchFamily="49" charset="-128"/>
              <a:cs typeface="+mn-cs"/>
            </a:endParaRPr>
          </a:p>
        </p:txBody>
      </p:sp>
      <p:sp>
        <p:nvSpPr>
          <p:cNvPr id="17" name="AutoShape 12"/>
          <p:cNvSpPr>
            <a:spLocks noChangeArrowheads="1"/>
          </p:cNvSpPr>
          <p:nvPr/>
        </p:nvSpPr>
        <p:spPr bwMode="auto">
          <a:xfrm>
            <a:off x="762000" y="2514600"/>
            <a:ext cx="4294188" cy="619125"/>
          </a:xfrm>
          <a:prstGeom prst="roundRect">
            <a:avLst>
              <a:gd name="adj" fmla="val 16667"/>
            </a:avLst>
          </a:prstGeom>
          <a:noFill/>
          <a:ln w="76320">
            <a:solidFill>
              <a:srgbClr val="FC0128"/>
            </a:solidFill>
            <a:miter lim="800000"/>
            <a:headEnd/>
            <a:tailEnd/>
          </a:ln>
          <a:effectLst>
            <a:outerShdw dist="89605"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8" charset="0"/>
              <a:buNone/>
              <a:defRPr/>
            </a:pPr>
            <a:endParaRPr lang="en-US">
              <a:latin typeface="Times New Roman" pitchFamily="18" charset="0"/>
              <a:ea typeface="MS Gothic" pitchFamily="49" charset="-128"/>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par>
                          <p:cTn id="8" fill="hold" nodeType="afterGroup">
                            <p:stCondLst>
                              <p:cond delay="1000"/>
                            </p:stCondLst>
                            <p:childTnLst>
                              <p:par>
                                <p:cTn id="9" presetID="10" presetClass="entr"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Text Box 2"/>
          <p:cNvSpPr txBox="1">
            <a:spLocks noChangeArrowheads="1"/>
          </p:cNvSpPr>
          <p:nvPr/>
        </p:nvSpPr>
        <p:spPr bwMode="auto">
          <a:xfrm>
            <a:off x="9342438" y="6948488"/>
            <a:ext cx="665162"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375"/>
              </a:spcBef>
              <a:buClr>
                <a:srgbClr val="00AE00"/>
              </a:buClr>
              <a:buSzPct val="100000"/>
            </a:pPr>
            <a:r>
              <a:rPr lang="en-GB" sz="2200" b="1">
                <a:solidFill>
                  <a:srgbClr val="00AE00"/>
                </a:solidFill>
                <a:latin typeface="Comic Sans MS" charset="0"/>
              </a:rPr>
              <a:t> </a:t>
            </a:r>
          </a:p>
        </p:txBody>
      </p:sp>
      <p:sp>
        <p:nvSpPr>
          <p:cNvPr id="174082" name="Rectangle 3"/>
          <p:cNvSpPr>
            <a:spLocks noChangeArrowheads="1"/>
          </p:cNvSpPr>
          <p:nvPr/>
        </p:nvSpPr>
        <p:spPr bwMode="auto">
          <a:xfrm>
            <a:off x="0" y="-1588"/>
            <a:ext cx="10058400" cy="7772401"/>
          </a:xfrm>
          <a:prstGeom prst="rect">
            <a:avLst/>
          </a:prstGeom>
          <a:gradFill rotWithShape="0">
            <a:gsLst>
              <a:gs pos="0">
                <a:srgbClr val="000000"/>
              </a:gs>
              <a:gs pos="50000">
                <a:srgbClr val="191CD7"/>
              </a:gs>
              <a:gs pos="100000">
                <a:srgbClr val="000000"/>
              </a:gs>
            </a:gsLst>
            <a:lin ang="5400000" scaled="1"/>
          </a:gradFill>
          <a:ln w="12600">
            <a:solidFill>
              <a:srgbClr val="000000"/>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pic>
        <p:nvPicPr>
          <p:cNvPr id="174083" name="Picture 4"/>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655638" y="0"/>
            <a:ext cx="2797175" cy="224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74084" name="Text Box 5"/>
          <p:cNvSpPr txBox="1">
            <a:spLocks noChangeArrowheads="1"/>
          </p:cNvSpPr>
          <p:nvPr/>
        </p:nvSpPr>
        <p:spPr bwMode="auto">
          <a:xfrm>
            <a:off x="9431338" y="6861175"/>
            <a:ext cx="184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74085" name="Rectangle 6"/>
          <p:cNvSpPr>
            <a:spLocks noChangeArrowheads="1"/>
          </p:cNvSpPr>
          <p:nvPr/>
        </p:nvSpPr>
        <p:spPr bwMode="auto">
          <a:xfrm>
            <a:off x="8731250" y="7407275"/>
            <a:ext cx="660400" cy="249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p>
            <a:pPr algn="ctr" eaLnBrk="0" hangingPunct="0">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000" b="1">
                <a:solidFill>
                  <a:srgbClr val="FFFFFF"/>
                </a:solidFill>
                <a:latin typeface="Comic Sans MS" charset="0"/>
              </a:rPr>
              <a:t>9.6.08.</a:t>
            </a:r>
          </a:p>
        </p:txBody>
      </p:sp>
      <p:sp>
        <p:nvSpPr>
          <p:cNvPr id="174086" name="Text Box 7"/>
          <p:cNvSpPr txBox="1">
            <a:spLocks noChangeArrowheads="1"/>
          </p:cNvSpPr>
          <p:nvPr/>
        </p:nvSpPr>
        <p:spPr bwMode="auto">
          <a:xfrm>
            <a:off x="865188" y="7429500"/>
            <a:ext cx="922337"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563"/>
              </a:spcBef>
              <a:buClr>
                <a:srgbClr val="FFFFFF"/>
              </a:buClr>
              <a:buSzPct val="100000"/>
            </a:pPr>
            <a:r>
              <a:rPr lang="en-GB" sz="900" b="1">
                <a:solidFill>
                  <a:srgbClr val="FFFFFF"/>
                </a:solidFill>
                <a:latin typeface="Arial" charset="0"/>
              </a:rPr>
              <a:t>©2006 TBBMI</a:t>
            </a:r>
          </a:p>
        </p:txBody>
      </p:sp>
      <p:sp>
        <p:nvSpPr>
          <p:cNvPr id="174087" name="Text Box 8"/>
          <p:cNvSpPr txBox="1">
            <a:spLocks noChangeArrowheads="1"/>
          </p:cNvSpPr>
          <p:nvPr/>
        </p:nvSpPr>
        <p:spPr bwMode="auto">
          <a:xfrm>
            <a:off x="9193213" y="7412038"/>
            <a:ext cx="338137"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90</a:t>
            </a:r>
          </a:p>
        </p:txBody>
      </p:sp>
      <p:sp>
        <p:nvSpPr>
          <p:cNvPr id="174088" name="Text Box 9"/>
          <p:cNvSpPr txBox="1">
            <a:spLocks noChangeArrowheads="1"/>
          </p:cNvSpPr>
          <p:nvPr/>
        </p:nvSpPr>
        <p:spPr bwMode="auto">
          <a:xfrm>
            <a:off x="9688513" y="73628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74089" name="Text Box 14"/>
          <p:cNvSpPr txBox="1">
            <a:spLocks noChangeArrowheads="1"/>
          </p:cNvSpPr>
          <p:nvPr/>
        </p:nvSpPr>
        <p:spPr bwMode="auto">
          <a:xfrm>
            <a:off x="3373438" y="2046288"/>
            <a:ext cx="6985000"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688"/>
              </a:spcBef>
              <a:buClr>
                <a:srgbClr val="FFEA18"/>
              </a:buClr>
              <a:buSzPct val="100000"/>
            </a:pPr>
            <a:r>
              <a:rPr lang="en-GB" sz="2400" b="1">
                <a:solidFill>
                  <a:srgbClr val="6600FF"/>
                </a:solidFill>
                <a:latin typeface="Comic Sans MS" charset="0"/>
              </a:rPr>
              <a:t>•Một ý tưởng gọi là </a:t>
            </a:r>
            <a:r>
              <a:rPr lang="ja-JP" altLang="en-GB" sz="2400" b="1">
                <a:solidFill>
                  <a:srgbClr val="6600FF"/>
                </a:solidFill>
                <a:latin typeface="Comic Sans MS" charset="0"/>
              </a:rPr>
              <a:t>“</a:t>
            </a:r>
            <a:r>
              <a:rPr lang="en-GB" altLang="ja-JP" sz="2400" b="1" i="1" u="sng">
                <a:solidFill>
                  <a:srgbClr val="6600FF"/>
                </a:solidFill>
                <a:latin typeface="Comic Sans MS" charset="0"/>
              </a:rPr>
              <a:t>Hồ Sơ Kinh thánh</a:t>
            </a:r>
            <a:endParaRPr lang="en-GB" sz="2400" b="1" i="1" u="sng">
              <a:solidFill>
                <a:srgbClr val="6600FF"/>
              </a:solidFill>
              <a:latin typeface="Comic Sans MS" charset="0"/>
            </a:endParaRPr>
          </a:p>
        </p:txBody>
      </p:sp>
      <p:sp>
        <p:nvSpPr>
          <p:cNvPr id="252944" name="Oval 16"/>
          <p:cNvSpPr>
            <a:spLocks noChangeArrowheads="1"/>
          </p:cNvSpPr>
          <p:nvPr/>
        </p:nvSpPr>
        <p:spPr bwMode="auto">
          <a:xfrm>
            <a:off x="1214438" y="52388"/>
            <a:ext cx="1033462" cy="1065212"/>
          </a:xfrm>
          <a:prstGeom prst="ellipse">
            <a:avLst/>
          </a:prstGeom>
          <a:noFill/>
          <a:ln w="76320">
            <a:solidFill>
              <a:srgbClr val="FFEC14"/>
            </a:solidFill>
            <a:miter lim="800000"/>
            <a:headEnd/>
            <a:tailEnd/>
          </a:ln>
          <a:effectLst>
            <a:outerShdw dist="53966"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74091" name="Text Box 20"/>
          <p:cNvSpPr txBox="1">
            <a:spLocks noChangeArrowheads="1"/>
          </p:cNvSpPr>
          <p:nvPr/>
        </p:nvSpPr>
        <p:spPr bwMode="auto">
          <a:xfrm>
            <a:off x="304800" y="2514600"/>
            <a:ext cx="9753600"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688"/>
              </a:spcBef>
              <a:buClr>
                <a:srgbClr val="FFEA18"/>
              </a:buClr>
              <a:buSzPct val="100000"/>
            </a:pPr>
            <a:r>
              <a:rPr lang="en-GB" sz="2400" b="1">
                <a:solidFill>
                  <a:srgbClr val="001B70"/>
                </a:solidFill>
                <a:latin typeface="Comic Sans MS" charset="0"/>
              </a:rPr>
              <a:t>•Chìa Khóa Tâm Trí để mở </a:t>
            </a:r>
            <a:r>
              <a:rPr lang="ja-JP" altLang="en-GB" sz="2400" b="1">
                <a:solidFill>
                  <a:srgbClr val="001B70"/>
                </a:solidFill>
                <a:latin typeface="Comic Sans MS" charset="0"/>
              </a:rPr>
              <a:t>“</a:t>
            </a:r>
            <a:r>
              <a:rPr lang="en-GB" altLang="ja-JP" sz="2400" b="1">
                <a:solidFill>
                  <a:srgbClr val="001B70"/>
                </a:solidFill>
                <a:latin typeface="Comic Sans MS" charset="0"/>
              </a:rPr>
              <a:t>Hồ Sơ Kinh thánh</a:t>
            </a:r>
            <a:r>
              <a:rPr lang="ja-JP" altLang="en-GB" sz="2400" b="1">
                <a:solidFill>
                  <a:srgbClr val="001B70"/>
                </a:solidFill>
                <a:latin typeface="Comic Sans MS" charset="0"/>
              </a:rPr>
              <a:t>”</a:t>
            </a:r>
            <a:r>
              <a:rPr lang="en-GB" altLang="ja-JP" sz="2400" b="1">
                <a:solidFill>
                  <a:srgbClr val="001B70"/>
                </a:solidFill>
                <a:latin typeface="Comic Sans MS" charset="0"/>
              </a:rPr>
              <a:t> </a:t>
            </a:r>
            <a:r>
              <a:rPr lang="en-GB" altLang="ja-JP" sz="2400" b="1" i="1" u="sng">
                <a:solidFill>
                  <a:srgbClr val="001B70"/>
                </a:solidFill>
                <a:latin typeface="Comic Sans MS" charset="0"/>
              </a:rPr>
              <a:t>S 7 Y G</a:t>
            </a:r>
            <a:endParaRPr lang="en-GB" sz="2400" b="1" i="1" u="sng">
              <a:solidFill>
                <a:srgbClr val="001B70"/>
              </a:solidFill>
              <a:latin typeface="Comic Sans MS" charset="0"/>
            </a:endParaRPr>
          </a:p>
        </p:txBody>
      </p:sp>
      <p:sp>
        <p:nvSpPr>
          <p:cNvPr id="174092" name="Text Box 29"/>
          <p:cNvSpPr txBox="1">
            <a:spLocks noChangeArrowheads="1"/>
          </p:cNvSpPr>
          <p:nvPr/>
        </p:nvSpPr>
        <p:spPr bwMode="auto">
          <a:xfrm>
            <a:off x="0" y="3124200"/>
            <a:ext cx="10058400"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688"/>
              </a:spcBef>
              <a:buClr>
                <a:srgbClr val="FFEA18"/>
              </a:buClr>
              <a:buSzPct val="100000"/>
            </a:pPr>
            <a:r>
              <a:rPr lang="en-GB" sz="2400" b="1">
                <a:solidFill>
                  <a:srgbClr val="336699"/>
                </a:solidFill>
                <a:latin typeface="Comic Sans MS" charset="0"/>
              </a:rPr>
              <a:t>•Một </a:t>
            </a:r>
            <a:r>
              <a:rPr lang="en-GB" sz="2400" b="1" i="1" u="sng">
                <a:solidFill>
                  <a:srgbClr val="336699"/>
                </a:solidFill>
                <a:latin typeface="Comic Sans MS" charset="0"/>
              </a:rPr>
              <a:t>Bản Đồ Tâm Trí </a:t>
            </a:r>
            <a:r>
              <a:rPr lang="en-GB" sz="2400" b="1">
                <a:solidFill>
                  <a:srgbClr val="336699"/>
                </a:solidFill>
                <a:latin typeface="Comic Sans MS" charset="0"/>
              </a:rPr>
              <a:t>xác định các sự kiện KT quan trọng</a:t>
            </a:r>
          </a:p>
        </p:txBody>
      </p:sp>
      <p:sp>
        <p:nvSpPr>
          <p:cNvPr id="174093" name="Text Box 30"/>
          <p:cNvSpPr txBox="1">
            <a:spLocks noChangeArrowheads="1"/>
          </p:cNvSpPr>
          <p:nvPr/>
        </p:nvSpPr>
        <p:spPr bwMode="auto">
          <a:xfrm>
            <a:off x="9431338" y="6861175"/>
            <a:ext cx="184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74094" name="Text Box 12"/>
          <p:cNvSpPr txBox="1">
            <a:spLocks noChangeArrowheads="1"/>
          </p:cNvSpPr>
          <p:nvPr/>
        </p:nvSpPr>
        <p:spPr bwMode="auto">
          <a:xfrm>
            <a:off x="7319963" y="396875"/>
            <a:ext cx="560387" cy="409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FFFF"/>
              </a:buClr>
              <a:buSzPct val="100000"/>
            </a:pPr>
            <a:endParaRPr lang="en-US" sz="2000" b="1">
              <a:solidFill>
                <a:srgbClr val="FFFFFF"/>
              </a:solidFill>
              <a:latin typeface="Comic Sans MS" charset="0"/>
            </a:endParaRPr>
          </a:p>
        </p:txBody>
      </p:sp>
      <p:sp>
        <p:nvSpPr>
          <p:cNvPr id="174095" name="Text Box 21"/>
          <p:cNvSpPr txBox="1">
            <a:spLocks noChangeArrowheads="1"/>
          </p:cNvSpPr>
          <p:nvPr/>
        </p:nvSpPr>
        <p:spPr bwMode="auto">
          <a:xfrm>
            <a:off x="147638" y="3798888"/>
            <a:ext cx="9453562" cy="531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688"/>
              </a:spcBef>
              <a:buClr>
                <a:srgbClr val="FFEA18"/>
              </a:buClr>
              <a:buSzPct val="100000"/>
            </a:pPr>
            <a:r>
              <a:rPr lang="en-US" sz="2800" b="1">
                <a:solidFill>
                  <a:srgbClr val="7F7F7F"/>
                </a:solidFill>
                <a:latin typeface="Comic Sans MS" charset="0"/>
              </a:rPr>
              <a:t>•</a:t>
            </a:r>
            <a:r>
              <a:rPr lang="en-US" sz="2800" b="1" i="1">
                <a:solidFill>
                  <a:srgbClr val="7F7F7F"/>
                </a:solidFill>
                <a:latin typeface="Comic Sans MS" charset="0"/>
              </a:rPr>
              <a:t>Cốt lõi “CÂU CHUYỆN” </a:t>
            </a:r>
            <a:r>
              <a:rPr lang="en-US" sz="2800" b="1">
                <a:solidFill>
                  <a:srgbClr val="7F7F7F"/>
                </a:solidFill>
                <a:latin typeface="Comic Sans MS" charset="0"/>
              </a:rPr>
              <a:t>KT: “Bảng Niên Đại Nhanh” </a:t>
            </a:r>
          </a:p>
        </p:txBody>
      </p:sp>
      <p:grpSp>
        <p:nvGrpSpPr>
          <p:cNvPr id="174096" name="Group 10"/>
          <p:cNvGrpSpPr>
            <a:grpSpLocks/>
          </p:cNvGrpSpPr>
          <p:nvPr/>
        </p:nvGrpSpPr>
        <p:grpSpPr bwMode="auto">
          <a:xfrm>
            <a:off x="3454400" y="338138"/>
            <a:ext cx="6418263" cy="1414462"/>
            <a:chOff x="2176" y="213"/>
            <a:chExt cx="4043" cy="891"/>
          </a:xfrm>
        </p:grpSpPr>
        <p:sp>
          <p:nvSpPr>
            <p:cNvPr id="174101" name="Text Box 11"/>
            <p:cNvSpPr txBox="1">
              <a:spLocks noChangeArrowheads="1"/>
            </p:cNvSpPr>
            <p:nvPr/>
          </p:nvSpPr>
          <p:spPr bwMode="auto">
            <a:xfrm>
              <a:off x="2176" y="213"/>
              <a:ext cx="4043" cy="8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2000"/>
                </a:spcBef>
                <a:buClr>
                  <a:srgbClr val="FFFFFF"/>
                </a:buClr>
                <a:buSzPct val="100000"/>
              </a:pPr>
              <a:r>
                <a:rPr lang="en-GB" sz="2800" b="1" i="1">
                  <a:solidFill>
                    <a:srgbClr val="FFFFFF"/>
                  </a:solidFill>
                  <a:latin typeface="Comic Sans MS" charset="0"/>
                </a:rPr>
                <a:t>Kinh Thánh... Căn Bản sắp kết thúc. Giờ bạn đã có trong suy nghĩ của mình…</a:t>
              </a:r>
            </a:p>
          </p:txBody>
        </p:sp>
        <p:sp>
          <p:nvSpPr>
            <p:cNvPr id="174102" name="Text Box 12"/>
            <p:cNvSpPr txBox="1">
              <a:spLocks noChangeArrowheads="1"/>
            </p:cNvSpPr>
            <p:nvPr/>
          </p:nvSpPr>
          <p:spPr bwMode="auto">
            <a:xfrm>
              <a:off x="4611" y="250"/>
              <a:ext cx="353" cy="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FFFF"/>
                </a:buClr>
                <a:buSzPct val="100000"/>
              </a:pPr>
              <a:endParaRPr lang="en-US" sz="2000" b="1">
                <a:solidFill>
                  <a:srgbClr val="FFFFFF"/>
                </a:solidFill>
                <a:latin typeface="Comic Sans MS" charset="0"/>
              </a:endParaRPr>
            </a:p>
          </p:txBody>
        </p:sp>
      </p:grpSp>
      <p:sp>
        <p:nvSpPr>
          <p:cNvPr id="31" name="Rectangle 19"/>
          <p:cNvSpPr>
            <a:spLocks noChangeArrowheads="1"/>
          </p:cNvSpPr>
          <p:nvPr/>
        </p:nvSpPr>
        <p:spPr bwMode="auto">
          <a:xfrm>
            <a:off x="4899025" y="268288"/>
            <a:ext cx="4346575" cy="3308350"/>
          </a:xfrm>
          <a:prstGeom prst="rect">
            <a:avLst/>
          </a:prstGeom>
          <a:noFill/>
          <a:ln w="111240">
            <a:solidFill>
              <a:srgbClr val="FFEA18"/>
            </a:solidFill>
            <a:miter lim="800000"/>
            <a:headEnd/>
            <a:tailEnd/>
          </a:ln>
          <a:effectLst>
            <a:outerShdw dist="107933"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pic>
        <p:nvPicPr>
          <p:cNvPr id="174098"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04800"/>
            <a:ext cx="4267200" cy="32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099" name="Picture 22" descr="giao uoc Aprah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219200"/>
            <a:ext cx="3778250" cy="2833688"/>
          </a:xfrm>
          <a:prstGeom prst="rect">
            <a:avLst/>
          </a:prstGeom>
          <a:noFill/>
          <a:ln w="76200">
            <a:solidFill>
              <a:srgbClr val="FFFF00"/>
            </a:solidFill>
            <a:miter lim="800000"/>
            <a:headEnd/>
            <a:tailEnd/>
          </a:ln>
          <a:extLst>
            <a:ext uri="{909E8E84-426E-40dd-AFC4-6F175D3DCCD1}">
              <a14:hiddenFill xmlns:a14="http://schemas.microsoft.com/office/drawing/2010/main" xmlns="">
                <a:solidFill>
                  <a:srgbClr val="FFFFFF"/>
                </a:solidFill>
              </a14:hiddenFill>
            </a:ext>
          </a:extLst>
        </p:spPr>
      </p:pic>
      <p:sp>
        <p:nvSpPr>
          <p:cNvPr id="174100" name="Text Box 21"/>
          <p:cNvSpPr txBox="1">
            <a:spLocks noChangeArrowheads="1"/>
          </p:cNvSpPr>
          <p:nvPr/>
        </p:nvSpPr>
        <p:spPr bwMode="auto">
          <a:xfrm>
            <a:off x="147638" y="4332288"/>
            <a:ext cx="9453562" cy="833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688"/>
              </a:spcBef>
              <a:buClr>
                <a:srgbClr val="FFEA18"/>
              </a:buClr>
              <a:buSzPct val="100000"/>
            </a:pPr>
            <a:r>
              <a:rPr lang="en-GB" sz="2400" b="1">
                <a:solidFill>
                  <a:srgbClr val="FFEA18"/>
                </a:solidFill>
                <a:latin typeface="Comic Sans MS" charset="0"/>
              </a:rPr>
              <a:t>•</a:t>
            </a:r>
            <a:r>
              <a:rPr lang="en-GB" sz="2400" b="1" i="1" u="sng">
                <a:solidFill>
                  <a:srgbClr val="FFFFFF"/>
                </a:solidFill>
                <a:latin typeface="Comic Sans MS" charset="0"/>
              </a:rPr>
              <a:t>Các nền tảng Áp-ra-ham</a:t>
            </a:r>
            <a:r>
              <a:rPr lang="en-GB" sz="2400" b="1">
                <a:solidFill>
                  <a:srgbClr val="FFEA18"/>
                </a:solidFill>
                <a:latin typeface="Comic Sans MS" charset="0"/>
              </a:rPr>
              <a:t> của Kinh Thánh dẫn trực tiếp đến với Chức vụ của Chúa Giê-xu Christ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252944"/>
                                        </p:tgtEl>
                                        <p:attrNameLst>
                                          <p:attrName>style.visibility</p:attrName>
                                        </p:attrNameLst>
                                      </p:cBhvr>
                                      <p:to>
                                        <p:strVal val="visible"/>
                                      </p:to>
                                    </p:set>
                                    <p:anim calcmode="lin" valueType="num">
                                      <p:cBhvr>
                                        <p:cTn id="7" dur="500" fill="hold"/>
                                        <p:tgtEl>
                                          <p:spTgt spid="252944"/>
                                        </p:tgtEl>
                                        <p:attrNameLst>
                                          <p:attrName>ppt_w</p:attrName>
                                        </p:attrNameLst>
                                      </p:cBhvr>
                                      <p:tavLst>
                                        <p:tav tm="100000">
                                          <p:val>
                                            <p:strVal val="(6*min(ma#ppt_x(#ppt_w*#ppt_h,.3),1)-7.4)/-.7*#ppt_w"/>
                                          </p:val>
                                        </p:tav>
                                        <p:tav tm="100000">
                                          <p:val>
                                            <p:strVal val="#ppt_w"/>
                                          </p:val>
                                        </p:tav>
                                      </p:tavLst>
                                    </p:anim>
                                    <p:anim calcmode="lin" valueType="num">
                                      <p:cBhvr>
                                        <p:cTn id="8" dur="500" fill="hold"/>
                                        <p:tgtEl>
                                          <p:spTgt spid="252944"/>
                                        </p:tgtEl>
                                        <p:attrNameLst>
                                          <p:attrName>ppt_h</p:attrName>
                                        </p:attrNameLst>
                                      </p:cBhvr>
                                      <p:tavLst>
                                        <p:tav tm="100000">
                                          <p:val>
                                            <p:strVal val="(6*min(ma#ppt_x(#ppt_w*#ppt_h,.3),1)-7.4)/-.7*#ppt_h"/>
                                          </p:val>
                                        </p:tav>
                                        <p:tav tm="100000">
                                          <p:val>
                                            <p:strVal val="#ppt_h"/>
                                          </p:val>
                                        </p:tav>
                                      </p:tavLst>
                                    </p:anim>
                                    <p:anim calcmode="lin" valueType="num">
                                      <p:cBhvr>
                                        <p:cTn id="9" dur="500" fill="hold"/>
                                        <p:tgtEl>
                                          <p:spTgt spid="252944"/>
                                        </p:tgtEl>
                                        <p:attrNameLst>
                                          <p:attrName>ppt_x</p:attrName>
                                        </p:attrNameLst>
                                      </p:cBhvr>
                                      <p:tavLst>
                                        <p:tav tm="100000">
                                          <p:val>
                                            <p:fltVal val="0.5"/>
                                          </p:val>
                                        </p:tav>
                                        <p:tav tm="100000">
                                          <p:val>
                                            <p:strVal val="#ppt_x"/>
                                          </p:val>
                                        </p:tav>
                                      </p:tavLst>
                                    </p:anim>
                                    <p:anim calcmode="lin" valueType="num">
                                      <p:cBhvr>
                                        <p:cTn id="10" dur="500" fill="hold"/>
                                        <p:tgtEl>
                                          <p:spTgt spid="252944"/>
                                        </p:tgtEl>
                                        <p:attrNameLst>
                                          <p:attrName>ppt_y</p:attrName>
                                        </p:attrNameLst>
                                      </p:cBhvr>
                                      <p:tavLst>
                                        <p:tav tm="100000">
                                          <p:val>
                                            <p:strVal val="1+(6*min(ma#ppt_x(#ppt_w*#ppt_h,.3),1)-7.4)/-.7*#ppt_h/2"/>
                                          </p:val>
                                        </p:tav>
                                        <p:tav tm="100000">
                                          <p:val>
                                            <p:strVal val="#ppt_y"/>
                                          </p:val>
                                        </p:tav>
                                      </p:tavLst>
                                    </p:anim>
                                  </p:childTnLst>
                                </p:cTn>
                              </p:par>
                            </p:childTnLst>
                          </p:cTn>
                        </p:par>
                        <p:par>
                          <p:cTn id="11" fill="hold" nodeType="afterGroup">
                            <p:stCondLst>
                              <p:cond delay="500"/>
                            </p:stCondLst>
                            <p:childTnLst>
                              <p:par>
                                <p:cTn id="12" presetID="23" presetClass="entr" presetSubtype="272"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p:cTn id="14" dur="500" fill="hold"/>
                                        <p:tgtEl>
                                          <p:spTgt spid="31"/>
                                        </p:tgtEl>
                                        <p:attrNameLst>
                                          <p:attrName>ppt_w</p:attrName>
                                        </p:attrNameLst>
                                      </p:cBhvr>
                                      <p:tavLst>
                                        <p:tav tm="100000">
                                          <p:val>
                                            <p:strVal val="2/3*#ppt_w"/>
                                          </p:val>
                                        </p:tav>
                                        <p:tav tm="100000">
                                          <p:val>
                                            <p:strVal val="#ppt_w"/>
                                          </p:val>
                                        </p:tav>
                                      </p:tavLst>
                                    </p:anim>
                                    <p:anim calcmode="lin" valueType="num">
                                      <p:cBhvr>
                                        <p:cTn id="15" dur="500" fill="hold"/>
                                        <p:tgtEl>
                                          <p:spTgt spid="31"/>
                                        </p:tgtEl>
                                        <p:attrNameLst>
                                          <p:attrName>ppt_h</p:attrName>
                                        </p:attrNameLst>
                                      </p:cBhvr>
                                      <p:tavLst>
                                        <p:tav tm="10000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44" grpId="0" animBg="1"/>
      <p:bldP spid="31"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Text Box 2"/>
          <p:cNvSpPr txBox="1">
            <a:spLocks noChangeArrowheads="1"/>
          </p:cNvSpPr>
          <p:nvPr/>
        </p:nvSpPr>
        <p:spPr bwMode="auto">
          <a:xfrm>
            <a:off x="9342438" y="6948488"/>
            <a:ext cx="665162"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375"/>
              </a:spcBef>
              <a:buClr>
                <a:srgbClr val="00AE00"/>
              </a:buClr>
              <a:buSzPct val="100000"/>
            </a:pPr>
            <a:r>
              <a:rPr lang="en-GB" sz="2200" b="1">
                <a:solidFill>
                  <a:srgbClr val="00AE00"/>
                </a:solidFill>
                <a:latin typeface="Comic Sans MS" charset="0"/>
              </a:rPr>
              <a:t> </a:t>
            </a:r>
          </a:p>
        </p:txBody>
      </p:sp>
      <p:sp>
        <p:nvSpPr>
          <p:cNvPr id="176130" name="Rectangle 3"/>
          <p:cNvSpPr>
            <a:spLocks noChangeArrowheads="1"/>
          </p:cNvSpPr>
          <p:nvPr/>
        </p:nvSpPr>
        <p:spPr bwMode="auto">
          <a:xfrm>
            <a:off x="0" y="-1588"/>
            <a:ext cx="10058400" cy="7772401"/>
          </a:xfrm>
          <a:prstGeom prst="rect">
            <a:avLst/>
          </a:prstGeom>
          <a:gradFill rotWithShape="0">
            <a:gsLst>
              <a:gs pos="0">
                <a:srgbClr val="000000"/>
              </a:gs>
              <a:gs pos="50000">
                <a:srgbClr val="191CD7"/>
              </a:gs>
              <a:gs pos="100000">
                <a:srgbClr val="000000"/>
              </a:gs>
            </a:gsLst>
            <a:lin ang="5400000" scaled="1"/>
          </a:gradFill>
          <a:ln w="12600">
            <a:solidFill>
              <a:srgbClr val="000000"/>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pic>
        <p:nvPicPr>
          <p:cNvPr id="176131" name="Picture 4"/>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655638" y="0"/>
            <a:ext cx="2797175" cy="224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76132" name="Text Box 5"/>
          <p:cNvSpPr txBox="1">
            <a:spLocks noChangeArrowheads="1"/>
          </p:cNvSpPr>
          <p:nvPr/>
        </p:nvSpPr>
        <p:spPr bwMode="auto">
          <a:xfrm>
            <a:off x="9431338" y="6861175"/>
            <a:ext cx="184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76133" name="Rectangle 6"/>
          <p:cNvSpPr>
            <a:spLocks noChangeArrowheads="1"/>
          </p:cNvSpPr>
          <p:nvPr/>
        </p:nvSpPr>
        <p:spPr bwMode="auto">
          <a:xfrm>
            <a:off x="8731250" y="7407275"/>
            <a:ext cx="660400" cy="249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p>
            <a:pPr algn="ctr" eaLnBrk="0" hangingPunct="0">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000" b="1">
                <a:solidFill>
                  <a:srgbClr val="FFFFFF"/>
                </a:solidFill>
                <a:latin typeface="Comic Sans MS" charset="0"/>
              </a:rPr>
              <a:t>9.6.08.</a:t>
            </a:r>
          </a:p>
        </p:txBody>
      </p:sp>
      <p:sp>
        <p:nvSpPr>
          <p:cNvPr id="176134" name="Text Box 7"/>
          <p:cNvSpPr txBox="1">
            <a:spLocks noChangeArrowheads="1"/>
          </p:cNvSpPr>
          <p:nvPr/>
        </p:nvSpPr>
        <p:spPr bwMode="auto">
          <a:xfrm>
            <a:off x="865188" y="7429500"/>
            <a:ext cx="922337"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563"/>
              </a:spcBef>
              <a:buClr>
                <a:srgbClr val="FFFFFF"/>
              </a:buClr>
              <a:buSzPct val="100000"/>
            </a:pPr>
            <a:r>
              <a:rPr lang="en-GB" sz="900" b="1">
                <a:solidFill>
                  <a:srgbClr val="FFFFFF"/>
                </a:solidFill>
                <a:latin typeface="Arial" charset="0"/>
              </a:rPr>
              <a:t>©2006 TBBMI</a:t>
            </a:r>
          </a:p>
        </p:txBody>
      </p:sp>
      <p:sp>
        <p:nvSpPr>
          <p:cNvPr id="176135" name="Text Box 8"/>
          <p:cNvSpPr txBox="1">
            <a:spLocks noChangeArrowheads="1"/>
          </p:cNvSpPr>
          <p:nvPr/>
        </p:nvSpPr>
        <p:spPr bwMode="auto">
          <a:xfrm>
            <a:off x="9193213" y="7412038"/>
            <a:ext cx="338137"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91</a:t>
            </a:r>
          </a:p>
        </p:txBody>
      </p:sp>
      <p:sp>
        <p:nvSpPr>
          <p:cNvPr id="176136" name="Text Box 9"/>
          <p:cNvSpPr txBox="1">
            <a:spLocks noChangeArrowheads="1"/>
          </p:cNvSpPr>
          <p:nvPr/>
        </p:nvSpPr>
        <p:spPr bwMode="auto">
          <a:xfrm>
            <a:off x="9688513" y="73628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76137" name="Text Box 14"/>
          <p:cNvSpPr txBox="1">
            <a:spLocks noChangeArrowheads="1"/>
          </p:cNvSpPr>
          <p:nvPr/>
        </p:nvSpPr>
        <p:spPr bwMode="auto">
          <a:xfrm>
            <a:off x="3373438" y="2046288"/>
            <a:ext cx="6985000"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688"/>
              </a:spcBef>
              <a:buClr>
                <a:srgbClr val="FFEA18"/>
              </a:buClr>
              <a:buSzPct val="100000"/>
            </a:pPr>
            <a:r>
              <a:rPr lang="en-GB" sz="2400" b="1">
                <a:solidFill>
                  <a:srgbClr val="6600FF"/>
                </a:solidFill>
                <a:latin typeface="Comic Sans MS" charset="0"/>
              </a:rPr>
              <a:t>•Một ý tưởng gọi là </a:t>
            </a:r>
            <a:r>
              <a:rPr lang="ja-JP" altLang="en-GB" sz="2400" b="1">
                <a:solidFill>
                  <a:srgbClr val="6600FF"/>
                </a:solidFill>
                <a:latin typeface="Comic Sans MS" charset="0"/>
              </a:rPr>
              <a:t>“</a:t>
            </a:r>
            <a:r>
              <a:rPr lang="en-GB" altLang="ja-JP" sz="2400" b="1" i="1" u="sng">
                <a:solidFill>
                  <a:srgbClr val="6600FF"/>
                </a:solidFill>
                <a:latin typeface="Comic Sans MS" charset="0"/>
              </a:rPr>
              <a:t>Hồ Sơ Kinh thánh</a:t>
            </a:r>
            <a:endParaRPr lang="en-GB" sz="2400" b="1" i="1" u="sng">
              <a:solidFill>
                <a:srgbClr val="6600FF"/>
              </a:solidFill>
              <a:latin typeface="Comic Sans MS" charset="0"/>
            </a:endParaRPr>
          </a:p>
        </p:txBody>
      </p:sp>
      <p:sp>
        <p:nvSpPr>
          <p:cNvPr id="252944" name="Oval 16"/>
          <p:cNvSpPr>
            <a:spLocks noChangeArrowheads="1"/>
          </p:cNvSpPr>
          <p:nvPr/>
        </p:nvSpPr>
        <p:spPr bwMode="auto">
          <a:xfrm>
            <a:off x="1214438" y="52388"/>
            <a:ext cx="1033462" cy="1065212"/>
          </a:xfrm>
          <a:prstGeom prst="ellipse">
            <a:avLst/>
          </a:prstGeom>
          <a:noFill/>
          <a:ln w="76320">
            <a:solidFill>
              <a:srgbClr val="FFEC14"/>
            </a:solidFill>
            <a:miter lim="800000"/>
            <a:headEnd/>
            <a:tailEnd/>
          </a:ln>
          <a:effectLst>
            <a:outerShdw dist="53966"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76139" name="Text Box 20"/>
          <p:cNvSpPr txBox="1">
            <a:spLocks noChangeArrowheads="1"/>
          </p:cNvSpPr>
          <p:nvPr/>
        </p:nvSpPr>
        <p:spPr bwMode="auto">
          <a:xfrm>
            <a:off x="304800" y="2514600"/>
            <a:ext cx="9753600"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688"/>
              </a:spcBef>
              <a:buClr>
                <a:srgbClr val="FFEA18"/>
              </a:buClr>
              <a:buSzPct val="100000"/>
            </a:pPr>
            <a:r>
              <a:rPr lang="en-GB" sz="2400" b="1">
                <a:solidFill>
                  <a:srgbClr val="001B70"/>
                </a:solidFill>
                <a:latin typeface="Comic Sans MS" charset="0"/>
              </a:rPr>
              <a:t>•Chìa Khóa Tâm Trí để mở </a:t>
            </a:r>
            <a:r>
              <a:rPr lang="ja-JP" altLang="en-GB" sz="2400" b="1">
                <a:solidFill>
                  <a:srgbClr val="001B70"/>
                </a:solidFill>
                <a:latin typeface="Comic Sans MS" charset="0"/>
              </a:rPr>
              <a:t>“</a:t>
            </a:r>
            <a:r>
              <a:rPr lang="en-GB" altLang="ja-JP" sz="2400" b="1">
                <a:solidFill>
                  <a:srgbClr val="001B70"/>
                </a:solidFill>
                <a:latin typeface="Comic Sans MS" charset="0"/>
              </a:rPr>
              <a:t>Hồ Sơ Kinh thánh</a:t>
            </a:r>
            <a:r>
              <a:rPr lang="ja-JP" altLang="en-GB" sz="2400" b="1">
                <a:solidFill>
                  <a:srgbClr val="001B70"/>
                </a:solidFill>
                <a:latin typeface="Comic Sans MS" charset="0"/>
              </a:rPr>
              <a:t>”</a:t>
            </a:r>
            <a:r>
              <a:rPr lang="en-GB" altLang="ja-JP" sz="2400" b="1">
                <a:solidFill>
                  <a:srgbClr val="001B70"/>
                </a:solidFill>
                <a:latin typeface="Comic Sans MS" charset="0"/>
              </a:rPr>
              <a:t> </a:t>
            </a:r>
            <a:r>
              <a:rPr lang="en-GB" altLang="ja-JP" sz="2400" b="1" i="1" u="sng">
                <a:solidFill>
                  <a:srgbClr val="001B70"/>
                </a:solidFill>
                <a:latin typeface="Comic Sans MS" charset="0"/>
              </a:rPr>
              <a:t>S 7 Y G</a:t>
            </a:r>
            <a:endParaRPr lang="en-GB" sz="2400" b="1" i="1" u="sng">
              <a:solidFill>
                <a:srgbClr val="001B70"/>
              </a:solidFill>
              <a:latin typeface="Comic Sans MS" charset="0"/>
            </a:endParaRPr>
          </a:p>
        </p:txBody>
      </p:sp>
      <p:sp>
        <p:nvSpPr>
          <p:cNvPr id="176140" name="Text Box 29"/>
          <p:cNvSpPr txBox="1">
            <a:spLocks noChangeArrowheads="1"/>
          </p:cNvSpPr>
          <p:nvPr/>
        </p:nvSpPr>
        <p:spPr bwMode="auto">
          <a:xfrm>
            <a:off x="0" y="2971800"/>
            <a:ext cx="10058400"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688"/>
              </a:spcBef>
              <a:buClr>
                <a:srgbClr val="FFEA18"/>
              </a:buClr>
              <a:buSzPct val="100000"/>
            </a:pPr>
            <a:r>
              <a:rPr lang="en-GB" sz="2400" b="1">
                <a:solidFill>
                  <a:srgbClr val="336699"/>
                </a:solidFill>
                <a:latin typeface="Comic Sans MS" charset="0"/>
              </a:rPr>
              <a:t>•Một </a:t>
            </a:r>
            <a:r>
              <a:rPr lang="en-GB" sz="2400" b="1" i="1" u="sng">
                <a:solidFill>
                  <a:srgbClr val="336699"/>
                </a:solidFill>
                <a:latin typeface="Comic Sans MS" charset="0"/>
              </a:rPr>
              <a:t>Bản Đồ Tâm Trí </a:t>
            </a:r>
            <a:r>
              <a:rPr lang="en-GB" sz="2400" b="1">
                <a:solidFill>
                  <a:srgbClr val="336699"/>
                </a:solidFill>
                <a:latin typeface="Comic Sans MS" charset="0"/>
              </a:rPr>
              <a:t>xác định các sự kiện KT quan trọng</a:t>
            </a:r>
          </a:p>
        </p:txBody>
      </p:sp>
      <p:sp>
        <p:nvSpPr>
          <p:cNvPr id="176141" name="Text Box 30"/>
          <p:cNvSpPr txBox="1">
            <a:spLocks noChangeArrowheads="1"/>
          </p:cNvSpPr>
          <p:nvPr/>
        </p:nvSpPr>
        <p:spPr bwMode="auto">
          <a:xfrm>
            <a:off x="9431338" y="6861175"/>
            <a:ext cx="184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76142" name="Text Box 35"/>
          <p:cNvSpPr txBox="1">
            <a:spLocks noChangeArrowheads="1"/>
          </p:cNvSpPr>
          <p:nvPr/>
        </p:nvSpPr>
        <p:spPr bwMode="auto">
          <a:xfrm>
            <a:off x="76200" y="3429000"/>
            <a:ext cx="9982200" cy="898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688"/>
              </a:spcBef>
              <a:buClr>
                <a:srgbClr val="FFEA18"/>
              </a:buClr>
              <a:buSzPct val="100000"/>
            </a:pPr>
            <a:r>
              <a:rPr lang="en-GB" sz="2600" b="1">
                <a:solidFill>
                  <a:srgbClr val="22228B"/>
                </a:solidFill>
                <a:latin typeface="Comic Sans MS" charset="0"/>
              </a:rPr>
              <a:t>• </a:t>
            </a:r>
            <a:r>
              <a:rPr lang="en-GB" sz="2600" b="1" i="1" u="sng">
                <a:solidFill>
                  <a:srgbClr val="22228B"/>
                </a:solidFill>
                <a:latin typeface="Comic Sans MS" charset="0"/>
              </a:rPr>
              <a:t>Giá trị những câu chuyện</a:t>
            </a:r>
            <a:r>
              <a:rPr lang="en-GB" sz="2600" b="1">
                <a:solidFill>
                  <a:srgbClr val="22228B"/>
                </a:solidFill>
                <a:latin typeface="Comic Sans MS" charset="0"/>
              </a:rPr>
              <a:t> Kinh thánh : </a:t>
            </a:r>
            <a:r>
              <a:rPr lang="ja-JP" altLang="en-GB" sz="2600" b="1">
                <a:solidFill>
                  <a:srgbClr val="22228B"/>
                </a:solidFill>
                <a:latin typeface="Comic Sans MS" charset="0"/>
              </a:rPr>
              <a:t>“</a:t>
            </a:r>
            <a:r>
              <a:rPr lang="en-GB" altLang="ja-JP" sz="2600" b="1">
                <a:solidFill>
                  <a:srgbClr val="22228B"/>
                </a:solidFill>
                <a:latin typeface="Comic Sans MS" charset="0"/>
              </a:rPr>
              <a:t>Bản niên đại nhanh</a:t>
            </a:r>
            <a:r>
              <a:rPr lang="ja-JP" altLang="en-GB" sz="2600" b="1">
                <a:solidFill>
                  <a:srgbClr val="22228B"/>
                </a:solidFill>
                <a:latin typeface="Comic Sans MS" charset="0"/>
              </a:rPr>
              <a:t>”</a:t>
            </a:r>
            <a:endParaRPr lang="en-GB" sz="2600" b="1">
              <a:solidFill>
                <a:srgbClr val="22228B"/>
              </a:solidFill>
              <a:latin typeface="Comic Sans MS" charset="0"/>
            </a:endParaRPr>
          </a:p>
        </p:txBody>
      </p:sp>
      <p:sp>
        <p:nvSpPr>
          <p:cNvPr id="176143" name="Text Box 12"/>
          <p:cNvSpPr txBox="1">
            <a:spLocks noChangeArrowheads="1"/>
          </p:cNvSpPr>
          <p:nvPr/>
        </p:nvSpPr>
        <p:spPr bwMode="auto">
          <a:xfrm>
            <a:off x="7319963" y="396875"/>
            <a:ext cx="560387" cy="409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FFFF"/>
              </a:buClr>
              <a:buSzPct val="100000"/>
            </a:pPr>
            <a:endParaRPr lang="en-US" sz="2000" b="1">
              <a:solidFill>
                <a:srgbClr val="FFFFFF"/>
              </a:solidFill>
              <a:latin typeface="Comic Sans MS" charset="0"/>
            </a:endParaRPr>
          </a:p>
        </p:txBody>
      </p:sp>
      <p:sp>
        <p:nvSpPr>
          <p:cNvPr id="176144" name="Text Box 21"/>
          <p:cNvSpPr txBox="1">
            <a:spLocks noChangeArrowheads="1"/>
          </p:cNvSpPr>
          <p:nvPr/>
        </p:nvSpPr>
        <p:spPr bwMode="auto">
          <a:xfrm>
            <a:off x="228600" y="4038600"/>
            <a:ext cx="9453563" cy="1481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688"/>
              </a:spcBef>
              <a:buClr>
                <a:srgbClr val="FFEA18"/>
              </a:buClr>
              <a:buSzPct val="100000"/>
            </a:pPr>
            <a:r>
              <a:rPr lang="en-US" sz="2800" b="1">
                <a:solidFill>
                  <a:srgbClr val="7F7F7F"/>
                </a:solidFill>
                <a:latin typeface="Comic Sans MS" charset="0"/>
              </a:rPr>
              <a:t>•</a:t>
            </a:r>
            <a:r>
              <a:rPr lang="en-US" sz="2800" b="1" i="1">
                <a:solidFill>
                  <a:srgbClr val="7F7F7F"/>
                </a:solidFill>
                <a:latin typeface="Comic Sans MS" charset="0"/>
              </a:rPr>
              <a:t>Cốt lõi “CÂU CHUYỆN” </a:t>
            </a:r>
            <a:r>
              <a:rPr lang="en-US" sz="2800" b="1">
                <a:solidFill>
                  <a:srgbClr val="7F7F7F"/>
                </a:solidFill>
                <a:latin typeface="Comic Sans MS" charset="0"/>
              </a:rPr>
              <a:t>KT: “Bảng Niên Đại Nhanh” </a:t>
            </a:r>
          </a:p>
          <a:p>
            <a:pPr>
              <a:spcBef>
                <a:spcPts val="1688"/>
              </a:spcBef>
              <a:buClr>
                <a:srgbClr val="FFEA18"/>
              </a:buClr>
              <a:buSzPct val="100000"/>
            </a:pPr>
            <a:r>
              <a:rPr lang="en-GB" sz="2400" b="1">
                <a:solidFill>
                  <a:srgbClr val="22228B"/>
                </a:solidFill>
                <a:latin typeface="Comic Sans MS" charset="0"/>
              </a:rPr>
              <a:t>•</a:t>
            </a:r>
            <a:r>
              <a:rPr lang="en-GB" sz="2400" b="1" i="1" u="sng">
                <a:solidFill>
                  <a:srgbClr val="22228B"/>
                </a:solidFill>
                <a:latin typeface="Comic Sans MS" charset="0"/>
              </a:rPr>
              <a:t>Các nền tảng Áp-ra-ham</a:t>
            </a:r>
            <a:r>
              <a:rPr lang="en-GB" sz="2400" b="1">
                <a:solidFill>
                  <a:srgbClr val="22228B"/>
                </a:solidFill>
                <a:latin typeface="Comic Sans MS" charset="0"/>
              </a:rPr>
              <a:t> trong Kinh Thánh dẫn trực tiếp đến với Chức vụ của Chúa Giê-xu Christ</a:t>
            </a:r>
          </a:p>
        </p:txBody>
      </p:sp>
      <p:grpSp>
        <p:nvGrpSpPr>
          <p:cNvPr id="176145" name="Group 10"/>
          <p:cNvGrpSpPr>
            <a:grpSpLocks/>
          </p:cNvGrpSpPr>
          <p:nvPr/>
        </p:nvGrpSpPr>
        <p:grpSpPr bwMode="auto">
          <a:xfrm>
            <a:off x="3454400" y="338138"/>
            <a:ext cx="6418263" cy="1414462"/>
            <a:chOff x="2176" y="213"/>
            <a:chExt cx="4043" cy="891"/>
          </a:xfrm>
        </p:grpSpPr>
        <p:sp>
          <p:nvSpPr>
            <p:cNvPr id="176151" name="Text Box 11"/>
            <p:cNvSpPr txBox="1">
              <a:spLocks noChangeArrowheads="1"/>
            </p:cNvSpPr>
            <p:nvPr/>
          </p:nvSpPr>
          <p:spPr bwMode="auto">
            <a:xfrm>
              <a:off x="2176" y="213"/>
              <a:ext cx="4043" cy="8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2000"/>
                </a:spcBef>
                <a:buClr>
                  <a:srgbClr val="FFFFFF"/>
                </a:buClr>
                <a:buSzPct val="100000"/>
              </a:pPr>
              <a:r>
                <a:rPr lang="en-GB" sz="2800" b="1" i="1">
                  <a:solidFill>
                    <a:srgbClr val="FFFFFF"/>
                  </a:solidFill>
                  <a:latin typeface="Comic Sans MS" charset="0"/>
                </a:rPr>
                <a:t>Kinh Thánh... Căn Bản sắp kết thúc. Giờ bạn đã có trong suy nghĩ của mình…</a:t>
              </a:r>
            </a:p>
          </p:txBody>
        </p:sp>
        <p:sp>
          <p:nvSpPr>
            <p:cNvPr id="176152" name="Text Box 12"/>
            <p:cNvSpPr txBox="1">
              <a:spLocks noChangeArrowheads="1"/>
            </p:cNvSpPr>
            <p:nvPr/>
          </p:nvSpPr>
          <p:spPr bwMode="auto">
            <a:xfrm>
              <a:off x="4611" y="250"/>
              <a:ext cx="353" cy="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FFFF"/>
                </a:buClr>
                <a:buSzPct val="100000"/>
              </a:pPr>
              <a:endParaRPr lang="en-US" sz="2000" b="1">
                <a:solidFill>
                  <a:srgbClr val="FFFFFF"/>
                </a:solidFill>
                <a:latin typeface="Comic Sans MS" charset="0"/>
              </a:endParaRPr>
            </a:p>
          </p:txBody>
        </p:sp>
      </p:grpSp>
      <p:pic>
        <p:nvPicPr>
          <p:cNvPr id="176146" name="Picture 18"/>
          <p:cNvPicPr>
            <a:picLocks noChangeAspect="1" noChangeArrowheads="1"/>
          </p:cNvPicPr>
          <p:nvPr/>
        </p:nvPicPr>
        <p:blipFill>
          <a:blip r:embed="rId4">
            <a:extLst>
              <a:ext uri="{28A0092B-C50C-407E-A947-70E740481C1C}">
                <a14:useLocalDpi xmlns:a14="http://schemas.microsoft.com/office/drawing/2010/main" val="0"/>
              </a:ext>
            </a:extLst>
          </a:blip>
          <a:srcRect l="15105" t="10979" r="11676" b="6210"/>
          <a:stretch>
            <a:fillRect/>
          </a:stretch>
        </p:blipFill>
        <p:spPr bwMode="auto">
          <a:xfrm>
            <a:off x="4786313" y="169863"/>
            <a:ext cx="4240212" cy="3197225"/>
          </a:xfrm>
          <a:prstGeom prst="rect">
            <a:avLst/>
          </a:prstGeom>
          <a:noFill/>
          <a:ln>
            <a:noFill/>
          </a:ln>
          <a:effectLst>
            <a:outerShdw dist="117182" dir="2438369"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76147" name="Picture 22" descr="giao uoc Aprah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750" y="1239838"/>
            <a:ext cx="3778250" cy="2833687"/>
          </a:xfrm>
          <a:prstGeom prst="rect">
            <a:avLst/>
          </a:prstGeom>
          <a:noFill/>
          <a:ln w="76200">
            <a:solidFill>
              <a:srgbClr val="FFFF00"/>
            </a:solidFill>
            <a:miter lim="800000"/>
            <a:headEnd/>
            <a:tailEnd/>
          </a:ln>
          <a:extLst>
            <a:ext uri="{909E8E84-426E-40dd-AFC4-6F175D3DCCD1}">
              <a14:hiddenFill xmlns:a14="http://schemas.microsoft.com/office/drawing/2010/main" xmlns="">
                <a:solidFill>
                  <a:srgbClr val="FFFFFF"/>
                </a:solidFill>
              </a14:hiddenFill>
            </a:ext>
          </a:extLst>
        </p:spPr>
      </p:pic>
      <p:sp>
        <p:nvSpPr>
          <p:cNvPr id="176148" name="Text Box 18"/>
          <p:cNvSpPr txBox="1">
            <a:spLocks noChangeArrowheads="1"/>
          </p:cNvSpPr>
          <p:nvPr/>
        </p:nvSpPr>
        <p:spPr bwMode="auto">
          <a:xfrm>
            <a:off x="304800" y="5715000"/>
            <a:ext cx="8988425"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eaLnBrk="1" hangingPunct="1">
              <a:spcBef>
                <a:spcPts val="1688"/>
              </a:spcBef>
              <a:buClr>
                <a:srgbClr val="FFEA18"/>
              </a:buClr>
            </a:pPr>
            <a:r>
              <a:rPr lang="en-GB" sz="2400" b="1">
                <a:solidFill>
                  <a:srgbClr val="FFFF00"/>
                </a:solidFill>
                <a:latin typeface="Comic Sans MS" charset="0"/>
              </a:rPr>
              <a:t>•</a:t>
            </a:r>
            <a:r>
              <a:rPr lang="en-GB" sz="2400" b="1" u="sng">
                <a:solidFill>
                  <a:srgbClr val="FFFF00"/>
                </a:solidFill>
                <a:latin typeface="Comic Sans MS" charset="0"/>
              </a:rPr>
              <a:t>Kiến Trúc Của Kinh Thánh</a:t>
            </a:r>
            <a:r>
              <a:rPr lang="en-GB" sz="2400" b="1">
                <a:solidFill>
                  <a:srgbClr val="FFFF00"/>
                </a:solidFill>
                <a:latin typeface="Comic Sans MS" charset="0"/>
              </a:rPr>
              <a:t> dựa </a:t>
            </a:r>
            <a:r>
              <a:rPr lang="en-GB" sz="2400" b="1">
                <a:solidFill>
                  <a:srgbClr val="FFEA18"/>
                </a:solidFill>
                <a:latin typeface="Comic Sans MS" charset="0"/>
              </a:rPr>
              <a:t>trên </a:t>
            </a:r>
            <a:r>
              <a:rPr lang="en-GB" sz="2400" b="1" i="1">
                <a:latin typeface="Comic Sans MS" charset="0"/>
              </a:rPr>
              <a:t>Câu Chuyện </a:t>
            </a:r>
            <a:r>
              <a:rPr lang="en-GB" sz="2400" b="1">
                <a:solidFill>
                  <a:srgbClr val="FFEA18"/>
                </a:solidFill>
                <a:latin typeface="Comic Sans MS" charset="0"/>
              </a:rPr>
              <a:t>này </a:t>
            </a:r>
            <a:endParaRPr lang="en-GB" sz="2400" b="1" i="1">
              <a:solidFill>
                <a:srgbClr val="FFEA18"/>
              </a:solidFill>
              <a:latin typeface="Comic Sans MS" charset="0"/>
            </a:endParaRPr>
          </a:p>
        </p:txBody>
      </p:sp>
      <p:pic>
        <p:nvPicPr>
          <p:cNvPr id="176149"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1400" y="1828800"/>
            <a:ext cx="4368800" cy="327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 name="Rectangle 19"/>
          <p:cNvSpPr>
            <a:spLocks noChangeArrowheads="1"/>
          </p:cNvSpPr>
          <p:nvPr/>
        </p:nvSpPr>
        <p:spPr bwMode="auto">
          <a:xfrm>
            <a:off x="4775200" y="1752600"/>
            <a:ext cx="4346575" cy="3308350"/>
          </a:xfrm>
          <a:prstGeom prst="rect">
            <a:avLst/>
          </a:prstGeom>
          <a:noFill/>
          <a:ln w="111240">
            <a:solidFill>
              <a:srgbClr val="FFEA18"/>
            </a:solidFill>
            <a:miter lim="800000"/>
            <a:headEnd/>
            <a:tailEnd/>
          </a:ln>
          <a:effectLst>
            <a:outerShdw dist="107933"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252944"/>
                                        </p:tgtEl>
                                        <p:attrNameLst>
                                          <p:attrName>style.visibility</p:attrName>
                                        </p:attrNameLst>
                                      </p:cBhvr>
                                      <p:to>
                                        <p:strVal val="visible"/>
                                      </p:to>
                                    </p:set>
                                    <p:anim calcmode="lin" valueType="num">
                                      <p:cBhvr>
                                        <p:cTn id="7" dur="500" fill="hold"/>
                                        <p:tgtEl>
                                          <p:spTgt spid="252944"/>
                                        </p:tgtEl>
                                        <p:attrNameLst>
                                          <p:attrName>ppt_w</p:attrName>
                                        </p:attrNameLst>
                                      </p:cBhvr>
                                      <p:tavLst>
                                        <p:tav tm="100000">
                                          <p:val>
                                            <p:strVal val="(6*min(ma#ppt_x(#ppt_w*#ppt_h,.3),1)-7.4)/-.7*#ppt_w"/>
                                          </p:val>
                                        </p:tav>
                                        <p:tav tm="100000">
                                          <p:val>
                                            <p:strVal val="#ppt_w"/>
                                          </p:val>
                                        </p:tav>
                                      </p:tavLst>
                                    </p:anim>
                                    <p:anim calcmode="lin" valueType="num">
                                      <p:cBhvr>
                                        <p:cTn id="8" dur="500" fill="hold"/>
                                        <p:tgtEl>
                                          <p:spTgt spid="252944"/>
                                        </p:tgtEl>
                                        <p:attrNameLst>
                                          <p:attrName>ppt_h</p:attrName>
                                        </p:attrNameLst>
                                      </p:cBhvr>
                                      <p:tavLst>
                                        <p:tav tm="100000">
                                          <p:val>
                                            <p:strVal val="(6*min(ma#ppt_x(#ppt_w*#ppt_h,.3),1)-7.4)/-.7*#ppt_h"/>
                                          </p:val>
                                        </p:tav>
                                        <p:tav tm="100000">
                                          <p:val>
                                            <p:strVal val="#ppt_h"/>
                                          </p:val>
                                        </p:tav>
                                      </p:tavLst>
                                    </p:anim>
                                    <p:anim calcmode="lin" valueType="num">
                                      <p:cBhvr>
                                        <p:cTn id="9" dur="500" fill="hold"/>
                                        <p:tgtEl>
                                          <p:spTgt spid="252944"/>
                                        </p:tgtEl>
                                        <p:attrNameLst>
                                          <p:attrName>ppt_x</p:attrName>
                                        </p:attrNameLst>
                                      </p:cBhvr>
                                      <p:tavLst>
                                        <p:tav tm="100000">
                                          <p:val>
                                            <p:fltVal val="0.5"/>
                                          </p:val>
                                        </p:tav>
                                        <p:tav tm="100000">
                                          <p:val>
                                            <p:strVal val="#ppt_x"/>
                                          </p:val>
                                        </p:tav>
                                      </p:tavLst>
                                    </p:anim>
                                    <p:anim calcmode="lin" valueType="num">
                                      <p:cBhvr>
                                        <p:cTn id="10" dur="500" fill="hold"/>
                                        <p:tgtEl>
                                          <p:spTgt spid="252944"/>
                                        </p:tgtEl>
                                        <p:attrNameLst>
                                          <p:attrName>ppt_y</p:attrName>
                                        </p:attrNameLst>
                                      </p:cBhvr>
                                      <p:tavLst>
                                        <p:tav tm="100000">
                                          <p:val>
                                            <p:strVal val="1+(6*min(ma#ppt_x(#ppt_w*#ppt_h,.3),1)-7.4)/-.7*#ppt_h/2"/>
                                          </p:val>
                                        </p:tav>
                                        <p:tav tm="100000">
                                          <p:val>
                                            <p:strVal val="#ppt_y"/>
                                          </p:val>
                                        </p:tav>
                                      </p:tavLst>
                                    </p:anim>
                                  </p:childTnLst>
                                </p:cTn>
                              </p:par>
                            </p:childTnLst>
                          </p:cTn>
                        </p:par>
                        <p:par>
                          <p:cTn id="11" fill="hold" nodeType="afterGroup">
                            <p:stCondLst>
                              <p:cond delay="500"/>
                            </p:stCondLst>
                            <p:childTnLst>
                              <p:par>
                                <p:cTn id="12" presetID="23" presetClass="entr" presetSubtype="272" fill="hold" grpId="0" nodeType="after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100000">
                                          <p:val>
                                            <p:strVal val="2/3*#ppt_w"/>
                                          </p:val>
                                        </p:tav>
                                        <p:tav tm="100000">
                                          <p:val>
                                            <p:strVal val="#ppt_w"/>
                                          </p:val>
                                        </p:tav>
                                      </p:tavLst>
                                    </p:anim>
                                    <p:anim calcmode="lin" valueType="num">
                                      <p:cBhvr>
                                        <p:cTn id="15" dur="500" fill="hold"/>
                                        <p:tgtEl>
                                          <p:spTgt spid="27"/>
                                        </p:tgtEl>
                                        <p:attrNameLst>
                                          <p:attrName>ppt_h</p:attrName>
                                        </p:attrNameLst>
                                      </p:cBhvr>
                                      <p:tavLst>
                                        <p:tav tm="10000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44" grpId="0" animBg="1"/>
      <p:bldP spid="27"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Text Box 2"/>
          <p:cNvSpPr txBox="1">
            <a:spLocks noChangeArrowheads="1"/>
          </p:cNvSpPr>
          <p:nvPr/>
        </p:nvSpPr>
        <p:spPr bwMode="auto">
          <a:xfrm>
            <a:off x="9342438" y="6948488"/>
            <a:ext cx="665162"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375"/>
              </a:spcBef>
              <a:buClr>
                <a:srgbClr val="00AE00"/>
              </a:buClr>
              <a:buSzPct val="100000"/>
            </a:pPr>
            <a:r>
              <a:rPr lang="en-GB" sz="2200" b="1">
                <a:solidFill>
                  <a:srgbClr val="00AE00"/>
                </a:solidFill>
                <a:latin typeface="Comic Sans MS" charset="0"/>
              </a:rPr>
              <a:t> </a:t>
            </a:r>
          </a:p>
        </p:txBody>
      </p:sp>
      <p:sp>
        <p:nvSpPr>
          <p:cNvPr id="178178" name="Rectangle 3"/>
          <p:cNvSpPr>
            <a:spLocks noChangeArrowheads="1"/>
          </p:cNvSpPr>
          <p:nvPr/>
        </p:nvSpPr>
        <p:spPr bwMode="auto">
          <a:xfrm>
            <a:off x="0" y="-1588"/>
            <a:ext cx="10058400" cy="7772401"/>
          </a:xfrm>
          <a:prstGeom prst="rect">
            <a:avLst/>
          </a:prstGeom>
          <a:gradFill rotWithShape="0">
            <a:gsLst>
              <a:gs pos="0">
                <a:srgbClr val="000000"/>
              </a:gs>
              <a:gs pos="50000">
                <a:srgbClr val="191CD7"/>
              </a:gs>
              <a:gs pos="100000">
                <a:srgbClr val="000000"/>
              </a:gs>
            </a:gsLst>
            <a:lin ang="5400000" scaled="1"/>
          </a:gradFill>
          <a:ln w="12600">
            <a:solidFill>
              <a:srgbClr val="000000"/>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pic>
        <p:nvPicPr>
          <p:cNvPr id="178179" name="Picture 4"/>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655638" y="0"/>
            <a:ext cx="2797175" cy="224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78180" name="Text Box 5"/>
          <p:cNvSpPr txBox="1">
            <a:spLocks noChangeArrowheads="1"/>
          </p:cNvSpPr>
          <p:nvPr/>
        </p:nvSpPr>
        <p:spPr bwMode="auto">
          <a:xfrm>
            <a:off x="9431338" y="6861175"/>
            <a:ext cx="184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78181" name="Rectangle 6"/>
          <p:cNvSpPr>
            <a:spLocks noChangeArrowheads="1"/>
          </p:cNvSpPr>
          <p:nvPr/>
        </p:nvSpPr>
        <p:spPr bwMode="auto">
          <a:xfrm>
            <a:off x="8731250" y="7407275"/>
            <a:ext cx="660400" cy="249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p>
            <a:pPr algn="ctr" eaLnBrk="0" hangingPunct="0">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000" b="1">
                <a:solidFill>
                  <a:srgbClr val="FFFFFF"/>
                </a:solidFill>
                <a:latin typeface="Comic Sans MS" charset="0"/>
              </a:rPr>
              <a:t>9.6.08.</a:t>
            </a:r>
          </a:p>
        </p:txBody>
      </p:sp>
      <p:sp>
        <p:nvSpPr>
          <p:cNvPr id="178182" name="Text Box 7"/>
          <p:cNvSpPr txBox="1">
            <a:spLocks noChangeArrowheads="1"/>
          </p:cNvSpPr>
          <p:nvPr/>
        </p:nvSpPr>
        <p:spPr bwMode="auto">
          <a:xfrm>
            <a:off x="865188" y="7429500"/>
            <a:ext cx="922337"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563"/>
              </a:spcBef>
              <a:buClr>
                <a:srgbClr val="FFFFFF"/>
              </a:buClr>
              <a:buSzPct val="100000"/>
            </a:pPr>
            <a:r>
              <a:rPr lang="en-GB" sz="900" b="1">
                <a:solidFill>
                  <a:srgbClr val="FFFFFF"/>
                </a:solidFill>
                <a:latin typeface="Arial" charset="0"/>
              </a:rPr>
              <a:t>©2006 TBBMI</a:t>
            </a:r>
          </a:p>
        </p:txBody>
      </p:sp>
      <p:sp>
        <p:nvSpPr>
          <p:cNvPr id="178183" name="Text Box 8"/>
          <p:cNvSpPr txBox="1">
            <a:spLocks noChangeArrowheads="1"/>
          </p:cNvSpPr>
          <p:nvPr/>
        </p:nvSpPr>
        <p:spPr bwMode="auto">
          <a:xfrm>
            <a:off x="9193213" y="7412038"/>
            <a:ext cx="338137"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91</a:t>
            </a:r>
          </a:p>
        </p:txBody>
      </p:sp>
      <p:sp>
        <p:nvSpPr>
          <p:cNvPr id="178184" name="Text Box 9"/>
          <p:cNvSpPr txBox="1">
            <a:spLocks noChangeArrowheads="1"/>
          </p:cNvSpPr>
          <p:nvPr/>
        </p:nvSpPr>
        <p:spPr bwMode="auto">
          <a:xfrm>
            <a:off x="9688513" y="73628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252944" name="Oval 16"/>
          <p:cNvSpPr>
            <a:spLocks noChangeArrowheads="1"/>
          </p:cNvSpPr>
          <p:nvPr/>
        </p:nvSpPr>
        <p:spPr bwMode="auto">
          <a:xfrm>
            <a:off x="1214438" y="52388"/>
            <a:ext cx="1033462" cy="1065212"/>
          </a:xfrm>
          <a:prstGeom prst="ellipse">
            <a:avLst/>
          </a:prstGeom>
          <a:noFill/>
          <a:ln w="76320">
            <a:solidFill>
              <a:srgbClr val="FFEC14"/>
            </a:solidFill>
            <a:miter lim="800000"/>
            <a:headEnd/>
            <a:tailEnd/>
          </a:ln>
          <a:effectLst>
            <a:outerShdw dist="53966"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78186" name="Text Box 30"/>
          <p:cNvSpPr txBox="1">
            <a:spLocks noChangeArrowheads="1"/>
          </p:cNvSpPr>
          <p:nvPr/>
        </p:nvSpPr>
        <p:spPr bwMode="auto">
          <a:xfrm>
            <a:off x="9431338" y="6861175"/>
            <a:ext cx="184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78187" name="Text Box 12"/>
          <p:cNvSpPr txBox="1">
            <a:spLocks noChangeArrowheads="1"/>
          </p:cNvSpPr>
          <p:nvPr/>
        </p:nvSpPr>
        <p:spPr bwMode="auto">
          <a:xfrm>
            <a:off x="7319963" y="396875"/>
            <a:ext cx="560387" cy="409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FFFF"/>
              </a:buClr>
              <a:buSzPct val="100000"/>
            </a:pPr>
            <a:endParaRPr lang="en-US" sz="2000" b="1">
              <a:solidFill>
                <a:srgbClr val="FFFFFF"/>
              </a:solidFill>
              <a:latin typeface="Comic Sans MS" charset="0"/>
            </a:endParaRPr>
          </a:p>
        </p:txBody>
      </p:sp>
      <p:grpSp>
        <p:nvGrpSpPr>
          <p:cNvPr id="178188" name="Group 10"/>
          <p:cNvGrpSpPr>
            <a:grpSpLocks/>
          </p:cNvGrpSpPr>
          <p:nvPr/>
        </p:nvGrpSpPr>
        <p:grpSpPr bwMode="auto">
          <a:xfrm>
            <a:off x="3454400" y="338138"/>
            <a:ext cx="6418263" cy="1414462"/>
            <a:chOff x="2176" y="213"/>
            <a:chExt cx="4043" cy="891"/>
          </a:xfrm>
        </p:grpSpPr>
        <p:sp>
          <p:nvSpPr>
            <p:cNvPr id="178201" name="Text Box 11"/>
            <p:cNvSpPr txBox="1">
              <a:spLocks noChangeArrowheads="1"/>
            </p:cNvSpPr>
            <p:nvPr/>
          </p:nvSpPr>
          <p:spPr bwMode="auto">
            <a:xfrm>
              <a:off x="2176" y="213"/>
              <a:ext cx="4043" cy="8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2000"/>
                </a:spcBef>
                <a:buClr>
                  <a:srgbClr val="FFFFFF"/>
                </a:buClr>
                <a:buSzPct val="100000"/>
              </a:pPr>
              <a:r>
                <a:rPr lang="en-GB" sz="2800" b="1" i="1">
                  <a:solidFill>
                    <a:srgbClr val="FFFFFF"/>
                  </a:solidFill>
                  <a:latin typeface="Comic Sans MS" charset="0"/>
                </a:rPr>
                <a:t>Kinh Thánh... Căn Bản sắp kết thúc. Giờ bạn đã có trong suy nghĩ của mình…</a:t>
              </a:r>
            </a:p>
          </p:txBody>
        </p:sp>
        <p:sp>
          <p:nvSpPr>
            <p:cNvPr id="178202" name="Text Box 12"/>
            <p:cNvSpPr txBox="1">
              <a:spLocks noChangeArrowheads="1"/>
            </p:cNvSpPr>
            <p:nvPr/>
          </p:nvSpPr>
          <p:spPr bwMode="auto">
            <a:xfrm>
              <a:off x="4611" y="250"/>
              <a:ext cx="353" cy="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FFFF"/>
                </a:buClr>
                <a:buSzPct val="100000"/>
              </a:pPr>
              <a:endParaRPr lang="en-US" sz="2000" b="1">
                <a:solidFill>
                  <a:srgbClr val="FFFFFF"/>
                </a:solidFill>
                <a:latin typeface="Comic Sans MS" charset="0"/>
              </a:endParaRPr>
            </a:p>
          </p:txBody>
        </p:sp>
      </p:grpSp>
      <p:sp>
        <p:nvSpPr>
          <p:cNvPr id="178189" name="Text Box 14"/>
          <p:cNvSpPr txBox="1">
            <a:spLocks noChangeArrowheads="1"/>
          </p:cNvSpPr>
          <p:nvPr/>
        </p:nvSpPr>
        <p:spPr bwMode="auto">
          <a:xfrm>
            <a:off x="3373438" y="2046288"/>
            <a:ext cx="6985000"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688"/>
              </a:spcBef>
              <a:buClr>
                <a:srgbClr val="FFEA18"/>
              </a:buClr>
              <a:buSzPct val="100000"/>
            </a:pPr>
            <a:r>
              <a:rPr lang="en-GB" sz="2400" b="1">
                <a:solidFill>
                  <a:srgbClr val="6600FF"/>
                </a:solidFill>
                <a:latin typeface="Comic Sans MS" charset="0"/>
              </a:rPr>
              <a:t>•Một ý tưởng gọi là </a:t>
            </a:r>
            <a:r>
              <a:rPr lang="ja-JP" altLang="en-GB" sz="2400" b="1">
                <a:solidFill>
                  <a:srgbClr val="6600FF"/>
                </a:solidFill>
                <a:latin typeface="Comic Sans MS" charset="0"/>
              </a:rPr>
              <a:t>“</a:t>
            </a:r>
            <a:r>
              <a:rPr lang="en-GB" altLang="ja-JP" sz="2400" b="1" i="1" u="sng">
                <a:solidFill>
                  <a:srgbClr val="6600FF"/>
                </a:solidFill>
                <a:latin typeface="Comic Sans MS" charset="0"/>
              </a:rPr>
              <a:t>Hồ Sơ Kinh thánh</a:t>
            </a:r>
            <a:endParaRPr lang="en-GB" sz="2400" b="1" i="1" u="sng">
              <a:solidFill>
                <a:srgbClr val="6600FF"/>
              </a:solidFill>
              <a:latin typeface="Comic Sans MS" charset="0"/>
            </a:endParaRPr>
          </a:p>
        </p:txBody>
      </p:sp>
      <p:sp>
        <p:nvSpPr>
          <p:cNvPr id="178190" name="Text Box 20"/>
          <p:cNvSpPr txBox="1">
            <a:spLocks noChangeArrowheads="1"/>
          </p:cNvSpPr>
          <p:nvPr/>
        </p:nvSpPr>
        <p:spPr bwMode="auto">
          <a:xfrm>
            <a:off x="304800" y="2514600"/>
            <a:ext cx="9753600"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688"/>
              </a:spcBef>
              <a:buClr>
                <a:srgbClr val="FFEA18"/>
              </a:buClr>
              <a:buSzPct val="100000"/>
            </a:pPr>
            <a:r>
              <a:rPr lang="en-GB" sz="2400" b="1">
                <a:solidFill>
                  <a:srgbClr val="001B70"/>
                </a:solidFill>
                <a:latin typeface="Comic Sans MS" charset="0"/>
              </a:rPr>
              <a:t>•Chìa Khóa Tâm Trí để mở </a:t>
            </a:r>
            <a:r>
              <a:rPr lang="ja-JP" altLang="en-GB" sz="2400" b="1">
                <a:solidFill>
                  <a:srgbClr val="001B70"/>
                </a:solidFill>
                <a:latin typeface="Comic Sans MS" charset="0"/>
              </a:rPr>
              <a:t>“</a:t>
            </a:r>
            <a:r>
              <a:rPr lang="en-GB" altLang="ja-JP" sz="2400" b="1">
                <a:solidFill>
                  <a:srgbClr val="001B70"/>
                </a:solidFill>
                <a:latin typeface="Comic Sans MS" charset="0"/>
              </a:rPr>
              <a:t>Hồ Sơ Kinh thánh</a:t>
            </a:r>
            <a:r>
              <a:rPr lang="ja-JP" altLang="en-GB" sz="2400" b="1">
                <a:solidFill>
                  <a:srgbClr val="001B70"/>
                </a:solidFill>
                <a:latin typeface="Comic Sans MS" charset="0"/>
              </a:rPr>
              <a:t>”</a:t>
            </a:r>
            <a:r>
              <a:rPr lang="en-GB" altLang="ja-JP" sz="2400" b="1">
                <a:solidFill>
                  <a:srgbClr val="001B70"/>
                </a:solidFill>
                <a:latin typeface="Comic Sans MS" charset="0"/>
              </a:rPr>
              <a:t> </a:t>
            </a:r>
            <a:r>
              <a:rPr lang="en-GB" altLang="ja-JP" sz="2400" b="1" i="1" u="sng">
                <a:solidFill>
                  <a:srgbClr val="001B70"/>
                </a:solidFill>
                <a:latin typeface="Comic Sans MS" charset="0"/>
              </a:rPr>
              <a:t>S 7 Y G</a:t>
            </a:r>
            <a:endParaRPr lang="en-GB" sz="2400" b="1" i="1" u="sng">
              <a:solidFill>
                <a:srgbClr val="001B70"/>
              </a:solidFill>
              <a:latin typeface="Comic Sans MS" charset="0"/>
            </a:endParaRPr>
          </a:p>
        </p:txBody>
      </p:sp>
      <p:sp>
        <p:nvSpPr>
          <p:cNvPr id="178191" name="Text Box 29"/>
          <p:cNvSpPr txBox="1">
            <a:spLocks noChangeArrowheads="1"/>
          </p:cNvSpPr>
          <p:nvPr/>
        </p:nvSpPr>
        <p:spPr bwMode="auto">
          <a:xfrm>
            <a:off x="0" y="3124200"/>
            <a:ext cx="10058400"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688"/>
              </a:spcBef>
              <a:buClr>
                <a:srgbClr val="FFEA18"/>
              </a:buClr>
              <a:buSzPct val="100000"/>
            </a:pPr>
            <a:r>
              <a:rPr lang="en-GB" sz="2400" b="1">
                <a:solidFill>
                  <a:srgbClr val="336699"/>
                </a:solidFill>
                <a:latin typeface="Comic Sans MS" charset="0"/>
              </a:rPr>
              <a:t>•Một </a:t>
            </a:r>
            <a:r>
              <a:rPr lang="en-GB" sz="2400" b="1" i="1" u="sng">
                <a:solidFill>
                  <a:srgbClr val="336699"/>
                </a:solidFill>
                <a:latin typeface="Comic Sans MS" charset="0"/>
              </a:rPr>
              <a:t>Bản Đồ Tâm Trí </a:t>
            </a:r>
            <a:r>
              <a:rPr lang="en-GB" sz="2400" b="1">
                <a:solidFill>
                  <a:srgbClr val="336699"/>
                </a:solidFill>
                <a:latin typeface="Comic Sans MS" charset="0"/>
              </a:rPr>
              <a:t>xác định các sự kiện KT quan trọng</a:t>
            </a:r>
          </a:p>
        </p:txBody>
      </p:sp>
      <p:sp>
        <p:nvSpPr>
          <p:cNvPr id="178192" name="Text Box 35"/>
          <p:cNvSpPr txBox="1">
            <a:spLocks noChangeArrowheads="1"/>
          </p:cNvSpPr>
          <p:nvPr/>
        </p:nvSpPr>
        <p:spPr bwMode="auto">
          <a:xfrm>
            <a:off x="76200" y="3733800"/>
            <a:ext cx="9982200" cy="898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688"/>
              </a:spcBef>
              <a:buClr>
                <a:srgbClr val="FFEA18"/>
              </a:buClr>
              <a:buSzPct val="100000"/>
            </a:pPr>
            <a:r>
              <a:rPr lang="en-GB" sz="2600" b="1">
                <a:solidFill>
                  <a:srgbClr val="22228B"/>
                </a:solidFill>
                <a:latin typeface="Comic Sans MS" charset="0"/>
              </a:rPr>
              <a:t>• </a:t>
            </a:r>
            <a:r>
              <a:rPr lang="en-GB" sz="2600" b="1" i="1" u="sng">
                <a:solidFill>
                  <a:srgbClr val="22228B"/>
                </a:solidFill>
                <a:latin typeface="Comic Sans MS" charset="0"/>
              </a:rPr>
              <a:t>Giá trị những câu chuyện</a:t>
            </a:r>
            <a:r>
              <a:rPr lang="en-GB" sz="2600" b="1">
                <a:solidFill>
                  <a:srgbClr val="22228B"/>
                </a:solidFill>
                <a:latin typeface="Comic Sans MS" charset="0"/>
              </a:rPr>
              <a:t> Kinh thánh : </a:t>
            </a:r>
            <a:r>
              <a:rPr lang="ja-JP" altLang="en-GB" sz="2600" b="1">
                <a:solidFill>
                  <a:srgbClr val="22228B"/>
                </a:solidFill>
                <a:latin typeface="Comic Sans MS" charset="0"/>
              </a:rPr>
              <a:t>“</a:t>
            </a:r>
            <a:r>
              <a:rPr lang="en-GB" altLang="ja-JP" sz="2600" b="1">
                <a:solidFill>
                  <a:srgbClr val="22228B"/>
                </a:solidFill>
                <a:latin typeface="Comic Sans MS" charset="0"/>
              </a:rPr>
              <a:t>Bản niên đại nhanh</a:t>
            </a:r>
            <a:r>
              <a:rPr lang="ja-JP" altLang="en-GB" sz="2600" b="1">
                <a:solidFill>
                  <a:srgbClr val="22228B"/>
                </a:solidFill>
                <a:latin typeface="Comic Sans MS" charset="0"/>
              </a:rPr>
              <a:t>”</a:t>
            </a:r>
            <a:endParaRPr lang="en-GB" sz="2600" b="1">
              <a:solidFill>
                <a:srgbClr val="22228B"/>
              </a:solidFill>
              <a:latin typeface="Comic Sans MS" charset="0"/>
            </a:endParaRPr>
          </a:p>
        </p:txBody>
      </p:sp>
      <p:sp>
        <p:nvSpPr>
          <p:cNvPr id="178193" name="Text Box 21"/>
          <p:cNvSpPr txBox="1">
            <a:spLocks noChangeArrowheads="1"/>
          </p:cNvSpPr>
          <p:nvPr/>
        </p:nvSpPr>
        <p:spPr bwMode="auto">
          <a:xfrm>
            <a:off x="228600" y="4343400"/>
            <a:ext cx="9453563" cy="1263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buClr>
                <a:srgbClr val="FFEA18"/>
              </a:buClr>
              <a:buSzPct val="100000"/>
            </a:pPr>
            <a:r>
              <a:rPr lang="en-US" sz="2800" b="1">
                <a:solidFill>
                  <a:srgbClr val="22228B"/>
                </a:solidFill>
                <a:latin typeface="Comic Sans MS" charset="0"/>
              </a:rPr>
              <a:t>•</a:t>
            </a:r>
            <a:r>
              <a:rPr lang="en-US" sz="2800" b="1" i="1">
                <a:solidFill>
                  <a:srgbClr val="22228B"/>
                </a:solidFill>
                <a:latin typeface="Comic Sans MS" charset="0"/>
              </a:rPr>
              <a:t>Cốt lõi “CÂU CHUYỆN” </a:t>
            </a:r>
            <a:r>
              <a:rPr lang="en-US" sz="2800" b="1">
                <a:solidFill>
                  <a:srgbClr val="22228B"/>
                </a:solidFill>
                <a:latin typeface="Comic Sans MS" charset="0"/>
              </a:rPr>
              <a:t>KT: “Bảng Niên Đại Nhanh</a:t>
            </a:r>
            <a:r>
              <a:rPr lang="en-US" sz="2800" b="1">
                <a:solidFill>
                  <a:srgbClr val="7F7F7F"/>
                </a:solidFill>
                <a:latin typeface="Comic Sans MS" charset="0"/>
              </a:rPr>
              <a:t>” </a:t>
            </a:r>
          </a:p>
          <a:p>
            <a:pPr>
              <a:buClr>
                <a:srgbClr val="FFEA18"/>
              </a:buClr>
              <a:buSzPct val="100000"/>
              <a:buFont typeface="Comic Sans MS" charset="0"/>
              <a:buNone/>
            </a:pPr>
            <a:r>
              <a:rPr lang="en-GB" sz="2400" b="1">
                <a:solidFill>
                  <a:srgbClr val="7F7F7F"/>
                </a:solidFill>
                <a:latin typeface="Comic Sans MS" charset="0"/>
              </a:rPr>
              <a:t>•</a:t>
            </a:r>
            <a:r>
              <a:rPr lang="en-GB" sz="2400" b="1" i="1" u="sng">
                <a:solidFill>
                  <a:srgbClr val="7F7F7F"/>
                </a:solidFill>
                <a:latin typeface="Comic Sans MS" charset="0"/>
              </a:rPr>
              <a:t>Các nền tảng Áp-ra-ham</a:t>
            </a:r>
            <a:r>
              <a:rPr lang="en-GB" sz="2400" b="1">
                <a:solidFill>
                  <a:srgbClr val="7F7F7F"/>
                </a:solidFill>
                <a:latin typeface="Comic Sans MS" charset="0"/>
              </a:rPr>
              <a:t> trong Kinh Thánh dẫn trực tiếp đến với Chức vụ của Chúa Giê-xu Christ</a:t>
            </a:r>
          </a:p>
        </p:txBody>
      </p:sp>
      <p:sp>
        <p:nvSpPr>
          <p:cNvPr id="178194" name="Text Box 18"/>
          <p:cNvSpPr txBox="1">
            <a:spLocks noChangeArrowheads="1"/>
          </p:cNvSpPr>
          <p:nvPr/>
        </p:nvSpPr>
        <p:spPr bwMode="auto">
          <a:xfrm>
            <a:off x="307975" y="5715000"/>
            <a:ext cx="8988425"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eaLnBrk="1" hangingPunct="1">
              <a:spcBef>
                <a:spcPts val="1688"/>
              </a:spcBef>
              <a:buClr>
                <a:srgbClr val="FFEA18"/>
              </a:buClr>
            </a:pPr>
            <a:r>
              <a:rPr lang="en-GB" sz="2400" b="1">
                <a:solidFill>
                  <a:srgbClr val="008263"/>
                </a:solidFill>
                <a:latin typeface="Comic Sans MS" charset="0"/>
              </a:rPr>
              <a:t>•</a:t>
            </a:r>
            <a:r>
              <a:rPr lang="en-GB" sz="2400" b="1" u="sng">
                <a:solidFill>
                  <a:srgbClr val="008263"/>
                </a:solidFill>
                <a:latin typeface="Comic Sans MS" charset="0"/>
              </a:rPr>
              <a:t>Kiến Trúc Của Kinh Thánh</a:t>
            </a:r>
            <a:r>
              <a:rPr lang="en-GB" sz="2400" b="1">
                <a:solidFill>
                  <a:srgbClr val="008263"/>
                </a:solidFill>
                <a:latin typeface="Comic Sans MS" charset="0"/>
              </a:rPr>
              <a:t> dựa trên </a:t>
            </a:r>
            <a:r>
              <a:rPr lang="en-GB" sz="2400" b="1" i="1">
                <a:solidFill>
                  <a:srgbClr val="008263"/>
                </a:solidFill>
                <a:latin typeface="Comic Sans MS" charset="0"/>
              </a:rPr>
              <a:t>Câu Chuyện </a:t>
            </a:r>
            <a:r>
              <a:rPr lang="en-GB" sz="2400" b="1">
                <a:solidFill>
                  <a:srgbClr val="008263"/>
                </a:solidFill>
                <a:latin typeface="Comic Sans MS" charset="0"/>
              </a:rPr>
              <a:t>này</a:t>
            </a:r>
          </a:p>
        </p:txBody>
      </p:sp>
      <p:pic>
        <p:nvPicPr>
          <p:cNvPr id="178195" name="Picture 18"/>
          <p:cNvPicPr>
            <a:picLocks noChangeAspect="1" noChangeArrowheads="1"/>
          </p:cNvPicPr>
          <p:nvPr/>
        </p:nvPicPr>
        <p:blipFill>
          <a:blip r:embed="rId4">
            <a:extLst>
              <a:ext uri="{28A0092B-C50C-407E-A947-70E740481C1C}">
                <a14:useLocalDpi xmlns:a14="http://schemas.microsoft.com/office/drawing/2010/main" val="0"/>
              </a:ext>
            </a:extLst>
          </a:blip>
          <a:srcRect l="15105" t="10979" r="11676" b="6210"/>
          <a:stretch>
            <a:fillRect/>
          </a:stretch>
        </p:blipFill>
        <p:spPr bwMode="auto">
          <a:xfrm>
            <a:off x="4964113" y="228600"/>
            <a:ext cx="4240212" cy="3197225"/>
          </a:xfrm>
          <a:prstGeom prst="rect">
            <a:avLst/>
          </a:prstGeom>
          <a:noFill/>
          <a:ln>
            <a:noFill/>
          </a:ln>
          <a:effectLst>
            <a:outerShdw dist="117182" dir="2438369"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78196" name="Picture 22" descr="giao uoc Aprah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6550" y="1298575"/>
            <a:ext cx="3778250" cy="2833688"/>
          </a:xfrm>
          <a:prstGeom prst="rect">
            <a:avLst/>
          </a:prstGeom>
          <a:noFill/>
          <a:ln w="76200">
            <a:solidFill>
              <a:srgbClr val="FFFF00"/>
            </a:solidFill>
            <a:miter lim="800000"/>
            <a:headEnd/>
            <a:tailEnd/>
          </a:ln>
          <a:extLst>
            <a:ext uri="{909E8E84-426E-40dd-AFC4-6F175D3DCCD1}">
              <a14:hiddenFill xmlns:a14="http://schemas.microsoft.com/office/drawing/2010/main" xmlns="">
                <a:solidFill>
                  <a:srgbClr val="FFFFFF"/>
                </a:solidFill>
              </a14:hiddenFill>
            </a:ext>
          </a:extLst>
        </p:spPr>
      </p:pic>
      <p:pic>
        <p:nvPicPr>
          <p:cNvPr id="178197"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1887538"/>
            <a:ext cx="4368800" cy="327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 name="Rectangle 19"/>
          <p:cNvSpPr>
            <a:spLocks noChangeArrowheads="1"/>
          </p:cNvSpPr>
          <p:nvPr/>
        </p:nvSpPr>
        <p:spPr bwMode="auto">
          <a:xfrm>
            <a:off x="1778000" y="2573338"/>
            <a:ext cx="4267200" cy="3276600"/>
          </a:xfrm>
          <a:prstGeom prst="rect">
            <a:avLst/>
          </a:prstGeom>
          <a:noFill/>
          <a:ln w="111240">
            <a:solidFill>
              <a:srgbClr val="FFEA18"/>
            </a:solidFill>
            <a:miter lim="800000"/>
            <a:headEnd/>
            <a:tailEnd/>
          </a:ln>
          <a:effectLst>
            <a:outerShdw dist="107933"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pic>
        <p:nvPicPr>
          <p:cNvPr id="17819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54200" y="2573338"/>
            <a:ext cx="4191000" cy="323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8200" name="Text Box 18"/>
          <p:cNvSpPr txBox="1">
            <a:spLocks noChangeArrowheads="1"/>
          </p:cNvSpPr>
          <p:nvPr/>
        </p:nvSpPr>
        <p:spPr bwMode="auto">
          <a:xfrm>
            <a:off x="381000" y="6248400"/>
            <a:ext cx="8988425"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eaLnBrk="1" hangingPunct="1">
              <a:spcBef>
                <a:spcPts val="1688"/>
              </a:spcBef>
              <a:buClr>
                <a:srgbClr val="FFEA18"/>
              </a:buClr>
            </a:pPr>
            <a:r>
              <a:rPr lang="en-GB" sz="2400" b="1">
                <a:solidFill>
                  <a:srgbClr val="FFFF00"/>
                </a:solidFill>
                <a:latin typeface="Comic Sans MS" charset="0"/>
              </a:rPr>
              <a:t>•</a:t>
            </a:r>
            <a:r>
              <a:rPr lang="en-GB" sz="2400" b="1" u="sng">
                <a:latin typeface="Comic Sans MS" charset="0"/>
              </a:rPr>
              <a:t>Các sách và chủ đề</a:t>
            </a:r>
            <a:r>
              <a:rPr lang="en-GB" sz="2400" b="1">
                <a:latin typeface="Comic Sans MS" charset="0"/>
              </a:rPr>
              <a:t> </a:t>
            </a:r>
            <a:r>
              <a:rPr lang="en-GB" sz="2400" b="1">
                <a:solidFill>
                  <a:srgbClr val="FFFF00"/>
                </a:solidFill>
                <a:latin typeface="Comic Sans MS" charset="0"/>
              </a:rPr>
              <a:t>của Cựu Ước và Tân Ước</a:t>
            </a:r>
            <a:r>
              <a:rPr lang="en-GB" sz="2400" b="1">
                <a:solidFill>
                  <a:srgbClr val="FFEA18"/>
                </a:solidFill>
                <a:latin typeface="Comic Sans MS" charset="0"/>
              </a:rPr>
              <a:t> </a:t>
            </a:r>
            <a:endParaRPr lang="en-GB" sz="2400" b="1" i="1">
              <a:solidFill>
                <a:srgbClr val="FFEA18"/>
              </a:solidFill>
              <a:latin typeface="Comic Sans MS"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252944"/>
                                        </p:tgtEl>
                                        <p:attrNameLst>
                                          <p:attrName>style.visibility</p:attrName>
                                        </p:attrNameLst>
                                      </p:cBhvr>
                                      <p:to>
                                        <p:strVal val="visible"/>
                                      </p:to>
                                    </p:set>
                                    <p:anim calcmode="lin" valueType="num">
                                      <p:cBhvr>
                                        <p:cTn id="7" dur="500" fill="hold"/>
                                        <p:tgtEl>
                                          <p:spTgt spid="252944"/>
                                        </p:tgtEl>
                                        <p:attrNameLst>
                                          <p:attrName>ppt_w</p:attrName>
                                        </p:attrNameLst>
                                      </p:cBhvr>
                                      <p:tavLst>
                                        <p:tav tm="100000">
                                          <p:val>
                                            <p:strVal val="(6*min(ma#ppt_x(#ppt_w*#ppt_h,.3),1)-7.4)/-.7*#ppt_w"/>
                                          </p:val>
                                        </p:tav>
                                        <p:tav tm="100000">
                                          <p:val>
                                            <p:strVal val="#ppt_w"/>
                                          </p:val>
                                        </p:tav>
                                      </p:tavLst>
                                    </p:anim>
                                    <p:anim calcmode="lin" valueType="num">
                                      <p:cBhvr>
                                        <p:cTn id="8" dur="500" fill="hold"/>
                                        <p:tgtEl>
                                          <p:spTgt spid="252944"/>
                                        </p:tgtEl>
                                        <p:attrNameLst>
                                          <p:attrName>ppt_h</p:attrName>
                                        </p:attrNameLst>
                                      </p:cBhvr>
                                      <p:tavLst>
                                        <p:tav tm="100000">
                                          <p:val>
                                            <p:strVal val="(6*min(ma#ppt_x(#ppt_w*#ppt_h,.3),1)-7.4)/-.7*#ppt_h"/>
                                          </p:val>
                                        </p:tav>
                                        <p:tav tm="100000">
                                          <p:val>
                                            <p:strVal val="#ppt_h"/>
                                          </p:val>
                                        </p:tav>
                                      </p:tavLst>
                                    </p:anim>
                                    <p:anim calcmode="lin" valueType="num">
                                      <p:cBhvr>
                                        <p:cTn id="9" dur="500" fill="hold"/>
                                        <p:tgtEl>
                                          <p:spTgt spid="252944"/>
                                        </p:tgtEl>
                                        <p:attrNameLst>
                                          <p:attrName>ppt_x</p:attrName>
                                        </p:attrNameLst>
                                      </p:cBhvr>
                                      <p:tavLst>
                                        <p:tav tm="100000">
                                          <p:val>
                                            <p:fltVal val="0.5"/>
                                          </p:val>
                                        </p:tav>
                                        <p:tav tm="100000">
                                          <p:val>
                                            <p:strVal val="#ppt_x"/>
                                          </p:val>
                                        </p:tav>
                                      </p:tavLst>
                                    </p:anim>
                                    <p:anim calcmode="lin" valueType="num">
                                      <p:cBhvr>
                                        <p:cTn id="10" dur="500" fill="hold"/>
                                        <p:tgtEl>
                                          <p:spTgt spid="252944"/>
                                        </p:tgtEl>
                                        <p:attrNameLst>
                                          <p:attrName>ppt_y</p:attrName>
                                        </p:attrNameLst>
                                      </p:cBhvr>
                                      <p:tavLst>
                                        <p:tav tm="100000">
                                          <p:val>
                                            <p:strVal val="1+(6*min(ma#ppt_x(#ppt_w*#ppt_h,.3),1)-7.4)/-.7*#ppt_h/2"/>
                                          </p:val>
                                        </p:tav>
                                        <p:tav tm="100000">
                                          <p:val>
                                            <p:strVal val="#ppt_y"/>
                                          </p:val>
                                        </p:tav>
                                      </p:tavLst>
                                    </p:anim>
                                  </p:childTnLst>
                                </p:cTn>
                              </p:par>
                            </p:childTnLst>
                          </p:cTn>
                        </p:par>
                        <p:par>
                          <p:cTn id="11" fill="hold" nodeType="afterGroup">
                            <p:stCondLst>
                              <p:cond delay="500"/>
                            </p:stCondLst>
                            <p:childTnLst>
                              <p:par>
                                <p:cTn id="12" presetID="23" presetClass="entr" presetSubtype="272" fill="hold" grpId="0" nodeType="afterEffect">
                                  <p:stCondLst>
                                    <p:cond delay="0"/>
                                  </p:stCondLst>
                                  <p:childTnLst>
                                    <p:set>
                                      <p:cBhvr>
                                        <p:cTn id="13" dur="1" fill="hold">
                                          <p:stCondLst>
                                            <p:cond delay="0"/>
                                          </p:stCondLst>
                                        </p:cTn>
                                        <p:tgtEl>
                                          <p:spTgt spid="49"/>
                                        </p:tgtEl>
                                        <p:attrNameLst>
                                          <p:attrName>style.visibility</p:attrName>
                                        </p:attrNameLst>
                                      </p:cBhvr>
                                      <p:to>
                                        <p:strVal val="visible"/>
                                      </p:to>
                                    </p:set>
                                    <p:anim calcmode="lin" valueType="num">
                                      <p:cBhvr>
                                        <p:cTn id="14" dur="500" fill="hold"/>
                                        <p:tgtEl>
                                          <p:spTgt spid="49"/>
                                        </p:tgtEl>
                                        <p:attrNameLst>
                                          <p:attrName>ppt_w</p:attrName>
                                        </p:attrNameLst>
                                      </p:cBhvr>
                                      <p:tavLst>
                                        <p:tav tm="100000">
                                          <p:val>
                                            <p:strVal val="2/3*#ppt_w"/>
                                          </p:val>
                                        </p:tav>
                                        <p:tav tm="100000">
                                          <p:val>
                                            <p:strVal val="#ppt_w"/>
                                          </p:val>
                                        </p:tav>
                                      </p:tavLst>
                                    </p:anim>
                                    <p:anim calcmode="lin" valueType="num">
                                      <p:cBhvr>
                                        <p:cTn id="15" dur="500" fill="hold"/>
                                        <p:tgtEl>
                                          <p:spTgt spid="49"/>
                                        </p:tgtEl>
                                        <p:attrNameLst>
                                          <p:attrName>ppt_h</p:attrName>
                                        </p:attrNameLst>
                                      </p:cBhvr>
                                      <p:tavLst>
                                        <p:tav tm="10000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44" grpId="0" animBg="1"/>
      <p:bldP spid="49"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Text Box 2"/>
          <p:cNvSpPr txBox="1">
            <a:spLocks noChangeArrowheads="1"/>
          </p:cNvSpPr>
          <p:nvPr/>
        </p:nvSpPr>
        <p:spPr bwMode="auto">
          <a:xfrm>
            <a:off x="9342438" y="6948488"/>
            <a:ext cx="665162"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375"/>
              </a:spcBef>
              <a:buClr>
                <a:srgbClr val="00AE00"/>
              </a:buClr>
              <a:buSzPct val="100000"/>
            </a:pPr>
            <a:r>
              <a:rPr lang="en-GB" sz="2200" b="1">
                <a:solidFill>
                  <a:srgbClr val="00AE00"/>
                </a:solidFill>
                <a:latin typeface="Comic Sans MS" charset="0"/>
              </a:rPr>
              <a:t> </a:t>
            </a:r>
          </a:p>
        </p:txBody>
      </p:sp>
      <p:sp>
        <p:nvSpPr>
          <p:cNvPr id="180226" name="Rectangle 3"/>
          <p:cNvSpPr>
            <a:spLocks noChangeArrowheads="1"/>
          </p:cNvSpPr>
          <p:nvPr/>
        </p:nvSpPr>
        <p:spPr bwMode="auto">
          <a:xfrm>
            <a:off x="0" y="-1588"/>
            <a:ext cx="10058400" cy="7772401"/>
          </a:xfrm>
          <a:prstGeom prst="rect">
            <a:avLst/>
          </a:prstGeom>
          <a:gradFill rotWithShape="0">
            <a:gsLst>
              <a:gs pos="0">
                <a:srgbClr val="000000"/>
              </a:gs>
              <a:gs pos="50000">
                <a:srgbClr val="191CD7"/>
              </a:gs>
              <a:gs pos="100000">
                <a:srgbClr val="000000"/>
              </a:gs>
            </a:gsLst>
            <a:lin ang="5400000" scaled="1"/>
          </a:gradFill>
          <a:ln w="12600">
            <a:solidFill>
              <a:srgbClr val="000000"/>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pic>
        <p:nvPicPr>
          <p:cNvPr id="180227" name="Picture 4"/>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655638" y="0"/>
            <a:ext cx="2797175" cy="224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80228" name="Text Box 5"/>
          <p:cNvSpPr txBox="1">
            <a:spLocks noChangeArrowheads="1"/>
          </p:cNvSpPr>
          <p:nvPr/>
        </p:nvSpPr>
        <p:spPr bwMode="auto">
          <a:xfrm>
            <a:off x="9431338" y="6861175"/>
            <a:ext cx="184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80229" name="Rectangle 6"/>
          <p:cNvSpPr>
            <a:spLocks noChangeArrowheads="1"/>
          </p:cNvSpPr>
          <p:nvPr/>
        </p:nvSpPr>
        <p:spPr bwMode="auto">
          <a:xfrm>
            <a:off x="8731250" y="7407275"/>
            <a:ext cx="660400" cy="249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p>
            <a:pPr algn="ctr" eaLnBrk="0" hangingPunct="0">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000" b="1">
                <a:solidFill>
                  <a:srgbClr val="FFFFFF"/>
                </a:solidFill>
                <a:latin typeface="Comic Sans MS" charset="0"/>
              </a:rPr>
              <a:t>9.6.08.</a:t>
            </a:r>
          </a:p>
        </p:txBody>
      </p:sp>
      <p:sp>
        <p:nvSpPr>
          <p:cNvPr id="180230" name="Text Box 7"/>
          <p:cNvSpPr txBox="1">
            <a:spLocks noChangeArrowheads="1"/>
          </p:cNvSpPr>
          <p:nvPr/>
        </p:nvSpPr>
        <p:spPr bwMode="auto">
          <a:xfrm>
            <a:off x="865188" y="7429500"/>
            <a:ext cx="922337"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563"/>
              </a:spcBef>
              <a:buClr>
                <a:srgbClr val="FFFFFF"/>
              </a:buClr>
              <a:buSzPct val="100000"/>
            </a:pPr>
            <a:r>
              <a:rPr lang="en-GB" sz="900" b="1">
                <a:solidFill>
                  <a:srgbClr val="FFFFFF"/>
                </a:solidFill>
                <a:latin typeface="Arial" charset="0"/>
              </a:rPr>
              <a:t>©2006 TBBMI</a:t>
            </a:r>
          </a:p>
        </p:txBody>
      </p:sp>
      <p:sp>
        <p:nvSpPr>
          <p:cNvPr id="180231" name="Text Box 8"/>
          <p:cNvSpPr txBox="1">
            <a:spLocks noChangeArrowheads="1"/>
          </p:cNvSpPr>
          <p:nvPr/>
        </p:nvSpPr>
        <p:spPr bwMode="auto">
          <a:xfrm>
            <a:off x="9193213" y="7412038"/>
            <a:ext cx="338137"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93</a:t>
            </a:r>
          </a:p>
        </p:txBody>
      </p:sp>
      <p:sp>
        <p:nvSpPr>
          <p:cNvPr id="180232" name="Text Box 9"/>
          <p:cNvSpPr txBox="1">
            <a:spLocks noChangeArrowheads="1"/>
          </p:cNvSpPr>
          <p:nvPr/>
        </p:nvSpPr>
        <p:spPr bwMode="auto">
          <a:xfrm>
            <a:off x="9688513" y="73628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275470" name="Oval 14"/>
          <p:cNvSpPr>
            <a:spLocks noChangeArrowheads="1"/>
          </p:cNvSpPr>
          <p:nvPr/>
        </p:nvSpPr>
        <p:spPr bwMode="auto">
          <a:xfrm>
            <a:off x="1214438" y="52388"/>
            <a:ext cx="1033462" cy="1065212"/>
          </a:xfrm>
          <a:prstGeom prst="ellipse">
            <a:avLst/>
          </a:prstGeom>
          <a:noFill/>
          <a:ln w="76320">
            <a:solidFill>
              <a:srgbClr val="FFEC14"/>
            </a:solidFill>
            <a:miter lim="800000"/>
            <a:headEnd/>
            <a:tailEnd/>
          </a:ln>
          <a:effectLst>
            <a:outerShdw dist="53966"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80234" name="Text Box 17"/>
          <p:cNvSpPr txBox="1">
            <a:spLocks noChangeArrowheads="1"/>
          </p:cNvSpPr>
          <p:nvPr/>
        </p:nvSpPr>
        <p:spPr bwMode="auto">
          <a:xfrm>
            <a:off x="9431338" y="6861175"/>
            <a:ext cx="184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grpSp>
        <p:nvGrpSpPr>
          <p:cNvPr id="180235" name="Group 10"/>
          <p:cNvGrpSpPr>
            <a:grpSpLocks/>
          </p:cNvGrpSpPr>
          <p:nvPr/>
        </p:nvGrpSpPr>
        <p:grpSpPr bwMode="auto">
          <a:xfrm>
            <a:off x="3487738" y="76200"/>
            <a:ext cx="6418262" cy="1627188"/>
            <a:chOff x="2160" y="250"/>
            <a:chExt cx="4043" cy="1025"/>
          </a:xfrm>
        </p:grpSpPr>
        <p:sp>
          <p:nvSpPr>
            <p:cNvPr id="180237" name="Text Box 11"/>
            <p:cNvSpPr txBox="1">
              <a:spLocks noChangeArrowheads="1"/>
            </p:cNvSpPr>
            <p:nvPr/>
          </p:nvSpPr>
          <p:spPr bwMode="auto">
            <a:xfrm>
              <a:off x="2160" y="384"/>
              <a:ext cx="4043" cy="8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2000"/>
                </a:spcBef>
                <a:buClr>
                  <a:srgbClr val="FFFFFF"/>
                </a:buClr>
                <a:buSzPct val="100000"/>
              </a:pPr>
              <a:r>
                <a:rPr lang="en-GB" sz="2800" b="1" i="1">
                  <a:solidFill>
                    <a:srgbClr val="FFFFFF"/>
                  </a:solidFill>
                  <a:latin typeface="Comic Sans MS" charset="0"/>
                </a:rPr>
                <a:t>Kinh Thánh... Căn Bản sắp kết thúc. Giờ bạn đã có trong suy nghĩ của mình…</a:t>
              </a:r>
            </a:p>
          </p:txBody>
        </p:sp>
        <p:sp>
          <p:nvSpPr>
            <p:cNvPr id="180238" name="Text Box 12"/>
            <p:cNvSpPr txBox="1">
              <a:spLocks noChangeArrowheads="1"/>
            </p:cNvSpPr>
            <p:nvPr/>
          </p:nvSpPr>
          <p:spPr bwMode="auto">
            <a:xfrm>
              <a:off x="4611" y="250"/>
              <a:ext cx="353" cy="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FFFF"/>
                </a:buClr>
                <a:buSzPct val="100000"/>
              </a:pPr>
              <a:endParaRPr lang="en-US" sz="2000" b="1">
                <a:solidFill>
                  <a:srgbClr val="FFFFFF"/>
                </a:solidFill>
                <a:latin typeface="Comic Sans MS" charset="0"/>
              </a:endParaRPr>
            </a:p>
          </p:txBody>
        </p:sp>
      </p:grpSp>
      <p:sp>
        <p:nvSpPr>
          <p:cNvPr id="23" name="Text Box 5"/>
          <p:cNvSpPr txBox="1">
            <a:spLocks noChangeArrowheads="1"/>
          </p:cNvSpPr>
          <p:nvPr/>
        </p:nvSpPr>
        <p:spPr bwMode="auto">
          <a:xfrm>
            <a:off x="228600" y="1905000"/>
            <a:ext cx="9829800" cy="5294313"/>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8" tIns="45710" rIns="91418" bIns="45710">
            <a:spAutoFit/>
          </a:bodyP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eaLnBrk="1" hangingPunct="1">
              <a:spcBef>
                <a:spcPct val="50000"/>
              </a:spcBef>
            </a:pPr>
            <a:r>
              <a:rPr lang="en-US" sz="2600" b="1">
                <a:solidFill>
                  <a:srgbClr val="FFFF00"/>
                </a:solidFill>
                <a:latin typeface="Comic Sans MS" charset="0"/>
              </a:rPr>
              <a:t>                     •Một ý t</a:t>
            </a:r>
            <a:r>
              <a:rPr lang="en-US" sz="2600" b="1">
                <a:solidFill>
                  <a:srgbClr val="FFFF00"/>
                </a:solidFill>
                <a:latin typeface="Lucida Grande" charset="0"/>
              </a:rPr>
              <a:t>ư</a:t>
            </a:r>
            <a:r>
              <a:rPr lang="en-US" sz="2600" b="1">
                <a:solidFill>
                  <a:srgbClr val="FFFF00"/>
                </a:solidFill>
                <a:latin typeface="Comic Sans MS" charset="0"/>
              </a:rPr>
              <a:t>ởng gọi là “</a:t>
            </a:r>
            <a:r>
              <a:rPr lang="en-US" altLang="ja-JP" sz="2600" b="1" i="1" u="sng">
                <a:latin typeface="Comic Sans MS" charset="0"/>
              </a:rPr>
              <a:t>Hồ S</a:t>
            </a:r>
            <a:r>
              <a:rPr lang="en-US" altLang="ja-JP" sz="2600" b="1" i="1" u="sng">
                <a:latin typeface="Lucida Grande" charset="0"/>
              </a:rPr>
              <a:t>ơ</a:t>
            </a:r>
            <a:r>
              <a:rPr lang="en-US" altLang="ja-JP" sz="2600" b="1" i="1" u="sng">
                <a:latin typeface="Comic Sans MS" charset="0"/>
              </a:rPr>
              <a:t> Kinh Thánh</a:t>
            </a:r>
            <a:r>
              <a:rPr lang="en-US" sz="2600" b="1">
                <a:solidFill>
                  <a:srgbClr val="FFFF00"/>
                </a:solidFill>
                <a:latin typeface="Comic Sans MS" charset="0"/>
              </a:rPr>
              <a:t>”</a:t>
            </a:r>
            <a:endParaRPr lang="en-US" altLang="ja-JP" sz="2600" b="1">
              <a:solidFill>
                <a:srgbClr val="FFFF00"/>
              </a:solidFill>
              <a:latin typeface="Comic Sans MS" charset="0"/>
            </a:endParaRPr>
          </a:p>
          <a:p>
            <a:pPr eaLnBrk="1" hangingPunct="1">
              <a:spcBef>
                <a:spcPct val="50000"/>
              </a:spcBef>
            </a:pPr>
            <a:r>
              <a:rPr lang="en-US" sz="2600" b="1">
                <a:solidFill>
                  <a:srgbClr val="FFFF00"/>
                </a:solidFill>
                <a:latin typeface="Comic Sans MS" charset="0"/>
              </a:rPr>
              <a:t>•Chìa Khóa Tâm Trí </a:t>
            </a:r>
            <a:r>
              <a:rPr lang="en-US" sz="2600" b="1">
                <a:solidFill>
                  <a:srgbClr val="FFFF00"/>
                </a:solidFill>
                <a:latin typeface="Lucida Grande" charset="0"/>
              </a:rPr>
              <a:t>đ</a:t>
            </a:r>
            <a:r>
              <a:rPr lang="en-US" sz="2600" b="1">
                <a:solidFill>
                  <a:srgbClr val="FFFF00"/>
                </a:solidFill>
                <a:latin typeface="Comic Sans MS" charset="0"/>
              </a:rPr>
              <a:t>ể mở “Hồ s</a:t>
            </a:r>
            <a:r>
              <a:rPr lang="en-US" sz="2600" b="1">
                <a:solidFill>
                  <a:srgbClr val="FFFF00"/>
                </a:solidFill>
                <a:latin typeface="Lucida Grande" charset="0"/>
              </a:rPr>
              <a:t>ơ</a:t>
            </a:r>
            <a:r>
              <a:rPr lang="en-US" sz="2600" b="1">
                <a:solidFill>
                  <a:srgbClr val="FFFF00"/>
                </a:solidFill>
                <a:latin typeface="Comic Sans MS" charset="0"/>
              </a:rPr>
              <a:t> Kinh Thánh”… </a:t>
            </a:r>
            <a:r>
              <a:rPr lang="en-US" sz="2600" b="1" i="1" u="sng">
                <a:latin typeface="Comic Sans MS" charset="0"/>
              </a:rPr>
              <a:t>S 7 Y G</a:t>
            </a:r>
          </a:p>
          <a:p>
            <a:pPr eaLnBrk="1" hangingPunct="1">
              <a:spcBef>
                <a:spcPct val="50000"/>
              </a:spcBef>
            </a:pPr>
            <a:r>
              <a:rPr lang="en-US" sz="2600" b="1">
                <a:solidFill>
                  <a:srgbClr val="FFFF00"/>
                </a:solidFill>
                <a:latin typeface="Comic Sans MS" charset="0"/>
              </a:rPr>
              <a:t>•</a:t>
            </a:r>
            <a:r>
              <a:rPr lang="en-US" sz="2600" b="1" i="1">
                <a:latin typeface="Comic Sans MS" charset="0"/>
              </a:rPr>
              <a:t>Bản </a:t>
            </a:r>
            <a:r>
              <a:rPr lang="en-US" sz="2600" b="1" i="1">
                <a:latin typeface="Lucida Grande" charset="0"/>
              </a:rPr>
              <a:t>Đ</a:t>
            </a:r>
            <a:r>
              <a:rPr lang="en-US" sz="2600" b="1" i="1">
                <a:latin typeface="Comic Sans MS" charset="0"/>
              </a:rPr>
              <a:t>ồ Tâm Trí </a:t>
            </a:r>
            <a:r>
              <a:rPr lang="en-US" sz="2600" b="1">
                <a:solidFill>
                  <a:srgbClr val="FFFF00"/>
                </a:solidFill>
                <a:latin typeface="Comic Sans MS" charset="0"/>
              </a:rPr>
              <a:t>để xác </a:t>
            </a:r>
            <a:r>
              <a:rPr lang="en-US" sz="2600" b="1">
                <a:solidFill>
                  <a:srgbClr val="FFFF00"/>
                </a:solidFill>
                <a:latin typeface="Lucida Grande" charset="0"/>
              </a:rPr>
              <a:t>đ</a:t>
            </a:r>
            <a:r>
              <a:rPr lang="en-US" sz="2600" b="1">
                <a:solidFill>
                  <a:srgbClr val="FFFF00"/>
                </a:solidFill>
                <a:latin typeface="Comic Sans MS" charset="0"/>
              </a:rPr>
              <a:t>ịnh những Sự kiện KT quan trọng</a:t>
            </a:r>
          </a:p>
          <a:p>
            <a:pPr eaLnBrk="1" hangingPunct="1">
              <a:spcBef>
                <a:spcPct val="50000"/>
              </a:spcBef>
            </a:pPr>
            <a:r>
              <a:rPr lang="en-US" sz="2600" b="1">
                <a:solidFill>
                  <a:srgbClr val="FFFF00"/>
                </a:solidFill>
                <a:latin typeface="Comic Sans MS" charset="0"/>
              </a:rPr>
              <a:t>•</a:t>
            </a:r>
            <a:r>
              <a:rPr lang="en-US" sz="2600" b="1" i="1">
                <a:latin typeface="Comic Sans MS" charset="0"/>
              </a:rPr>
              <a:t>Cốt lõi “CÂU CHUYỆN” </a:t>
            </a:r>
            <a:r>
              <a:rPr lang="en-US" sz="2600" b="1">
                <a:solidFill>
                  <a:srgbClr val="FFFF00"/>
                </a:solidFill>
                <a:latin typeface="Comic Sans MS" charset="0"/>
              </a:rPr>
              <a:t>KT: “Bản Niên Đại Nhanh” </a:t>
            </a:r>
          </a:p>
          <a:p>
            <a:pPr eaLnBrk="1" hangingPunct="1">
              <a:spcBef>
                <a:spcPct val="50000"/>
              </a:spcBef>
            </a:pPr>
            <a:r>
              <a:rPr lang="en-US" sz="2600" b="1">
                <a:solidFill>
                  <a:srgbClr val="FFFF00"/>
                </a:solidFill>
                <a:latin typeface="Comic Sans MS" charset="0"/>
              </a:rPr>
              <a:t>•</a:t>
            </a:r>
            <a:r>
              <a:rPr lang="en-US" sz="2600" b="1" i="1">
                <a:latin typeface="Comic Sans MS" charset="0"/>
              </a:rPr>
              <a:t>Các nền tảng Áp-ra-ham </a:t>
            </a:r>
            <a:r>
              <a:rPr lang="en-US" sz="2600" b="1">
                <a:solidFill>
                  <a:srgbClr val="FFFF00"/>
                </a:solidFill>
                <a:latin typeface="Comic Sans MS" charset="0"/>
              </a:rPr>
              <a:t>của Kinh Thánh dẫn trực tiếp      	</a:t>
            </a:r>
            <a:r>
              <a:rPr lang="en-US" sz="2600" b="1">
                <a:solidFill>
                  <a:srgbClr val="FFFF00"/>
                </a:solidFill>
                <a:latin typeface="Lucida Grande" charset="0"/>
              </a:rPr>
              <a:t>đ</a:t>
            </a:r>
            <a:r>
              <a:rPr lang="en-US" sz="2600" b="1">
                <a:solidFill>
                  <a:srgbClr val="FFFF00"/>
                </a:solidFill>
                <a:latin typeface="Comic Sans MS" charset="0"/>
              </a:rPr>
              <a:t>ến chức vụ của Đức Chúa Giê-xu Christ</a:t>
            </a:r>
          </a:p>
          <a:p>
            <a:pPr eaLnBrk="1" hangingPunct="1">
              <a:spcBef>
                <a:spcPct val="50000"/>
              </a:spcBef>
            </a:pPr>
            <a:r>
              <a:rPr lang="en-US" sz="2600" b="1">
                <a:solidFill>
                  <a:srgbClr val="FFFF00"/>
                </a:solidFill>
                <a:latin typeface="Comic Sans MS" charset="0"/>
              </a:rPr>
              <a:t>•</a:t>
            </a:r>
            <a:r>
              <a:rPr lang="en-US" sz="2600" b="1" i="1">
                <a:latin typeface="Comic Sans MS" charset="0"/>
              </a:rPr>
              <a:t>Kiến trúc của Kinh Thánh </a:t>
            </a:r>
            <a:r>
              <a:rPr lang="en-US" sz="2600" b="1">
                <a:solidFill>
                  <a:srgbClr val="FFFF00"/>
                </a:solidFill>
                <a:latin typeface="Comic Sans MS" charset="0"/>
              </a:rPr>
              <a:t>dựa trên “Câu chuyện” này </a:t>
            </a:r>
          </a:p>
          <a:p>
            <a:pPr eaLnBrk="1" hangingPunct="1">
              <a:spcBef>
                <a:spcPct val="50000"/>
              </a:spcBef>
            </a:pPr>
            <a:r>
              <a:rPr lang="en-US" sz="2600" b="1">
                <a:solidFill>
                  <a:srgbClr val="FFFF00"/>
                </a:solidFill>
                <a:latin typeface="Comic Sans MS" charset="0"/>
              </a:rPr>
              <a:t>• </a:t>
            </a:r>
            <a:r>
              <a:rPr lang="en-US" sz="2600" b="1" i="1">
                <a:latin typeface="Comic Sans MS" charset="0"/>
              </a:rPr>
              <a:t>Các sách và chủ </a:t>
            </a:r>
            <a:r>
              <a:rPr lang="en-US" sz="2600" b="1" i="1">
                <a:latin typeface="Lucida Grande" charset="0"/>
              </a:rPr>
              <a:t>đ</a:t>
            </a:r>
            <a:r>
              <a:rPr lang="en-US" sz="2600" b="1" i="1">
                <a:latin typeface="Comic Sans MS" charset="0"/>
              </a:rPr>
              <a:t>ề </a:t>
            </a:r>
            <a:r>
              <a:rPr lang="en-US" sz="2600" b="1">
                <a:solidFill>
                  <a:srgbClr val="FFFF00"/>
                </a:solidFill>
                <a:latin typeface="Comic Sans MS" charset="0"/>
              </a:rPr>
              <a:t>của Cựu Ước và Tân Ước</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275470"/>
                                        </p:tgtEl>
                                        <p:attrNameLst>
                                          <p:attrName>style.visibility</p:attrName>
                                        </p:attrNameLst>
                                      </p:cBhvr>
                                      <p:to>
                                        <p:strVal val="visible"/>
                                      </p:to>
                                    </p:set>
                                    <p:anim calcmode="lin" valueType="num">
                                      <p:cBhvr>
                                        <p:cTn id="7" dur="500" fill="hold"/>
                                        <p:tgtEl>
                                          <p:spTgt spid="275470"/>
                                        </p:tgtEl>
                                        <p:attrNameLst>
                                          <p:attrName>ppt_w</p:attrName>
                                        </p:attrNameLst>
                                      </p:cBhvr>
                                      <p:tavLst>
                                        <p:tav tm="100000">
                                          <p:val>
                                            <p:strVal val="(6*min(ma#ppt_x(#ppt_w*#ppt_h,.3),1)-7.4)/-.7*#ppt_w"/>
                                          </p:val>
                                        </p:tav>
                                        <p:tav tm="100000">
                                          <p:val>
                                            <p:strVal val="#ppt_w"/>
                                          </p:val>
                                        </p:tav>
                                      </p:tavLst>
                                    </p:anim>
                                    <p:anim calcmode="lin" valueType="num">
                                      <p:cBhvr>
                                        <p:cTn id="8" dur="500" fill="hold"/>
                                        <p:tgtEl>
                                          <p:spTgt spid="275470"/>
                                        </p:tgtEl>
                                        <p:attrNameLst>
                                          <p:attrName>ppt_h</p:attrName>
                                        </p:attrNameLst>
                                      </p:cBhvr>
                                      <p:tavLst>
                                        <p:tav tm="100000">
                                          <p:val>
                                            <p:strVal val="(6*min(ma#ppt_x(#ppt_w*#ppt_h,.3),1)-7.4)/-.7*#ppt_h"/>
                                          </p:val>
                                        </p:tav>
                                        <p:tav tm="100000">
                                          <p:val>
                                            <p:strVal val="#ppt_h"/>
                                          </p:val>
                                        </p:tav>
                                      </p:tavLst>
                                    </p:anim>
                                    <p:anim calcmode="lin" valueType="num">
                                      <p:cBhvr>
                                        <p:cTn id="9" dur="500" fill="hold"/>
                                        <p:tgtEl>
                                          <p:spTgt spid="275470"/>
                                        </p:tgtEl>
                                        <p:attrNameLst>
                                          <p:attrName>ppt_x</p:attrName>
                                        </p:attrNameLst>
                                      </p:cBhvr>
                                      <p:tavLst>
                                        <p:tav tm="100000">
                                          <p:val>
                                            <p:fltVal val="0.5"/>
                                          </p:val>
                                        </p:tav>
                                        <p:tav tm="100000">
                                          <p:val>
                                            <p:strVal val="#ppt_x"/>
                                          </p:val>
                                        </p:tav>
                                      </p:tavLst>
                                    </p:anim>
                                    <p:anim calcmode="lin" valueType="num">
                                      <p:cBhvr>
                                        <p:cTn id="10" dur="500" fill="hold"/>
                                        <p:tgtEl>
                                          <p:spTgt spid="275470"/>
                                        </p:tgtEl>
                                        <p:attrNameLst>
                                          <p:attrName>ppt_y</p:attrName>
                                        </p:attrNameLst>
                                      </p:cBhvr>
                                      <p:tavLst>
                                        <p:tav tm="100000">
                                          <p:val>
                                            <p:strVal val="1+(6*min(ma#ppt_x(#ppt_w*#ppt_h,.3),1)-7.4)/-.7*#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box(out)">
                                      <p:cBhvr>
                                        <p:cTn id="15" dur="500"/>
                                        <p:tgtEl>
                                          <p:spTgt spid="23">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23">
                                            <p:txEl>
                                              <p:pRg st="1" end="1"/>
                                            </p:txEl>
                                          </p:spTgt>
                                        </p:tgtEl>
                                        <p:attrNameLst>
                                          <p:attrName>style.visibility</p:attrName>
                                        </p:attrNameLst>
                                      </p:cBhvr>
                                      <p:to>
                                        <p:strVal val="visible"/>
                                      </p:to>
                                    </p:set>
                                    <p:animEffect transition="in" filter="box(out)">
                                      <p:cBhvr>
                                        <p:cTn id="20" dur="500"/>
                                        <p:tgtEl>
                                          <p:spTgt spid="23">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23">
                                            <p:txEl>
                                              <p:pRg st="2" end="2"/>
                                            </p:txEl>
                                          </p:spTgt>
                                        </p:tgtEl>
                                        <p:attrNameLst>
                                          <p:attrName>style.visibility</p:attrName>
                                        </p:attrNameLst>
                                      </p:cBhvr>
                                      <p:to>
                                        <p:strVal val="visible"/>
                                      </p:to>
                                    </p:set>
                                    <p:animEffect transition="in" filter="box(out)">
                                      <p:cBhvr>
                                        <p:cTn id="25" dur="500"/>
                                        <p:tgtEl>
                                          <p:spTgt spid="23">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32" fill="hold" grpId="0" nodeType="clickEffect">
                                  <p:stCondLst>
                                    <p:cond delay="0"/>
                                  </p:stCondLst>
                                  <p:childTnLst>
                                    <p:set>
                                      <p:cBhvr>
                                        <p:cTn id="29" dur="1" fill="hold">
                                          <p:stCondLst>
                                            <p:cond delay="0"/>
                                          </p:stCondLst>
                                        </p:cTn>
                                        <p:tgtEl>
                                          <p:spTgt spid="23">
                                            <p:txEl>
                                              <p:pRg st="3" end="3"/>
                                            </p:txEl>
                                          </p:spTgt>
                                        </p:tgtEl>
                                        <p:attrNameLst>
                                          <p:attrName>style.visibility</p:attrName>
                                        </p:attrNameLst>
                                      </p:cBhvr>
                                      <p:to>
                                        <p:strVal val="visible"/>
                                      </p:to>
                                    </p:set>
                                    <p:animEffect transition="in" filter="box(out)">
                                      <p:cBhvr>
                                        <p:cTn id="30" dur="500"/>
                                        <p:tgtEl>
                                          <p:spTgt spid="23">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32" fill="hold" grpId="0" nodeType="clickEffect">
                                  <p:stCondLst>
                                    <p:cond delay="0"/>
                                  </p:stCondLst>
                                  <p:childTnLst>
                                    <p:set>
                                      <p:cBhvr>
                                        <p:cTn id="34" dur="1" fill="hold">
                                          <p:stCondLst>
                                            <p:cond delay="0"/>
                                          </p:stCondLst>
                                        </p:cTn>
                                        <p:tgtEl>
                                          <p:spTgt spid="23">
                                            <p:txEl>
                                              <p:pRg st="4" end="4"/>
                                            </p:txEl>
                                          </p:spTgt>
                                        </p:tgtEl>
                                        <p:attrNameLst>
                                          <p:attrName>style.visibility</p:attrName>
                                        </p:attrNameLst>
                                      </p:cBhvr>
                                      <p:to>
                                        <p:strVal val="visible"/>
                                      </p:to>
                                    </p:set>
                                    <p:animEffect transition="in" filter="box(out)">
                                      <p:cBhvr>
                                        <p:cTn id="35" dur="500"/>
                                        <p:tgtEl>
                                          <p:spTgt spid="23">
                                            <p:txEl>
                                              <p:pRg st="4" end="4"/>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32" fill="hold" grpId="0" nodeType="clickEffect">
                                  <p:stCondLst>
                                    <p:cond delay="0"/>
                                  </p:stCondLst>
                                  <p:childTnLst>
                                    <p:set>
                                      <p:cBhvr>
                                        <p:cTn id="39" dur="1" fill="hold">
                                          <p:stCondLst>
                                            <p:cond delay="0"/>
                                          </p:stCondLst>
                                        </p:cTn>
                                        <p:tgtEl>
                                          <p:spTgt spid="23">
                                            <p:txEl>
                                              <p:pRg st="5" end="5"/>
                                            </p:txEl>
                                          </p:spTgt>
                                        </p:tgtEl>
                                        <p:attrNameLst>
                                          <p:attrName>style.visibility</p:attrName>
                                        </p:attrNameLst>
                                      </p:cBhvr>
                                      <p:to>
                                        <p:strVal val="visible"/>
                                      </p:to>
                                    </p:set>
                                    <p:animEffect transition="in" filter="box(out)">
                                      <p:cBhvr>
                                        <p:cTn id="40" dur="500"/>
                                        <p:tgtEl>
                                          <p:spTgt spid="23">
                                            <p:txEl>
                                              <p:pRg st="5" end="5"/>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ntr" presetSubtype="32" fill="hold" grpId="0" nodeType="clickEffect">
                                  <p:stCondLst>
                                    <p:cond delay="0"/>
                                  </p:stCondLst>
                                  <p:childTnLst>
                                    <p:set>
                                      <p:cBhvr>
                                        <p:cTn id="44" dur="1" fill="hold">
                                          <p:stCondLst>
                                            <p:cond delay="0"/>
                                          </p:stCondLst>
                                        </p:cTn>
                                        <p:tgtEl>
                                          <p:spTgt spid="23">
                                            <p:txEl>
                                              <p:pRg st="6" end="6"/>
                                            </p:txEl>
                                          </p:spTgt>
                                        </p:tgtEl>
                                        <p:attrNameLst>
                                          <p:attrName>style.visibility</p:attrName>
                                        </p:attrNameLst>
                                      </p:cBhvr>
                                      <p:to>
                                        <p:strVal val="visible"/>
                                      </p:to>
                                    </p:set>
                                    <p:animEffect transition="in" filter="box(out)">
                                      <p:cBhvr>
                                        <p:cTn id="45" dur="500"/>
                                        <p:tgtEl>
                                          <p:spTgt spid="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70" grpId="0" animBg="1"/>
      <p:bldP spid="23" grpId="0" build="p"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Text Box 2"/>
          <p:cNvSpPr txBox="1">
            <a:spLocks noChangeArrowheads="1"/>
          </p:cNvSpPr>
          <p:nvPr/>
        </p:nvSpPr>
        <p:spPr bwMode="auto">
          <a:xfrm>
            <a:off x="9342438" y="6948488"/>
            <a:ext cx="665162"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375"/>
              </a:spcBef>
              <a:buClr>
                <a:srgbClr val="00AE00"/>
              </a:buClr>
              <a:buSzPct val="100000"/>
            </a:pPr>
            <a:r>
              <a:rPr lang="en-GB" sz="2200" b="1">
                <a:solidFill>
                  <a:srgbClr val="00AE00"/>
                </a:solidFill>
                <a:latin typeface="Comic Sans MS" charset="0"/>
              </a:rPr>
              <a:t> </a:t>
            </a:r>
          </a:p>
        </p:txBody>
      </p:sp>
      <p:sp>
        <p:nvSpPr>
          <p:cNvPr id="182274" name="Rectangle 3"/>
          <p:cNvSpPr>
            <a:spLocks noChangeArrowheads="1"/>
          </p:cNvSpPr>
          <p:nvPr/>
        </p:nvSpPr>
        <p:spPr bwMode="auto">
          <a:xfrm>
            <a:off x="0" y="-1588"/>
            <a:ext cx="10058400" cy="7772401"/>
          </a:xfrm>
          <a:prstGeom prst="rect">
            <a:avLst/>
          </a:prstGeom>
          <a:gradFill rotWithShape="0">
            <a:gsLst>
              <a:gs pos="0">
                <a:srgbClr val="000000"/>
              </a:gs>
              <a:gs pos="50000">
                <a:srgbClr val="191CD7"/>
              </a:gs>
              <a:gs pos="100000">
                <a:srgbClr val="000000"/>
              </a:gs>
            </a:gsLst>
            <a:lin ang="5400000" scaled="1"/>
          </a:gradFill>
          <a:ln w="12600">
            <a:solidFill>
              <a:srgbClr val="000000"/>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pic>
        <p:nvPicPr>
          <p:cNvPr id="182275" name="Picture 4"/>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655638" y="0"/>
            <a:ext cx="2797175" cy="224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82276" name="Text Box 5"/>
          <p:cNvSpPr txBox="1">
            <a:spLocks noChangeArrowheads="1"/>
          </p:cNvSpPr>
          <p:nvPr/>
        </p:nvSpPr>
        <p:spPr bwMode="auto">
          <a:xfrm>
            <a:off x="9431338" y="6861175"/>
            <a:ext cx="184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82277" name="Rectangle 6"/>
          <p:cNvSpPr>
            <a:spLocks noChangeArrowheads="1"/>
          </p:cNvSpPr>
          <p:nvPr/>
        </p:nvSpPr>
        <p:spPr bwMode="auto">
          <a:xfrm>
            <a:off x="8731250" y="7407275"/>
            <a:ext cx="660400" cy="249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p>
            <a:pPr algn="ctr" eaLnBrk="0" hangingPunct="0">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000" b="1">
                <a:solidFill>
                  <a:srgbClr val="FFFFFF"/>
                </a:solidFill>
                <a:latin typeface="Comic Sans MS" charset="0"/>
              </a:rPr>
              <a:t>9.6.08.</a:t>
            </a:r>
          </a:p>
        </p:txBody>
      </p:sp>
      <p:sp>
        <p:nvSpPr>
          <p:cNvPr id="182278" name="Text Box 7"/>
          <p:cNvSpPr txBox="1">
            <a:spLocks noChangeArrowheads="1"/>
          </p:cNvSpPr>
          <p:nvPr/>
        </p:nvSpPr>
        <p:spPr bwMode="auto">
          <a:xfrm>
            <a:off x="865188" y="7429500"/>
            <a:ext cx="922337"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563"/>
              </a:spcBef>
              <a:buClr>
                <a:srgbClr val="FFFFFF"/>
              </a:buClr>
              <a:buSzPct val="100000"/>
            </a:pPr>
            <a:r>
              <a:rPr lang="en-GB" sz="900" b="1">
                <a:solidFill>
                  <a:srgbClr val="FFFFFF"/>
                </a:solidFill>
                <a:latin typeface="Arial" charset="0"/>
              </a:rPr>
              <a:t>©2006 TBBMI</a:t>
            </a:r>
          </a:p>
        </p:txBody>
      </p:sp>
      <p:sp>
        <p:nvSpPr>
          <p:cNvPr id="182279" name="Text Box 8"/>
          <p:cNvSpPr txBox="1">
            <a:spLocks noChangeArrowheads="1"/>
          </p:cNvSpPr>
          <p:nvPr/>
        </p:nvSpPr>
        <p:spPr bwMode="auto">
          <a:xfrm>
            <a:off x="9193213" y="7412038"/>
            <a:ext cx="338137"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94</a:t>
            </a:r>
          </a:p>
        </p:txBody>
      </p:sp>
      <p:sp>
        <p:nvSpPr>
          <p:cNvPr id="182280" name="Text Box 9"/>
          <p:cNvSpPr txBox="1">
            <a:spLocks noChangeArrowheads="1"/>
          </p:cNvSpPr>
          <p:nvPr/>
        </p:nvSpPr>
        <p:spPr bwMode="auto">
          <a:xfrm>
            <a:off x="9688513" y="73628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252944" name="Oval 16"/>
          <p:cNvSpPr>
            <a:spLocks noChangeArrowheads="1"/>
          </p:cNvSpPr>
          <p:nvPr/>
        </p:nvSpPr>
        <p:spPr bwMode="auto">
          <a:xfrm>
            <a:off x="1214438" y="52388"/>
            <a:ext cx="1033462" cy="1065212"/>
          </a:xfrm>
          <a:prstGeom prst="ellipse">
            <a:avLst/>
          </a:prstGeom>
          <a:noFill/>
          <a:ln w="76320">
            <a:solidFill>
              <a:srgbClr val="FFEC14"/>
            </a:solidFill>
            <a:miter lim="800000"/>
            <a:headEnd/>
            <a:tailEnd/>
          </a:ln>
          <a:effectLst>
            <a:outerShdw dist="53966" dir="2700000" algn="ctr" rotWithShape="0">
              <a:srgbClr val="808080"/>
            </a:outerShdw>
          </a:effectLst>
        </p:spPr>
        <p:txBody>
          <a:bodyPr wrap="none" lIns="91418" tIns="45710" rIns="91418" bIns="45710" anchor="ctr"/>
          <a:lstStyle/>
          <a:p>
            <a:pPr defTabSz="457093" eaLnBrk="0" hangingPunct="0">
              <a:lnSpc>
                <a:spcPct val="93000"/>
              </a:lnSpc>
              <a:buClr>
                <a:srgbClr val="000000"/>
              </a:buClr>
              <a:buSzPct val="100000"/>
              <a:buFont typeface="Times New Roman" pitchFamily="-128" charset="0"/>
              <a:buNone/>
              <a:defRPr/>
            </a:pPr>
            <a:endParaRPr lang="en-US">
              <a:latin typeface="Times New Roman" pitchFamily="-128" charset="0"/>
              <a:ea typeface="MS Gothic" charset="-128"/>
              <a:cs typeface="+mn-cs"/>
            </a:endParaRPr>
          </a:p>
        </p:txBody>
      </p:sp>
      <p:sp>
        <p:nvSpPr>
          <p:cNvPr id="182282" name="Text Box 30"/>
          <p:cNvSpPr txBox="1">
            <a:spLocks noChangeArrowheads="1"/>
          </p:cNvSpPr>
          <p:nvPr/>
        </p:nvSpPr>
        <p:spPr bwMode="auto">
          <a:xfrm>
            <a:off x="9431338" y="6861175"/>
            <a:ext cx="184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nSpc>
                <a:spcPct val="93000"/>
              </a:lnSpc>
              <a:buClr>
                <a:srgbClr val="000000"/>
              </a:buClr>
              <a:buSzPct val="100000"/>
              <a:buFont typeface="Times New Roman" charset="0"/>
              <a:buNone/>
            </a:pPr>
            <a:endParaRPr lang="en-US" sz="2400"/>
          </a:p>
        </p:txBody>
      </p:sp>
      <p:sp>
        <p:nvSpPr>
          <p:cNvPr id="182283" name="Text Box 12"/>
          <p:cNvSpPr txBox="1">
            <a:spLocks noChangeArrowheads="1"/>
          </p:cNvSpPr>
          <p:nvPr/>
        </p:nvSpPr>
        <p:spPr bwMode="auto">
          <a:xfrm>
            <a:off x="7319963" y="396875"/>
            <a:ext cx="560387" cy="409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FFFF"/>
              </a:buClr>
              <a:buSzPct val="100000"/>
            </a:pPr>
            <a:endParaRPr lang="en-US" sz="2000" b="1">
              <a:solidFill>
                <a:srgbClr val="FFFFFF"/>
              </a:solidFill>
              <a:latin typeface="Comic Sans MS" charset="0"/>
            </a:endParaRPr>
          </a:p>
        </p:txBody>
      </p:sp>
      <p:grpSp>
        <p:nvGrpSpPr>
          <p:cNvPr id="182284" name="Group 10"/>
          <p:cNvGrpSpPr>
            <a:grpSpLocks/>
          </p:cNvGrpSpPr>
          <p:nvPr/>
        </p:nvGrpSpPr>
        <p:grpSpPr bwMode="auto">
          <a:xfrm>
            <a:off x="3454400" y="338138"/>
            <a:ext cx="6418263" cy="1414462"/>
            <a:chOff x="2176" y="213"/>
            <a:chExt cx="4043" cy="891"/>
          </a:xfrm>
        </p:grpSpPr>
        <p:sp>
          <p:nvSpPr>
            <p:cNvPr id="182300" name="Text Box 11"/>
            <p:cNvSpPr txBox="1">
              <a:spLocks noChangeArrowheads="1"/>
            </p:cNvSpPr>
            <p:nvPr/>
          </p:nvSpPr>
          <p:spPr bwMode="auto">
            <a:xfrm>
              <a:off x="2176" y="213"/>
              <a:ext cx="4043" cy="8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2000"/>
                </a:spcBef>
                <a:buClr>
                  <a:srgbClr val="FFFFFF"/>
                </a:buClr>
                <a:buSzPct val="100000"/>
              </a:pPr>
              <a:r>
                <a:rPr lang="en-GB" sz="2800" b="1" i="1">
                  <a:solidFill>
                    <a:srgbClr val="FFFFFF"/>
                  </a:solidFill>
                  <a:latin typeface="Comic Sans MS" charset="0"/>
                </a:rPr>
                <a:t>Kinh Thánh... Căn Bản sắp kết thúc. Giờ bạn đã có trong suy nghĩ của mình…</a:t>
              </a:r>
            </a:p>
          </p:txBody>
        </p:sp>
        <p:sp>
          <p:nvSpPr>
            <p:cNvPr id="182301" name="Text Box 12"/>
            <p:cNvSpPr txBox="1">
              <a:spLocks noChangeArrowheads="1"/>
            </p:cNvSpPr>
            <p:nvPr/>
          </p:nvSpPr>
          <p:spPr bwMode="auto">
            <a:xfrm>
              <a:off x="4611" y="250"/>
              <a:ext cx="353" cy="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250"/>
                </a:spcBef>
                <a:buClr>
                  <a:srgbClr val="FFFFFF"/>
                </a:buClr>
                <a:buSzPct val="100000"/>
              </a:pPr>
              <a:endParaRPr lang="en-US" sz="2000" b="1">
                <a:solidFill>
                  <a:srgbClr val="FFFFFF"/>
                </a:solidFill>
                <a:latin typeface="Comic Sans MS" charset="0"/>
              </a:endParaRPr>
            </a:p>
          </p:txBody>
        </p:sp>
      </p:grpSp>
      <p:sp>
        <p:nvSpPr>
          <p:cNvPr id="182285" name="Text Box 14"/>
          <p:cNvSpPr txBox="1">
            <a:spLocks noChangeArrowheads="1"/>
          </p:cNvSpPr>
          <p:nvPr/>
        </p:nvSpPr>
        <p:spPr bwMode="auto">
          <a:xfrm>
            <a:off x="3373438" y="2046288"/>
            <a:ext cx="6985000"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688"/>
              </a:spcBef>
              <a:buClr>
                <a:srgbClr val="FFEA18"/>
              </a:buClr>
              <a:buSzPct val="100000"/>
            </a:pPr>
            <a:r>
              <a:rPr lang="en-GB" sz="2400" b="1">
                <a:solidFill>
                  <a:srgbClr val="6600FF"/>
                </a:solidFill>
                <a:latin typeface="Comic Sans MS" charset="0"/>
              </a:rPr>
              <a:t>•Một ý tưởng gọi là </a:t>
            </a:r>
            <a:r>
              <a:rPr lang="ja-JP" altLang="en-GB" sz="2400" b="1">
                <a:solidFill>
                  <a:srgbClr val="6600FF"/>
                </a:solidFill>
                <a:latin typeface="Comic Sans MS" charset="0"/>
              </a:rPr>
              <a:t>“</a:t>
            </a:r>
            <a:r>
              <a:rPr lang="en-GB" altLang="ja-JP" sz="2400" b="1" i="1" u="sng">
                <a:solidFill>
                  <a:srgbClr val="6600FF"/>
                </a:solidFill>
                <a:latin typeface="Comic Sans MS" charset="0"/>
              </a:rPr>
              <a:t>Hồ Sơ Kinh thánh</a:t>
            </a:r>
            <a:endParaRPr lang="en-GB" sz="2400" b="1" i="1" u="sng">
              <a:solidFill>
                <a:srgbClr val="6600FF"/>
              </a:solidFill>
              <a:latin typeface="Comic Sans MS" charset="0"/>
            </a:endParaRPr>
          </a:p>
        </p:txBody>
      </p:sp>
      <p:sp>
        <p:nvSpPr>
          <p:cNvPr id="182286" name="Text Box 20"/>
          <p:cNvSpPr txBox="1">
            <a:spLocks noChangeArrowheads="1"/>
          </p:cNvSpPr>
          <p:nvPr/>
        </p:nvSpPr>
        <p:spPr bwMode="auto">
          <a:xfrm>
            <a:off x="304800" y="2514600"/>
            <a:ext cx="9753600"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688"/>
              </a:spcBef>
              <a:buClr>
                <a:srgbClr val="FFEA18"/>
              </a:buClr>
              <a:buSzPct val="100000"/>
            </a:pPr>
            <a:r>
              <a:rPr lang="en-GB" sz="2400" b="1">
                <a:solidFill>
                  <a:srgbClr val="001B70"/>
                </a:solidFill>
                <a:latin typeface="Comic Sans MS" charset="0"/>
              </a:rPr>
              <a:t>•Chìa Khóa Tâm Trí để mở </a:t>
            </a:r>
            <a:r>
              <a:rPr lang="ja-JP" altLang="en-GB" sz="2400" b="1">
                <a:solidFill>
                  <a:srgbClr val="001B70"/>
                </a:solidFill>
                <a:latin typeface="Comic Sans MS" charset="0"/>
              </a:rPr>
              <a:t>“</a:t>
            </a:r>
            <a:r>
              <a:rPr lang="en-GB" altLang="ja-JP" sz="2400" b="1">
                <a:solidFill>
                  <a:srgbClr val="001B70"/>
                </a:solidFill>
                <a:latin typeface="Comic Sans MS" charset="0"/>
              </a:rPr>
              <a:t>Hồ Sơ Kinh thánh</a:t>
            </a:r>
            <a:r>
              <a:rPr lang="ja-JP" altLang="en-GB" sz="2400" b="1">
                <a:solidFill>
                  <a:srgbClr val="001B70"/>
                </a:solidFill>
                <a:latin typeface="Comic Sans MS" charset="0"/>
              </a:rPr>
              <a:t>”</a:t>
            </a:r>
            <a:r>
              <a:rPr lang="en-GB" altLang="ja-JP" sz="2400" b="1">
                <a:solidFill>
                  <a:srgbClr val="001B70"/>
                </a:solidFill>
                <a:latin typeface="Comic Sans MS" charset="0"/>
              </a:rPr>
              <a:t> </a:t>
            </a:r>
            <a:r>
              <a:rPr lang="en-GB" altLang="ja-JP" sz="2400" b="1" i="1" u="sng">
                <a:solidFill>
                  <a:srgbClr val="001B70"/>
                </a:solidFill>
                <a:latin typeface="Comic Sans MS" charset="0"/>
              </a:rPr>
              <a:t>S 7 Y G</a:t>
            </a:r>
            <a:endParaRPr lang="en-GB" sz="2400" b="1" i="1" u="sng">
              <a:solidFill>
                <a:srgbClr val="001B70"/>
              </a:solidFill>
              <a:latin typeface="Comic Sans MS" charset="0"/>
            </a:endParaRPr>
          </a:p>
        </p:txBody>
      </p:sp>
      <p:sp>
        <p:nvSpPr>
          <p:cNvPr id="182287" name="Text Box 29"/>
          <p:cNvSpPr txBox="1">
            <a:spLocks noChangeArrowheads="1"/>
          </p:cNvSpPr>
          <p:nvPr/>
        </p:nvSpPr>
        <p:spPr bwMode="auto">
          <a:xfrm>
            <a:off x="0" y="3124200"/>
            <a:ext cx="10058400"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688"/>
              </a:spcBef>
              <a:buClr>
                <a:srgbClr val="FFEA18"/>
              </a:buClr>
              <a:buSzPct val="100000"/>
            </a:pPr>
            <a:r>
              <a:rPr lang="en-GB" sz="2400" b="1">
                <a:solidFill>
                  <a:srgbClr val="336699"/>
                </a:solidFill>
                <a:latin typeface="Comic Sans MS" charset="0"/>
              </a:rPr>
              <a:t>•Một </a:t>
            </a:r>
            <a:r>
              <a:rPr lang="en-GB" sz="2400" b="1" i="1" u="sng">
                <a:solidFill>
                  <a:srgbClr val="336699"/>
                </a:solidFill>
                <a:latin typeface="Comic Sans MS" charset="0"/>
              </a:rPr>
              <a:t>Bản Đồ Tâm Trí </a:t>
            </a:r>
            <a:r>
              <a:rPr lang="en-GB" sz="2400" b="1">
                <a:solidFill>
                  <a:srgbClr val="336699"/>
                </a:solidFill>
                <a:latin typeface="Comic Sans MS" charset="0"/>
              </a:rPr>
              <a:t>xác định các sự kiện KT quan trọng</a:t>
            </a:r>
          </a:p>
        </p:txBody>
      </p:sp>
      <p:sp>
        <p:nvSpPr>
          <p:cNvPr id="182288" name="Text Box 35"/>
          <p:cNvSpPr txBox="1">
            <a:spLocks noChangeArrowheads="1"/>
          </p:cNvSpPr>
          <p:nvPr/>
        </p:nvSpPr>
        <p:spPr bwMode="auto">
          <a:xfrm>
            <a:off x="76200" y="3733800"/>
            <a:ext cx="9982200" cy="898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688"/>
              </a:spcBef>
              <a:buClr>
                <a:srgbClr val="FFEA18"/>
              </a:buClr>
              <a:buSzPct val="100000"/>
            </a:pPr>
            <a:r>
              <a:rPr lang="en-GB" sz="2600" b="1">
                <a:solidFill>
                  <a:srgbClr val="22228B"/>
                </a:solidFill>
                <a:latin typeface="Comic Sans MS" charset="0"/>
              </a:rPr>
              <a:t>• </a:t>
            </a:r>
            <a:r>
              <a:rPr lang="en-GB" sz="2600" b="1" i="1" u="sng">
                <a:solidFill>
                  <a:srgbClr val="22228B"/>
                </a:solidFill>
                <a:latin typeface="Comic Sans MS" charset="0"/>
              </a:rPr>
              <a:t>Giá trị những câu chuyện</a:t>
            </a:r>
            <a:r>
              <a:rPr lang="en-GB" sz="2600" b="1">
                <a:solidFill>
                  <a:srgbClr val="22228B"/>
                </a:solidFill>
                <a:latin typeface="Comic Sans MS" charset="0"/>
              </a:rPr>
              <a:t> Kinh thánh : </a:t>
            </a:r>
            <a:r>
              <a:rPr lang="ja-JP" altLang="en-GB" sz="2600" b="1">
                <a:solidFill>
                  <a:srgbClr val="22228B"/>
                </a:solidFill>
                <a:latin typeface="Comic Sans MS" charset="0"/>
              </a:rPr>
              <a:t>“</a:t>
            </a:r>
            <a:r>
              <a:rPr lang="en-GB" altLang="ja-JP" sz="2600" b="1">
                <a:solidFill>
                  <a:srgbClr val="22228B"/>
                </a:solidFill>
                <a:latin typeface="Comic Sans MS" charset="0"/>
              </a:rPr>
              <a:t>Bản niên đại nhanh</a:t>
            </a:r>
            <a:r>
              <a:rPr lang="ja-JP" altLang="en-GB" sz="2600" b="1">
                <a:solidFill>
                  <a:srgbClr val="22228B"/>
                </a:solidFill>
                <a:latin typeface="Comic Sans MS" charset="0"/>
              </a:rPr>
              <a:t>”</a:t>
            </a:r>
            <a:endParaRPr lang="en-GB" sz="2600" b="1">
              <a:solidFill>
                <a:srgbClr val="22228B"/>
              </a:solidFill>
              <a:latin typeface="Comic Sans MS" charset="0"/>
            </a:endParaRPr>
          </a:p>
        </p:txBody>
      </p:sp>
      <p:sp>
        <p:nvSpPr>
          <p:cNvPr id="182289" name="Text Box 21"/>
          <p:cNvSpPr txBox="1">
            <a:spLocks noChangeArrowheads="1"/>
          </p:cNvSpPr>
          <p:nvPr/>
        </p:nvSpPr>
        <p:spPr bwMode="auto">
          <a:xfrm>
            <a:off x="228600" y="4343400"/>
            <a:ext cx="9453563" cy="833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688"/>
              </a:spcBef>
              <a:buClr>
                <a:srgbClr val="FFEA18"/>
              </a:buClr>
              <a:buSzPct val="100000"/>
            </a:pPr>
            <a:r>
              <a:rPr lang="en-GB" sz="2400" b="1">
                <a:solidFill>
                  <a:srgbClr val="7F7F7F"/>
                </a:solidFill>
                <a:latin typeface="Comic Sans MS" charset="0"/>
              </a:rPr>
              <a:t>•</a:t>
            </a:r>
            <a:r>
              <a:rPr lang="en-GB" sz="2400" b="1" i="1" u="sng">
                <a:solidFill>
                  <a:srgbClr val="7F7F7F"/>
                </a:solidFill>
                <a:latin typeface="Comic Sans MS" charset="0"/>
              </a:rPr>
              <a:t>Các nền tảng Áp-ra-ham</a:t>
            </a:r>
            <a:r>
              <a:rPr lang="en-GB" sz="2400" b="1">
                <a:solidFill>
                  <a:srgbClr val="7F7F7F"/>
                </a:solidFill>
                <a:latin typeface="Comic Sans MS" charset="0"/>
              </a:rPr>
              <a:t> trong Kinh Thánh dẫn trực tiếp đến với Chức vụ của Chúa Giê-xu Christ</a:t>
            </a:r>
          </a:p>
        </p:txBody>
      </p:sp>
      <p:sp>
        <p:nvSpPr>
          <p:cNvPr id="182290" name="Text Box 18"/>
          <p:cNvSpPr txBox="1">
            <a:spLocks noChangeArrowheads="1"/>
          </p:cNvSpPr>
          <p:nvPr/>
        </p:nvSpPr>
        <p:spPr bwMode="auto">
          <a:xfrm>
            <a:off x="307975" y="5211763"/>
            <a:ext cx="8988425" cy="163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eaLnBrk="1" hangingPunct="1">
              <a:spcBef>
                <a:spcPts val="1688"/>
              </a:spcBef>
              <a:buClr>
                <a:srgbClr val="FFEA18"/>
              </a:buClr>
            </a:pPr>
            <a:r>
              <a:rPr lang="en-GB" sz="2400" b="1">
                <a:solidFill>
                  <a:srgbClr val="008263"/>
                </a:solidFill>
                <a:latin typeface="Comic Sans MS" charset="0"/>
              </a:rPr>
              <a:t>•</a:t>
            </a:r>
            <a:r>
              <a:rPr lang="en-GB" sz="2400" b="1" u="sng">
                <a:solidFill>
                  <a:srgbClr val="008263"/>
                </a:solidFill>
                <a:latin typeface="Comic Sans MS" charset="0"/>
              </a:rPr>
              <a:t>Kiến Trúc Của Kinh Thánh</a:t>
            </a:r>
            <a:r>
              <a:rPr lang="en-GB" sz="2400" b="1">
                <a:solidFill>
                  <a:srgbClr val="008263"/>
                </a:solidFill>
                <a:latin typeface="Comic Sans MS" charset="0"/>
              </a:rPr>
              <a:t> dựa trên </a:t>
            </a:r>
            <a:r>
              <a:rPr lang="en-GB" sz="2400" b="1" i="1">
                <a:solidFill>
                  <a:srgbClr val="008263"/>
                </a:solidFill>
                <a:latin typeface="Comic Sans MS" charset="0"/>
              </a:rPr>
              <a:t>Câu Chuyện </a:t>
            </a:r>
            <a:r>
              <a:rPr lang="en-GB" sz="2400" b="1">
                <a:solidFill>
                  <a:srgbClr val="008263"/>
                </a:solidFill>
                <a:latin typeface="Comic Sans MS" charset="0"/>
              </a:rPr>
              <a:t>này</a:t>
            </a:r>
          </a:p>
          <a:p>
            <a:pPr eaLnBrk="1" hangingPunct="1">
              <a:spcBef>
                <a:spcPts val="1688"/>
              </a:spcBef>
              <a:buClr>
                <a:srgbClr val="FFEA18"/>
              </a:buClr>
            </a:pPr>
            <a:r>
              <a:rPr lang="en-GB" sz="2400" b="1">
                <a:solidFill>
                  <a:srgbClr val="262699"/>
                </a:solidFill>
                <a:latin typeface="Comic Sans MS" charset="0"/>
              </a:rPr>
              <a:t>•</a:t>
            </a:r>
            <a:r>
              <a:rPr lang="en-GB" sz="2400" b="1" u="sng">
                <a:solidFill>
                  <a:srgbClr val="262699"/>
                </a:solidFill>
                <a:latin typeface="Comic Sans MS" charset="0"/>
              </a:rPr>
              <a:t>Các sách và chủ đề</a:t>
            </a:r>
            <a:r>
              <a:rPr lang="en-GB" sz="2400" b="1">
                <a:solidFill>
                  <a:srgbClr val="262699"/>
                </a:solidFill>
                <a:latin typeface="Comic Sans MS" charset="0"/>
              </a:rPr>
              <a:t> của Cựu Ước và Tân Ước</a:t>
            </a:r>
            <a:endParaRPr lang="en-GB" sz="2400" b="1" i="1" u="sng">
              <a:solidFill>
                <a:srgbClr val="262699"/>
              </a:solidFill>
              <a:latin typeface="Comic Sans MS" charset="0"/>
            </a:endParaRPr>
          </a:p>
          <a:p>
            <a:pPr eaLnBrk="1" hangingPunct="1">
              <a:spcBef>
                <a:spcPts val="1688"/>
              </a:spcBef>
              <a:buClr>
                <a:srgbClr val="FFEA18"/>
              </a:buClr>
            </a:pPr>
            <a:r>
              <a:rPr lang="en-GB" sz="2400" b="1">
                <a:solidFill>
                  <a:srgbClr val="FFEA18"/>
                </a:solidFill>
                <a:latin typeface="Comic Sans MS" charset="0"/>
              </a:rPr>
              <a:t> </a:t>
            </a:r>
            <a:endParaRPr lang="en-GB" sz="2400" b="1" i="1">
              <a:solidFill>
                <a:srgbClr val="FFEA18"/>
              </a:solidFill>
              <a:latin typeface="Comic Sans MS" charset="0"/>
            </a:endParaRPr>
          </a:p>
        </p:txBody>
      </p:sp>
      <p:pic>
        <p:nvPicPr>
          <p:cNvPr id="182291" name="Picture 18"/>
          <p:cNvPicPr>
            <a:picLocks noChangeAspect="1" noChangeArrowheads="1"/>
          </p:cNvPicPr>
          <p:nvPr/>
        </p:nvPicPr>
        <p:blipFill>
          <a:blip r:embed="rId4">
            <a:extLst>
              <a:ext uri="{28A0092B-C50C-407E-A947-70E740481C1C}">
                <a14:useLocalDpi xmlns:a14="http://schemas.microsoft.com/office/drawing/2010/main" val="0"/>
              </a:ext>
            </a:extLst>
          </a:blip>
          <a:srcRect l="15105" t="10979" r="11676" b="6210"/>
          <a:stretch>
            <a:fillRect/>
          </a:stretch>
        </p:blipFill>
        <p:spPr bwMode="auto">
          <a:xfrm>
            <a:off x="4964113" y="228600"/>
            <a:ext cx="4240212" cy="3197225"/>
          </a:xfrm>
          <a:prstGeom prst="rect">
            <a:avLst/>
          </a:prstGeom>
          <a:noFill/>
          <a:ln>
            <a:noFill/>
          </a:ln>
          <a:effectLst>
            <a:outerShdw dist="117182" dir="2438369"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82292"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886200"/>
            <a:ext cx="3962400" cy="297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2293" name="Picture 10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4476750"/>
            <a:ext cx="3886200" cy="291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2294" name="Picture 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4191000"/>
            <a:ext cx="3810000"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2295" name="Picture 22" descr="giao uoc Apraha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6550" y="1298575"/>
            <a:ext cx="3778250" cy="2833688"/>
          </a:xfrm>
          <a:prstGeom prst="rect">
            <a:avLst/>
          </a:prstGeom>
          <a:noFill/>
          <a:ln w="76200">
            <a:solidFill>
              <a:srgbClr val="FFFF00"/>
            </a:solidFill>
            <a:miter lim="800000"/>
            <a:headEnd/>
            <a:tailEnd/>
          </a:ln>
          <a:extLst>
            <a:ext uri="{909E8E84-426E-40dd-AFC4-6F175D3DCCD1}">
              <a14:hiddenFill xmlns:a14="http://schemas.microsoft.com/office/drawing/2010/main" xmlns="">
                <a:solidFill>
                  <a:srgbClr val="FFFFFF"/>
                </a:solidFill>
              </a14:hiddenFill>
            </a:ext>
          </a:extLst>
        </p:spPr>
      </p:pic>
      <p:pic>
        <p:nvPicPr>
          <p:cNvPr id="182296" name="Picture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29200" y="1887538"/>
            <a:ext cx="4368800" cy="327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2297"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54200" y="2573338"/>
            <a:ext cx="4191000" cy="323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2298" name="Rectangle 17"/>
          <p:cNvSpPr>
            <a:spLocks noChangeArrowheads="1"/>
          </p:cNvSpPr>
          <p:nvPr/>
        </p:nvSpPr>
        <p:spPr bwMode="auto">
          <a:xfrm>
            <a:off x="0" y="0"/>
            <a:ext cx="10058400" cy="7772400"/>
          </a:xfrm>
          <a:prstGeom prst="rect">
            <a:avLst/>
          </a:prstGeom>
          <a:solidFill>
            <a:srgbClr val="000000">
              <a:alpha val="50195"/>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lstStyle/>
          <a:p>
            <a:endParaRPr lang="en-US"/>
          </a:p>
        </p:txBody>
      </p:sp>
      <p:sp>
        <p:nvSpPr>
          <p:cNvPr id="34" name="Text Box 18"/>
          <p:cNvSpPr txBox="1">
            <a:spLocks noChangeArrowheads="1"/>
          </p:cNvSpPr>
          <p:nvPr/>
        </p:nvSpPr>
        <p:spPr bwMode="auto">
          <a:xfrm>
            <a:off x="581025" y="763588"/>
            <a:ext cx="9020175" cy="602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eaLnBrk="1" hangingPunct="1">
              <a:spcBef>
                <a:spcPts val="5000"/>
              </a:spcBef>
              <a:buClr>
                <a:srgbClr val="FFFFFF"/>
              </a:buClr>
            </a:pPr>
            <a:r>
              <a:rPr lang="en-GB" sz="7600" b="1">
                <a:solidFill>
                  <a:srgbClr val="FFFFFF"/>
                </a:solidFill>
                <a:latin typeface="Arial" charset="0"/>
              </a:rPr>
              <a:t>BỘ CÔNG CỤ MỚI CỦA BẠN ĐỂ </a:t>
            </a:r>
            <a:r>
              <a:rPr lang="ja-JP" altLang="en-GB" sz="7600" b="1">
                <a:solidFill>
                  <a:srgbClr val="FFFFFF"/>
                </a:solidFill>
                <a:latin typeface="Arial" charset="0"/>
              </a:rPr>
              <a:t>“</a:t>
            </a:r>
            <a:r>
              <a:rPr lang="en-GB" altLang="ja-JP" sz="7600" b="1" i="1">
                <a:solidFill>
                  <a:srgbClr val="FFFFFF"/>
                </a:solidFill>
                <a:latin typeface="Arial" charset="0"/>
              </a:rPr>
              <a:t>SỬ DỤNG KINH THÁNH MỘT CÁCH TRÍ TUỆ</a:t>
            </a:r>
            <a:r>
              <a:rPr lang="en-GB" altLang="ja-JP" sz="7600" b="1">
                <a:solidFill>
                  <a:srgbClr val="FFFFFF"/>
                </a:solidFill>
                <a:latin typeface="Arial" charset="0"/>
              </a:rPr>
              <a:t>!</a:t>
            </a:r>
            <a:r>
              <a:rPr lang="ja-JP" altLang="en-GB" sz="7600" b="1">
                <a:solidFill>
                  <a:srgbClr val="FFFFFF"/>
                </a:solidFill>
                <a:latin typeface="Arial" charset="0"/>
              </a:rPr>
              <a:t>”</a:t>
            </a:r>
            <a:endParaRPr lang="en-GB" sz="7600" b="1" i="1">
              <a:solidFill>
                <a:srgbClr val="FFFFFF"/>
              </a:solidFill>
              <a:latin typeface="Arial"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252944"/>
                                        </p:tgtEl>
                                        <p:attrNameLst>
                                          <p:attrName>style.visibility</p:attrName>
                                        </p:attrNameLst>
                                      </p:cBhvr>
                                      <p:to>
                                        <p:strVal val="visible"/>
                                      </p:to>
                                    </p:set>
                                    <p:anim calcmode="lin" valueType="num">
                                      <p:cBhvr>
                                        <p:cTn id="7" dur="500" fill="hold"/>
                                        <p:tgtEl>
                                          <p:spTgt spid="252944"/>
                                        </p:tgtEl>
                                        <p:attrNameLst>
                                          <p:attrName>ppt_w</p:attrName>
                                        </p:attrNameLst>
                                      </p:cBhvr>
                                      <p:tavLst>
                                        <p:tav tm="100000">
                                          <p:val>
                                            <p:strVal val="(6*min(ma#ppt_x(#ppt_w*#ppt_h,.3),1)-7.4)/-.7*#ppt_w"/>
                                          </p:val>
                                        </p:tav>
                                        <p:tav tm="100000">
                                          <p:val>
                                            <p:strVal val="#ppt_w"/>
                                          </p:val>
                                        </p:tav>
                                      </p:tavLst>
                                    </p:anim>
                                    <p:anim calcmode="lin" valueType="num">
                                      <p:cBhvr>
                                        <p:cTn id="8" dur="500" fill="hold"/>
                                        <p:tgtEl>
                                          <p:spTgt spid="252944"/>
                                        </p:tgtEl>
                                        <p:attrNameLst>
                                          <p:attrName>ppt_h</p:attrName>
                                        </p:attrNameLst>
                                      </p:cBhvr>
                                      <p:tavLst>
                                        <p:tav tm="100000">
                                          <p:val>
                                            <p:strVal val="(6*min(ma#ppt_x(#ppt_w*#ppt_h,.3),1)-7.4)/-.7*#ppt_h"/>
                                          </p:val>
                                        </p:tav>
                                        <p:tav tm="100000">
                                          <p:val>
                                            <p:strVal val="#ppt_h"/>
                                          </p:val>
                                        </p:tav>
                                      </p:tavLst>
                                    </p:anim>
                                    <p:anim calcmode="lin" valueType="num">
                                      <p:cBhvr>
                                        <p:cTn id="9" dur="500" fill="hold"/>
                                        <p:tgtEl>
                                          <p:spTgt spid="252944"/>
                                        </p:tgtEl>
                                        <p:attrNameLst>
                                          <p:attrName>ppt_x</p:attrName>
                                        </p:attrNameLst>
                                      </p:cBhvr>
                                      <p:tavLst>
                                        <p:tav tm="100000">
                                          <p:val>
                                            <p:fltVal val="0.5"/>
                                          </p:val>
                                        </p:tav>
                                        <p:tav tm="100000">
                                          <p:val>
                                            <p:strVal val="#ppt_x"/>
                                          </p:val>
                                        </p:tav>
                                      </p:tavLst>
                                    </p:anim>
                                    <p:anim calcmode="lin" valueType="num">
                                      <p:cBhvr>
                                        <p:cTn id="10" dur="500" fill="hold"/>
                                        <p:tgtEl>
                                          <p:spTgt spid="252944"/>
                                        </p:tgtEl>
                                        <p:attrNameLst>
                                          <p:attrName>ppt_y</p:attrName>
                                        </p:attrNameLst>
                                      </p:cBhvr>
                                      <p:tavLst>
                                        <p:tav tm="100000">
                                          <p:val>
                                            <p:strVal val="1+(6*min(ma#ppt_x(#ppt_w*#ppt_h,.3),1)-7.4)/-.7*#ppt_h/2"/>
                                          </p:val>
                                        </p:tav>
                                        <p:tav tm="100000">
                                          <p:val>
                                            <p:strVal val="#ppt_y"/>
                                          </p:val>
                                        </p:tav>
                                      </p:tavLst>
                                    </p:anim>
                                  </p:childTnLst>
                                </p:cTn>
                              </p:par>
                            </p:childTnLst>
                          </p:cTn>
                        </p:par>
                        <p:par>
                          <p:cTn id="11" fill="hold" nodeType="afterGroup">
                            <p:stCondLst>
                              <p:cond delay="500"/>
                            </p:stCondLst>
                            <p:childTnLst>
                              <p:par>
                                <p:cTn id="12" presetID="22" presetClass="entr" presetSubtype="1" fill="hold" nodeType="after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wipe(up)">
                                      <p:cBhvr>
                                        <p:cTn id="1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44"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1"/>
          <p:cNvSpPr>
            <a:spLocks noChangeArrowheads="1"/>
          </p:cNvSpPr>
          <p:nvPr/>
        </p:nvSpPr>
        <p:spPr bwMode="auto">
          <a:xfrm>
            <a:off x="0" y="1370013"/>
            <a:ext cx="10058400" cy="7772400"/>
          </a:xfrm>
          <a:prstGeom prst="rect">
            <a:avLst/>
          </a:prstGeom>
          <a:gradFill rotWithShape="0">
            <a:gsLst>
              <a:gs pos="0">
                <a:srgbClr val="000000"/>
              </a:gs>
              <a:gs pos="50000">
                <a:srgbClr val="191CD7"/>
              </a:gs>
              <a:gs pos="100000">
                <a:srgbClr val="000000"/>
              </a:gs>
            </a:gsLst>
            <a:lin ang="5400000" scaled="1"/>
          </a:gradFill>
          <a:ln w="12600">
            <a:solidFill>
              <a:srgbClr val="000000"/>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184322" name="Text Box 2"/>
          <p:cNvSpPr txBox="1">
            <a:spLocks noChangeArrowheads="1"/>
          </p:cNvSpPr>
          <p:nvPr/>
        </p:nvSpPr>
        <p:spPr bwMode="auto">
          <a:xfrm>
            <a:off x="9342438" y="6948488"/>
            <a:ext cx="665162"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01856" tIns="51108" rIns="101856" bIns="51108">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spcBef>
                <a:spcPts val="1375"/>
              </a:spcBef>
              <a:buClr>
                <a:srgbClr val="121D91"/>
              </a:buClr>
              <a:buSzPct val="100000"/>
            </a:pPr>
            <a:r>
              <a:rPr lang="en-GB" sz="2200" b="1">
                <a:solidFill>
                  <a:srgbClr val="121D91"/>
                </a:solidFill>
                <a:latin typeface="Comic Sans MS" charset="0"/>
              </a:rPr>
              <a:t> </a:t>
            </a:r>
          </a:p>
        </p:txBody>
      </p:sp>
      <p:sp>
        <p:nvSpPr>
          <p:cNvPr id="184323" name="Text Box 3"/>
          <p:cNvSpPr txBox="1">
            <a:spLocks noChangeArrowheads="1"/>
          </p:cNvSpPr>
          <p:nvPr/>
        </p:nvSpPr>
        <p:spPr bwMode="auto">
          <a:xfrm>
            <a:off x="865188" y="7429500"/>
            <a:ext cx="922337"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563"/>
              </a:spcBef>
              <a:buClr>
                <a:srgbClr val="121D91"/>
              </a:buClr>
              <a:buSzPct val="100000"/>
            </a:pPr>
            <a:r>
              <a:rPr lang="en-GB" sz="900" b="1">
                <a:solidFill>
                  <a:srgbClr val="121D91"/>
                </a:solidFill>
                <a:latin typeface="Arial" charset="0"/>
              </a:rPr>
              <a:t>©2006 TBBMI</a:t>
            </a:r>
          </a:p>
        </p:txBody>
      </p:sp>
      <p:sp>
        <p:nvSpPr>
          <p:cNvPr id="184324" name="Rectangle 4"/>
          <p:cNvSpPr>
            <a:spLocks noChangeArrowheads="1"/>
          </p:cNvSpPr>
          <p:nvPr/>
        </p:nvSpPr>
        <p:spPr bwMode="auto">
          <a:xfrm>
            <a:off x="9190038" y="7392988"/>
            <a:ext cx="376237" cy="27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101856" tIns="51108" rIns="101856" bIns="51108" anchor="ctr">
            <a:spAutoFit/>
          </a:bodyPr>
          <a:lstStyle/>
          <a:p>
            <a:pPr algn="ctr" eaLnBrk="0" hangingPunct="0">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100" b="1">
                <a:solidFill>
                  <a:srgbClr val="FFFFFF"/>
                </a:solidFill>
                <a:latin typeface="Comic Sans MS" charset="0"/>
              </a:rPr>
              <a:t>95</a:t>
            </a:r>
          </a:p>
        </p:txBody>
      </p:sp>
      <p:sp>
        <p:nvSpPr>
          <p:cNvPr id="184325" name="Rectangle 5"/>
          <p:cNvSpPr>
            <a:spLocks noChangeArrowheads="1"/>
          </p:cNvSpPr>
          <p:nvPr/>
        </p:nvSpPr>
        <p:spPr bwMode="auto">
          <a:xfrm>
            <a:off x="8666163" y="7394575"/>
            <a:ext cx="731837" cy="27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101856" tIns="51108" rIns="101856" bIns="51108" anchor="ctr">
            <a:spAutoFit/>
          </a:bodyPr>
          <a:lstStyle/>
          <a:p>
            <a:pPr algn="ctr" eaLnBrk="0" hangingPunct="0">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100" b="1">
                <a:solidFill>
                  <a:srgbClr val="FFFFFF"/>
                </a:solidFill>
                <a:latin typeface="Comic Sans MS" charset="0"/>
              </a:rPr>
              <a:t>9.6.08.</a:t>
            </a:r>
          </a:p>
        </p:txBody>
      </p:sp>
      <p:sp>
        <p:nvSpPr>
          <p:cNvPr id="99334" name="Text Box 6"/>
          <p:cNvSpPr txBox="1">
            <a:spLocks noChangeArrowheads="1"/>
          </p:cNvSpPr>
          <p:nvPr/>
        </p:nvSpPr>
        <p:spPr bwMode="auto">
          <a:xfrm>
            <a:off x="611188" y="1452563"/>
            <a:ext cx="8791575" cy="6135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lnSpc>
                <a:spcPct val="110000"/>
              </a:lnSpc>
              <a:spcBef>
                <a:spcPts val="5500"/>
              </a:spcBef>
              <a:buClr>
                <a:srgbClr val="FFEA18"/>
              </a:buClr>
              <a:buSzPct val="100000"/>
            </a:pPr>
            <a:r>
              <a:rPr lang="en-GB" sz="8800" b="1">
                <a:solidFill>
                  <a:srgbClr val="FFEA18"/>
                </a:solidFill>
                <a:latin typeface="Comic Sans MS" charset="0"/>
              </a:rPr>
              <a:t>GIỜ…LÀ LÚC ĐỂ TỔNG HỢP TẤT CẢ LẠI VỚI NHAU!</a:t>
            </a:r>
          </a:p>
        </p:txBody>
      </p:sp>
      <p:sp>
        <p:nvSpPr>
          <p:cNvPr id="99335" name="Text Box 7"/>
          <p:cNvSpPr txBox="1">
            <a:spLocks noChangeArrowheads="1"/>
          </p:cNvSpPr>
          <p:nvPr/>
        </p:nvSpPr>
        <p:spPr bwMode="auto">
          <a:xfrm>
            <a:off x="609600" y="2209800"/>
            <a:ext cx="8791575" cy="4513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lnSpc>
                <a:spcPct val="110000"/>
              </a:lnSpc>
              <a:spcBef>
                <a:spcPts val="8063"/>
              </a:spcBef>
              <a:buClr>
                <a:srgbClr val="FFEA18"/>
              </a:buClr>
              <a:buSzPct val="100000"/>
            </a:pPr>
            <a:r>
              <a:rPr lang="en-GB" sz="12900" b="1">
                <a:solidFill>
                  <a:srgbClr val="FFEA18"/>
                </a:solidFill>
                <a:latin typeface="Comic Sans MS" charset="0"/>
              </a:rPr>
              <a:t>ĐỂ LÀM GÌ?</a:t>
            </a:r>
          </a:p>
        </p:txBody>
      </p:sp>
      <p:sp>
        <p:nvSpPr>
          <p:cNvPr id="184328" name="Text Box 8"/>
          <p:cNvSpPr txBox="1">
            <a:spLocks noChangeArrowheads="1"/>
          </p:cNvSpPr>
          <p:nvPr/>
        </p:nvSpPr>
        <p:spPr bwMode="auto">
          <a:xfrm>
            <a:off x="9507538" y="7353300"/>
            <a:ext cx="423862"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78" tIns="46789" rIns="89978" bIns="46789">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1000"/>
              </a:spcBef>
              <a:buClr>
                <a:srgbClr val="FFFFFF"/>
              </a:buClr>
              <a:buSzPct val="100000"/>
            </a:pPr>
            <a:r>
              <a:rPr lang="en-GB" sz="1600" b="1">
                <a:solidFill>
                  <a:srgbClr val="FFFFFF"/>
                </a:solidFill>
                <a:latin typeface="Comic Sans MS" charset="0"/>
              </a:rPr>
              <a:t>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99334"/>
                                        </p:tgtEl>
                                        <p:attrNameLst>
                                          <p:attrName>style.visibility</p:attrName>
                                        </p:attrNameLst>
                                      </p:cBhvr>
                                      <p:to>
                                        <p:strVal val="visible"/>
                                      </p:to>
                                    </p:set>
                                    <p:animEffect transition="in" filter="wipe(up)">
                                      <p:cBhvr>
                                        <p:cTn id="7" dur="500"/>
                                        <p:tgtEl>
                                          <p:spTgt spid="993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fill="hold" nodeType="clickEffect">
                                  <p:stCondLst>
                                    <p:cond delay="0"/>
                                  </p:stCondLst>
                                  <p:childTnLst>
                                    <p:animEffect transition="out" filter="fade">
                                      <p:cBhvr>
                                        <p:cTn id="11" dur="2000"/>
                                        <p:tgtEl>
                                          <p:spTgt spid="99334"/>
                                        </p:tgtEl>
                                      </p:cBhvr>
                                    </p:animEffect>
                                    <p:set>
                                      <p:cBhvr>
                                        <p:cTn id="12" dur="1" fill="hold">
                                          <p:stCondLst>
                                            <p:cond delay="0"/>
                                          </p:stCondLst>
                                        </p:cTn>
                                        <p:tgtEl>
                                          <p:spTgt spid="99334"/>
                                        </p:tgtEl>
                                        <p:attrNameLst>
                                          <p:attrName>style.visibility</p:attrName>
                                        </p:attrNameLst>
                                      </p:cBhvr>
                                      <p:to>
                                        <p:strVal val="hidden"/>
                                      </p:to>
                                    </p:set>
                                  </p:childTnLst>
                                </p:cTn>
                              </p:par>
                              <p:par>
                                <p:cTn id="13" presetID="10" presetClass="entr" fill="hold" nodeType="withEffect">
                                  <p:stCondLst>
                                    <p:cond delay="0"/>
                                  </p:stCondLst>
                                  <p:childTnLst>
                                    <p:set>
                                      <p:cBhvr>
                                        <p:cTn id="14" dur="1" fill="hold">
                                          <p:stCondLst>
                                            <p:cond delay="0"/>
                                          </p:stCondLst>
                                        </p:cTn>
                                        <p:tgtEl>
                                          <p:spTgt spid="99335"/>
                                        </p:tgtEl>
                                        <p:attrNameLst>
                                          <p:attrName>style.visibility</p:attrName>
                                        </p:attrNameLst>
                                      </p:cBhvr>
                                      <p:to>
                                        <p:strVal val="visible"/>
                                      </p:to>
                                    </p:set>
                                    <p:animEffect transition="in" filter="fade">
                                      <p:cBhvr>
                                        <p:cTn id="15" dur="1000"/>
                                        <p:tgtEl>
                                          <p:spTgt spid="993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69" name="Picture 23" descr="untitle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10058400" cy="7747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6370" name="WordArt 29"/>
          <p:cNvSpPr>
            <a:spLocks noChangeArrowheads="1" noChangeShapeType="1" noTextEdit="1"/>
          </p:cNvSpPr>
          <p:nvPr/>
        </p:nvSpPr>
        <p:spPr bwMode="auto">
          <a:xfrm rot="-224769">
            <a:off x="806450" y="706438"/>
            <a:ext cx="7764463" cy="2254250"/>
          </a:xfrm>
          <a:prstGeom prst="rect">
            <a:avLst/>
          </a:prstGeom>
        </p:spPr>
        <p:txBody>
          <a:bodyPr wrap="none" fromWordArt="1">
            <a:prstTxWarp prst="textFadeLeft">
              <a:avLst>
                <a:gd name="adj" fmla="val 17273"/>
              </a:avLst>
            </a:prstTxWarp>
            <a:scene3d>
              <a:camera prst="legacyObliqueBottomRight"/>
              <a:lightRig rig="legacyFlat3" dir="b"/>
            </a:scene3d>
            <a:sp3d extrusionH="430200" prstMaterial="legacyMatte">
              <a:extrusionClr>
                <a:srgbClr val="040404"/>
              </a:extrusionClr>
            </a:sp3d>
          </a:bodyPr>
          <a:lstStyle/>
          <a:p>
            <a:pPr algn="r"/>
            <a:r>
              <a:rPr lang="en-US" sz="4000" i="1" kern="10">
                <a:ln w="9525">
                  <a:round/>
                  <a:headEnd/>
                  <a:tailEnd/>
                </a:ln>
                <a:solidFill>
                  <a:srgbClr val="FFFF00"/>
                </a:solidFill>
                <a:latin typeface="Cooper Black"/>
                <a:ea typeface="Cooper Black"/>
                <a:cs typeface="Cooper Black"/>
              </a:rPr>
              <a:t>KINH THÁNH...</a:t>
            </a:r>
          </a:p>
        </p:txBody>
      </p:sp>
      <p:sp>
        <p:nvSpPr>
          <p:cNvPr id="186371" name="Text Box 13"/>
          <p:cNvSpPr txBox="1">
            <a:spLocks noChangeArrowheads="1"/>
          </p:cNvSpPr>
          <p:nvPr/>
        </p:nvSpPr>
        <p:spPr bwMode="auto">
          <a:xfrm>
            <a:off x="239713" y="7412038"/>
            <a:ext cx="1011237" cy="249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01858" tIns="50929" rIns="101858" bIns="50929" anchor="ctr">
            <a:spAutoFit/>
          </a:bodyP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gn="r">
              <a:lnSpc>
                <a:spcPct val="93000"/>
              </a:lnSpc>
              <a:spcBef>
                <a:spcPct val="50000"/>
              </a:spcBef>
              <a:buClr>
                <a:srgbClr val="000000"/>
              </a:buClr>
              <a:buSzPct val="100000"/>
              <a:buFont typeface="Times New Roman" charset="0"/>
              <a:buNone/>
            </a:pPr>
            <a:r>
              <a:rPr lang="en-US" sz="1000">
                <a:solidFill>
                  <a:srgbClr val="FFFFFF"/>
                </a:solidFill>
                <a:latin typeface="VNI-Times" charset="0"/>
              </a:rPr>
              <a:t>©2006 TBBMI</a:t>
            </a:r>
          </a:p>
        </p:txBody>
      </p:sp>
      <p:sp>
        <p:nvSpPr>
          <p:cNvPr id="186372" name="WordArt 28"/>
          <p:cNvSpPr>
            <a:spLocks noChangeArrowheads="1" noChangeShapeType="1" noTextEdit="1"/>
          </p:cNvSpPr>
          <p:nvPr/>
        </p:nvSpPr>
        <p:spPr bwMode="auto">
          <a:xfrm rot="-264660">
            <a:off x="2109788" y="3032125"/>
            <a:ext cx="6457950" cy="1700213"/>
          </a:xfrm>
          <a:prstGeom prst="rect">
            <a:avLst/>
          </a:prstGeom>
        </p:spPr>
        <p:txBody>
          <a:bodyPr wrap="none" fromWordArt="1">
            <a:prstTxWarp prst="textFadeLeft">
              <a:avLst>
                <a:gd name="adj" fmla="val 17606"/>
              </a:avLst>
            </a:prstTxWarp>
          </a:bodyPr>
          <a:lstStyle/>
          <a:p>
            <a:pPr algn="r"/>
            <a:r>
              <a:rPr lang="en-US" sz="4000" i="1" kern="10">
                <a:ln w="9525">
                  <a:solidFill>
                    <a:srgbClr val="000000"/>
                  </a:solidFill>
                  <a:round/>
                  <a:headEnd/>
                  <a:tailEnd/>
                </a:ln>
                <a:solidFill>
                  <a:srgbClr val="FFFF00"/>
                </a:solidFill>
                <a:effectLst>
                  <a:outerShdw blurRad="63500" dist="38099" dir="2700000" algn="ctr" rotWithShape="0">
                    <a:srgbClr val="000000">
                      <a:alpha val="79999"/>
                    </a:srgbClr>
                  </a:outerShdw>
                </a:effectLst>
                <a:latin typeface="Algerian"/>
                <a:ea typeface="Algerian"/>
                <a:cs typeface="Algerian"/>
              </a:rPr>
              <a:t>CĂN BẢN</a:t>
            </a:r>
          </a:p>
        </p:txBody>
      </p:sp>
      <p:sp>
        <p:nvSpPr>
          <p:cNvPr id="186373" name="Text Box 6"/>
          <p:cNvSpPr txBox="1">
            <a:spLocks noChangeArrowheads="1"/>
          </p:cNvSpPr>
          <p:nvPr/>
        </p:nvSpPr>
        <p:spPr bwMode="auto">
          <a:xfrm>
            <a:off x="714375" y="6161088"/>
            <a:ext cx="8824913" cy="757237"/>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01858" tIns="50929" rIns="101858" bIns="50929">
            <a:spAutoFit/>
          </a:bodyP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gn="ctr">
              <a:lnSpc>
                <a:spcPct val="93000"/>
              </a:lnSpc>
              <a:buClr>
                <a:srgbClr val="000000"/>
              </a:buClr>
              <a:buSzPct val="100000"/>
              <a:buFont typeface="Times New Roman" charset="0"/>
              <a:buNone/>
            </a:pPr>
            <a:r>
              <a:rPr lang="en-US" altLang="ko-KR" sz="2200" i="1">
                <a:solidFill>
                  <a:srgbClr val="FAFD00"/>
                </a:solidFill>
                <a:ea typeface="Gulim" charset="0"/>
                <a:cs typeface="Gulim" charset="0"/>
              </a:rPr>
              <a:t>Phần trình bày  của Hội Kinh Thánh… Căn Bản Toàn Cầu</a:t>
            </a:r>
          </a:p>
          <a:p>
            <a:pPr algn="ctr">
              <a:lnSpc>
                <a:spcPct val="93000"/>
              </a:lnSpc>
              <a:buClr>
                <a:srgbClr val="000000"/>
              </a:buClr>
              <a:buSzPct val="100000"/>
              <a:buFont typeface="Times New Roman" charset="0"/>
              <a:buNone/>
            </a:pPr>
            <a:r>
              <a:rPr lang="en-US" altLang="ko-KR" sz="2200" i="1">
                <a:solidFill>
                  <a:srgbClr val="FAFD00"/>
                </a:solidFill>
                <a:ea typeface="Gulim" charset="0"/>
                <a:cs typeface="Gulim" charset="0"/>
              </a:rPr>
              <a:t>(The Bible ...Basically International Ministries Inc.), Fort Worth, Texas</a:t>
            </a:r>
          </a:p>
        </p:txBody>
      </p:sp>
      <p:sp>
        <p:nvSpPr>
          <p:cNvPr id="15" name="Text Box 7"/>
          <p:cNvSpPr txBox="1">
            <a:spLocks noChangeArrowheads="1"/>
          </p:cNvSpPr>
          <p:nvPr/>
        </p:nvSpPr>
        <p:spPr bwMode="auto">
          <a:xfrm>
            <a:off x="3417888" y="6954838"/>
            <a:ext cx="3424237" cy="433387"/>
          </a:xfrm>
          <a:prstGeom prst="rect">
            <a:avLst/>
          </a:prstGeom>
          <a:noFill/>
          <a:ln w="9525">
            <a:noFill/>
            <a:miter lim="800000"/>
            <a:headEnd/>
            <a:tailEnd/>
          </a:ln>
          <a:effectLst>
            <a:outerShdw dist="53882" dir="2700000" algn="ctr" rotWithShape="0">
              <a:srgbClr val="080435"/>
            </a:outerShdw>
          </a:effectLst>
        </p:spPr>
        <p:txBody>
          <a:bodyPr lIns="101858" tIns="50929" rIns="101858" bIns="50929">
            <a:spAutoFit/>
          </a:bodyPr>
          <a:lstStyle/>
          <a:p>
            <a:pPr algn="r" defTabSz="457093" eaLnBrk="0" hangingPunct="0">
              <a:lnSpc>
                <a:spcPct val="93000"/>
              </a:lnSpc>
              <a:spcBef>
                <a:spcPct val="50000"/>
              </a:spcBef>
              <a:buClr>
                <a:srgbClr val="000000"/>
              </a:buClr>
              <a:buSzPct val="100000"/>
              <a:buFont typeface="Times New Roman" pitchFamily="-128" charset="0"/>
              <a:buNone/>
              <a:defRPr/>
            </a:pPr>
            <a:r>
              <a:rPr lang="en-US" altLang="ko-KR" sz="2200" dirty="0">
                <a:solidFill>
                  <a:srgbClr val="FFFB0C"/>
                </a:solidFill>
                <a:latin typeface="Helvetica" pitchFamily="-128" charset="0"/>
                <a:ea typeface="굴림" pitchFamily="34" charset="-127"/>
                <a:cs typeface="+mn-cs"/>
              </a:rPr>
              <a:t>www.biblebasically.com</a:t>
            </a:r>
          </a:p>
        </p:txBody>
      </p:sp>
      <p:sp>
        <p:nvSpPr>
          <p:cNvPr id="186375" name="Text Box 10"/>
          <p:cNvSpPr txBox="1">
            <a:spLocks noChangeArrowheads="1"/>
          </p:cNvSpPr>
          <p:nvPr/>
        </p:nvSpPr>
        <p:spPr bwMode="auto">
          <a:xfrm>
            <a:off x="8607425" y="3027363"/>
            <a:ext cx="481013"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01858" tIns="50929" rIns="101858" bIns="50929" anchor="ctr">
            <a:spAutoFit/>
          </a:bodyPr>
          <a:lstStyle>
            <a:lvl1pPr eaLnBrk="0" hangingPunct="0">
              <a:defRPr sz="2500">
                <a:solidFill>
                  <a:schemeClr val="bg1"/>
                </a:solidFill>
                <a:latin typeface="Times New Roman" charset="0"/>
                <a:ea typeface="MS Gothic" charset="0"/>
                <a:cs typeface="MS Gothic" charset="0"/>
              </a:defRPr>
            </a:lvl1pPr>
            <a:lvl2pPr marL="742950" indent="-285750" eaLnBrk="0" hangingPunct="0">
              <a:defRPr sz="2500">
                <a:solidFill>
                  <a:schemeClr val="bg1"/>
                </a:solidFill>
                <a:latin typeface="Times New Roman" charset="0"/>
                <a:ea typeface="MS Gothic" charset="0"/>
                <a:cs typeface="MS Gothic" charset="0"/>
              </a:defRPr>
            </a:lvl2pPr>
            <a:lvl3pPr marL="1143000" indent="-228600" eaLnBrk="0" hangingPunct="0">
              <a:defRPr sz="2500">
                <a:solidFill>
                  <a:schemeClr val="bg1"/>
                </a:solidFill>
                <a:latin typeface="Times New Roman" charset="0"/>
                <a:ea typeface="MS Gothic" charset="0"/>
                <a:cs typeface="MS Gothic" charset="0"/>
              </a:defRPr>
            </a:lvl3pPr>
            <a:lvl4pPr marL="1600200" indent="-228600" eaLnBrk="0" hangingPunct="0">
              <a:defRPr sz="2500">
                <a:solidFill>
                  <a:schemeClr val="bg1"/>
                </a:solidFill>
                <a:latin typeface="Times New Roman" charset="0"/>
                <a:ea typeface="MS Gothic" charset="0"/>
                <a:cs typeface="MS Gothic" charset="0"/>
              </a:defRPr>
            </a:lvl4pPr>
            <a:lvl5pPr marL="2057400" indent="-228600" eaLnBrk="0" hangingPunct="0">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defRPr sz="2500">
                <a:solidFill>
                  <a:schemeClr val="bg1"/>
                </a:solidFill>
                <a:latin typeface="Times New Roman" charset="0"/>
                <a:ea typeface="MS Gothic" charset="0"/>
                <a:cs typeface="MS Gothic" charset="0"/>
              </a:defRPr>
            </a:lvl9pPr>
          </a:lstStyle>
          <a:p>
            <a:pPr algn="ctr">
              <a:lnSpc>
                <a:spcPct val="93000"/>
              </a:lnSpc>
              <a:spcBef>
                <a:spcPct val="50000"/>
              </a:spcBef>
              <a:buClr>
                <a:srgbClr val="000000"/>
              </a:buClr>
              <a:buSzPct val="100000"/>
              <a:buFont typeface="Times New Roman" charset="0"/>
              <a:buNone/>
            </a:pPr>
            <a:r>
              <a:rPr lang="en-US" sz="2200" i="1">
                <a:solidFill>
                  <a:srgbClr val="FFFC1E"/>
                </a:solidFill>
                <a:latin typeface="Arial" charset="0"/>
              </a:rPr>
              <a:t>®</a:t>
            </a:r>
          </a:p>
        </p:txBody>
      </p:sp>
      <p:sp>
        <p:nvSpPr>
          <p:cNvPr id="186376" name="Rectangle 16"/>
          <p:cNvSpPr>
            <a:spLocks noChangeArrowheads="1"/>
          </p:cNvSpPr>
          <p:nvPr/>
        </p:nvSpPr>
        <p:spPr bwMode="auto">
          <a:xfrm>
            <a:off x="8777288" y="7340600"/>
            <a:ext cx="661987"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p>
            <a:pPr algn="ctr" eaLnBrk="0" hangingPunct="0">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000" b="1">
                <a:solidFill>
                  <a:srgbClr val="FFFFFF"/>
                </a:solidFill>
                <a:latin typeface="Comic Sans MS" charset="0"/>
              </a:rPr>
              <a:t>9.6.08.</a:t>
            </a:r>
          </a:p>
        </p:txBody>
      </p:sp>
      <p:sp>
        <p:nvSpPr>
          <p:cNvPr id="186377" name="Text Box 17"/>
          <p:cNvSpPr txBox="1">
            <a:spLocks noChangeArrowheads="1"/>
          </p:cNvSpPr>
          <p:nvPr/>
        </p:nvSpPr>
        <p:spPr bwMode="auto">
          <a:xfrm>
            <a:off x="9250363" y="7345363"/>
            <a:ext cx="338137"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978" tIns="46789" rIns="89978" bIns="46789"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Comic Sans MS" charset="0"/>
              </a:rPr>
              <a:t>97</a:t>
            </a:r>
          </a:p>
        </p:txBody>
      </p:sp>
    </p:spTree>
  </p:cSld>
  <p:clrMapOvr>
    <a:masterClrMapping/>
  </p:clrMapOvr>
  <p:transition spd="slow">
    <p:wheel spokes="0"/>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1"/>
          <p:cNvSpPr>
            <a:spLocks noChangeArrowheads="1"/>
          </p:cNvSpPr>
          <p:nvPr/>
        </p:nvSpPr>
        <p:spPr bwMode="auto">
          <a:xfrm>
            <a:off x="0" y="0"/>
            <a:ext cx="10058400" cy="7772400"/>
          </a:xfrm>
          <a:prstGeom prst="rect">
            <a:avLst/>
          </a:prstGeom>
          <a:solidFill>
            <a:srgbClr val="000000"/>
          </a:solidFill>
          <a:ln w="12600">
            <a:solidFill>
              <a:srgbClr val="000000"/>
            </a:solidFill>
            <a:miter lim="800000"/>
            <a:headEnd/>
            <a:tailEnd/>
          </a:ln>
        </p:spPr>
        <p:txBody>
          <a:bodyPr wrap="none" lIns="91418" tIns="45710" rIns="91418" bIns="45710" anchor="ctr"/>
          <a:lstStyle/>
          <a:p>
            <a:pPr eaLnBrk="0" hangingPunct="0">
              <a:lnSpc>
                <a:spcPct val="93000"/>
              </a:lnSpc>
              <a:buClr>
                <a:srgbClr val="000000"/>
              </a:buClr>
              <a:buSzPct val="100000"/>
              <a:buFont typeface="Times New Roman" charset="0"/>
              <a:buNone/>
            </a:pPr>
            <a:endParaRPr lang="en-US"/>
          </a:p>
        </p:txBody>
      </p:sp>
      <p:sp>
        <p:nvSpPr>
          <p:cNvPr id="187394" name="Text Box 2"/>
          <p:cNvSpPr txBox="1">
            <a:spLocks noChangeArrowheads="1"/>
          </p:cNvSpPr>
          <p:nvPr/>
        </p:nvSpPr>
        <p:spPr bwMode="auto">
          <a:xfrm>
            <a:off x="538163" y="7418388"/>
            <a:ext cx="1004887"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1418" tIns="45710" rIns="91418" bIns="45710"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5pPr>
            <a:lvl6pPr marL="25146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6pPr>
            <a:lvl7pPr marL="29718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7pPr>
            <a:lvl8pPr marL="34290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8pPr>
            <a:lvl9pPr marL="3886200" indent="-228600" defTabSz="4556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500">
                <a:solidFill>
                  <a:schemeClr val="bg1"/>
                </a:solidFill>
                <a:latin typeface="Times New Roman" charset="0"/>
                <a:ea typeface="MS Gothic" charset="0"/>
                <a:cs typeface="MS Gothic" charset="0"/>
              </a:defRPr>
            </a:lvl9pPr>
          </a:lstStyle>
          <a:p>
            <a:pPr algn="ctr">
              <a:spcBef>
                <a:spcPts val="625"/>
              </a:spcBef>
              <a:buClr>
                <a:srgbClr val="FFFFFF"/>
              </a:buClr>
              <a:buSzPct val="100000"/>
            </a:pPr>
            <a:r>
              <a:rPr lang="en-GB" sz="1000" b="1">
                <a:solidFill>
                  <a:srgbClr val="FFFFFF"/>
                </a:solidFill>
                <a:latin typeface="Arial" charset="0"/>
              </a:rPr>
              <a:t>©2006 TBBMI</a:t>
            </a:r>
          </a:p>
        </p:txBody>
      </p:sp>
      <p:sp>
        <p:nvSpPr>
          <p:cNvPr id="187395" name="Rectangle 3"/>
          <p:cNvSpPr>
            <a:spLocks noChangeArrowheads="1"/>
          </p:cNvSpPr>
          <p:nvPr/>
        </p:nvSpPr>
        <p:spPr bwMode="auto">
          <a:xfrm>
            <a:off x="9188450" y="7396163"/>
            <a:ext cx="385763" cy="27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101856" tIns="51108" rIns="101856" bIns="51108" anchor="ctr">
            <a:spAutoFit/>
          </a:bodyPr>
          <a:lstStyle/>
          <a:p>
            <a:pPr algn="ctr" eaLnBrk="0" hangingPunct="0">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100" b="1">
                <a:solidFill>
                  <a:srgbClr val="FFFFFF"/>
                </a:solidFill>
                <a:latin typeface="Comic Sans MS" charset="0"/>
              </a:rPr>
              <a:t>97</a:t>
            </a:r>
          </a:p>
        </p:txBody>
      </p:sp>
      <p:sp>
        <p:nvSpPr>
          <p:cNvPr id="187396" name="Rectangle 4"/>
          <p:cNvSpPr>
            <a:spLocks noChangeArrowheads="1"/>
          </p:cNvSpPr>
          <p:nvPr/>
        </p:nvSpPr>
        <p:spPr bwMode="auto">
          <a:xfrm>
            <a:off x="8669338" y="7394575"/>
            <a:ext cx="731837" cy="27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101856" tIns="51108" rIns="101856" bIns="51108" anchor="ctr">
            <a:spAutoFit/>
          </a:bodyPr>
          <a:lstStyle/>
          <a:p>
            <a:pPr algn="ctr" eaLnBrk="0" hangingPunct="0">
              <a:buClr>
                <a:srgbClr val="FFFFFF"/>
              </a:buClr>
              <a:buSzPct val="100000"/>
              <a:tabLst>
                <a:tab pos="0" algn="l"/>
                <a:tab pos="912813" algn="l"/>
                <a:tab pos="1827213" algn="l"/>
                <a:tab pos="2741613" algn="l"/>
                <a:tab pos="3656013" algn="l"/>
                <a:tab pos="4570413" algn="l"/>
                <a:tab pos="5484813" algn="l"/>
                <a:tab pos="6399213" algn="l"/>
                <a:tab pos="7312025" algn="l"/>
                <a:tab pos="8226425" algn="l"/>
                <a:tab pos="9140825" algn="l"/>
                <a:tab pos="10055225" algn="l"/>
              </a:tabLst>
            </a:pPr>
            <a:r>
              <a:rPr lang="en-GB" sz="1100" b="1">
                <a:solidFill>
                  <a:srgbClr val="FFFFFF"/>
                </a:solidFill>
                <a:latin typeface="Comic Sans MS" charset="0"/>
              </a:rPr>
              <a:t>9.6.08.</a:t>
            </a: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3" descr="untitled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38746"/>
            <a:ext cx="10058400" cy="75193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2" name="WordArt 29"/>
          <p:cNvSpPr>
            <a:spLocks noChangeArrowheads="1" noChangeShapeType="1" noTextEdit="1"/>
          </p:cNvSpPr>
          <p:nvPr/>
        </p:nvSpPr>
        <p:spPr bwMode="auto">
          <a:xfrm rot="-224769">
            <a:off x="806768" y="800577"/>
            <a:ext cx="7763828" cy="2188051"/>
          </a:xfrm>
          <a:prstGeom prst="rect">
            <a:avLst/>
          </a:prstGeom>
        </p:spPr>
        <p:txBody>
          <a:bodyPr wrap="none" fromWordArt="1">
            <a:prstTxWarp prst="textFadeLeft">
              <a:avLst>
                <a:gd name="adj" fmla="val 17273"/>
              </a:avLst>
            </a:prstTxWarp>
            <a:scene3d>
              <a:camera prst="legacyObliqueBottomRight"/>
              <a:lightRig rig="legacyFlat3" dir="b"/>
            </a:scene3d>
            <a:sp3d extrusionH="430200" prstMaterial="legacyMatte">
              <a:extrusionClr>
                <a:srgbClr val="040404"/>
              </a:extrusionClr>
            </a:sp3d>
          </a:bodyPr>
          <a:lstStyle/>
          <a:p>
            <a:r>
              <a:rPr lang="en-US" sz="3960" i="1" kern="10">
                <a:ln w="9525">
                  <a:round/>
                  <a:headEnd/>
                  <a:tailEnd/>
                </a:ln>
                <a:solidFill>
                  <a:srgbClr val="FFFF00"/>
                </a:solidFill>
                <a:latin typeface="Cooper Black"/>
                <a:ea typeface="Cooper Black"/>
                <a:cs typeface="Cooper Black"/>
              </a:rPr>
              <a:t>KINH THÁNH...</a:t>
            </a:r>
          </a:p>
        </p:txBody>
      </p:sp>
      <p:sp>
        <p:nvSpPr>
          <p:cNvPr id="738315" name="Rectangle 11"/>
          <p:cNvSpPr>
            <a:spLocks noChangeArrowheads="1"/>
          </p:cNvSpPr>
          <p:nvPr/>
        </p:nvSpPr>
        <p:spPr bwMode="auto">
          <a:xfrm>
            <a:off x="8943981" y="7295044"/>
            <a:ext cx="328936" cy="261610"/>
          </a:xfrm>
          <a:prstGeom prst="rect">
            <a:avLst/>
          </a:prstGeom>
          <a:noFill/>
          <a:ln w="12700">
            <a:noFill/>
            <a:miter lim="800000"/>
            <a:headEnd/>
            <a:tailEnd/>
          </a:ln>
          <a:effectLst/>
        </p:spPr>
        <p:txBody>
          <a:bodyPr wrap="none" anchor="ctr">
            <a:spAutoFit/>
          </a:bodyPr>
          <a:lstStyle/>
          <a:p>
            <a:pPr>
              <a:defRPr/>
            </a:pPr>
            <a:r>
              <a:rPr lang="en-US" sz="1100" b="1">
                <a:solidFill>
                  <a:srgbClr val="FFFFFF"/>
                </a:solidFill>
                <a:latin typeface="VNI-Times" charset="0"/>
                <a:cs typeface="MS PGothic" charset="0"/>
              </a:rPr>
              <a:t>01</a:t>
            </a:r>
          </a:p>
        </p:txBody>
      </p:sp>
      <p:sp>
        <p:nvSpPr>
          <p:cNvPr id="20484" name="Text Box 13"/>
          <p:cNvSpPr txBox="1">
            <a:spLocks noChangeArrowheads="1"/>
          </p:cNvSpPr>
          <p:nvPr/>
        </p:nvSpPr>
        <p:spPr bwMode="auto">
          <a:xfrm>
            <a:off x="242730" y="7313986"/>
            <a:ext cx="923651" cy="2446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990" b="1">
                <a:solidFill>
                  <a:srgbClr val="FFFFFF"/>
                </a:solidFill>
                <a:latin typeface="VNI-Times" charset="0"/>
              </a:rPr>
              <a:t>©2003 TBBMI</a:t>
            </a:r>
          </a:p>
        </p:txBody>
      </p:sp>
      <p:sp>
        <p:nvSpPr>
          <p:cNvPr id="20485" name="WordArt 28"/>
          <p:cNvSpPr>
            <a:spLocks noChangeArrowheads="1" noChangeShapeType="1" noTextEdit="1"/>
          </p:cNvSpPr>
          <p:nvPr/>
        </p:nvSpPr>
        <p:spPr bwMode="auto">
          <a:xfrm rot="-264660">
            <a:off x="2109470" y="3056732"/>
            <a:ext cx="6457633" cy="1650206"/>
          </a:xfrm>
          <a:prstGeom prst="rect">
            <a:avLst/>
          </a:prstGeom>
        </p:spPr>
        <p:txBody>
          <a:bodyPr wrap="none" fromWordArt="1">
            <a:prstTxWarp prst="textFadeLeft">
              <a:avLst>
                <a:gd name="adj" fmla="val 17606"/>
              </a:avLst>
            </a:prstTxWarp>
          </a:bodyPr>
          <a:lstStyle/>
          <a:p>
            <a:r>
              <a:rPr lang="en-US" sz="3960" b="1" i="1" kern="10">
                <a:ln w="9525">
                  <a:solidFill>
                    <a:srgbClr val="000000"/>
                  </a:solidFill>
                  <a:round/>
                  <a:headEnd/>
                  <a:tailEnd/>
                </a:ln>
                <a:solidFill>
                  <a:srgbClr val="FFFF00"/>
                </a:solidFill>
                <a:effectLst>
                  <a:outerShdw blurRad="34925" dist="177800" dir="2700000" algn="tl" rotWithShape="0">
                    <a:srgbClr val="000000"/>
                  </a:outerShdw>
                </a:effectLst>
                <a:latin typeface="Cooper Black"/>
                <a:ea typeface="Algerian"/>
                <a:cs typeface="Cooper Black"/>
              </a:rPr>
              <a:t>CĂN BẢN</a:t>
            </a:r>
          </a:p>
        </p:txBody>
      </p:sp>
      <p:sp>
        <p:nvSpPr>
          <p:cNvPr id="20489" name="Text Box 10"/>
          <p:cNvSpPr txBox="1">
            <a:spLocks noChangeArrowheads="1"/>
          </p:cNvSpPr>
          <p:nvPr/>
        </p:nvSpPr>
        <p:spPr bwMode="auto">
          <a:xfrm>
            <a:off x="8641244" y="3050838"/>
            <a:ext cx="393056"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200" b="1" i="1">
                <a:solidFill>
                  <a:srgbClr val="FFFC1E"/>
                </a:solidFill>
              </a:rPr>
              <a:t>®</a:t>
            </a:r>
          </a:p>
        </p:txBody>
      </p:sp>
      <p:sp>
        <p:nvSpPr>
          <p:cNvPr id="12" name="Rectangle 30"/>
          <p:cNvSpPr>
            <a:spLocks noChangeArrowheads="1"/>
          </p:cNvSpPr>
          <p:nvPr/>
        </p:nvSpPr>
        <p:spPr bwMode="auto">
          <a:xfrm>
            <a:off x="8341837" y="7297663"/>
            <a:ext cx="800219" cy="261610"/>
          </a:xfrm>
          <a:prstGeom prst="rect">
            <a:avLst/>
          </a:prstGeom>
          <a:noFill/>
          <a:ln w="12700">
            <a:noFill/>
            <a:miter lim="800000"/>
            <a:headEnd/>
            <a:tailEnd/>
          </a:ln>
          <a:effectLst/>
        </p:spPr>
        <p:txBody>
          <a:bodyPr wrap="none" anchor="ctr">
            <a:spAutoFit/>
          </a:bodyPr>
          <a:lstStyle/>
          <a:p>
            <a:pPr>
              <a:defRPr/>
            </a:pPr>
            <a:r>
              <a:rPr lang="en-US" sz="1100" b="1">
                <a:solidFill>
                  <a:srgbClr val="FFFFFF"/>
                </a:solidFill>
                <a:latin typeface="Comic Sans MS" charset="0"/>
                <a:cs typeface="MS PGothic" charset="0"/>
              </a:rPr>
              <a:t>9.65.01.</a:t>
            </a:r>
          </a:p>
        </p:txBody>
      </p:sp>
      <p:sp>
        <p:nvSpPr>
          <p:cNvPr id="11" name="Text Box 6"/>
          <p:cNvSpPr txBox="1">
            <a:spLocks noChangeArrowheads="1"/>
          </p:cNvSpPr>
          <p:nvPr/>
        </p:nvSpPr>
        <p:spPr bwMode="auto">
          <a:xfrm>
            <a:off x="714217" y="6093460"/>
            <a:ext cx="8825548" cy="76944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ltLang="ko-KR" sz="2200" b="1" i="1">
                <a:solidFill>
                  <a:srgbClr val="FAFD00"/>
                </a:solidFill>
                <a:effectLst>
                  <a:glow rad="101600">
                    <a:srgbClr val="000000">
                      <a:alpha val="75000"/>
                    </a:srgbClr>
                  </a:glow>
                  <a:outerShdw blurRad="50800" dist="38100" dir="2700000" algn="tl" rotWithShape="0">
                    <a:srgbClr val="000000">
                      <a:alpha val="95000"/>
                    </a:srgbClr>
                  </a:outerShdw>
                </a:effectLst>
                <a:latin typeface="Times New Roman" charset="0"/>
                <a:ea typeface="Gulim" charset="0"/>
                <a:cs typeface="Gulim" charset="0"/>
              </a:rPr>
              <a:t>Phần trình bày  của Hội Kinh Thánh… Căn Bản Toàn Cầu</a:t>
            </a:r>
          </a:p>
          <a:p>
            <a:pPr algn="ctr"/>
            <a:r>
              <a:rPr lang="en-US" altLang="ko-KR" sz="2200" b="1" i="1">
                <a:solidFill>
                  <a:srgbClr val="FAFD00"/>
                </a:solidFill>
                <a:effectLst>
                  <a:glow rad="101600">
                    <a:srgbClr val="000000">
                      <a:alpha val="75000"/>
                    </a:srgbClr>
                  </a:glow>
                  <a:outerShdw blurRad="50800" dist="38100" dir="2700000" algn="tl" rotWithShape="0">
                    <a:srgbClr val="000000">
                      <a:alpha val="95000"/>
                    </a:srgbClr>
                  </a:outerShdw>
                </a:effectLst>
                <a:latin typeface="Times New Roman" charset="0"/>
                <a:ea typeface="Gulim" charset="0"/>
                <a:cs typeface="Gulim" charset="0"/>
              </a:rPr>
              <a:t>(The Bible ...Basically International Ministries Inc.), Fort Worth, Texas</a:t>
            </a:r>
          </a:p>
        </p:txBody>
      </p:sp>
      <p:sp>
        <p:nvSpPr>
          <p:cNvPr id="13" name="Text Box 7"/>
          <p:cNvSpPr txBox="1">
            <a:spLocks noChangeArrowheads="1"/>
          </p:cNvSpPr>
          <p:nvPr/>
        </p:nvSpPr>
        <p:spPr bwMode="auto">
          <a:xfrm>
            <a:off x="0" y="6865303"/>
            <a:ext cx="10058400" cy="430887"/>
          </a:xfrm>
          <a:prstGeom prst="rect">
            <a:avLst/>
          </a:prstGeom>
          <a:noFill/>
          <a:ln w="9525">
            <a:noFill/>
            <a:miter lim="800000"/>
            <a:headEnd/>
            <a:tailEnd/>
          </a:ln>
          <a:effectLst>
            <a:outerShdw dist="53882" dir="2700000" algn="ctr" rotWithShape="0">
              <a:srgbClr val="080435"/>
            </a:outerShdw>
          </a:effectLst>
        </p:spPr>
        <p:txBody>
          <a:bodyPr wrap="square">
            <a:spAutoFit/>
          </a:bodyPr>
          <a:lstStyle/>
          <a:p>
            <a:pPr algn="ctr">
              <a:spcBef>
                <a:spcPct val="50000"/>
              </a:spcBef>
              <a:defRPr/>
            </a:pPr>
            <a:r>
              <a:rPr lang="en-US" altLang="ko-KR" sz="2200" b="1" dirty="0">
                <a:solidFill>
                  <a:srgbClr val="FFFB0C"/>
                </a:solidFill>
                <a:latin typeface="Helvetica" pitchFamily="-128" charset="0"/>
                <a:ea typeface="굴림" pitchFamily="34" charset="-127"/>
              </a:rPr>
              <a:t>BibleBasically.org • BibleStudyDownloads.org</a:t>
            </a:r>
          </a:p>
        </p:txBody>
      </p:sp>
    </p:spTree>
    <p:extLst>
      <p:ext uri="{BB962C8B-B14F-4D97-AF65-F5344CB8AC3E}">
        <p14:creationId xmlns:p14="http://schemas.microsoft.com/office/powerpoint/2010/main" val="1032424052"/>
      </p:ext>
    </p:extLst>
  </p:cSld>
  <p:clrMapOvr>
    <a:masterClrMapping/>
  </p:clrMapOvr>
  <p:transition spd="slow">
    <p:wheel spokes="0"/>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28" charset="0"/>
          <a:buNone/>
          <a:tabLst/>
          <a:defRPr kumimoji="0" lang="en-GB" sz="2400" b="0" i="0" u="none" strike="noStrike" cap="none" normalizeH="0" baseline="0" smtClean="0">
            <a:ln>
              <a:noFill/>
            </a:ln>
            <a:solidFill>
              <a:schemeClr val="bg1"/>
            </a:solidFill>
            <a:effectLst/>
            <a:latin typeface="Times New Roman" pitchFamily="-128"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28" charset="0"/>
          <a:buNone/>
          <a:tabLst/>
          <a:defRPr kumimoji="0" lang="en-GB" sz="2400" b="0" i="0" u="none" strike="noStrike" cap="none" normalizeH="0" baseline="0" smtClean="0">
            <a:ln>
              <a:noFill/>
            </a:ln>
            <a:solidFill>
              <a:schemeClr val="bg1"/>
            </a:solidFill>
            <a:effectLst/>
            <a:latin typeface="Times New Roman" pitchFamily="-128" charset="0"/>
            <a:ea typeface="MS Gothic" charset="-128"/>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2215</TotalTime>
  <Words>8796</Words>
  <Application>Microsoft Macintosh PowerPoint</Application>
  <PresentationFormat>Custom</PresentationFormat>
  <Paragraphs>2188</Paragraphs>
  <Slides>98</Slides>
  <Notes>95</Notes>
  <HiddenSlides>0</HiddenSlides>
  <MMClips>0</MMClips>
  <ScaleCrop>false</ScaleCrop>
  <HeadingPairs>
    <vt:vector size="6" baseType="variant">
      <vt:variant>
        <vt:lpstr>Fonts Used</vt:lpstr>
      </vt:variant>
      <vt:variant>
        <vt:i4>26</vt:i4>
      </vt:variant>
      <vt:variant>
        <vt:lpstr>Theme</vt:lpstr>
      </vt:variant>
      <vt:variant>
        <vt:i4>3</vt:i4>
      </vt:variant>
      <vt:variant>
        <vt:lpstr>Slide Titles</vt:lpstr>
      </vt:variant>
      <vt:variant>
        <vt:i4>98</vt:i4>
      </vt:variant>
    </vt:vector>
  </HeadingPairs>
  <TitlesOfParts>
    <vt:vector size="127" baseType="lpstr">
      <vt:lpstr>Chicago</vt:lpstr>
      <vt:lpstr>Gulim</vt:lpstr>
      <vt:lpstr>Gulim</vt:lpstr>
      <vt:lpstr>MS Gothic</vt:lpstr>
      <vt:lpstr>ＭＳ Ｐゴシック</vt:lpstr>
      <vt:lpstr>ＭＳ Ｐゴシック</vt:lpstr>
      <vt:lpstr>Algerian</vt:lpstr>
      <vt:lpstr>Apple Chancery</vt:lpstr>
      <vt:lpstr>Arial</vt:lpstr>
      <vt:lpstr>Arial Black</vt:lpstr>
      <vt:lpstr>Arial Rounded MT Bold</vt:lpstr>
      <vt:lpstr>Arial Unicode MS</vt:lpstr>
      <vt:lpstr>Calibri</vt:lpstr>
      <vt:lpstr>Century Schoolbook</vt:lpstr>
      <vt:lpstr>Comic Sans MS</vt:lpstr>
      <vt:lpstr>Cooper Black</vt:lpstr>
      <vt:lpstr>Engravers MT</vt:lpstr>
      <vt:lpstr>Helvetica</vt:lpstr>
      <vt:lpstr>Helvetica BlackOblique</vt:lpstr>
      <vt:lpstr>Kosher-Normal</vt:lpstr>
      <vt:lpstr>Krone</vt:lpstr>
      <vt:lpstr>Lucida Grande</vt:lpstr>
      <vt:lpstr>Lucida Handwriting</vt:lpstr>
      <vt:lpstr>Times</vt:lpstr>
      <vt:lpstr>Times New Roman</vt:lpstr>
      <vt:lpstr>VNI-Times</vt:lpstr>
      <vt:lpstr>Default Design</vt:lpstr>
      <vt:lpstr>Blank Presentation</vt:lpstr>
      <vt:lpstr>1_Blank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MỖI TRƯỚC GiẢ PHÚC ÂM CÓ:</vt:lpstr>
      <vt:lpstr>BỐN CHÂN DUNG RIÊNG BiỆT …</vt:lpstr>
      <vt:lpstr>LÊN KHUNG CÁC SÁCH PHÚC ÂM…</vt:lpstr>
      <vt:lpstr>ĐỘC GiẢ CỦA CÁC SÁCH PHÚC ÂM…</vt:lpstr>
      <vt:lpstr>…PHÁC HỌA CHÚA JESUS NHƯ…</vt:lpstr>
      <vt:lpstr>PowerPoint Presentation</vt:lpstr>
      <vt:lpstr>PowerPoint Presentation</vt:lpstr>
      <vt:lpstr>CÁC SÁCH CỘNG QUAN:”THẤY GiỐNG NHAU” ”</vt:lpstr>
      <vt:lpstr>GIĂNG: TÓM TẮT SỨ ĐiỆP</vt:lpstr>
      <vt:lpstr>PowerPoint Presentation</vt:lpstr>
      <vt:lpstr>John 1:2</vt:lpstr>
      <vt:lpstr>John 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96 slides</dc:title>
  <dc:creator>Thuy Tran</dc:creator>
  <cp:lastModifiedBy>Rick Griffith</cp:lastModifiedBy>
  <cp:revision>154</cp:revision>
  <dcterms:modified xsi:type="dcterms:W3CDTF">2018-09-24T08:33:34Z</dcterms:modified>
</cp:coreProperties>
</file>