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90"/>
  </p:notesMasterIdLst>
  <p:handoutMasterIdLst>
    <p:handoutMasterId r:id="rId91"/>
  </p:handoutMasterIdLst>
  <p:sldIdLst>
    <p:sldId id="800" r:id="rId3"/>
    <p:sldId id="795" r:id="rId4"/>
    <p:sldId id="388" r:id="rId5"/>
    <p:sldId id="393" r:id="rId6"/>
    <p:sldId id="699" r:id="rId7"/>
    <p:sldId id="801" r:id="rId8"/>
    <p:sldId id="802" r:id="rId9"/>
    <p:sldId id="803" r:id="rId10"/>
    <p:sldId id="804" r:id="rId11"/>
    <p:sldId id="805" r:id="rId12"/>
    <p:sldId id="796" r:id="rId13"/>
    <p:sldId id="751" r:id="rId14"/>
    <p:sldId id="747" r:id="rId15"/>
    <p:sldId id="807" r:id="rId16"/>
    <p:sldId id="808" r:id="rId17"/>
    <p:sldId id="809" r:id="rId18"/>
    <p:sldId id="810" r:id="rId19"/>
    <p:sldId id="811" r:id="rId20"/>
    <p:sldId id="812" r:id="rId21"/>
    <p:sldId id="813" r:id="rId22"/>
    <p:sldId id="814" r:id="rId23"/>
    <p:sldId id="351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790" r:id="rId33"/>
    <p:sldId id="791" r:id="rId34"/>
    <p:sldId id="632" r:id="rId35"/>
    <p:sldId id="633" r:id="rId36"/>
    <p:sldId id="634" r:id="rId37"/>
    <p:sldId id="746" r:id="rId38"/>
    <p:sldId id="635" r:id="rId39"/>
    <p:sldId id="636" r:id="rId40"/>
    <p:sldId id="637" r:id="rId41"/>
    <p:sldId id="638" r:id="rId42"/>
    <p:sldId id="708" r:id="rId43"/>
    <p:sldId id="748" r:id="rId44"/>
    <p:sldId id="762" r:id="rId45"/>
    <p:sldId id="763" r:id="rId46"/>
    <p:sldId id="697" r:id="rId47"/>
    <p:sldId id="767" r:id="rId48"/>
    <p:sldId id="768" r:id="rId49"/>
    <p:sldId id="769" r:id="rId50"/>
    <p:sldId id="770" r:id="rId51"/>
    <p:sldId id="815" r:id="rId52"/>
    <p:sldId id="816" r:id="rId53"/>
    <p:sldId id="817" r:id="rId54"/>
    <p:sldId id="774" r:id="rId55"/>
    <p:sldId id="818" r:id="rId56"/>
    <p:sldId id="710" r:id="rId57"/>
    <p:sldId id="821" r:id="rId58"/>
    <p:sldId id="820" r:id="rId59"/>
    <p:sldId id="822" r:id="rId60"/>
    <p:sldId id="823" r:id="rId61"/>
    <p:sldId id="824" r:id="rId62"/>
    <p:sldId id="825" r:id="rId63"/>
    <p:sldId id="826" r:id="rId64"/>
    <p:sldId id="827" r:id="rId65"/>
    <p:sldId id="828" r:id="rId66"/>
    <p:sldId id="829" r:id="rId67"/>
    <p:sldId id="830" r:id="rId68"/>
    <p:sldId id="831" r:id="rId69"/>
    <p:sldId id="832" r:id="rId70"/>
    <p:sldId id="833" r:id="rId71"/>
    <p:sldId id="834" r:id="rId72"/>
    <p:sldId id="835" r:id="rId73"/>
    <p:sldId id="836" r:id="rId74"/>
    <p:sldId id="837" r:id="rId75"/>
    <p:sldId id="838" r:id="rId76"/>
    <p:sldId id="839" r:id="rId77"/>
    <p:sldId id="711" r:id="rId78"/>
    <p:sldId id="840" r:id="rId79"/>
    <p:sldId id="841" r:id="rId80"/>
    <p:sldId id="842" r:id="rId81"/>
    <p:sldId id="843" r:id="rId82"/>
    <p:sldId id="844" r:id="rId83"/>
    <p:sldId id="845" r:id="rId84"/>
    <p:sldId id="846" r:id="rId85"/>
    <p:sldId id="579" r:id="rId86"/>
    <p:sldId id="847" r:id="rId87"/>
    <p:sldId id="582" r:id="rId88"/>
    <p:sldId id="356" r:id="rId89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9">
          <p15:clr>
            <a:srgbClr val="A4A3A4"/>
          </p15:clr>
        </p15:guide>
        <p15:guide id="2" orient="horz" pos="4738">
          <p15:clr>
            <a:srgbClr val="A4A3A4"/>
          </p15:clr>
        </p15:guide>
        <p15:guide id="3" orient="horz" pos="2446">
          <p15:clr>
            <a:srgbClr val="A4A3A4"/>
          </p15:clr>
        </p15:guide>
        <p15:guide id="4" pos="6142">
          <p15:clr>
            <a:srgbClr val="A4A3A4"/>
          </p15:clr>
        </p15:guide>
        <p15:guide id="5" pos="180">
          <p15:clr>
            <a:srgbClr val="A4A3A4"/>
          </p15:clr>
        </p15:guide>
        <p15:guide id="6" pos="5742">
          <p15:clr>
            <a:srgbClr val="A4A3A4"/>
          </p15:clr>
        </p15:guide>
        <p15:guide id="7" pos="833">
          <p15:clr>
            <a:srgbClr val="A4A3A4"/>
          </p15:clr>
        </p15:guide>
        <p15:guide id="8" pos="2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00"/>
    <a:srgbClr val="66FFFF"/>
    <a:srgbClr val="32F04D"/>
    <a:srgbClr val="FFFF66"/>
    <a:srgbClr val="FFCC00"/>
    <a:srgbClr val="64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7" autoAdjust="0"/>
    <p:restoredTop sz="94652" autoAdjust="0"/>
  </p:normalViewPr>
  <p:slideViewPr>
    <p:cSldViewPr snapToGrid="0">
      <p:cViewPr varScale="1">
        <p:scale>
          <a:sx n="91" d="100"/>
          <a:sy n="91" d="100"/>
        </p:scale>
        <p:origin x="528" y="176"/>
      </p:cViewPr>
      <p:guideLst>
        <p:guide orient="horz" pos="339"/>
        <p:guide orient="horz" pos="4738"/>
        <p:guide orient="horz" pos="2446"/>
        <p:guide pos="6142"/>
        <p:guide pos="180"/>
        <p:guide pos="5742"/>
        <p:guide pos="833"/>
        <p:guide pos="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41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63278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101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latin typeface="Times" charset="0"/>
              </a:rPr>
              <a:t>Now we come to that part of the Old Testament that, quite frankly, causes many people to simply close the Bible.  And that's THE 17 BOOKS OF THE PROPHETS.  </a:t>
            </a:r>
            <a:r>
              <a:rPr lang="en-US" b="1" i="1" u="sng">
                <a:latin typeface="Times" charset="0"/>
              </a:rPr>
              <a:t>What to do with all those prophets?</a:t>
            </a:r>
            <a:endParaRPr lang="en-US" b="1">
              <a:latin typeface="Times" charset="0"/>
            </a:endParaRPr>
          </a:p>
          <a:p>
            <a:r>
              <a:rPr lang="en-US" b="1">
                <a:latin typeface="Times" charset="0"/>
              </a:rPr>
              <a:t>////	As we said much earlier in this study...many people just say... "THANK YOU VERY MUCH...BUT I'LL JUST LET THE PASTOR DO IT."</a:t>
            </a:r>
          </a:p>
          <a:p>
            <a:r>
              <a:rPr lang="en-US" b="1">
                <a:latin typeface="Times" charset="0"/>
              </a:rPr>
              <a:t>Well, if you fall in that category of Bible readers, let</a:t>
            </a:r>
            <a:r>
              <a:rPr lang="ja-JP" altLang="en-US" b="1">
                <a:latin typeface="Times" charset="0"/>
              </a:rPr>
              <a:t>’</a:t>
            </a:r>
            <a:r>
              <a:rPr lang="en-US" b="1">
                <a:latin typeface="Times" charset="0"/>
              </a:rPr>
              <a:t>s help you through that problem…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Basically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72421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6561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1757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7545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4768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1877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3926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3260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7055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5310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287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53302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90280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2731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638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614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8801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8773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487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7623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6277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6845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-9525"/>
            <a:ext cx="10058400" cy="7781925"/>
            <a:chOff x="0" y="-6"/>
            <a:chExt cx="6336" cy="490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410" y="0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222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471" y="-6"/>
              <a:ext cx="783" cy="48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5205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4959" y="-6"/>
              <a:ext cx="926" cy="4896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AECCFF"/>
              </a:gs>
              <a:gs pos="50000">
                <a:schemeClr val="bg1"/>
              </a:gs>
              <a:gs pos="100000">
                <a:srgbClr val="AE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50850" y="7356475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Arial" charset="0"/>
              </a:rPr>
              <a:t>© </a:t>
            </a:r>
            <a:r>
              <a:rPr lang="en-US" sz="1000">
                <a:latin typeface="Arial" charset="0"/>
              </a:rPr>
              <a:t>2006</a:t>
            </a:r>
            <a:r>
              <a:rPr lang="en-US" sz="900">
                <a:latin typeface="Arial" charset="0"/>
              </a:rPr>
              <a:t> TBBMI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529638" y="7350125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>
                <a:latin typeface="Comic Sans MS" pitchFamily="66" charset="0"/>
                <a:ea typeface="+mn-ea"/>
                <a:cs typeface="+mn-cs"/>
              </a:rPr>
              <a:t>9.6.07.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  <a:ea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  <a:ea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  <a:ea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  <a:ea typeface="ＭＳ Ｐゴシック" charset="0"/>
        </a:defRPr>
      </a:lvl5pPr>
      <a:lvl6pPr marL="4572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</a:defRPr>
      </a:lvl6pPr>
      <a:lvl7pPr marL="9144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</a:defRPr>
      </a:lvl7pPr>
      <a:lvl8pPr marL="13716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</a:defRPr>
      </a:lvl8pPr>
      <a:lvl9pPr marL="18288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128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ＭＳ Ｐゴシック" charset="0"/>
        </a:defRPr>
      </a:lvl2pPr>
      <a:lvl3pPr marL="125730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760538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2637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7209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6pPr>
      <a:lvl7pPr marL="31781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7pPr>
      <a:lvl8pPr marL="36353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8pPr>
      <a:lvl9pPr marL="40925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" y="690880"/>
            <a:ext cx="99780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" y="2245360"/>
            <a:ext cx="9978073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 New Roman" pitchFamily="-111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 New Roman" pitchFamily="-111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 New Roman" pitchFamily="-111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 New Roman" pitchFamily="-111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0.jpeg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58400" cy="7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29"/>
          <p:cNvSpPr>
            <a:spLocks noChangeArrowheads="1" noChangeShapeType="1" noTextEdit="1"/>
          </p:cNvSpPr>
          <p:nvPr/>
        </p:nvSpPr>
        <p:spPr bwMode="auto">
          <a:xfrm rot="-224769">
            <a:off x="806450" y="706438"/>
            <a:ext cx="7764463" cy="22542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273"/>
              </a:avLst>
            </a:prstTxWarp>
            <a:scene3d>
              <a:camera prst="legacyObliqueBottomRight"/>
              <a:lightRig rig="legacyFlat3" dir="b"/>
            </a:scene3d>
            <a:sp3d extrusionH="430200" prstMaterial="legacyMatte">
              <a:extrusionClr>
                <a:srgbClr val="040404"/>
              </a:extrusionClr>
            </a:sp3d>
          </a:bodyPr>
          <a:lstStyle/>
          <a:p>
            <a:pPr algn="r"/>
            <a:r>
              <a:rPr lang="en-US" sz="4000" i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  <a:ea typeface="Cooper Black"/>
                <a:cs typeface="Cooper Black"/>
              </a:rPr>
              <a:t>KINH THÁNH...</a:t>
            </a:r>
          </a:p>
        </p:txBody>
      </p:sp>
      <p:sp>
        <p:nvSpPr>
          <p:cNvPr id="738315" name="Rectangle 11"/>
          <p:cNvSpPr>
            <a:spLocks noChangeArrowheads="1"/>
          </p:cNvSpPr>
          <p:nvPr/>
        </p:nvSpPr>
        <p:spPr bwMode="auto">
          <a:xfrm>
            <a:off x="8896350" y="7394575"/>
            <a:ext cx="3460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spAutoFit/>
          </a:bodyPr>
          <a:lstStyle/>
          <a:p>
            <a:pPr algn="r" eaLnBrk="0" hangingPunct="0"/>
            <a:r>
              <a:rPr lang="en-US" sz="1100">
                <a:effectLst>
                  <a:outerShdw blurRad="38100" dist="38100" dir="2700000" algn="tl">
                    <a:srgbClr val="DDDDDD"/>
                  </a:outerShdw>
                </a:effectLst>
                <a:latin typeface="VNI-Times" charset="0"/>
                <a:cs typeface="ＭＳ Ｐゴシック" charset="0"/>
              </a:rPr>
              <a:t>01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25425" y="7413625"/>
            <a:ext cx="1025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VNI-Times" charset="0"/>
              </a:rPr>
              <a:t>©2003 TBBMI</a:t>
            </a:r>
          </a:p>
        </p:txBody>
      </p:sp>
      <p:sp>
        <p:nvSpPr>
          <p:cNvPr id="3078" name="WordArt 28"/>
          <p:cNvSpPr>
            <a:spLocks noChangeArrowheads="1" noChangeShapeType="1" noTextEdit="1"/>
          </p:cNvSpPr>
          <p:nvPr/>
        </p:nvSpPr>
        <p:spPr bwMode="auto">
          <a:xfrm rot="-264660">
            <a:off x="2109788" y="3032125"/>
            <a:ext cx="6457950" cy="170021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606"/>
              </a:avLst>
            </a:prstTxWarp>
          </a:bodyPr>
          <a:lstStyle/>
          <a:p>
            <a:pPr algn="r"/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lgerian"/>
                <a:ea typeface="Algerian"/>
                <a:cs typeface="Algerian"/>
              </a:rPr>
              <a:t>CĂN BẢN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4375" y="6161088"/>
            <a:ext cx="8824913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01882" tIns="50941" rIns="101882" bIns="50941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ko-KR" sz="2200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Phần trình bày  của Hội Kinh Thánh… Căn Bản Toàn Cầu</a:t>
            </a:r>
          </a:p>
          <a:p>
            <a:pPr algn="ctr"/>
            <a:r>
              <a:rPr lang="en-US" altLang="ko-KR" sz="2200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(The Bible ...Basically International Ministries Inc.), Fort Worth, Texas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17888" y="6954838"/>
            <a:ext cx="34242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 lIns="101882" tIns="50941" rIns="101882" bIns="50941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ko-KR" sz="2200" dirty="0">
                <a:solidFill>
                  <a:srgbClr val="FFFB0C"/>
                </a:solidFill>
                <a:latin typeface="Helvetica" pitchFamily="-128" charset="0"/>
                <a:ea typeface="굴림" pitchFamily="34" charset="-127"/>
                <a:cs typeface="+mn-cs"/>
              </a:rPr>
              <a:t>www.biblebasically.com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8632825" y="3022600"/>
            <a:ext cx="4302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FFFC1E"/>
                </a:solidFill>
                <a:latin typeface="Arial" charset="0"/>
              </a:rPr>
              <a:t>®</a:t>
            </a:r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8780463" y="7342188"/>
            <a:ext cx="655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457200" eaLnBrk="0" hangingPunct="0">
              <a:buClr>
                <a:srgbClr val="FFFFFF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FFFFFF"/>
                </a:solidFill>
                <a:ea typeface="MS Gothic" charset="0"/>
                <a:cs typeface="MS Gothic" charset="0"/>
              </a:rPr>
              <a:t>9.6.07.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9250363" y="7345363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25"/>
              </a:spcBef>
              <a:buClr>
                <a:srgbClr val="FFFFFF"/>
              </a:buClr>
              <a:buSzPct val="100000"/>
              <a:buFont typeface="Comic Sans MS" charset="0"/>
              <a:buNone/>
            </a:pPr>
            <a:r>
              <a:rPr lang="en-GB" sz="1000">
                <a:solidFill>
                  <a:srgbClr val="FFFFFF"/>
                </a:solidFill>
                <a:ea typeface="MS Gothic" charset="0"/>
                <a:cs typeface="MS Gothic" charset="0"/>
              </a:rPr>
              <a:t>01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293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grpSp>
        <p:nvGrpSpPr>
          <p:cNvPr id="12296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12310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12311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12315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12395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2316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17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12318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12319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12320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21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12322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12323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12324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12325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26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12327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28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29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12330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12331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32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33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34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12335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12336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12337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38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12339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12340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12341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12342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12343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12344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12345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12346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12347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12348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12349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12350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12351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12352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12353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12354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12355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12356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12357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12358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12359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12360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61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12362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12363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12364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12365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12366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12367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68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12369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0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1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2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3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4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12375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12376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2377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12378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12379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12380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12381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12382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12383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12384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12385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12386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12387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12388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12389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12390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12391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12392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12393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12312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12313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12314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181600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SỬ KÝ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5027613" y="2882900"/>
            <a:ext cx="4578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LUẬT PHÁP VÀ LỊCH SỬ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56200" y="4165600"/>
            <a:ext cx="4406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THI CA VÀ TIÊN TRI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5143500" y="5372100"/>
            <a:ext cx="44878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MỘT CÔNG CỤ GHI NHỚ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3550" y="438150"/>
            <a:ext cx="9120188" cy="1135063"/>
            <a:chOff x="858" y="422"/>
            <a:chExt cx="4895" cy="715"/>
          </a:xfrm>
        </p:grpSpPr>
        <p:sp>
          <p:nvSpPr>
            <p:cNvPr id="104" name="AutoShape 24" descr="Wide upward diagonal"/>
            <p:cNvSpPr>
              <a:spLocks noChangeArrowheads="1"/>
            </p:cNvSpPr>
            <p:nvPr/>
          </p:nvSpPr>
          <p:spPr bwMode="auto">
            <a:xfrm>
              <a:off x="3957" y="834"/>
              <a:ext cx="1381" cy="303"/>
            </a:xfrm>
            <a:prstGeom prst="downArrow">
              <a:avLst>
                <a:gd name="adj1" fmla="val 50000"/>
                <a:gd name="adj2" fmla="val 25000"/>
              </a:avLst>
            </a:prstGeom>
            <a:pattFill prst="wdUpDiag">
              <a:fgClr>
                <a:srgbClr val="32F04D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858" y="422"/>
              <a:ext cx="4895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SUY XÉT THEO CHIỀU NGANG </a:t>
              </a:r>
              <a:br>
                <a:rPr lang="en-US" sz="2800">
                  <a:solidFill>
                    <a:srgbClr val="66FFFF"/>
                  </a:solidFill>
                  <a:latin typeface="Helvetica" charset="0"/>
                </a:rPr>
              </a:b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TỪ PHẢI SANG TRÁI!</a:t>
              </a:r>
            </a:p>
          </p:txBody>
        </p:sp>
      </p:grpSp>
      <p:sp>
        <p:nvSpPr>
          <p:cNvPr id="109" name="Line 26"/>
          <p:cNvSpPr>
            <a:spLocks noChangeShapeType="1"/>
          </p:cNvSpPr>
          <p:nvPr/>
        </p:nvSpPr>
        <p:spPr bwMode="auto">
          <a:xfrm>
            <a:off x="1879600" y="19812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0" name="Line 27"/>
          <p:cNvSpPr>
            <a:spLocks noChangeShapeType="1"/>
          </p:cNvSpPr>
          <p:nvPr/>
        </p:nvSpPr>
        <p:spPr bwMode="auto">
          <a:xfrm>
            <a:off x="1760538" y="27940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2151063" y="3487738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2" name="Line 29"/>
          <p:cNvSpPr>
            <a:spLocks noChangeShapeType="1"/>
          </p:cNvSpPr>
          <p:nvPr/>
        </p:nvSpPr>
        <p:spPr bwMode="auto">
          <a:xfrm>
            <a:off x="1795463" y="4316413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3" name="Line 30"/>
          <p:cNvSpPr>
            <a:spLocks noChangeShapeType="1"/>
          </p:cNvSpPr>
          <p:nvPr/>
        </p:nvSpPr>
        <p:spPr bwMode="auto">
          <a:xfrm>
            <a:off x="1931988" y="52324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" name="Line 31"/>
          <p:cNvSpPr>
            <a:spLocks noChangeShapeType="1"/>
          </p:cNvSpPr>
          <p:nvPr/>
        </p:nvSpPr>
        <p:spPr bwMode="auto">
          <a:xfrm>
            <a:off x="2135188" y="5994400"/>
            <a:ext cx="248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78913" y="734218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90538" y="4762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143500" y="1790700"/>
            <a:ext cx="4419600" cy="4527550"/>
            <a:chOff x="3240" y="1128"/>
            <a:chExt cx="2784" cy="2852"/>
          </a:xfrm>
        </p:grpSpPr>
        <p:sp>
          <p:nvSpPr>
            <p:cNvPr id="1262608" name="Text Box 16"/>
            <p:cNvSpPr txBox="1">
              <a:spLocks noChangeArrowheads="1"/>
            </p:cNvSpPr>
            <p:nvPr/>
          </p:nvSpPr>
          <p:spPr bwMode="auto">
            <a:xfrm>
              <a:off x="3264" y="1128"/>
              <a:ext cx="232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SỬ KÝ</a:t>
              </a:r>
            </a:p>
          </p:txBody>
        </p:sp>
        <p:sp>
          <p:nvSpPr>
            <p:cNvPr id="1262609" name="Text Box 17"/>
            <p:cNvSpPr txBox="1">
              <a:spLocks noChangeArrowheads="1"/>
            </p:cNvSpPr>
            <p:nvPr/>
          </p:nvSpPr>
          <p:spPr bwMode="auto">
            <a:xfrm>
              <a:off x="3248" y="1816"/>
              <a:ext cx="2280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LUẬT PHÁP VÀ LỊCH SỬ</a:t>
              </a:r>
            </a:p>
          </p:txBody>
        </p:sp>
        <p:sp>
          <p:nvSpPr>
            <p:cNvPr id="1262610" name="Text Box 18"/>
            <p:cNvSpPr txBox="1">
              <a:spLocks noChangeArrowheads="1"/>
            </p:cNvSpPr>
            <p:nvPr/>
          </p:nvSpPr>
          <p:spPr bwMode="auto">
            <a:xfrm>
              <a:off x="3248" y="2624"/>
              <a:ext cx="27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THI CA VÀ TIÊN TRI</a:t>
              </a:r>
            </a:p>
          </p:txBody>
        </p:sp>
        <p:sp>
          <p:nvSpPr>
            <p:cNvPr id="1262611" name="Text Box 19"/>
            <p:cNvSpPr txBox="1">
              <a:spLocks noChangeArrowheads="1"/>
            </p:cNvSpPr>
            <p:nvPr/>
          </p:nvSpPr>
          <p:spPr bwMode="auto">
            <a:xfrm>
              <a:off x="3240" y="3384"/>
              <a:ext cx="2544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MỘT CÔNG CỤ GHI NHỚ</a:t>
              </a:r>
            </a:p>
          </p:txBody>
        </p:sp>
      </p:grp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9667875" y="7254875"/>
            <a:ext cx="34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000"/>
          </a:p>
        </p:txBody>
      </p:sp>
      <p:grpSp>
        <p:nvGrpSpPr>
          <p:cNvPr id="13321" name="Group 147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13330" name="Rectangle 148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13331" name="Group 14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13335" name="Group 150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262743" name="Picture 15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13415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3336" name="Rectangle 153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37" name="Text Box 154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THỨ TỰ CÁC SÁCH CỰU ƯỚC</a:t>
                </a:r>
              </a:p>
            </p:txBody>
          </p:sp>
          <p:sp>
            <p:nvSpPr>
              <p:cNvPr id="13338" name="Text Box 155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13339" name="Text Box 156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13340" name="Rectangle 157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41" name="Rectangle 158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Ápraham</a:t>
                </a:r>
              </a:p>
            </p:txBody>
          </p:sp>
          <p:sp>
            <p:nvSpPr>
              <p:cNvPr id="13342" name="Rectangle 159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Giôsép</a:t>
                </a:r>
              </a:p>
            </p:txBody>
          </p:sp>
          <p:sp>
            <p:nvSpPr>
              <p:cNvPr id="13343" name="Rectangle 160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Môise</a:t>
                </a:r>
              </a:p>
            </p:txBody>
          </p:sp>
          <p:sp>
            <p:nvSpPr>
              <p:cNvPr id="13344" name="Text Box 161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CON NGƯỜI</a:t>
                </a:r>
              </a:p>
            </p:txBody>
          </p:sp>
          <p:sp>
            <p:nvSpPr>
              <p:cNvPr id="13345" name="Rectangle 162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46" name="Text Box 163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13347" name="Rectangle 164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48" name="Rectangle 165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49" name="Text Box 166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13350" name="Rectangle 167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Êdíptô</a:t>
                </a:r>
              </a:p>
            </p:txBody>
          </p:sp>
          <p:sp>
            <p:nvSpPr>
              <p:cNvPr id="13351" name="Rectangle 168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52" name="Rectangle 169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53" name="Rectangle 170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54" name="Rectangle 171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13355" name="Rectangle 172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13356" name="Rectangle 173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13357" name="Rectangle 174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58" name="Text Box 175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13359" name="Rectangle 176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Giôsuê</a:t>
                </a:r>
              </a:p>
            </p:txBody>
          </p:sp>
          <p:sp>
            <p:nvSpPr>
              <p:cNvPr id="13360" name="Rectangle 177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Giôsuê</a:t>
                </a:r>
              </a:p>
            </p:txBody>
          </p:sp>
          <p:sp>
            <p:nvSpPr>
              <p:cNvPr id="13361" name="Rectangle 17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13362" name="Rectangle 17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13363" name="Rectangle 18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Samuên</a:t>
                </a:r>
              </a:p>
            </p:txBody>
          </p:sp>
          <p:sp>
            <p:nvSpPr>
              <p:cNvPr id="13364" name="Rectangle 18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Samuên</a:t>
                </a:r>
              </a:p>
            </p:txBody>
          </p:sp>
          <p:sp>
            <p:nvSpPr>
              <p:cNvPr id="13365" name="Rectangle 18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13366" name="Rectangle 18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13367" name="Rectangle 18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13368" name="Rectangle 18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13369" name="Rectangle 18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13370" name="Rectangle 18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13371" name="Rectangle 18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13372" name="Text Box 18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13373" name="Text Box 19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13374" name="Text Box 19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13375" name="Rectangle 19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13376" name="Rectangle 19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13377" name="Rectangle 19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13378" name="Rectangle 19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13379" name="Rectangle 19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13380" name="Rectangle 197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81" name="WordArt 1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13382" name="Rectangle 199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13383" name="Rectangle 200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13384" name="Rectangle 201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13385" name="Rectangle 202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13386" name="Rectangle 203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13387" name="Rectangle 204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88" name="Text Box 205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13389" name="Rectangle 206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0" name="Rectangle 207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1" name="Rectangle 208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2" name="Rectangle 209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3" name="Rectangle 210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4" name="Rectangle 211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Vương </a:t>
                </a:r>
                <a:br>
                  <a:rPr lang="en-US" sz="900">
                    <a:latin typeface="Arial" charset="0"/>
                  </a:rPr>
                </a:br>
                <a:r>
                  <a:rPr lang="en-US" sz="900">
                    <a:latin typeface="Arial" charset="0"/>
                  </a:rPr>
                  <a:t>quyền</a:t>
                </a:r>
              </a:p>
            </p:txBody>
          </p:sp>
          <p:sp>
            <p:nvSpPr>
              <p:cNvPr id="13395" name="Rectangle 212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Thần</a:t>
                </a:r>
                <a:br>
                  <a:rPr lang="en-US" sz="900">
                    <a:latin typeface="Arial" charset="0"/>
                  </a:rPr>
                </a:br>
                <a:r>
                  <a:rPr lang="en-US" sz="900">
                    <a:latin typeface="Arial" charset="0"/>
                  </a:rPr>
                  <a:t> quyền</a:t>
                </a:r>
              </a:p>
            </p:txBody>
          </p:sp>
          <p:sp>
            <p:nvSpPr>
              <p:cNvPr id="13396" name="Rectangle 213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397" name="Rectangle 214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13398" name="Rectangle 215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13399" name="Rectangle 216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13400" name="Rectangle 217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13401" name="Rectangle 218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13402" name="Rectangle 219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13403" name="Rectangle 220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13404" name="Rectangle 221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13405" name="Rectangle 222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13406" name="Rectangle 223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13407" name="Rectangle 224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13408" name="Rectangle 225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13409" name="Rectangle 226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13410" name="Rectangle 227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13411" name="Rectangle 228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13412" name="Rectangle 229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13413" name="Rectangle 230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13332" name="Text Box 231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13333" name="Text Box 232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13334" name="Text Box 233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1262621" name="Text Box 29"/>
          <p:cNvSpPr txBox="1">
            <a:spLocks noChangeArrowheads="1"/>
          </p:cNvSpPr>
          <p:nvPr/>
        </p:nvSpPr>
        <p:spPr bwMode="auto">
          <a:xfrm>
            <a:off x="817563" y="3478213"/>
            <a:ext cx="83566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  <a:latin typeface="Helvetica" charset="0"/>
              </a:rPr>
              <a:t>THỜI GIAN CẦN THIẾT ĐỂ VIẾT: KHẢONG 1,500 NĂM (CỰU ƯỚC)</a:t>
            </a:r>
          </a:p>
        </p:txBody>
      </p:sp>
      <p:grpSp>
        <p:nvGrpSpPr>
          <p:cNvPr id="13323" name="Group 146"/>
          <p:cNvGrpSpPr>
            <a:grpSpLocks/>
          </p:cNvGrpSpPr>
          <p:nvPr/>
        </p:nvGrpSpPr>
        <p:grpSpPr bwMode="auto">
          <a:xfrm>
            <a:off x="800100" y="2719388"/>
            <a:ext cx="8461375" cy="2949575"/>
            <a:chOff x="504" y="1713"/>
            <a:chExt cx="5330" cy="1858"/>
          </a:xfrm>
        </p:grpSpPr>
        <p:sp>
          <p:nvSpPr>
            <p:cNvPr id="1262620" name="Rectangle 28"/>
            <p:cNvSpPr>
              <a:spLocks noChangeArrowheads="1"/>
            </p:cNvSpPr>
            <p:nvPr/>
          </p:nvSpPr>
          <p:spPr bwMode="auto">
            <a:xfrm>
              <a:off x="504" y="1713"/>
              <a:ext cx="5330" cy="185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2392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23922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62622" name="Text Box 30"/>
            <p:cNvSpPr txBox="1">
              <a:spLocks noChangeArrowheads="1"/>
            </p:cNvSpPr>
            <p:nvPr/>
          </p:nvSpPr>
          <p:spPr bwMode="auto">
            <a:xfrm>
              <a:off x="533" y="2148"/>
              <a:ext cx="5264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THỜI GIAN CẦN THIẾT ĐỂ VIẾT: KHOẢNG 1,500 NĂM (CỰU ƯỚC)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08000" y="493713"/>
            <a:ext cx="9002713" cy="6754812"/>
            <a:chOff x="339" y="312"/>
            <a:chExt cx="5671" cy="4265"/>
          </a:xfrm>
        </p:grpSpPr>
        <p:pic>
          <p:nvPicPr>
            <p:cNvPr id="13326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" t="8914" r="8665" b="6339"/>
            <a:stretch>
              <a:fillRect/>
            </a:stretch>
          </p:blipFill>
          <p:spPr bwMode="auto">
            <a:xfrm>
              <a:off x="339" y="312"/>
              <a:ext cx="5671" cy="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09" y="1303"/>
              <a:ext cx="5365" cy="251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294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  <a:latin typeface="Arial"/>
                  <a:ea typeface="Arial"/>
                  <a:cs typeface="Arial"/>
                </a:rPr>
                <a:t>VINH QUANG THUỘC ĐỨC CHÚA TRỜI</a:t>
              </a:r>
            </a:p>
          </p:txBody>
        </p:sp>
      </p:grpSp>
      <p:sp>
        <p:nvSpPr>
          <p:cNvPr id="13325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6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4339" name="Text Box 48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340" name="Text Box 49"/>
          <p:cNvSpPr txBox="1">
            <a:spLocks noChangeArrowheads="1"/>
          </p:cNvSpPr>
          <p:nvPr/>
        </p:nvSpPr>
        <p:spPr bwMode="auto">
          <a:xfrm>
            <a:off x="9350375" y="72659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1155140" name="Text Box 68"/>
          <p:cNvSpPr txBox="1">
            <a:spLocks noChangeArrowheads="1"/>
          </p:cNvSpPr>
          <p:nvPr/>
        </p:nvSpPr>
        <p:spPr bwMode="auto">
          <a:xfrm>
            <a:off x="6138863" y="117475"/>
            <a:ext cx="3330575" cy="338138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TRỢ GIÚP HỌC TẬP #19</a:t>
            </a:r>
          </a:p>
        </p:txBody>
      </p:sp>
      <p:sp>
        <p:nvSpPr>
          <p:cNvPr id="14342" name="Text Box 69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4343" name="Text Box 70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155135" name="Rectangle 63"/>
          <p:cNvSpPr>
            <a:spLocks noChangeArrowheads="1"/>
          </p:cNvSpPr>
          <p:nvPr/>
        </p:nvSpPr>
        <p:spPr bwMode="auto">
          <a:xfrm>
            <a:off x="431800" y="238125"/>
            <a:ext cx="4359275" cy="72056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685800" y="450850"/>
            <a:ext cx="4637088" cy="6880225"/>
            <a:chOff x="432" y="284"/>
            <a:chExt cx="2921" cy="4334"/>
          </a:xfrm>
        </p:grpSpPr>
        <p:sp>
          <p:nvSpPr>
            <p:cNvPr id="14458" name="Rectangle 156"/>
            <p:cNvSpPr>
              <a:spLocks noChangeArrowheads="1"/>
            </p:cNvSpPr>
            <p:nvPr/>
          </p:nvSpPr>
          <p:spPr bwMode="auto">
            <a:xfrm>
              <a:off x="432" y="287"/>
              <a:ext cx="2471" cy="4293"/>
            </a:xfrm>
            <a:prstGeom prst="rect">
              <a:avLst/>
            </a:prstGeom>
            <a:noFill/>
            <a:ln w="1174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59" name="Line 157"/>
            <p:cNvSpPr>
              <a:spLocks noChangeShapeType="1"/>
            </p:cNvSpPr>
            <p:nvPr/>
          </p:nvSpPr>
          <p:spPr bwMode="auto">
            <a:xfrm flipV="1">
              <a:off x="822" y="325"/>
              <a:ext cx="1" cy="4230"/>
            </a:xfrm>
            <a:prstGeom prst="line">
              <a:avLst/>
            </a:prstGeom>
            <a:noFill/>
            <a:ln w="1174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Line 158"/>
            <p:cNvSpPr>
              <a:spLocks noChangeShapeType="1"/>
            </p:cNvSpPr>
            <p:nvPr/>
          </p:nvSpPr>
          <p:spPr bwMode="auto">
            <a:xfrm>
              <a:off x="1008" y="83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Rectangle 159"/>
            <p:cNvSpPr>
              <a:spLocks noChangeArrowheads="1"/>
            </p:cNvSpPr>
            <p:nvPr/>
          </p:nvSpPr>
          <p:spPr bwMode="auto">
            <a:xfrm>
              <a:off x="1802" y="933"/>
              <a:ext cx="196" cy="162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62" name="Rectangle 160"/>
            <p:cNvSpPr>
              <a:spLocks noChangeArrowheads="1"/>
            </p:cNvSpPr>
            <p:nvPr/>
          </p:nvSpPr>
          <p:spPr bwMode="auto">
            <a:xfrm>
              <a:off x="1788" y="914"/>
              <a:ext cx="223" cy="1652"/>
            </a:xfrm>
            <a:prstGeom prst="rect">
              <a:avLst/>
            </a:prstGeom>
            <a:noFill/>
            <a:ln w="587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63" name="AutoShape 161"/>
            <p:cNvSpPr>
              <a:spLocks noChangeArrowheads="1"/>
            </p:cNvSpPr>
            <p:nvPr/>
          </p:nvSpPr>
          <p:spPr bwMode="auto">
            <a:xfrm rot="-2724430">
              <a:off x="1705" y="2351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14464" name="Text Box 162"/>
            <p:cNvSpPr txBox="1">
              <a:spLocks noChangeArrowheads="1"/>
            </p:cNvSpPr>
            <p:nvPr/>
          </p:nvSpPr>
          <p:spPr bwMode="auto">
            <a:xfrm rot="-5400000">
              <a:off x="-355" y="2154"/>
              <a:ext cx="19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 Black" charset="0"/>
                </a:rPr>
                <a:t>LUẬT PHÁP (5)</a:t>
              </a:r>
              <a:endParaRPr lang="en-US" sz="1400" b="0">
                <a:latin typeface="Arial Black" charset="0"/>
              </a:endParaRPr>
            </a:p>
          </p:txBody>
        </p:sp>
        <p:sp>
          <p:nvSpPr>
            <p:cNvPr id="14465" name="Rectangle 163"/>
            <p:cNvSpPr>
              <a:spLocks noChangeArrowheads="1"/>
            </p:cNvSpPr>
            <p:nvPr/>
          </p:nvSpPr>
          <p:spPr bwMode="auto">
            <a:xfrm>
              <a:off x="1231" y="1351"/>
              <a:ext cx="576" cy="11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66" name="Rectangle 164"/>
            <p:cNvSpPr>
              <a:spLocks noChangeArrowheads="1"/>
            </p:cNvSpPr>
            <p:nvPr/>
          </p:nvSpPr>
          <p:spPr bwMode="auto">
            <a:xfrm>
              <a:off x="2011" y="1329"/>
              <a:ext cx="837" cy="15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67" name="AutoShape 165"/>
            <p:cNvSpPr>
              <a:spLocks noChangeArrowheads="1"/>
            </p:cNvSpPr>
            <p:nvPr/>
          </p:nvSpPr>
          <p:spPr bwMode="auto">
            <a:xfrm rot="2684768">
              <a:off x="1124" y="1204"/>
              <a:ext cx="372" cy="379"/>
            </a:xfrm>
            <a:prstGeom prst="rtTriangl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14468" name="Line 166"/>
            <p:cNvSpPr>
              <a:spLocks noChangeShapeType="1"/>
            </p:cNvSpPr>
            <p:nvPr/>
          </p:nvSpPr>
          <p:spPr bwMode="auto">
            <a:xfrm>
              <a:off x="1268" y="1332"/>
              <a:ext cx="2081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Rectangle 167"/>
            <p:cNvSpPr>
              <a:spLocks noChangeArrowheads="1"/>
            </p:cNvSpPr>
            <p:nvPr/>
          </p:nvSpPr>
          <p:spPr bwMode="auto">
            <a:xfrm>
              <a:off x="2852" y="1351"/>
              <a:ext cx="501" cy="13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470" name="Line 168"/>
            <p:cNvSpPr>
              <a:spLocks noChangeShapeType="1"/>
            </p:cNvSpPr>
            <p:nvPr/>
          </p:nvSpPr>
          <p:spPr bwMode="auto">
            <a:xfrm>
              <a:off x="1287" y="1465"/>
              <a:ext cx="2062" cy="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Line 169"/>
            <p:cNvSpPr>
              <a:spLocks noChangeShapeType="1"/>
            </p:cNvSpPr>
            <p:nvPr/>
          </p:nvSpPr>
          <p:spPr bwMode="auto">
            <a:xfrm>
              <a:off x="1008" y="4056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Line 170"/>
            <p:cNvSpPr>
              <a:spLocks noChangeShapeType="1"/>
            </p:cNvSpPr>
            <p:nvPr/>
          </p:nvSpPr>
          <p:spPr bwMode="auto">
            <a:xfrm>
              <a:off x="1011" y="3224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Line 171"/>
            <p:cNvSpPr>
              <a:spLocks noChangeShapeType="1"/>
            </p:cNvSpPr>
            <p:nvPr/>
          </p:nvSpPr>
          <p:spPr bwMode="auto">
            <a:xfrm>
              <a:off x="1011" y="3632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Line 172"/>
            <p:cNvSpPr>
              <a:spLocks noChangeShapeType="1"/>
            </p:cNvSpPr>
            <p:nvPr/>
          </p:nvSpPr>
          <p:spPr bwMode="auto">
            <a:xfrm>
              <a:off x="1011" y="4408"/>
              <a:ext cx="165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75" name="Group 173"/>
            <p:cNvGrpSpPr>
              <a:grpSpLocks/>
            </p:cNvGrpSpPr>
            <p:nvPr/>
          </p:nvGrpSpPr>
          <p:grpSpPr bwMode="auto">
            <a:xfrm>
              <a:off x="2148" y="284"/>
              <a:ext cx="591" cy="633"/>
              <a:chOff x="2148" y="284"/>
              <a:chExt cx="591" cy="633"/>
            </a:xfrm>
          </p:grpSpPr>
          <p:grpSp>
            <p:nvGrpSpPr>
              <p:cNvPr id="14483" name="Group 174"/>
              <p:cNvGrpSpPr>
                <a:grpSpLocks/>
              </p:cNvGrpSpPr>
              <p:nvPr/>
            </p:nvGrpSpPr>
            <p:grpSpPr bwMode="auto">
              <a:xfrm>
                <a:off x="2148" y="438"/>
                <a:ext cx="545" cy="266"/>
                <a:chOff x="2140" y="1864"/>
                <a:chExt cx="545" cy="266"/>
              </a:xfrm>
            </p:grpSpPr>
            <p:sp>
              <p:nvSpPr>
                <p:cNvPr id="14485" name="Rectangle 175"/>
                <p:cNvSpPr>
                  <a:spLocks noChangeArrowheads="1"/>
                </p:cNvSpPr>
                <p:nvPr/>
              </p:nvSpPr>
              <p:spPr bwMode="auto">
                <a:xfrm>
                  <a:off x="2364" y="2035"/>
                  <a:ext cx="242" cy="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hangingPunct="0"/>
                  <a:endParaRPr lang="en-US"/>
                </a:p>
              </p:txBody>
            </p:sp>
            <p:sp>
              <p:nvSpPr>
                <p:cNvPr id="14486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2140" y="1864"/>
                  <a:ext cx="54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defTabSz="1019175" eaLnBrk="0" hangingPunct="0">
                    <a:defRPr sz="12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1019175" eaLnBrk="0" hangingPunct="0"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2pPr>
                  <a:lvl3pPr marL="1143000" indent="-228600" defTabSz="1019175" eaLnBrk="0" hangingPunct="0"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 defTabSz="1019175" eaLnBrk="0" hangingPunct="0"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4pPr>
                  <a:lvl5pPr marL="2057400" indent="-228600" defTabSz="1019175" eaLnBrk="0" hangingPunct="0"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5pPr>
                  <a:lvl6pPr marL="25146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6pPr>
                  <a:lvl7pPr marL="29718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7pPr>
                  <a:lvl8pPr marL="34290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8pPr>
                  <a:lvl9pPr marL="38862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i="1">
                      <a:latin typeface="Arial" charset="0"/>
                    </a:rPr>
                    <a:t>GA</a:t>
                  </a:r>
                </a:p>
              </p:txBody>
            </p:sp>
          </p:grpSp>
          <p:pic>
            <p:nvPicPr>
              <p:cNvPr id="14484" name="Picture 17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284"/>
                <a:ext cx="562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476" name="Group 178"/>
            <p:cNvGrpSpPr>
              <a:grpSpLocks/>
            </p:cNvGrpSpPr>
            <p:nvPr/>
          </p:nvGrpSpPr>
          <p:grpSpPr bwMode="auto">
            <a:xfrm>
              <a:off x="2304" y="3975"/>
              <a:ext cx="612" cy="643"/>
              <a:chOff x="2124" y="2455"/>
              <a:chExt cx="612" cy="643"/>
            </a:xfrm>
          </p:grpSpPr>
          <p:grpSp>
            <p:nvGrpSpPr>
              <p:cNvPr id="14477" name="Group 179"/>
              <p:cNvGrpSpPr>
                <a:grpSpLocks/>
              </p:cNvGrpSpPr>
              <p:nvPr/>
            </p:nvGrpSpPr>
            <p:grpSpPr bwMode="auto">
              <a:xfrm>
                <a:off x="2215" y="2482"/>
                <a:ext cx="401" cy="325"/>
                <a:chOff x="578" y="2316"/>
                <a:chExt cx="2105" cy="1421"/>
              </a:xfrm>
            </p:grpSpPr>
            <p:sp>
              <p:nvSpPr>
                <p:cNvPr id="14481" name="Freeform 180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4031 w 592"/>
                    <a:gd name="T1" fmla="*/ 16757 h 90"/>
                    <a:gd name="T2" fmla="*/ 10925 w 592"/>
                    <a:gd name="T3" fmla="*/ 8195 h 90"/>
                    <a:gd name="T4" fmla="*/ 16978 w 592"/>
                    <a:gd name="T5" fmla="*/ 6676 h 90"/>
                    <a:gd name="T6" fmla="*/ 22879 w 592"/>
                    <a:gd name="T7" fmla="*/ 5962 h 90"/>
                    <a:gd name="T8" fmla="*/ 55807 w 592"/>
                    <a:gd name="T9" fmla="*/ 6352 h 90"/>
                    <a:gd name="T10" fmla="*/ 75618 w 592"/>
                    <a:gd name="T11" fmla="*/ 7461 h 90"/>
                    <a:gd name="T12" fmla="*/ 84704 w 592"/>
                    <a:gd name="T13" fmla="*/ 8585 h 90"/>
                    <a:gd name="T14" fmla="*/ 118460 w 592"/>
                    <a:gd name="T15" fmla="*/ 9694 h 90"/>
                    <a:gd name="T16" fmla="*/ 168249 w 592"/>
                    <a:gd name="T17" fmla="*/ 8195 h 90"/>
                    <a:gd name="T18" fmla="*/ 234943 w 592"/>
                    <a:gd name="T19" fmla="*/ 3018 h 90"/>
                    <a:gd name="T20" fmla="*/ 258986 w 592"/>
                    <a:gd name="T21" fmla="*/ 0 h 90"/>
                    <a:gd name="T22" fmla="*/ 284853 w 592"/>
                    <a:gd name="T23" fmla="*/ 390 h 90"/>
                    <a:gd name="T24" fmla="*/ 293787 w 592"/>
                    <a:gd name="T25" fmla="*/ 5567 h 90"/>
                    <a:gd name="T26" fmla="*/ 294781 w 592"/>
                    <a:gd name="T27" fmla="*/ 6676 h 90"/>
                    <a:gd name="T28" fmla="*/ 289756 w 592"/>
                    <a:gd name="T29" fmla="*/ 11182 h 90"/>
                    <a:gd name="T30" fmla="*/ 290750 w 592"/>
                    <a:gd name="T31" fmla="*/ 12314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pPr algn="r" eaLnBrk="0" hangingPunct="0"/>
                  <a:endParaRPr lang="en-US"/>
                </a:p>
              </p:txBody>
            </p:sp>
            <p:sp>
              <p:nvSpPr>
                <p:cNvPr id="14482" name="Freeform 181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298081 w 599"/>
                    <a:gd name="T1" fmla="*/ 0 h 432"/>
                    <a:gd name="T2" fmla="*/ 296090 w 599"/>
                    <a:gd name="T3" fmla="*/ 1111 h 432"/>
                    <a:gd name="T4" fmla="*/ 293057 w 599"/>
                    <a:gd name="T5" fmla="*/ 1852 h 432"/>
                    <a:gd name="T6" fmla="*/ 291188 w 599"/>
                    <a:gd name="T7" fmla="*/ 4491 h 432"/>
                    <a:gd name="T8" fmla="*/ 277244 w 599"/>
                    <a:gd name="T9" fmla="*/ 17288 h 432"/>
                    <a:gd name="T10" fmla="*/ 261300 w 599"/>
                    <a:gd name="T11" fmla="*/ 39104 h 432"/>
                    <a:gd name="T12" fmla="*/ 256279 w 599"/>
                    <a:gd name="T13" fmla="*/ 49978 h 432"/>
                    <a:gd name="T14" fmla="*/ 251387 w 599"/>
                    <a:gd name="T15" fmla="*/ 65739 h 432"/>
                    <a:gd name="T16" fmla="*/ 246363 w 599"/>
                    <a:gd name="T17" fmla="*/ 75573 h 432"/>
                    <a:gd name="T18" fmla="*/ 229376 w 599"/>
                    <a:gd name="T19" fmla="*/ 79314 h 432"/>
                    <a:gd name="T20" fmla="*/ 215433 w 599"/>
                    <a:gd name="T21" fmla="*/ 77790 h 432"/>
                    <a:gd name="T22" fmla="*/ 209533 w 599"/>
                    <a:gd name="T23" fmla="*/ 77000 h 432"/>
                    <a:gd name="T24" fmla="*/ 211572 w 599"/>
                    <a:gd name="T25" fmla="*/ 66129 h 432"/>
                    <a:gd name="T26" fmla="*/ 214439 w 599"/>
                    <a:gd name="T27" fmla="*/ 63491 h 432"/>
                    <a:gd name="T28" fmla="*/ 201490 w 599"/>
                    <a:gd name="T29" fmla="*/ 61638 h 432"/>
                    <a:gd name="T30" fmla="*/ 172599 w 599"/>
                    <a:gd name="T31" fmla="*/ 59347 h 432"/>
                    <a:gd name="T32" fmla="*/ 56202 w 599"/>
                    <a:gd name="T33" fmla="*/ 67654 h 432"/>
                    <a:gd name="T34" fmla="*/ 51310 w 599"/>
                    <a:gd name="T35" fmla="*/ 69158 h 432"/>
                    <a:gd name="T36" fmla="*/ 43253 w 599"/>
                    <a:gd name="T37" fmla="*/ 73646 h 432"/>
                    <a:gd name="T38" fmla="*/ 26446 w 599"/>
                    <a:gd name="T39" fmla="*/ 81166 h 432"/>
                    <a:gd name="T40" fmla="*/ 14362 w 599"/>
                    <a:gd name="T41" fmla="*/ 79314 h 432"/>
                    <a:gd name="T42" fmla="*/ 8462 w 599"/>
                    <a:gd name="T43" fmla="*/ 77790 h 432"/>
                    <a:gd name="T44" fmla="*/ 3442 w 599"/>
                    <a:gd name="T45" fmla="*/ 74760 h 432"/>
                    <a:gd name="T46" fmla="*/ 5478 w 599"/>
                    <a:gd name="T47" fmla="*/ 69896 h 432"/>
                    <a:gd name="T48" fmla="*/ 8462 w 599"/>
                    <a:gd name="T49" fmla="*/ 62775 h 432"/>
                    <a:gd name="T50" fmla="*/ 13368 w 599"/>
                    <a:gd name="T51" fmla="*/ 49263 h 432"/>
                    <a:gd name="T52" fmla="*/ 14362 w 599"/>
                    <a:gd name="T53" fmla="*/ 35329 h 432"/>
                    <a:gd name="T54" fmla="*/ 15356 w 599"/>
                    <a:gd name="T55" fmla="*/ 23668 h 432"/>
                    <a:gd name="T56" fmla="*/ 14362 w 599"/>
                    <a:gd name="T57" fmla="*/ 15436 h 432"/>
                    <a:gd name="T58" fmla="*/ 10502 w 599"/>
                    <a:gd name="T59" fmla="*/ 5602 h 432"/>
                    <a:gd name="T60" fmla="*/ 9508 w 599"/>
                    <a:gd name="T61" fmla="*/ 2639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39458" tIns="68505" rIns="139458" bIns="68505">
                  <a:spAutoFit/>
                </a:bodyPr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4478" name="Rectangle 182"/>
              <p:cNvSpPr>
                <a:spLocks noChangeArrowheads="1"/>
              </p:cNvSpPr>
              <p:nvPr/>
            </p:nvSpPr>
            <p:spPr bwMode="auto">
              <a:xfrm>
                <a:off x="2372" y="2756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79" name="Text Box 183"/>
              <p:cNvSpPr txBox="1">
                <a:spLocks noChangeArrowheads="1"/>
              </p:cNvSpPr>
              <p:nvPr/>
            </p:nvSpPr>
            <p:spPr bwMode="auto">
              <a:xfrm>
                <a:off x="2148" y="2585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GĐ</a:t>
                </a:r>
              </a:p>
            </p:txBody>
          </p:sp>
          <p:pic>
            <p:nvPicPr>
              <p:cNvPr id="14480" name="Picture 18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455"/>
                <a:ext cx="612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6" name="Group 192"/>
          <p:cNvGrpSpPr>
            <a:grpSpLocks/>
          </p:cNvGrpSpPr>
          <p:nvPr/>
        </p:nvGrpSpPr>
        <p:grpSpPr bwMode="auto">
          <a:xfrm>
            <a:off x="5130800" y="809625"/>
            <a:ext cx="4695825" cy="5949950"/>
            <a:chOff x="641" y="857"/>
            <a:chExt cx="2319" cy="3204"/>
          </a:xfrm>
        </p:grpSpPr>
        <p:sp>
          <p:nvSpPr>
            <p:cNvPr id="14372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14373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14377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221" name="Picture 3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14457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4378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79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14380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14381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14382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83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14384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14385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14386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14387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88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14389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90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91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14392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14393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94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95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396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14397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14398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14399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00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14401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14402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14403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14404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14405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14406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14407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14408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14409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14410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14411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14412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14413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14414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14415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14416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14417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14418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14419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14420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14421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14422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23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14424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14425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14426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14427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14428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14429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0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14431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2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3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4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5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6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14437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14438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4439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14440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14441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14442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14443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14444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14445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14446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14447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14448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14449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14450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14451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14452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14453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14454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14455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14374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14375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14376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1155130" name="Rectangle 58"/>
          <p:cNvSpPr>
            <a:spLocks noChangeArrowheads="1"/>
          </p:cNvSpPr>
          <p:nvPr/>
        </p:nvSpPr>
        <p:spPr bwMode="auto">
          <a:xfrm>
            <a:off x="5160963" y="735013"/>
            <a:ext cx="4613275" cy="6221412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4348" name="Rectangle 144"/>
          <p:cNvSpPr>
            <a:spLocks noChangeArrowheads="1"/>
          </p:cNvSpPr>
          <p:nvPr/>
        </p:nvSpPr>
        <p:spPr bwMode="auto">
          <a:xfrm>
            <a:off x="6669088" y="1350963"/>
            <a:ext cx="1239837" cy="18176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4349" name="Rectangle 137"/>
          <p:cNvSpPr>
            <a:spLocks noChangeArrowheads="1"/>
          </p:cNvSpPr>
          <p:nvPr/>
        </p:nvSpPr>
        <p:spPr bwMode="auto">
          <a:xfrm>
            <a:off x="6745288" y="1450975"/>
            <a:ext cx="1098550" cy="1654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4350" name="Text Box 49"/>
          <p:cNvSpPr txBox="1">
            <a:spLocks noChangeArrowheads="1"/>
          </p:cNvSpPr>
          <p:nvPr/>
        </p:nvSpPr>
        <p:spPr bwMode="auto">
          <a:xfrm>
            <a:off x="6797675" y="1455738"/>
            <a:ext cx="958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1000">
                <a:latin typeface="Arial" charset="0"/>
              </a:rPr>
              <a:t>Sáng Thế Ký</a:t>
            </a:r>
          </a:p>
        </p:txBody>
      </p:sp>
      <p:sp>
        <p:nvSpPr>
          <p:cNvPr id="14351" name="Text Box 53"/>
          <p:cNvSpPr txBox="1">
            <a:spLocks noChangeArrowheads="1"/>
          </p:cNvSpPr>
          <p:nvPr/>
        </p:nvSpPr>
        <p:spPr bwMode="auto">
          <a:xfrm rot="-5400000">
            <a:off x="6303962" y="2228851"/>
            <a:ext cx="1109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1000">
                <a:latin typeface="Arial" charset="0"/>
              </a:rPr>
              <a:t>LUẬT PHÁP (5)</a:t>
            </a:r>
          </a:p>
        </p:txBody>
      </p:sp>
      <p:sp>
        <p:nvSpPr>
          <p:cNvPr id="14352" name="Rectangle 54"/>
          <p:cNvSpPr>
            <a:spLocks noChangeArrowheads="1"/>
          </p:cNvSpPr>
          <p:nvPr/>
        </p:nvSpPr>
        <p:spPr bwMode="auto">
          <a:xfrm>
            <a:off x="7107238" y="2271713"/>
            <a:ext cx="576262" cy="13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Arial" charset="0"/>
              </a:rPr>
              <a:t>Xuất Ê-díp-tô</a:t>
            </a:r>
          </a:p>
        </p:txBody>
      </p:sp>
      <p:sp>
        <p:nvSpPr>
          <p:cNvPr id="14353" name="Rectangle 59"/>
          <p:cNvSpPr>
            <a:spLocks noChangeArrowheads="1"/>
          </p:cNvSpPr>
          <p:nvPr/>
        </p:nvSpPr>
        <p:spPr bwMode="auto">
          <a:xfrm>
            <a:off x="7059613" y="2449513"/>
            <a:ext cx="576262" cy="13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Arial" charset="0"/>
              </a:rPr>
              <a:t>Lê-vi Ký</a:t>
            </a:r>
          </a:p>
        </p:txBody>
      </p:sp>
      <p:sp>
        <p:nvSpPr>
          <p:cNvPr id="14354" name="Rectangle 60"/>
          <p:cNvSpPr>
            <a:spLocks noChangeArrowheads="1"/>
          </p:cNvSpPr>
          <p:nvPr/>
        </p:nvSpPr>
        <p:spPr bwMode="auto">
          <a:xfrm>
            <a:off x="7077075" y="2624138"/>
            <a:ext cx="576263" cy="13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Arial" charset="0"/>
              </a:rPr>
              <a:t>Dân Số Ký</a:t>
            </a:r>
          </a:p>
        </p:txBody>
      </p:sp>
      <p:sp>
        <p:nvSpPr>
          <p:cNvPr id="14355" name="Rectangle 61"/>
          <p:cNvSpPr>
            <a:spLocks noChangeArrowheads="1"/>
          </p:cNvSpPr>
          <p:nvPr/>
        </p:nvSpPr>
        <p:spPr bwMode="auto">
          <a:xfrm>
            <a:off x="7065963" y="2795588"/>
            <a:ext cx="576262" cy="13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Arial" charset="0"/>
              </a:rPr>
              <a:t>Phục Truyền</a:t>
            </a:r>
          </a:p>
        </p:txBody>
      </p:sp>
      <p:cxnSp>
        <p:nvCxnSpPr>
          <p:cNvPr id="14356" name="Straight Connector 150"/>
          <p:cNvCxnSpPr>
            <a:cxnSpLocks noChangeShapeType="1"/>
          </p:cNvCxnSpPr>
          <p:nvPr/>
        </p:nvCxnSpPr>
        <p:spPr bwMode="auto">
          <a:xfrm rot="5400000">
            <a:off x="6098382" y="2283619"/>
            <a:ext cx="165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7" name="Straight Connector 152"/>
          <p:cNvCxnSpPr>
            <a:cxnSpLocks noChangeShapeType="1"/>
          </p:cNvCxnSpPr>
          <p:nvPr/>
        </p:nvCxnSpPr>
        <p:spPr bwMode="auto">
          <a:xfrm>
            <a:off x="6732588" y="1671638"/>
            <a:ext cx="1093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5" name="Left Arrow 154"/>
          <p:cNvSpPr/>
          <p:nvPr/>
        </p:nvSpPr>
        <p:spPr bwMode="auto">
          <a:xfrm>
            <a:off x="6756400" y="1682750"/>
            <a:ext cx="1081088" cy="2032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6" name="Down Arrow 155"/>
          <p:cNvSpPr/>
          <p:nvPr/>
        </p:nvSpPr>
        <p:spPr bwMode="auto">
          <a:xfrm>
            <a:off x="7421563" y="1695450"/>
            <a:ext cx="166687" cy="5461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60" name="Picture 1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2400"/>
            <a:ext cx="3317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76"/>
          <p:cNvSpPr txBox="1">
            <a:spLocks noChangeArrowheads="1"/>
          </p:cNvSpPr>
          <p:nvPr/>
        </p:nvSpPr>
        <p:spPr bwMode="auto">
          <a:xfrm>
            <a:off x="7575550" y="1414463"/>
            <a:ext cx="463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i="1">
                <a:latin typeface="Arial" charset="0"/>
              </a:rPr>
              <a:t>GA</a:t>
            </a:r>
          </a:p>
        </p:txBody>
      </p:sp>
      <p:cxnSp>
        <p:nvCxnSpPr>
          <p:cNvPr id="14362" name="Straight Connector 166"/>
          <p:cNvCxnSpPr>
            <a:cxnSpLocks noChangeShapeType="1"/>
          </p:cNvCxnSpPr>
          <p:nvPr/>
        </p:nvCxnSpPr>
        <p:spPr bwMode="auto">
          <a:xfrm>
            <a:off x="6923088" y="2419350"/>
            <a:ext cx="9032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3" name="Straight Connector 167"/>
          <p:cNvCxnSpPr>
            <a:cxnSpLocks noChangeShapeType="1"/>
          </p:cNvCxnSpPr>
          <p:nvPr/>
        </p:nvCxnSpPr>
        <p:spPr bwMode="auto">
          <a:xfrm>
            <a:off x="6932613" y="2584450"/>
            <a:ext cx="9032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4" name="Straight Connector 168"/>
          <p:cNvCxnSpPr>
            <a:cxnSpLocks noChangeShapeType="1"/>
          </p:cNvCxnSpPr>
          <p:nvPr/>
        </p:nvCxnSpPr>
        <p:spPr bwMode="auto">
          <a:xfrm>
            <a:off x="6923088" y="2763838"/>
            <a:ext cx="9032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5" name="Straight Connector 169"/>
          <p:cNvCxnSpPr>
            <a:cxnSpLocks noChangeShapeType="1"/>
          </p:cNvCxnSpPr>
          <p:nvPr/>
        </p:nvCxnSpPr>
        <p:spPr bwMode="auto">
          <a:xfrm>
            <a:off x="6935788" y="2954338"/>
            <a:ext cx="901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492125" y="246063"/>
            <a:ext cx="7319963" cy="7215187"/>
            <a:chOff x="260" y="155"/>
            <a:chExt cx="4611" cy="4545"/>
          </a:xfrm>
        </p:grpSpPr>
        <p:sp>
          <p:nvSpPr>
            <p:cNvPr id="1155137" name="Line 65"/>
            <p:cNvSpPr>
              <a:spLocks noChangeShapeType="1"/>
            </p:cNvSpPr>
            <p:nvPr/>
          </p:nvSpPr>
          <p:spPr bwMode="auto">
            <a:xfrm flipV="1">
              <a:off x="3018" y="1911"/>
              <a:ext cx="1853" cy="276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55136" name="Line 64"/>
            <p:cNvSpPr>
              <a:spLocks noChangeShapeType="1"/>
            </p:cNvSpPr>
            <p:nvPr/>
          </p:nvSpPr>
          <p:spPr bwMode="auto">
            <a:xfrm>
              <a:off x="3006" y="155"/>
              <a:ext cx="1864" cy="7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55138" name="Line 66"/>
            <p:cNvSpPr>
              <a:spLocks noChangeShapeType="1"/>
            </p:cNvSpPr>
            <p:nvPr/>
          </p:nvSpPr>
          <p:spPr bwMode="auto">
            <a:xfrm>
              <a:off x="307" y="174"/>
              <a:ext cx="3859" cy="6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55139" name="Line 67"/>
            <p:cNvSpPr>
              <a:spLocks noChangeShapeType="1"/>
            </p:cNvSpPr>
            <p:nvPr/>
          </p:nvSpPr>
          <p:spPr bwMode="auto">
            <a:xfrm flipV="1">
              <a:off x="260" y="1914"/>
              <a:ext cx="3891" cy="278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4367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140" grpId="0" animBg="1" autoUpdateAnimBg="0"/>
      <p:bldP spid="1155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5367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15369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1537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5372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15374" name="AutoShape 48"/>
          <p:cNvSpPr>
            <a:spLocks noChangeArrowheads="1"/>
          </p:cNvSpPr>
          <p:nvPr/>
        </p:nvSpPr>
        <p:spPr bwMode="auto">
          <a:xfrm rot="2684768">
            <a:off x="1784350" y="1911350"/>
            <a:ext cx="590550" cy="601663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9" name="Oval 49"/>
          <p:cNvSpPr>
            <a:spLocks noChangeArrowheads="1"/>
          </p:cNvSpPr>
          <p:nvPr/>
        </p:nvSpPr>
        <p:spPr bwMode="auto">
          <a:xfrm>
            <a:off x="344488" y="1657350"/>
            <a:ext cx="1208087" cy="4198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10" name="Oval 50"/>
          <p:cNvSpPr>
            <a:spLocks noChangeArrowheads="1"/>
          </p:cNvSpPr>
          <p:nvPr/>
        </p:nvSpPr>
        <p:spPr bwMode="auto">
          <a:xfrm>
            <a:off x="1106488" y="1601788"/>
            <a:ext cx="4595812" cy="11303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377" name="Line 51"/>
          <p:cNvSpPr>
            <a:spLocks noChangeShapeType="1"/>
          </p:cNvSpPr>
          <p:nvPr/>
        </p:nvSpPr>
        <p:spPr bwMode="auto">
          <a:xfrm>
            <a:off x="2012950" y="2114550"/>
            <a:ext cx="3303588" cy="1588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53"/>
          <p:cNvSpPr>
            <a:spLocks noChangeShapeType="1"/>
          </p:cNvSpPr>
          <p:nvPr/>
        </p:nvSpPr>
        <p:spPr bwMode="auto">
          <a:xfrm>
            <a:off x="2043113" y="2325688"/>
            <a:ext cx="3273425" cy="1587"/>
          </a:xfrm>
          <a:prstGeom prst="line">
            <a:avLst/>
          </a:prstGeom>
          <a:noFill/>
          <a:ln w="587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5380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5381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13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384925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86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90" name="Straight Connector 48"/>
          <p:cNvCxnSpPr>
            <a:cxnSpLocks noChangeShapeType="1"/>
          </p:cNvCxnSpPr>
          <p:nvPr/>
        </p:nvCxnSpPr>
        <p:spPr bwMode="auto">
          <a:xfrm rot="5400000">
            <a:off x="5210175" y="2214563"/>
            <a:ext cx="2047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91" name="Rectangle 61"/>
          <p:cNvSpPr>
            <a:spLocks noChangeArrowheads="1"/>
          </p:cNvSpPr>
          <p:nvPr/>
        </p:nvSpPr>
        <p:spPr bwMode="auto">
          <a:xfrm>
            <a:off x="4540250" y="95250"/>
            <a:ext cx="2049463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15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57163"/>
            <a:ext cx="18700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1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50850"/>
            <a:ext cx="892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Text Box 183"/>
          <p:cNvSpPr txBox="1">
            <a:spLocks noChangeArrowheads="1"/>
          </p:cNvSpPr>
          <p:nvPr/>
        </p:nvSpPr>
        <p:spPr bwMode="auto">
          <a:xfrm>
            <a:off x="3862388" y="652463"/>
            <a:ext cx="5683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GA</a:t>
            </a:r>
          </a:p>
        </p:txBody>
      </p:sp>
      <p:pic>
        <p:nvPicPr>
          <p:cNvPr id="15395" name="Picture 1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6294438"/>
            <a:ext cx="8921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Text Box 183"/>
          <p:cNvSpPr txBox="1">
            <a:spLocks noChangeArrowheads="1"/>
          </p:cNvSpPr>
          <p:nvPr/>
        </p:nvSpPr>
        <p:spPr bwMode="auto">
          <a:xfrm>
            <a:off x="3841750" y="6496050"/>
            <a:ext cx="5667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GĐ</a:t>
            </a:r>
          </a:p>
        </p:txBody>
      </p:sp>
      <p:sp>
        <p:nvSpPr>
          <p:cNvPr id="15397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809" grpId="0" animBg="1"/>
      <p:bldP spid="11418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16393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1639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6396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1141810" name="Oval 50"/>
          <p:cNvSpPr>
            <a:spLocks noChangeArrowheads="1"/>
          </p:cNvSpPr>
          <p:nvPr/>
        </p:nvSpPr>
        <p:spPr bwMode="auto">
          <a:xfrm>
            <a:off x="5281613" y="4476750"/>
            <a:ext cx="4067175" cy="9779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399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6400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6401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14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64163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78550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6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10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16420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16422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6423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16421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1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16414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16418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6419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6415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16416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16412" name="Rectangle 44"/>
          <p:cNvSpPr>
            <a:spLocks noChangeArrowheads="1"/>
          </p:cNvSpPr>
          <p:nvPr/>
        </p:nvSpPr>
        <p:spPr bwMode="auto">
          <a:xfrm>
            <a:off x="4524375" y="95250"/>
            <a:ext cx="2049463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164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7163"/>
            <a:ext cx="18700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8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17417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174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7420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17422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7423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7424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15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4838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9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3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17445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17447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7448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17446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4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17439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17443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7444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744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17441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17435" name="Rectangle 44"/>
          <p:cNvSpPr>
            <a:spLocks noChangeArrowheads="1"/>
          </p:cNvSpPr>
          <p:nvPr/>
        </p:nvSpPr>
        <p:spPr bwMode="auto">
          <a:xfrm>
            <a:off x="4492625" y="95250"/>
            <a:ext cx="2049463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7"/>
          <p:cNvSpPr>
            <a:spLocks noChangeArrowheads="1"/>
          </p:cNvSpPr>
          <p:nvPr/>
        </p:nvSpPr>
        <p:spPr bwMode="auto">
          <a:xfrm>
            <a:off x="1212850" y="612775"/>
            <a:ext cx="3305175" cy="965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355725" y="765175"/>
            <a:ext cx="31035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>
                <a:solidFill>
                  <a:schemeClr val="hlink"/>
                </a:solidFill>
                <a:latin typeface="Arial" charset="0"/>
              </a:rPr>
              <a:t>Sáng Thế Ký</a:t>
            </a:r>
            <a:endParaRPr lang="en-US" sz="4000" b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8439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18441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1844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8444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18446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8447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8448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16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32513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53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57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18470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18472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8473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18471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8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18464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18468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8469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8465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18466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7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18459" name="Rectangle 44"/>
          <p:cNvSpPr>
            <a:spLocks noChangeArrowheads="1"/>
          </p:cNvSpPr>
          <p:nvPr/>
        </p:nvSpPr>
        <p:spPr bwMode="auto">
          <a:xfrm>
            <a:off x="4476750" y="95250"/>
            <a:ext cx="2049463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184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254125" y="4511675"/>
            <a:ext cx="3305175" cy="7921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1527175" y="4591050"/>
            <a:ext cx="31892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>
                <a:solidFill>
                  <a:schemeClr val="hlink"/>
                </a:solidFill>
                <a:latin typeface="Arial" charset="0"/>
              </a:rPr>
              <a:t>Xuất Ê-díp-tô</a:t>
            </a:r>
            <a:endParaRPr lang="en-US" sz="40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9463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1946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19468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19470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9471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9472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17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4838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7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81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19495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19497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9498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19496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2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19489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19493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9494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949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19491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4492625" y="95250"/>
            <a:ext cx="2049463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194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61" name="Oval 57"/>
          <p:cNvSpPr>
            <a:spLocks noChangeArrowheads="1"/>
          </p:cNvSpPr>
          <p:nvPr/>
        </p:nvSpPr>
        <p:spPr bwMode="auto">
          <a:xfrm>
            <a:off x="1231900" y="5153025"/>
            <a:ext cx="3305175" cy="7921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1820863" y="5229225"/>
            <a:ext cx="19954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40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Lê</a:t>
            </a:r>
            <a:r>
              <a:rPr lang="en-US" sz="40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-vi </a:t>
            </a:r>
            <a:r>
              <a:rPr lang="en-US" sz="40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Ký</a:t>
            </a:r>
            <a:endParaRPr lang="en-US" sz="40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254125" y="5826125"/>
            <a:ext cx="3305175" cy="7921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3" name="Rectangle 76"/>
          <p:cNvSpPr>
            <a:spLocks noChangeArrowheads="1"/>
          </p:cNvSpPr>
          <p:nvPr/>
        </p:nvSpPr>
        <p:spPr bwMode="auto">
          <a:xfrm>
            <a:off x="1762125" y="5902325"/>
            <a:ext cx="2563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>
                <a:solidFill>
                  <a:schemeClr val="hlink"/>
                </a:solidFill>
                <a:latin typeface="Arial" charset="0"/>
              </a:rPr>
              <a:t>Dân Số Ký</a:t>
            </a:r>
            <a:endParaRPr lang="en-US" sz="40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049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20496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0497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0498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18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08488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3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07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20520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20522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0523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20521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8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20514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20518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0519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0515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20516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7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20509" name="Rectangle 44"/>
          <p:cNvSpPr>
            <a:spLocks noChangeArrowheads="1"/>
          </p:cNvSpPr>
          <p:nvPr/>
        </p:nvSpPr>
        <p:spPr bwMode="auto">
          <a:xfrm>
            <a:off x="4430713" y="95250"/>
            <a:ext cx="2049462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05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1820863" y="5229225"/>
            <a:ext cx="18526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Lê</a:t>
            </a:r>
            <a:r>
              <a:rPr lang="en-US" sz="4000" b="0" dirty="0">
                <a:latin typeface="Arial" pitchFamily="34" charset="0"/>
                <a:ea typeface="+mn-ea"/>
                <a:cs typeface="+mn-cs"/>
              </a:rPr>
              <a:t>-vi </a:t>
            </a: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Ký</a:t>
            </a:r>
            <a:endParaRPr lang="en-US" sz="40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68450" y="6554788"/>
            <a:ext cx="2459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200">
                <a:solidFill>
                  <a:schemeClr val="hlink"/>
                </a:solidFill>
                <a:latin typeface="Arial" charset="0"/>
              </a:rPr>
              <a:t>Phục Truyền</a:t>
            </a:r>
            <a:endParaRPr lang="en-US" sz="32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4" name="Oval 57"/>
          <p:cNvSpPr>
            <a:spLocks noChangeArrowheads="1"/>
          </p:cNvSpPr>
          <p:nvPr/>
        </p:nvSpPr>
        <p:spPr bwMode="auto">
          <a:xfrm>
            <a:off x="1254125" y="6411913"/>
            <a:ext cx="3305175" cy="7921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3" name="Rectangle 76"/>
          <p:cNvSpPr>
            <a:spLocks noChangeArrowheads="1"/>
          </p:cNvSpPr>
          <p:nvPr/>
        </p:nvSpPr>
        <p:spPr bwMode="auto">
          <a:xfrm>
            <a:off x="1762125" y="5902325"/>
            <a:ext cx="2451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Dân Số Ký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1511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21516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15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21519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21521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1522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1523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19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069013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8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32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21545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21547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1548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21546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21539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21543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1544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154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21541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2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21534" name="Rectangle 44"/>
          <p:cNvSpPr>
            <a:spLocks noChangeArrowheads="1"/>
          </p:cNvSpPr>
          <p:nvPr/>
        </p:nvSpPr>
        <p:spPr bwMode="auto">
          <a:xfrm>
            <a:off x="4414838" y="95250"/>
            <a:ext cx="2049462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15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1820863" y="5229225"/>
            <a:ext cx="18526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Lê</a:t>
            </a:r>
            <a:r>
              <a:rPr lang="en-US" sz="4000" b="0" dirty="0">
                <a:latin typeface="Arial" pitchFamily="34" charset="0"/>
                <a:ea typeface="+mn-ea"/>
                <a:cs typeface="+mn-cs"/>
              </a:rPr>
              <a:t>-vi </a:t>
            </a: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Ký</a:t>
            </a:r>
            <a:endParaRPr lang="en-US" sz="40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23CC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152525" y="1389063"/>
            <a:ext cx="8658225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09063" y="7331075"/>
            <a:ext cx="3730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FFFFFF"/>
                </a:solidFill>
              </a:rPr>
              <a:t>02</a:t>
            </a: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3875" y="7419975"/>
            <a:ext cx="1016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1190625" y="1379538"/>
            <a:ext cx="8658225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62000" y="704850"/>
            <a:ext cx="8894763" cy="6704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93738"/>
            <a:ext cx="863917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57225" y="698500"/>
            <a:ext cx="8656638" cy="6391275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958850" y="779463"/>
            <a:ext cx="82486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5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92163" y="779463"/>
            <a:ext cx="846296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580" name="Rectangle 12"/>
          <p:cNvSpPr>
            <a:spLocks noChangeArrowheads="1"/>
          </p:cNvSpPr>
          <p:nvPr/>
        </p:nvSpPr>
        <p:spPr bwMode="auto">
          <a:xfrm>
            <a:off x="731838" y="736600"/>
            <a:ext cx="8534400" cy="63246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008813" y="3167063"/>
            <a:ext cx="4095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FFFC1E"/>
                </a:solidFill>
                <a:latin typeface="Arial" charset="0"/>
              </a:rPr>
              <a:t>®</a:t>
            </a:r>
          </a:p>
        </p:txBody>
      </p:sp>
      <p:sp>
        <p:nvSpPr>
          <p:cNvPr id="1261584" name="Text Box 16"/>
          <p:cNvSpPr txBox="1">
            <a:spLocks noChangeArrowheads="1"/>
          </p:cNvSpPr>
          <p:nvPr/>
        </p:nvSpPr>
        <p:spPr bwMode="auto">
          <a:xfrm>
            <a:off x="1135063" y="879475"/>
            <a:ext cx="7567612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(Kinh Thánh được sắp xếp bằng chuỗi những câu chuyện)</a:t>
            </a:r>
          </a:p>
        </p:txBody>
      </p:sp>
      <p:sp>
        <p:nvSpPr>
          <p:cNvPr id="1261588" name="Rectangle 20"/>
          <p:cNvSpPr>
            <a:spLocks noChangeArrowheads="1"/>
          </p:cNvSpPr>
          <p:nvPr/>
        </p:nvSpPr>
        <p:spPr bwMode="auto">
          <a:xfrm>
            <a:off x="8497888" y="7329488"/>
            <a:ext cx="725487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>
            <a:spAutoFit/>
          </a:bodyPr>
          <a:lstStyle/>
          <a:p>
            <a:pPr algn="ctr" defTabSz="1019175" eaLnBrk="0" hangingPunct="0"/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9.6.07.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5800" y="4438650"/>
            <a:ext cx="8618538" cy="2246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PHẦN BẢY   </a:t>
            </a:r>
          </a:p>
          <a:p>
            <a:pPr algn="ctr">
              <a:spcBef>
                <a:spcPct val="50000"/>
              </a:spcBef>
            </a:pPr>
            <a:r>
              <a:rPr lang="en-US" sz="3600" i="1">
                <a:solidFill>
                  <a:srgbClr val="77FD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HỆ THỐNG CÁC SÁCH:</a:t>
            </a:r>
          </a:p>
          <a:p>
            <a:pPr algn="ctr">
              <a:spcBef>
                <a:spcPct val="50000"/>
              </a:spcBef>
            </a:pPr>
            <a:r>
              <a:rPr lang="en-US" sz="3600" i="1">
                <a:solidFill>
                  <a:srgbClr val="77FD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SẮP XẾP </a:t>
            </a:r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CỰU ƯỚC 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39888" y="2198688"/>
            <a:ext cx="6781800" cy="187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5800" i="1">
                <a:solidFill>
                  <a:srgbClr val="FFFC1E"/>
                </a:solidFill>
                <a:latin typeface="Arial" charset="0"/>
              </a:rPr>
              <a:t>KINH THÁNH…</a:t>
            </a:r>
          </a:p>
          <a:p>
            <a:pPr algn="ctr"/>
            <a:r>
              <a:rPr lang="en-US" sz="5800" i="1">
                <a:solidFill>
                  <a:srgbClr val="FFFC1E"/>
                </a:solidFill>
                <a:latin typeface="Arial" charset="0"/>
              </a:rPr>
              <a:t>CĂN BẢN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6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80" grpId="0" animBg="1"/>
      <p:bldP spid="1261584" grpId="0"/>
      <p:bldP spid="2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68450" y="6554788"/>
            <a:ext cx="244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400" b="0">
                <a:latin typeface="Arial" charset="0"/>
              </a:rPr>
              <a:t>Phục Truyền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22538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253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22541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1804" name="Text Box 44"/>
          <p:cNvSpPr txBox="1">
            <a:spLocks noChangeArrowheads="1"/>
          </p:cNvSpPr>
          <p:nvPr/>
        </p:nvSpPr>
        <p:spPr bwMode="auto">
          <a:xfrm>
            <a:off x="5030788" y="1676400"/>
            <a:ext cx="4572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5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 SÁCH</a:t>
            </a:r>
            <a:endParaRPr lang="en-US" sz="2000">
              <a:solidFill>
                <a:srgbClr val="FFEA18"/>
              </a:solidFill>
              <a:latin typeface="Helvetica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LUẬT PHÁP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en-US" sz="2400">
                <a:solidFill>
                  <a:srgbClr val="FFEA18"/>
                </a:solidFill>
                <a:latin typeface="Kosher-Normal" charset="0"/>
              </a:rPr>
              <a:t>HAY</a:t>
            </a:r>
          </a:p>
          <a:p>
            <a:pPr algn="ctr"/>
            <a:endParaRPr lang="en-US" sz="2400">
              <a:solidFill>
                <a:srgbClr val="FFEA18"/>
              </a:solidFill>
              <a:latin typeface="Kosher-Normal" charset="0"/>
            </a:endParaRPr>
          </a:p>
          <a:p>
            <a:pPr algn="ctr"/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“</a:t>
            </a:r>
            <a:r>
              <a:rPr lang="en-US" sz="4800">
                <a:solidFill>
                  <a:srgbClr val="FFEA18"/>
                </a:solidFill>
                <a:latin typeface="Kosher-Normal" charset="0"/>
              </a:rPr>
              <a:t>NGŨ KINH</a:t>
            </a:r>
            <a:r>
              <a:rPr lang="ja-JP" altLang="en-US" sz="4800">
                <a:solidFill>
                  <a:srgbClr val="FFEA18"/>
                </a:solidFill>
                <a:latin typeface="Kosher-Normal" charset="0"/>
              </a:rPr>
              <a:t>”</a:t>
            </a:r>
            <a:endParaRPr lang="en-US" sz="4800">
              <a:solidFill>
                <a:srgbClr val="FFEA18"/>
              </a:solidFill>
              <a:latin typeface="Kosher-Normal" charset="0"/>
            </a:endParaRPr>
          </a:p>
        </p:txBody>
      </p:sp>
      <p:sp>
        <p:nvSpPr>
          <p:cNvPr id="22543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2544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2545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20</a:t>
            </a:r>
          </a:p>
        </p:txBody>
      </p:sp>
      <p:sp>
        <p:nvSpPr>
          <p:cNvPr id="114181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1400 T.C.</a:t>
            </a:r>
          </a:p>
        </p:txBody>
      </p:sp>
      <p:sp>
        <p:nvSpPr>
          <p:cNvPr id="114181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50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54" name="Group 80"/>
          <p:cNvGrpSpPr>
            <a:grpSpLocks/>
          </p:cNvGrpSpPr>
          <p:nvPr/>
        </p:nvGrpSpPr>
        <p:grpSpPr bwMode="auto">
          <a:xfrm>
            <a:off x="3694113" y="457200"/>
            <a:ext cx="906462" cy="1004888"/>
            <a:chOff x="2327" y="288"/>
            <a:chExt cx="571" cy="633"/>
          </a:xfrm>
        </p:grpSpPr>
        <p:grpSp>
          <p:nvGrpSpPr>
            <p:cNvPr id="22569" name="Group 81"/>
            <p:cNvGrpSpPr>
              <a:grpSpLocks/>
            </p:cNvGrpSpPr>
            <p:nvPr/>
          </p:nvGrpSpPr>
          <p:grpSpPr bwMode="auto">
            <a:xfrm>
              <a:off x="2327" y="438"/>
              <a:ext cx="545" cy="266"/>
              <a:chOff x="2319" y="1864"/>
              <a:chExt cx="545" cy="266"/>
            </a:xfrm>
          </p:grpSpPr>
          <p:sp>
            <p:nvSpPr>
              <p:cNvPr id="22571" name="Rectangle 82"/>
              <p:cNvSpPr>
                <a:spLocks noChangeArrowheads="1"/>
              </p:cNvSpPr>
              <p:nvPr/>
            </p:nvSpPr>
            <p:spPr bwMode="auto">
              <a:xfrm>
                <a:off x="2364" y="2035"/>
                <a:ext cx="242" cy="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572" name="Text Box 83"/>
              <p:cNvSpPr txBox="1">
                <a:spLocks noChangeArrowheads="1"/>
              </p:cNvSpPr>
              <p:nvPr/>
            </p:nvSpPr>
            <p:spPr bwMode="auto">
              <a:xfrm>
                <a:off x="2319" y="1864"/>
                <a:ext cx="545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82" tIns="50941" rIns="101882" bIns="50941">
                <a:spAutoFit/>
              </a:bodyPr>
              <a:lstStyle>
                <a:lvl1pPr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i="1">
                    <a:latin typeface="Arial" charset="0"/>
                  </a:rPr>
                  <a:t>GA</a:t>
                </a:r>
              </a:p>
            </p:txBody>
          </p:sp>
        </p:grpSp>
        <p:pic>
          <p:nvPicPr>
            <p:cNvPr id="22570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5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22563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22567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568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2564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22565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22556" name="Rectangle 44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25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1762125" y="5902325"/>
            <a:ext cx="2451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Dân Số Ký</a:t>
            </a:r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46" name="Rectangle 78"/>
          <p:cNvSpPr>
            <a:spLocks noChangeArrowheads="1"/>
          </p:cNvSpPr>
          <p:nvPr/>
        </p:nvSpPr>
        <p:spPr bwMode="auto">
          <a:xfrm>
            <a:off x="1820863" y="5229225"/>
            <a:ext cx="18526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Lê</a:t>
            </a:r>
            <a:r>
              <a:rPr lang="en-US" sz="4000" b="0" dirty="0">
                <a:latin typeface="Arial" pitchFamily="34" charset="0"/>
                <a:ea typeface="+mn-ea"/>
                <a:cs typeface="+mn-cs"/>
              </a:rPr>
              <a:t>-vi </a:t>
            </a: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Ký</a:t>
            </a:r>
            <a:endParaRPr lang="en-US" sz="40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83"/>
          <p:cNvSpPr>
            <a:spLocks noChangeArrowheads="1"/>
          </p:cNvSpPr>
          <p:nvPr/>
        </p:nvSpPr>
        <p:spPr bwMode="auto">
          <a:xfrm>
            <a:off x="1568450" y="6554788"/>
            <a:ext cx="2325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400" b="0">
                <a:latin typeface="Arial" charset="0"/>
              </a:rPr>
              <a:t>Phục truyền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1419225" y="733425"/>
            <a:ext cx="295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Sáng Thế Ký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685800" y="455613"/>
            <a:ext cx="3922713" cy="6815137"/>
          </a:xfrm>
          <a:prstGeom prst="rect">
            <a:avLst/>
          </a:prstGeom>
          <a:noFill/>
          <a:ln w="1174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 flipV="1">
            <a:off x="1304925" y="515938"/>
            <a:ext cx="1588" cy="6715125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>
            <a:off x="1600200" y="1330325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838450" y="1450975"/>
            <a:ext cx="354013" cy="2622550"/>
          </a:xfrm>
          <a:prstGeom prst="rect">
            <a:avLst/>
          </a:prstGeom>
          <a:noFill/>
          <a:ln w="587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 rot="-2724430">
            <a:off x="2705894" y="3733007"/>
            <a:ext cx="590550" cy="601662"/>
          </a:xfrm>
          <a:prstGeom prst="rtTriangle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 rot="-5400000">
            <a:off x="-560388" y="3416301"/>
            <a:ext cx="312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LUẬT PHÁP</a:t>
            </a:r>
            <a:r>
              <a:rPr lang="en-US" sz="2800">
                <a:latin typeface="Arial Black" charset="0"/>
              </a:rPr>
              <a:t> (5)</a:t>
            </a:r>
            <a:endParaRPr lang="en-US" sz="1400" b="0">
              <a:latin typeface="Arial Black" charset="0"/>
            </a:endParaRPr>
          </a:p>
        </p:txBody>
      </p:sp>
      <p:sp>
        <p:nvSpPr>
          <p:cNvPr id="23563" name="Rectangle 40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356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4" b="10211"/>
          <a:stretch>
            <a:fillRect/>
          </a:stretch>
        </p:blipFill>
        <p:spPr bwMode="auto">
          <a:xfrm>
            <a:off x="4979988" y="444500"/>
            <a:ext cx="4713287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42"/>
          <p:cNvSpPr>
            <a:spLocks noChangeArrowheads="1"/>
          </p:cNvSpPr>
          <p:nvPr/>
        </p:nvSpPr>
        <p:spPr bwMode="auto">
          <a:xfrm>
            <a:off x="5008563" y="433388"/>
            <a:ext cx="4692650" cy="67691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lnSpc>
                <a:spcPct val="150000"/>
              </a:lnSpc>
            </a:pPr>
            <a:endParaRPr lang="en-US"/>
          </a:p>
        </p:txBody>
      </p:sp>
      <p:sp>
        <p:nvSpPr>
          <p:cNvPr id="23566" name="Rectangle 43"/>
          <p:cNvSpPr>
            <a:spLocks noChangeArrowheads="1"/>
          </p:cNvSpPr>
          <p:nvPr/>
        </p:nvSpPr>
        <p:spPr bwMode="auto">
          <a:xfrm>
            <a:off x="4999038" y="461963"/>
            <a:ext cx="4694237" cy="68087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3567" name="Text Box 5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3568" name="Text Box 56"/>
          <p:cNvSpPr txBox="1">
            <a:spLocks noChangeArrowheads="1"/>
          </p:cNvSpPr>
          <p:nvPr/>
        </p:nvSpPr>
        <p:spPr bwMode="auto">
          <a:xfrm>
            <a:off x="9107488" y="74374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3569" name="Text Box 57"/>
          <p:cNvSpPr txBox="1">
            <a:spLocks noChangeArrowheads="1"/>
          </p:cNvSpPr>
          <p:nvPr/>
        </p:nvSpPr>
        <p:spPr bwMode="auto">
          <a:xfrm>
            <a:off x="9015413" y="7353300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21</a:t>
            </a:r>
          </a:p>
        </p:txBody>
      </p:sp>
      <p:sp>
        <p:nvSpPr>
          <p:cNvPr id="1141820" name="Rectangle 6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4182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72" name="Line 63"/>
          <p:cNvSpPr>
            <a:spLocks noChangeShapeType="1"/>
          </p:cNvSpPr>
          <p:nvPr/>
        </p:nvSpPr>
        <p:spPr bwMode="auto">
          <a:xfrm>
            <a:off x="1600200" y="64389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64"/>
          <p:cNvSpPr>
            <a:spLocks noChangeShapeType="1"/>
          </p:cNvSpPr>
          <p:nvPr/>
        </p:nvSpPr>
        <p:spPr bwMode="auto">
          <a:xfrm>
            <a:off x="1604963" y="51181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65"/>
          <p:cNvSpPr>
            <a:spLocks noChangeShapeType="1"/>
          </p:cNvSpPr>
          <p:nvPr/>
        </p:nvSpPr>
        <p:spPr bwMode="auto">
          <a:xfrm>
            <a:off x="1604963" y="57658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66"/>
          <p:cNvSpPr>
            <a:spLocks noChangeShapeType="1"/>
          </p:cNvSpPr>
          <p:nvPr/>
        </p:nvSpPr>
        <p:spPr bwMode="auto">
          <a:xfrm>
            <a:off x="1604963" y="6997700"/>
            <a:ext cx="26257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76" name="Group 80"/>
          <p:cNvGrpSpPr>
            <a:grpSpLocks/>
          </p:cNvGrpSpPr>
          <p:nvPr/>
        </p:nvGrpSpPr>
        <p:grpSpPr bwMode="auto">
          <a:xfrm>
            <a:off x="3756025" y="425450"/>
            <a:ext cx="898525" cy="1004888"/>
            <a:chOff x="2366" y="268"/>
            <a:chExt cx="566" cy="633"/>
          </a:xfrm>
        </p:grpSpPr>
        <p:sp>
          <p:nvSpPr>
            <p:cNvPr id="23620" name="Text Box 83"/>
            <p:cNvSpPr txBox="1">
              <a:spLocks noChangeArrowheads="1"/>
            </p:cNvSpPr>
            <p:nvPr/>
          </p:nvSpPr>
          <p:spPr bwMode="auto">
            <a:xfrm>
              <a:off x="2387" y="378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GA</a:t>
              </a:r>
            </a:p>
          </p:txBody>
        </p:sp>
        <p:pic>
          <p:nvPicPr>
            <p:cNvPr id="23621" name="Picture 8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268"/>
              <a:ext cx="56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85"/>
          <p:cNvGrpSpPr>
            <a:grpSpLocks/>
          </p:cNvGrpSpPr>
          <p:nvPr/>
        </p:nvGrpSpPr>
        <p:grpSpPr bwMode="auto">
          <a:xfrm>
            <a:off x="3657600" y="6276975"/>
            <a:ext cx="971550" cy="1020763"/>
            <a:chOff x="2124" y="2434"/>
            <a:chExt cx="612" cy="643"/>
          </a:xfrm>
        </p:grpSpPr>
        <p:grpSp>
          <p:nvGrpSpPr>
            <p:cNvPr id="23614" name="Group 86"/>
            <p:cNvGrpSpPr>
              <a:grpSpLocks/>
            </p:cNvGrpSpPr>
            <p:nvPr/>
          </p:nvGrpSpPr>
          <p:grpSpPr bwMode="auto">
            <a:xfrm>
              <a:off x="2215" y="2482"/>
              <a:ext cx="401" cy="325"/>
              <a:chOff x="578" y="2316"/>
              <a:chExt cx="2105" cy="1421"/>
            </a:xfrm>
          </p:grpSpPr>
          <p:sp>
            <p:nvSpPr>
              <p:cNvPr id="23618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3619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3615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23616" name="Picture 9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7" name="Text Box 90"/>
            <p:cNvSpPr txBox="1">
              <a:spLocks noChangeArrowheads="1"/>
            </p:cNvSpPr>
            <p:nvPr/>
          </p:nvSpPr>
          <p:spPr bwMode="auto">
            <a:xfrm>
              <a:off x="214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23578" name="Rectangle 44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35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64"/>
          <p:cNvSpPr>
            <a:spLocks noChangeArrowheads="1"/>
          </p:cNvSpPr>
          <p:nvPr/>
        </p:nvSpPr>
        <p:spPr bwMode="auto">
          <a:xfrm rot="20250079">
            <a:off x="4635500" y="5935663"/>
            <a:ext cx="1420813" cy="563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" name="Group 157"/>
          <p:cNvGrpSpPr>
            <a:grpSpLocks/>
          </p:cNvGrpSpPr>
          <p:nvPr/>
        </p:nvGrpSpPr>
        <p:grpSpPr bwMode="auto">
          <a:xfrm>
            <a:off x="4084638" y="1681163"/>
            <a:ext cx="7958137" cy="4011612"/>
            <a:chOff x="2447" y="1059"/>
            <a:chExt cx="5013" cy="2527"/>
          </a:xfrm>
        </p:grpSpPr>
        <p:sp>
          <p:nvSpPr>
            <p:cNvPr id="50" name="AutoShape 153"/>
            <p:cNvSpPr>
              <a:spLocks noChangeArrowheads="1"/>
            </p:cNvSpPr>
            <p:nvPr/>
          </p:nvSpPr>
          <p:spPr bwMode="auto">
            <a:xfrm rot="2558072">
              <a:off x="2447" y="1059"/>
              <a:ext cx="1539" cy="35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0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9" name="Rectangle 56"/>
            <p:cNvSpPr>
              <a:spLocks noChangeArrowheads="1"/>
            </p:cNvSpPr>
            <p:nvPr/>
          </p:nvSpPr>
          <p:spPr bwMode="auto">
            <a:xfrm>
              <a:off x="5397" y="3036"/>
              <a:ext cx="2063" cy="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3080412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  <a:defRPr/>
              </a:pPr>
              <a:endParaRPr lang="en-US" sz="3600" dirty="0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endParaRPr>
            </a:p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en-US" sz="2400" dirty="0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53" name="Oval 63"/>
          <p:cNvSpPr>
            <a:spLocks noChangeArrowheads="1"/>
          </p:cNvSpPr>
          <p:nvPr/>
        </p:nvSpPr>
        <p:spPr bwMode="auto">
          <a:xfrm>
            <a:off x="3590925" y="6175375"/>
            <a:ext cx="1090613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4" name="Oval 154"/>
          <p:cNvSpPr>
            <a:spLocks noChangeArrowheads="1"/>
          </p:cNvSpPr>
          <p:nvPr/>
        </p:nvSpPr>
        <p:spPr bwMode="auto">
          <a:xfrm>
            <a:off x="3652838" y="384175"/>
            <a:ext cx="1090612" cy="1038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latin typeface="Helvetica" pitchFamily="-128" charset="0"/>
              <a:ea typeface="+mn-ea"/>
              <a:cs typeface="+mn-cs"/>
            </a:endParaRPr>
          </a:p>
        </p:txBody>
      </p:sp>
      <p:grpSp>
        <p:nvGrpSpPr>
          <p:cNvPr id="23584" name="Group 84"/>
          <p:cNvGrpSpPr>
            <a:grpSpLocks/>
          </p:cNvGrpSpPr>
          <p:nvPr/>
        </p:nvGrpSpPr>
        <p:grpSpPr bwMode="auto">
          <a:xfrm>
            <a:off x="5788025" y="1403350"/>
            <a:ext cx="3371850" cy="3484563"/>
            <a:chOff x="1084" y="711"/>
            <a:chExt cx="2950" cy="2769"/>
          </a:xfrm>
        </p:grpSpPr>
        <p:grpSp>
          <p:nvGrpSpPr>
            <p:cNvPr id="23602" name="Group 85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23608" name="Group 86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23610" name="Freeform 87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1164 w 592"/>
                    <a:gd name="T1" fmla="*/ 5891 h 90"/>
                    <a:gd name="T2" fmla="*/ 3155 w 592"/>
                    <a:gd name="T3" fmla="*/ 2881 h 90"/>
                    <a:gd name="T4" fmla="*/ 4903 w 592"/>
                    <a:gd name="T5" fmla="*/ 2347 h 90"/>
                    <a:gd name="T6" fmla="*/ 6607 w 592"/>
                    <a:gd name="T7" fmla="*/ 2096 h 90"/>
                    <a:gd name="T8" fmla="*/ 16116 w 592"/>
                    <a:gd name="T9" fmla="*/ 2233 h 90"/>
                    <a:gd name="T10" fmla="*/ 21837 w 592"/>
                    <a:gd name="T11" fmla="*/ 2623 h 90"/>
                    <a:gd name="T12" fmla="*/ 24461 w 592"/>
                    <a:gd name="T13" fmla="*/ 3018 h 90"/>
                    <a:gd name="T14" fmla="*/ 34209 w 592"/>
                    <a:gd name="T15" fmla="*/ 3408 h 90"/>
                    <a:gd name="T16" fmla="*/ 48587 w 592"/>
                    <a:gd name="T17" fmla="*/ 2881 h 90"/>
                    <a:gd name="T18" fmla="*/ 67847 w 592"/>
                    <a:gd name="T19" fmla="*/ 1061 h 90"/>
                    <a:gd name="T20" fmla="*/ 74790 w 592"/>
                    <a:gd name="T21" fmla="*/ 0 h 90"/>
                    <a:gd name="T22" fmla="*/ 82260 w 592"/>
                    <a:gd name="T23" fmla="*/ 137 h 90"/>
                    <a:gd name="T24" fmla="*/ 84840 w 592"/>
                    <a:gd name="T25" fmla="*/ 1957 h 90"/>
                    <a:gd name="T26" fmla="*/ 85127 w 592"/>
                    <a:gd name="T27" fmla="*/ 2347 h 90"/>
                    <a:gd name="T28" fmla="*/ 83676 w 592"/>
                    <a:gd name="T29" fmla="*/ 3931 h 90"/>
                    <a:gd name="T30" fmla="*/ 83963 w 592"/>
                    <a:gd name="T31" fmla="*/ 4329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  <p:sp>
              <p:nvSpPr>
                <p:cNvPr id="23611" name="Freeform 88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86090 w 599"/>
                    <a:gd name="T1" fmla="*/ 0 h 432"/>
                    <a:gd name="T2" fmla="*/ 85515 w 599"/>
                    <a:gd name="T3" fmla="*/ 390 h 432"/>
                    <a:gd name="T4" fmla="*/ 84639 w 599"/>
                    <a:gd name="T5" fmla="*/ 650 h 432"/>
                    <a:gd name="T6" fmla="*/ 84099 w 599"/>
                    <a:gd name="T7" fmla="*/ 1576 h 432"/>
                    <a:gd name="T8" fmla="*/ 80072 w 599"/>
                    <a:gd name="T9" fmla="*/ 6067 h 432"/>
                    <a:gd name="T10" fmla="*/ 75467 w 599"/>
                    <a:gd name="T11" fmla="*/ 13723 h 432"/>
                    <a:gd name="T12" fmla="*/ 74017 w 599"/>
                    <a:gd name="T13" fmla="*/ 17539 h 432"/>
                    <a:gd name="T14" fmla="*/ 72604 w 599"/>
                    <a:gd name="T15" fmla="*/ 23070 h 432"/>
                    <a:gd name="T16" fmla="*/ 71153 w 599"/>
                    <a:gd name="T17" fmla="*/ 26521 h 432"/>
                    <a:gd name="T18" fmla="*/ 66247 w 599"/>
                    <a:gd name="T19" fmla="*/ 27834 h 432"/>
                    <a:gd name="T20" fmla="*/ 62220 w 599"/>
                    <a:gd name="T21" fmla="*/ 27299 h 432"/>
                    <a:gd name="T22" fmla="*/ 60516 w 599"/>
                    <a:gd name="T23" fmla="*/ 27022 h 432"/>
                    <a:gd name="T24" fmla="*/ 61105 w 599"/>
                    <a:gd name="T25" fmla="*/ 23207 h 432"/>
                    <a:gd name="T26" fmla="*/ 61933 w 599"/>
                    <a:gd name="T27" fmla="*/ 22281 h 432"/>
                    <a:gd name="T28" fmla="*/ 58193 w 599"/>
                    <a:gd name="T29" fmla="*/ 21631 h 432"/>
                    <a:gd name="T30" fmla="*/ 49849 w 599"/>
                    <a:gd name="T31" fmla="*/ 20827 h 432"/>
                    <a:gd name="T32" fmla="*/ 16232 w 599"/>
                    <a:gd name="T33" fmla="*/ 23742 h 432"/>
                    <a:gd name="T34" fmla="*/ 14819 w 599"/>
                    <a:gd name="T35" fmla="*/ 24270 h 432"/>
                    <a:gd name="T36" fmla="*/ 12492 w 599"/>
                    <a:gd name="T37" fmla="*/ 25845 h 432"/>
                    <a:gd name="T38" fmla="*/ 7638 w 599"/>
                    <a:gd name="T39" fmla="*/ 28484 h 432"/>
                    <a:gd name="T40" fmla="*/ 4148 w 599"/>
                    <a:gd name="T41" fmla="*/ 27834 h 432"/>
                    <a:gd name="T42" fmla="*/ 2444 w 599"/>
                    <a:gd name="T43" fmla="*/ 27299 h 432"/>
                    <a:gd name="T44" fmla="*/ 994 w 599"/>
                    <a:gd name="T45" fmla="*/ 26236 h 432"/>
                    <a:gd name="T46" fmla="*/ 1582 w 599"/>
                    <a:gd name="T47" fmla="*/ 24529 h 432"/>
                    <a:gd name="T48" fmla="*/ 2444 w 599"/>
                    <a:gd name="T49" fmla="*/ 22030 h 432"/>
                    <a:gd name="T50" fmla="*/ 3861 w 599"/>
                    <a:gd name="T51" fmla="*/ 17288 h 432"/>
                    <a:gd name="T52" fmla="*/ 4148 w 599"/>
                    <a:gd name="T53" fmla="*/ 12398 h 432"/>
                    <a:gd name="T54" fmla="*/ 4435 w 599"/>
                    <a:gd name="T55" fmla="*/ 8306 h 432"/>
                    <a:gd name="T56" fmla="*/ 4148 w 599"/>
                    <a:gd name="T57" fmla="*/ 5417 h 432"/>
                    <a:gd name="T58" fmla="*/ 3033 w 599"/>
                    <a:gd name="T59" fmla="*/ 1966 h 432"/>
                    <a:gd name="T60" fmla="*/ 2746 w 599"/>
                    <a:gd name="T61" fmla="*/ 926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pic>
            <p:nvPicPr>
              <p:cNvPr id="23609" name="Picture 8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603" name="Freeform 90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84 w 85"/>
                <a:gd name="T1" fmla="*/ 88 h 318"/>
                <a:gd name="T2" fmla="*/ 72 w 85"/>
                <a:gd name="T3" fmla="*/ 39 h 318"/>
                <a:gd name="T4" fmla="*/ 55 w 85"/>
                <a:gd name="T5" fmla="*/ 24 h 318"/>
                <a:gd name="T6" fmla="*/ 63 w 85"/>
                <a:gd name="T7" fmla="*/ 39 h 318"/>
                <a:gd name="T8" fmla="*/ 72 w 85"/>
                <a:gd name="T9" fmla="*/ 16 h 318"/>
                <a:gd name="T10" fmla="*/ 42 w 85"/>
                <a:gd name="T11" fmla="*/ 6 h 318"/>
                <a:gd name="T12" fmla="*/ 42 w 85"/>
                <a:gd name="T13" fmla="*/ 24 h 318"/>
                <a:gd name="T14" fmla="*/ 55 w 85"/>
                <a:gd name="T15" fmla="*/ 108 h 318"/>
                <a:gd name="T16" fmla="*/ 34 w 85"/>
                <a:gd name="T17" fmla="*/ 92 h 318"/>
                <a:gd name="T18" fmla="*/ 42 w 85"/>
                <a:gd name="T19" fmla="*/ 73 h 318"/>
                <a:gd name="T20" fmla="*/ 55 w 85"/>
                <a:gd name="T21" fmla="*/ 92 h 318"/>
                <a:gd name="T22" fmla="*/ 42 w 85"/>
                <a:gd name="T23" fmla="*/ 59 h 318"/>
                <a:gd name="T24" fmla="*/ 55 w 85"/>
                <a:gd name="T25" fmla="*/ 88 h 318"/>
                <a:gd name="T26" fmla="*/ 42 w 85"/>
                <a:gd name="T27" fmla="*/ 69 h 318"/>
                <a:gd name="T28" fmla="*/ 55 w 85"/>
                <a:gd name="T29" fmla="*/ 83 h 318"/>
                <a:gd name="T30" fmla="*/ 63 w 85"/>
                <a:gd name="T31" fmla="*/ 98 h 318"/>
                <a:gd name="T32" fmla="*/ 84 w 85"/>
                <a:gd name="T33" fmla="*/ 117 h 318"/>
                <a:gd name="T34" fmla="*/ 92 w 85"/>
                <a:gd name="T35" fmla="*/ 132 h 318"/>
                <a:gd name="T36" fmla="*/ 84 w 85"/>
                <a:gd name="T37" fmla="*/ 161 h 318"/>
                <a:gd name="T38" fmla="*/ 72 w 85"/>
                <a:gd name="T39" fmla="*/ 156 h 318"/>
                <a:gd name="T40" fmla="*/ 63 w 85"/>
                <a:gd name="T41" fmla="*/ 180 h 318"/>
                <a:gd name="T42" fmla="*/ 42 w 85"/>
                <a:gd name="T43" fmla="*/ 166 h 318"/>
                <a:gd name="T44" fmla="*/ 34 w 85"/>
                <a:gd name="T45" fmla="*/ 117 h 318"/>
                <a:gd name="T46" fmla="*/ 26 w 85"/>
                <a:gd name="T47" fmla="*/ 141 h 318"/>
                <a:gd name="T48" fmla="*/ 5 w 85"/>
                <a:gd name="T49" fmla="*/ 122 h 318"/>
                <a:gd name="T50" fmla="*/ 42 w 85"/>
                <a:gd name="T51" fmla="*/ 83 h 318"/>
                <a:gd name="T52" fmla="*/ 72 w 85"/>
                <a:gd name="T53" fmla="*/ 98 h 318"/>
                <a:gd name="T54" fmla="*/ 84 w 85"/>
                <a:gd name="T55" fmla="*/ 126 h 318"/>
                <a:gd name="T56" fmla="*/ 72 w 85"/>
                <a:gd name="T57" fmla="*/ 108 h 318"/>
                <a:gd name="T58" fmla="*/ 72 w 85"/>
                <a:gd name="T59" fmla="*/ 6 h 318"/>
                <a:gd name="T60" fmla="*/ 55 w 85"/>
                <a:gd name="T61" fmla="*/ 20 h 318"/>
                <a:gd name="T62" fmla="*/ 26 w 85"/>
                <a:gd name="T63" fmla="*/ 24 h 318"/>
                <a:gd name="T64" fmla="*/ 42 w 85"/>
                <a:gd name="T65" fmla="*/ 54 h 318"/>
                <a:gd name="T66" fmla="*/ 63 w 85"/>
                <a:gd name="T67" fmla="*/ 78 h 318"/>
                <a:gd name="T68" fmla="*/ 84 w 85"/>
                <a:gd name="T69" fmla="*/ 88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604" name="Freeform 91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08 w 105"/>
                <a:gd name="T3" fmla="*/ 3 h 354"/>
                <a:gd name="T4" fmla="*/ 85 w 105"/>
                <a:gd name="T5" fmla="*/ 17 h 354"/>
                <a:gd name="T6" fmla="*/ 97 w 105"/>
                <a:gd name="T7" fmla="*/ 35 h 354"/>
                <a:gd name="T8" fmla="*/ 97 w 105"/>
                <a:gd name="T9" fmla="*/ 85 h 354"/>
                <a:gd name="T10" fmla="*/ 113 w 105"/>
                <a:gd name="T11" fmla="*/ 98 h 354"/>
                <a:gd name="T12" fmla="*/ 113 w 105"/>
                <a:gd name="T13" fmla="*/ 139 h 354"/>
                <a:gd name="T14" fmla="*/ 97 w 105"/>
                <a:gd name="T15" fmla="*/ 195 h 354"/>
                <a:gd name="T16" fmla="*/ 80 w 105"/>
                <a:gd name="T17" fmla="*/ 206 h 354"/>
                <a:gd name="T18" fmla="*/ 18 w 105"/>
                <a:gd name="T19" fmla="*/ 186 h 354"/>
                <a:gd name="T20" fmla="*/ 12 w 105"/>
                <a:gd name="T21" fmla="*/ 164 h 354"/>
                <a:gd name="T22" fmla="*/ 18 w 105"/>
                <a:gd name="T23" fmla="*/ 142 h 354"/>
                <a:gd name="T24" fmla="*/ 9 w 105"/>
                <a:gd name="T25" fmla="*/ 57 h 354"/>
                <a:gd name="T26" fmla="*/ 24 w 105"/>
                <a:gd name="T27" fmla="*/ 26 h 354"/>
                <a:gd name="T28" fmla="*/ 6 w 105"/>
                <a:gd name="T29" fmla="*/ 8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605" name="Freeform 92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65 w 149"/>
                <a:gd name="T1" fmla="*/ 11 h 376"/>
                <a:gd name="T2" fmla="*/ 156 w 149"/>
                <a:gd name="T3" fmla="*/ 60 h 376"/>
                <a:gd name="T4" fmla="*/ 146 w 149"/>
                <a:gd name="T5" fmla="*/ 75 h 376"/>
                <a:gd name="T6" fmla="*/ 143 w 149"/>
                <a:gd name="T7" fmla="*/ 80 h 376"/>
                <a:gd name="T8" fmla="*/ 122 w 149"/>
                <a:gd name="T9" fmla="*/ 141 h 376"/>
                <a:gd name="T10" fmla="*/ 96 w 149"/>
                <a:gd name="T11" fmla="*/ 181 h 376"/>
                <a:gd name="T12" fmla="*/ 78 w 149"/>
                <a:gd name="T13" fmla="*/ 210 h 376"/>
                <a:gd name="T14" fmla="*/ 64 w 149"/>
                <a:gd name="T15" fmla="*/ 211 h 376"/>
                <a:gd name="T16" fmla="*/ 22 w 149"/>
                <a:gd name="T17" fmla="*/ 215 h 376"/>
                <a:gd name="T18" fmla="*/ 2 w 149"/>
                <a:gd name="T19" fmla="*/ 203 h 376"/>
                <a:gd name="T20" fmla="*/ 5 w 149"/>
                <a:gd name="T21" fmla="*/ 183 h 376"/>
                <a:gd name="T22" fmla="*/ 8 w 149"/>
                <a:gd name="T23" fmla="*/ 127 h 376"/>
                <a:gd name="T24" fmla="*/ 25 w 149"/>
                <a:gd name="T25" fmla="*/ 116 h 376"/>
                <a:gd name="T26" fmla="*/ 38 w 149"/>
                <a:gd name="T27" fmla="*/ 61 h 376"/>
                <a:gd name="T28" fmla="*/ 50 w 149"/>
                <a:gd name="T29" fmla="*/ 44 h 376"/>
                <a:gd name="T30" fmla="*/ 93 w 149"/>
                <a:gd name="T31" fmla="*/ 10 h 376"/>
                <a:gd name="T32" fmla="*/ 143 w 149"/>
                <a:gd name="T33" fmla="*/ 10 h 376"/>
                <a:gd name="T34" fmla="*/ 165 w 149"/>
                <a:gd name="T35" fmla="*/ 11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606" name="Freeform 93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0 w 96"/>
                <a:gd name="T1" fmla="*/ 282 h 504"/>
                <a:gd name="T2" fmla="*/ 69 w 96"/>
                <a:gd name="T3" fmla="*/ 286 h 504"/>
                <a:gd name="T4" fmla="*/ 80 w 96"/>
                <a:gd name="T5" fmla="*/ 262 h 504"/>
                <a:gd name="T6" fmla="*/ 80 w 96"/>
                <a:gd name="T7" fmla="*/ 188 h 504"/>
                <a:gd name="T8" fmla="*/ 100 w 96"/>
                <a:gd name="T9" fmla="*/ 124 h 504"/>
                <a:gd name="T10" fmla="*/ 108 w 96"/>
                <a:gd name="T11" fmla="*/ 101 h 504"/>
                <a:gd name="T12" fmla="*/ 100 w 96"/>
                <a:gd name="T13" fmla="*/ 30 h 504"/>
                <a:gd name="T14" fmla="*/ 87 w 96"/>
                <a:gd name="T15" fmla="*/ 3 h 504"/>
                <a:gd name="T16" fmla="*/ 33 w 96"/>
                <a:gd name="T17" fmla="*/ 15 h 504"/>
                <a:gd name="T18" fmla="*/ 30 w 96"/>
                <a:gd name="T19" fmla="*/ 71 h 504"/>
                <a:gd name="T20" fmla="*/ 36 w 96"/>
                <a:gd name="T21" fmla="*/ 211 h 504"/>
                <a:gd name="T22" fmla="*/ 44 w 96"/>
                <a:gd name="T23" fmla="*/ 236 h 504"/>
                <a:gd name="T24" fmla="*/ 28 w 96"/>
                <a:gd name="T25" fmla="*/ 275 h 504"/>
                <a:gd name="T26" fmla="*/ 30 w 96"/>
                <a:gd name="T27" fmla="*/ 282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607" name="Freeform 94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222 h 410"/>
                <a:gd name="T2" fmla="*/ 48 w 150"/>
                <a:gd name="T3" fmla="*/ 238 h 410"/>
                <a:gd name="T4" fmla="*/ 93 w 150"/>
                <a:gd name="T5" fmla="*/ 233 h 410"/>
                <a:gd name="T6" fmla="*/ 109 w 150"/>
                <a:gd name="T7" fmla="*/ 210 h 410"/>
                <a:gd name="T8" fmla="*/ 134 w 150"/>
                <a:gd name="T9" fmla="*/ 162 h 410"/>
                <a:gd name="T10" fmla="*/ 150 w 150"/>
                <a:gd name="T11" fmla="*/ 126 h 410"/>
                <a:gd name="T12" fmla="*/ 159 w 150"/>
                <a:gd name="T13" fmla="*/ 112 h 410"/>
                <a:gd name="T14" fmla="*/ 162 w 150"/>
                <a:gd name="T15" fmla="*/ 68 h 410"/>
                <a:gd name="T16" fmla="*/ 168 w 150"/>
                <a:gd name="T17" fmla="*/ 59 h 410"/>
                <a:gd name="T18" fmla="*/ 171 w 150"/>
                <a:gd name="T19" fmla="*/ 28 h 410"/>
                <a:gd name="T20" fmla="*/ 152 w 150"/>
                <a:gd name="T21" fmla="*/ 0 h 410"/>
                <a:gd name="T22" fmla="*/ 109 w 150"/>
                <a:gd name="T23" fmla="*/ 8 h 410"/>
                <a:gd name="T24" fmla="*/ 89 w 150"/>
                <a:gd name="T25" fmla="*/ 31 h 410"/>
                <a:gd name="T26" fmla="*/ 78 w 150"/>
                <a:gd name="T27" fmla="*/ 80 h 410"/>
                <a:gd name="T28" fmla="*/ 67 w 150"/>
                <a:gd name="T29" fmla="*/ 93 h 410"/>
                <a:gd name="T30" fmla="*/ 50 w 150"/>
                <a:gd name="T31" fmla="*/ 126 h 410"/>
                <a:gd name="T32" fmla="*/ 48 w 150"/>
                <a:gd name="T33" fmla="*/ 131 h 410"/>
                <a:gd name="T34" fmla="*/ 38 w 150"/>
                <a:gd name="T35" fmla="*/ 135 h 410"/>
                <a:gd name="T36" fmla="*/ 36 w 150"/>
                <a:gd name="T37" fmla="*/ 145 h 410"/>
                <a:gd name="T38" fmla="*/ 33 w 150"/>
                <a:gd name="T39" fmla="*/ 149 h 410"/>
                <a:gd name="T40" fmla="*/ 20 w 150"/>
                <a:gd name="T41" fmla="*/ 203 h 410"/>
                <a:gd name="T42" fmla="*/ 10 w 150"/>
                <a:gd name="T43" fmla="*/ 222 h 410"/>
                <a:gd name="T44" fmla="*/ 2 w 150"/>
                <a:gd name="T45" fmla="*/ 224 h 410"/>
                <a:gd name="T46" fmla="*/ 5 w 150"/>
                <a:gd name="T47" fmla="*/ 222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grpSp>
        <p:nvGrpSpPr>
          <p:cNvPr id="23585" name="Group 84"/>
          <p:cNvGrpSpPr>
            <a:grpSpLocks/>
          </p:cNvGrpSpPr>
          <p:nvPr/>
        </p:nvGrpSpPr>
        <p:grpSpPr bwMode="auto">
          <a:xfrm>
            <a:off x="5703888" y="4289425"/>
            <a:ext cx="3371850" cy="3482975"/>
            <a:chOff x="1084" y="711"/>
            <a:chExt cx="2950" cy="2769"/>
          </a:xfrm>
        </p:grpSpPr>
        <p:grpSp>
          <p:nvGrpSpPr>
            <p:cNvPr id="23592" name="Group 85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23598" name="Group 86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23600" name="Freeform 87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1164 w 592"/>
                    <a:gd name="T1" fmla="*/ 5891 h 90"/>
                    <a:gd name="T2" fmla="*/ 3155 w 592"/>
                    <a:gd name="T3" fmla="*/ 2881 h 90"/>
                    <a:gd name="T4" fmla="*/ 4903 w 592"/>
                    <a:gd name="T5" fmla="*/ 2347 h 90"/>
                    <a:gd name="T6" fmla="*/ 6607 w 592"/>
                    <a:gd name="T7" fmla="*/ 2096 h 90"/>
                    <a:gd name="T8" fmla="*/ 16116 w 592"/>
                    <a:gd name="T9" fmla="*/ 2233 h 90"/>
                    <a:gd name="T10" fmla="*/ 21837 w 592"/>
                    <a:gd name="T11" fmla="*/ 2623 h 90"/>
                    <a:gd name="T12" fmla="*/ 24461 w 592"/>
                    <a:gd name="T13" fmla="*/ 3018 h 90"/>
                    <a:gd name="T14" fmla="*/ 34209 w 592"/>
                    <a:gd name="T15" fmla="*/ 3408 h 90"/>
                    <a:gd name="T16" fmla="*/ 48587 w 592"/>
                    <a:gd name="T17" fmla="*/ 2881 h 90"/>
                    <a:gd name="T18" fmla="*/ 67847 w 592"/>
                    <a:gd name="T19" fmla="*/ 1061 h 90"/>
                    <a:gd name="T20" fmla="*/ 74790 w 592"/>
                    <a:gd name="T21" fmla="*/ 0 h 90"/>
                    <a:gd name="T22" fmla="*/ 82260 w 592"/>
                    <a:gd name="T23" fmla="*/ 137 h 90"/>
                    <a:gd name="T24" fmla="*/ 84840 w 592"/>
                    <a:gd name="T25" fmla="*/ 1957 h 90"/>
                    <a:gd name="T26" fmla="*/ 85127 w 592"/>
                    <a:gd name="T27" fmla="*/ 2347 h 90"/>
                    <a:gd name="T28" fmla="*/ 83676 w 592"/>
                    <a:gd name="T29" fmla="*/ 3931 h 90"/>
                    <a:gd name="T30" fmla="*/ 83963 w 592"/>
                    <a:gd name="T31" fmla="*/ 4329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  <p:sp>
              <p:nvSpPr>
                <p:cNvPr id="23601" name="Freeform 88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86090 w 599"/>
                    <a:gd name="T1" fmla="*/ 0 h 432"/>
                    <a:gd name="T2" fmla="*/ 85515 w 599"/>
                    <a:gd name="T3" fmla="*/ 390 h 432"/>
                    <a:gd name="T4" fmla="*/ 84639 w 599"/>
                    <a:gd name="T5" fmla="*/ 650 h 432"/>
                    <a:gd name="T6" fmla="*/ 84099 w 599"/>
                    <a:gd name="T7" fmla="*/ 1576 h 432"/>
                    <a:gd name="T8" fmla="*/ 80072 w 599"/>
                    <a:gd name="T9" fmla="*/ 6067 h 432"/>
                    <a:gd name="T10" fmla="*/ 75467 w 599"/>
                    <a:gd name="T11" fmla="*/ 13723 h 432"/>
                    <a:gd name="T12" fmla="*/ 74017 w 599"/>
                    <a:gd name="T13" fmla="*/ 17539 h 432"/>
                    <a:gd name="T14" fmla="*/ 72604 w 599"/>
                    <a:gd name="T15" fmla="*/ 23070 h 432"/>
                    <a:gd name="T16" fmla="*/ 71153 w 599"/>
                    <a:gd name="T17" fmla="*/ 26521 h 432"/>
                    <a:gd name="T18" fmla="*/ 66247 w 599"/>
                    <a:gd name="T19" fmla="*/ 27834 h 432"/>
                    <a:gd name="T20" fmla="*/ 62220 w 599"/>
                    <a:gd name="T21" fmla="*/ 27299 h 432"/>
                    <a:gd name="T22" fmla="*/ 60516 w 599"/>
                    <a:gd name="T23" fmla="*/ 27022 h 432"/>
                    <a:gd name="T24" fmla="*/ 61105 w 599"/>
                    <a:gd name="T25" fmla="*/ 23207 h 432"/>
                    <a:gd name="T26" fmla="*/ 61933 w 599"/>
                    <a:gd name="T27" fmla="*/ 22281 h 432"/>
                    <a:gd name="T28" fmla="*/ 58193 w 599"/>
                    <a:gd name="T29" fmla="*/ 21631 h 432"/>
                    <a:gd name="T30" fmla="*/ 49849 w 599"/>
                    <a:gd name="T31" fmla="*/ 20827 h 432"/>
                    <a:gd name="T32" fmla="*/ 16232 w 599"/>
                    <a:gd name="T33" fmla="*/ 23742 h 432"/>
                    <a:gd name="T34" fmla="*/ 14819 w 599"/>
                    <a:gd name="T35" fmla="*/ 24270 h 432"/>
                    <a:gd name="T36" fmla="*/ 12492 w 599"/>
                    <a:gd name="T37" fmla="*/ 25845 h 432"/>
                    <a:gd name="T38" fmla="*/ 7638 w 599"/>
                    <a:gd name="T39" fmla="*/ 28484 h 432"/>
                    <a:gd name="T40" fmla="*/ 4148 w 599"/>
                    <a:gd name="T41" fmla="*/ 27834 h 432"/>
                    <a:gd name="T42" fmla="*/ 2444 w 599"/>
                    <a:gd name="T43" fmla="*/ 27299 h 432"/>
                    <a:gd name="T44" fmla="*/ 994 w 599"/>
                    <a:gd name="T45" fmla="*/ 26236 h 432"/>
                    <a:gd name="T46" fmla="*/ 1582 w 599"/>
                    <a:gd name="T47" fmla="*/ 24529 h 432"/>
                    <a:gd name="T48" fmla="*/ 2444 w 599"/>
                    <a:gd name="T49" fmla="*/ 22030 h 432"/>
                    <a:gd name="T50" fmla="*/ 3861 w 599"/>
                    <a:gd name="T51" fmla="*/ 17288 h 432"/>
                    <a:gd name="T52" fmla="*/ 4148 w 599"/>
                    <a:gd name="T53" fmla="*/ 12398 h 432"/>
                    <a:gd name="T54" fmla="*/ 4435 w 599"/>
                    <a:gd name="T55" fmla="*/ 8306 h 432"/>
                    <a:gd name="T56" fmla="*/ 4148 w 599"/>
                    <a:gd name="T57" fmla="*/ 5417 h 432"/>
                    <a:gd name="T58" fmla="*/ 3033 w 599"/>
                    <a:gd name="T59" fmla="*/ 1966 h 432"/>
                    <a:gd name="T60" fmla="*/ 2746 w 599"/>
                    <a:gd name="T61" fmla="*/ 926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pic>
            <p:nvPicPr>
              <p:cNvPr id="23599" name="Picture 8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93" name="Freeform 90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84 w 85"/>
                <a:gd name="T1" fmla="*/ 88 h 318"/>
                <a:gd name="T2" fmla="*/ 72 w 85"/>
                <a:gd name="T3" fmla="*/ 39 h 318"/>
                <a:gd name="T4" fmla="*/ 55 w 85"/>
                <a:gd name="T5" fmla="*/ 24 h 318"/>
                <a:gd name="T6" fmla="*/ 63 w 85"/>
                <a:gd name="T7" fmla="*/ 39 h 318"/>
                <a:gd name="T8" fmla="*/ 72 w 85"/>
                <a:gd name="T9" fmla="*/ 16 h 318"/>
                <a:gd name="T10" fmla="*/ 42 w 85"/>
                <a:gd name="T11" fmla="*/ 6 h 318"/>
                <a:gd name="T12" fmla="*/ 42 w 85"/>
                <a:gd name="T13" fmla="*/ 24 h 318"/>
                <a:gd name="T14" fmla="*/ 55 w 85"/>
                <a:gd name="T15" fmla="*/ 108 h 318"/>
                <a:gd name="T16" fmla="*/ 34 w 85"/>
                <a:gd name="T17" fmla="*/ 92 h 318"/>
                <a:gd name="T18" fmla="*/ 42 w 85"/>
                <a:gd name="T19" fmla="*/ 73 h 318"/>
                <a:gd name="T20" fmla="*/ 55 w 85"/>
                <a:gd name="T21" fmla="*/ 92 h 318"/>
                <a:gd name="T22" fmla="*/ 42 w 85"/>
                <a:gd name="T23" fmla="*/ 59 h 318"/>
                <a:gd name="T24" fmla="*/ 55 w 85"/>
                <a:gd name="T25" fmla="*/ 88 h 318"/>
                <a:gd name="T26" fmla="*/ 42 w 85"/>
                <a:gd name="T27" fmla="*/ 69 h 318"/>
                <a:gd name="T28" fmla="*/ 55 w 85"/>
                <a:gd name="T29" fmla="*/ 83 h 318"/>
                <a:gd name="T30" fmla="*/ 63 w 85"/>
                <a:gd name="T31" fmla="*/ 98 h 318"/>
                <a:gd name="T32" fmla="*/ 84 w 85"/>
                <a:gd name="T33" fmla="*/ 117 h 318"/>
                <a:gd name="T34" fmla="*/ 92 w 85"/>
                <a:gd name="T35" fmla="*/ 132 h 318"/>
                <a:gd name="T36" fmla="*/ 84 w 85"/>
                <a:gd name="T37" fmla="*/ 161 h 318"/>
                <a:gd name="T38" fmla="*/ 72 w 85"/>
                <a:gd name="T39" fmla="*/ 156 h 318"/>
                <a:gd name="T40" fmla="*/ 63 w 85"/>
                <a:gd name="T41" fmla="*/ 180 h 318"/>
                <a:gd name="T42" fmla="*/ 42 w 85"/>
                <a:gd name="T43" fmla="*/ 166 h 318"/>
                <a:gd name="T44" fmla="*/ 34 w 85"/>
                <a:gd name="T45" fmla="*/ 117 h 318"/>
                <a:gd name="T46" fmla="*/ 26 w 85"/>
                <a:gd name="T47" fmla="*/ 141 h 318"/>
                <a:gd name="T48" fmla="*/ 5 w 85"/>
                <a:gd name="T49" fmla="*/ 122 h 318"/>
                <a:gd name="T50" fmla="*/ 42 w 85"/>
                <a:gd name="T51" fmla="*/ 83 h 318"/>
                <a:gd name="T52" fmla="*/ 72 w 85"/>
                <a:gd name="T53" fmla="*/ 98 h 318"/>
                <a:gd name="T54" fmla="*/ 84 w 85"/>
                <a:gd name="T55" fmla="*/ 126 h 318"/>
                <a:gd name="T56" fmla="*/ 72 w 85"/>
                <a:gd name="T57" fmla="*/ 108 h 318"/>
                <a:gd name="T58" fmla="*/ 72 w 85"/>
                <a:gd name="T59" fmla="*/ 6 h 318"/>
                <a:gd name="T60" fmla="*/ 55 w 85"/>
                <a:gd name="T61" fmla="*/ 20 h 318"/>
                <a:gd name="T62" fmla="*/ 26 w 85"/>
                <a:gd name="T63" fmla="*/ 24 h 318"/>
                <a:gd name="T64" fmla="*/ 42 w 85"/>
                <a:gd name="T65" fmla="*/ 54 h 318"/>
                <a:gd name="T66" fmla="*/ 63 w 85"/>
                <a:gd name="T67" fmla="*/ 78 h 318"/>
                <a:gd name="T68" fmla="*/ 84 w 85"/>
                <a:gd name="T69" fmla="*/ 88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594" name="Freeform 91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08 w 105"/>
                <a:gd name="T3" fmla="*/ 3 h 354"/>
                <a:gd name="T4" fmla="*/ 85 w 105"/>
                <a:gd name="T5" fmla="*/ 17 h 354"/>
                <a:gd name="T6" fmla="*/ 97 w 105"/>
                <a:gd name="T7" fmla="*/ 35 h 354"/>
                <a:gd name="T8" fmla="*/ 97 w 105"/>
                <a:gd name="T9" fmla="*/ 85 h 354"/>
                <a:gd name="T10" fmla="*/ 113 w 105"/>
                <a:gd name="T11" fmla="*/ 98 h 354"/>
                <a:gd name="T12" fmla="*/ 113 w 105"/>
                <a:gd name="T13" fmla="*/ 139 h 354"/>
                <a:gd name="T14" fmla="*/ 97 w 105"/>
                <a:gd name="T15" fmla="*/ 195 h 354"/>
                <a:gd name="T16" fmla="*/ 80 w 105"/>
                <a:gd name="T17" fmla="*/ 206 h 354"/>
                <a:gd name="T18" fmla="*/ 18 w 105"/>
                <a:gd name="T19" fmla="*/ 186 h 354"/>
                <a:gd name="T20" fmla="*/ 12 w 105"/>
                <a:gd name="T21" fmla="*/ 164 h 354"/>
                <a:gd name="T22" fmla="*/ 18 w 105"/>
                <a:gd name="T23" fmla="*/ 142 h 354"/>
                <a:gd name="T24" fmla="*/ 9 w 105"/>
                <a:gd name="T25" fmla="*/ 57 h 354"/>
                <a:gd name="T26" fmla="*/ 24 w 105"/>
                <a:gd name="T27" fmla="*/ 26 h 354"/>
                <a:gd name="T28" fmla="*/ 6 w 105"/>
                <a:gd name="T29" fmla="*/ 8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595" name="Freeform 92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65 w 149"/>
                <a:gd name="T1" fmla="*/ 11 h 376"/>
                <a:gd name="T2" fmla="*/ 156 w 149"/>
                <a:gd name="T3" fmla="*/ 60 h 376"/>
                <a:gd name="T4" fmla="*/ 146 w 149"/>
                <a:gd name="T5" fmla="*/ 75 h 376"/>
                <a:gd name="T6" fmla="*/ 143 w 149"/>
                <a:gd name="T7" fmla="*/ 80 h 376"/>
                <a:gd name="T8" fmla="*/ 122 w 149"/>
                <a:gd name="T9" fmla="*/ 141 h 376"/>
                <a:gd name="T10" fmla="*/ 96 w 149"/>
                <a:gd name="T11" fmla="*/ 181 h 376"/>
                <a:gd name="T12" fmla="*/ 78 w 149"/>
                <a:gd name="T13" fmla="*/ 210 h 376"/>
                <a:gd name="T14" fmla="*/ 64 w 149"/>
                <a:gd name="T15" fmla="*/ 211 h 376"/>
                <a:gd name="T16" fmla="*/ 22 w 149"/>
                <a:gd name="T17" fmla="*/ 215 h 376"/>
                <a:gd name="T18" fmla="*/ 2 w 149"/>
                <a:gd name="T19" fmla="*/ 203 h 376"/>
                <a:gd name="T20" fmla="*/ 5 w 149"/>
                <a:gd name="T21" fmla="*/ 183 h 376"/>
                <a:gd name="T22" fmla="*/ 8 w 149"/>
                <a:gd name="T23" fmla="*/ 127 h 376"/>
                <a:gd name="T24" fmla="*/ 25 w 149"/>
                <a:gd name="T25" fmla="*/ 116 h 376"/>
                <a:gd name="T26" fmla="*/ 38 w 149"/>
                <a:gd name="T27" fmla="*/ 61 h 376"/>
                <a:gd name="T28" fmla="*/ 50 w 149"/>
                <a:gd name="T29" fmla="*/ 44 h 376"/>
                <a:gd name="T30" fmla="*/ 93 w 149"/>
                <a:gd name="T31" fmla="*/ 10 h 376"/>
                <a:gd name="T32" fmla="*/ 143 w 149"/>
                <a:gd name="T33" fmla="*/ 10 h 376"/>
                <a:gd name="T34" fmla="*/ 165 w 149"/>
                <a:gd name="T35" fmla="*/ 11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596" name="Freeform 93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0 w 96"/>
                <a:gd name="T1" fmla="*/ 282 h 504"/>
                <a:gd name="T2" fmla="*/ 69 w 96"/>
                <a:gd name="T3" fmla="*/ 286 h 504"/>
                <a:gd name="T4" fmla="*/ 80 w 96"/>
                <a:gd name="T5" fmla="*/ 262 h 504"/>
                <a:gd name="T6" fmla="*/ 80 w 96"/>
                <a:gd name="T7" fmla="*/ 188 h 504"/>
                <a:gd name="T8" fmla="*/ 100 w 96"/>
                <a:gd name="T9" fmla="*/ 124 h 504"/>
                <a:gd name="T10" fmla="*/ 108 w 96"/>
                <a:gd name="T11" fmla="*/ 101 h 504"/>
                <a:gd name="T12" fmla="*/ 100 w 96"/>
                <a:gd name="T13" fmla="*/ 30 h 504"/>
                <a:gd name="T14" fmla="*/ 87 w 96"/>
                <a:gd name="T15" fmla="*/ 3 h 504"/>
                <a:gd name="T16" fmla="*/ 33 w 96"/>
                <a:gd name="T17" fmla="*/ 15 h 504"/>
                <a:gd name="T18" fmla="*/ 30 w 96"/>
                <a:gd name="T19" fmla="*/ 71 h 504"/>
                <a:gd name="T20" fmla="*/ 36 w 96"/>
                <a:gd name="T21" fmla="*/ 211 h 504"/>
                <a:gd name="T22" fmla="*/ 44 w 96"/>
                <a:gd name="T23" fmla="*/ 236 h 504"/>
                <a:gd name="T24" fmla="*/ 28 w 96"/>
                <a:gd name="T25" fmla="*/ 275 h 504"/>
                <a:gd name="T26" fmla="*/ 30 w 96"/>
                <a:gd name="T27" fmla="*/ 282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597" name="Freeform 94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222 h 410"/>
                <a:gd name="T2" fmla="*/ 48 w 150"/>
                <a:gd name="T3" fmla="*/ 238 h 410"/>
                <a:gd name="T4" fmla="*/ 93 w 150"/>
                <a:gd name="T5" fmla="*/ 233 h 410"/>
                <a:gd name="T6" fmla="*/ 109 w 150"/>
                <a:gd name="T7" fmla="*/ 210 h 410"/>
                <a:gd name="T8" fmla="*/ 134 w 150"/>
                <a:gd name="T9" fmla="*/ 162 h 410"/>
                <a:gd name="T10" fmla="*/ 150 w 150"/>
                <a:gd name="T11" fmla="*/ 126 h 410"/>
                <a:gd name="T12" fmla="*/ 159 w 150"/>
                <a:gd name="T13" fmla="*/ 112 h 410"/>
                <a:gd name="T14" fmla="*/ 162 w 150"/>
                <a:gd name="T15" fmla="*/ 68 h 410"/>
                <a:gd name="T16" fmla="*/ 168 w 150"/>
                <a:gd name="T17" fmla="*/ 59 h 410"/>
                <a:gd name="T18" fmla="*/ 171 w 150"/>
                <a:gd name="T19" fmla="*/ 28 h 410"/>
                <a:gd name="T20" fmla="*/ 152 w 150"/>
                <a:gd name="T21" fmla="*/ 0 h 410"/>
                <a:gd name="T22" fmla="*/ 109 w 150"/>
                <a:gd name="T23" fmla="*/ 8 h 410"/>
                <a:gd name="T24" fmla="*/ 89 w 150"/>
                <a:gd name="T25" fmla="*/ 31 h 410"/>
                <a:gd name="T26" fmla="*/ 78 w 150"/>
                <a:gd name="T27" fmla="*/ 80 h 410"/>
                <a:gd name="T28" fmla="*/ 67 w 150"/>
                <a:gd name="T29" fmla="*/ 93 h 410"/>
                <a:gd name="T30" fmla="*/ 50 w 150"/>
                <a:gd name="T31" fmla="*/ 126 h 410"/>
                <a:gd name="T32" fmla="*/ 48 w 150"/>
                <a:gd name="T33" fmla="*/ 131 h 410"/>
                <a:gd name="T34" fmla="*/ 38 w 150"/>
                <a:gd name="T35" fmla="*/ 135 h 410"/>
                <a:gd name="T36" fmla="*/ 36 w 150"/>
                <a:gd name="T37" fmla="*/ 145 h 410"/>
                <a:gd name="T38" fmla="*/ 33 w 150"/>
                <a:gd name="T39" fmla="*/ 149 h 410"/>
                <a:gd name="T40" fmla="*/ 20 w 150"/>
                <a:gd name="T41" fmla="*/ 203 h 410"/>
                <a:gd name="T42" fmla="*/ 10 w 150"/>
                <a:gd name="T43" fmla="*/ 222 h 410"/>
                <a:gd name="T44" fmla="*/ 2 w 150"/>
                <a:gd name="T45" fmla="*/ 224 h 410"/>
                <a:gd name="T46" fmla="*/ 5 w 150"/>
                <a:gd name="T47" fmla="*/ 222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23586" name="Rectangle 87"/>
          <p:cNvSpPr>
            <a:spLocks noChangeArrowheads="1"/>
          </p:cNvSpPr>
          <p:nvPr/>
        </p:nvSpPr>
        <p:spPr bwMode="auto">
          <a:xfrm>
            <a:off x="4792663" y="2163763"/>
            <a:ext cx="50292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Helvetica" charset="0"/>
              </a:rPr>
              <a:t>GIAO ƯỚC</a:t>
            </a:r>
            <a:br>
              <a:rPr lang="en-US" sz="3600">
                <a:solidFill>
                  <a:srgbClr val="66FFFF"/>
                </a:solidFill>
                <a:latin typeface="Helvetica" charset="0"/>
              </a:rPr>
            </a:br>
            <a:r>
              <a:rPr lang="en-US" sz="3600">
                <a:solidFill>
                  <a:srgbClr val="66FFFF"/>
                </a:solidFill>
                <a:latin typeface="Helvetica" charset="0"/>
              </a:rPr>
              <a:t>ÁP-RA-HAM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Sáng 12: 1-3</a:t>
            </a:r>
            <a:endParaRPr lang="en-US" sz="2400"/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5708650" y="5165725"/>
            <a:ext cx="367982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Helvetica" charset="0"/>
              </a:rPr>
              <a:t>GIAO ƯỚC ĐẤT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Phục 30: 1-10</a:t>
            </a:r>
            <a:endParaRPr lang="en-US" sz="24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3588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1762125" y="5902325"/>
            <a:ext cx="2451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Dân Số Ký</a:t>
            </a: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1447800" y="4591050"/>
            <a:ext cx="302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000" b="0">
                <a:latin typeface="Arial" charset="0"/>
              </a:rPr>
              <a:t>Xuất Ê-díp-tô</a:t>
            </a: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1820863" y="5229225"/>
            <a:ext cx="18526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Lê</a:t>
            </a:r>
            <a:r>
              <a:rPr lang="en-US" sz="4000" b="0" dirty="0">
                <a:latin typeface="Arial" pitchFamily="34" charset="0"/>
                <a:ea typeface="+mn-ea"/>
                <a:cs typeface="+mn-cs"/>
              </a:rPr>
              <a:t>-vi </a:t>
            </a:r>
            <a:r>
              <a:rPr lang="en-US" sz="4000" b="0" dirty="0" err="1">
                <a:latin typeface="Arial" pitchFamily="34" charset="0"/>
                <a:ea typeface="+mn-ea"/>
                <a:cs typeface="+mn-cs"/>
              </a:rPr>
              <a:t>Ký</a:t>
            </a:r>
            <a:endParaRPr lang="en-US" sz="4000" b="0" dirty="0"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09"/>
          <p:cNvGrpSpPr>
            <a:grpSpLocks/>
          </p:cNvGrpSpPr>
          <p:nvPr/>
        </p:nvGrpSpPr>
        <p:grpSpPr bwMode="auto">
          <a:xfrm>
            <a:off x="4967288" y="398463"/>
            <a:ext cx="4738687" cy="6916737"/>
            <a:chOff x="3129" y="251"/>
            <a:chExt cx="2985" cy="4357"/>
          </a:xfrm>
        </p:grpSpPr>
        <p:sp>
          <p:nvSpPr>
            <p:cNvPr id="24640" name="Rectangle 210"/>
            <p:cNvSpPr>
              <a:spLocks noChangeArrowheads="1"/>
            </p:cNvSpPr>
            <p:nvPr/>
          </p:nvSpPr>
          <p:spPr bwMode="auto">
            <a:xfrm>
              <a:off x="3137" y="261"/>
              <a:ext cx="2966" cy="43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pic>
          <p:nvPicPr>
            <p:cNvPr id="24641" name="Picture 2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6" r="15105"/>
            <a:stretch>
              <a:fillRect/>
            </a:stretch>
          </p:blipFill>
          <p:spPr bwMode="auto">
            <a:xfrm>
              <a:off x="3129" y="270"/>
              <a:ext cx="2985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2" name="Rectangle 212"/>
            <p:cNvSpPr>
              <a:spLocks noChangeArrowheads="1"/>
            </p:cNvSpPr>
            <p:nvPr/>
          </p:nvSpPr>
          <p:spPr bwMode="auto">
            <a:xfrm>
              <a:off x="3130" y="278"/>
              <a:ext cx="2965" cy="4305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4643" name="Rectangle 213"/>
            <p:cNvSpPr>
              <a:spLocks noChangeArrowheads="1"/>
            </p:cNvSpPr>
            <p:nvPr/>
          </p:nvSpPr>
          <p:spPr bwMode="auto">
            <a:xfrm>
              <a:off x="3157" y="251"/>
              <a:ext cx="2957" cy="4315"/>
            </a:xfrm>
            <a:prstGeom prst="rect">
              <a:avLst/>
            </a:prstGeom>
            <a:noFill/>
            <a:ln w="133350">
              <a:solidFill>
                <a:srgbClr val="1822C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24579" name="Text Box 89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580" name="Text Box 93"/>
          <p:cNvSpPr txBox="1">
            <a:spLocks noChangeArrowheads="1"/>
          </p:cNvSpPr>
          <p:nvPr/>
        </p:nvSpPr>
        <p:spPr bwMode="auto">
          <a:xfrm>
            <a:off x="9694863" y="72659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8478F"/>
                </a:solidFill>
              </a:rPr>
              <a:t> </a:t>
            </a:r>
          </a:p>
        </p:txBody>
      </p:sp>
      <p:sp>
        <p:nvSpPr>
          <p:cNvPr id="24581" name="Text Box 206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4582" name="Text Box 207"/>
          <p:cNvSpPr txBox="1">
            <a:spLocks noChangeArrowheads="1"/>
          </p:cNvSpPr>
          <p:nvPr/>
        </p:nvSpPr>
        <p:spPr bwMode="auto">
          <a:xfrm>
            <a:off x="9307513" y="7265988"/>
            <a:ext cx="27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238821" name="Rectangle 229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4585" name="Text Box 233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4586" name="Text Box 234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22</a:t>
            </a:r>
          </a:p>
        </p:txBody>
      </p:sp>
      <p:sp>
        <p:nvSpPr>
          <p:cNvPr id="238830" name="Rectangle 238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8831" name="Text Box 239"/>
          <p:cNvSpPr txBox="1">
            <a:spLocks noChangeArrowheads="1"/>
          </p:cNvSpPr>
          <p:nvPr/>
        </p:nvSpPr>
        <p:spPr bwMode="auto">
          <a:xfrm>
            <a:off x="5800725" y="5260975"/>
            <a:ext cx="3160713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Arial" charset="0"/>
              </a:rPr>
              <a:t>HÃY LƯU Ý GÓC NÀY!</a:t>
            </a:r>
            <a:endParaRPr lang="en-US" sz="3600" b="0">
              <a:solidFill>
                <a:srgbClr val="66FFFF"/>
              </a:solidFill>
            </a:endParaRPr>
          </a:p>
        </p:txBody>
      </p:sp>
      <p:sp>
        <p:nvSpPr>
          <p:cNvPr id="24589" name="Line 240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41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42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43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44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245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246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4596" name="Line 247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48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Freeform 249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4599" name="Line 250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51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2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53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54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55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256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257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258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259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Line 260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Line 261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Line 262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263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Line 264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Rectangle 265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4615" name="Rectangle 266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4616" name="Rectangle 267"/>
          <p:cNvSpPr>
            <a:spLocks noChangeArrowheads="1"/>
          </p:cNvSpPr>
          <p:nvPr/>
        </p:nvSpPr>
        <p:spPr bwMode="auto">
          <a:xfrm>
            <a:off x="1900238" y="47863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(CT)</a:t>
            </a:r>
            <a:endParaRPr lang="en-US" sz="1400" b="0">
              <a:latin typeface="Helvetica" charset="0"/>
            </a:endParaRPr>
          </a:p>
        </p:txBody>
      </p:sp>
      <p:sp>
        <p:nvSpPr>
          <p:cNvPr id="24617" name="Rectangle 268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24618" name="Rectangle 269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4619" name="AutoShape 270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4620" name="Rectangle 285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4621" name="Rectangle 286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4622" name="Line 288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75" name="Oval 83"/>
          <p:cNvSpPr>
            <a:spLocks noChangeArrowheads="1"/>
          </p:cNvSpPr>
          <p:nvPr/>
        </p:nvSpPr>
        <p:spPr bwMode="auto">
          <a:xfrm>
            <a:off x="1141413" y="2014538"/>
            <a:ext cx="900112" cy="36464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8676" name="Oval 84"/>
          <p:cNvSpPr>
            <a:spLocks noChangeArrowheads="1"/>
          </p:cNvSpPr>
          <p:nvPr/>
        </p:nvSpPr>
        <p:spPr bwMode="auto">
          <a:xfrm>
            <a:off x="2928938" y="4214813"/>
            <a:ext cx="1990725" cy="3336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625" name="Text Box 292"/>
          <p:cNvSpPr txBox="1">
            <a:spLocks noChangeArrowheads="1"/>
          </p:cNvSpPr>
          <p:nvPr/>
        </p:nvSpPr>
        <p:spPr bwMode="auto">
          <a:xfrm rot="-5400000">
            <a:off x="-1193006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LỊCH SỬ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238896" name="Rectangle 304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238897" name="Text Box 305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238898" name="Text Box 306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Rectangle 76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46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32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24634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24638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24639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24635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24636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7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24633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31" grpId="0" autoUpdateAnimBg="0"/>
      <p:bldP spid="238675" grpId="0" animBg="1"/>
      <p:bldP spid="2386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80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1900238" y="47863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(CT)</a:t>
            </a:r>
            <a:endParaRPr lang="en-US" sz="1400" b="0">
              <a:latin typeface="Helvetica" charset="0"/>
            </a:endParaRPr>
          </a:p>
        </p:txBody>
      </p:sp>
      <p:sp>
        <p:nvSpPr>
          <p:cNvPr id="25631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25632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5633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5634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5635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5636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5637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8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5639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56139" name="Rectangle 75"/>
          <p:cNvSpPr>
            <a:spLocks noChangeArrowheads="1"/>
          </p:cNvSpPr>
          <p:nvPr/>
        </p:nvSpPr>
        <p:spPr bwMode="auto">
          <a:xfrm>
            <a:off x="2179638" y="452438"/>
            <a:ext cx="14779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Giô-sép</a:t>
            </a:r>
            <a:endParaRPr lang="en-US" sz="28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5641" name="Line 76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Text Box 79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56158" name="Oval 94"/>
          <p:cNvSpPr>
            <a:spLocks noChangeArrowheads="1"/>
          </p:cNvSpPr>
          <p:nvPr/>
        </p:nvSpPr>
        <p:spPr bwMode="auto">
          <a:xfrm>
            <a:off x="1657350" y="328613"/>
            <a:ext cx="2403475" cy="7254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56159" name="Rectangle 95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5645" name="Text Box 99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5646" name="Text Box 100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23</a:t>
            </a:r>
          </a:p>
        </p:txBody>
      </p:sp>
      <p:sp>
        <p:nvSpPr>
          <p:cNvPr id="856171" name="Rectangle 107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5648" name="Text Box 111"/>
          <p:cNvSpPr txBox="1">
            <a:spLocks noChangeArrowheads="1"/>
          </p:cNvSpPr>
          <p:nvPr/>
        </p:nvSpPr>
        <p:spPr bwMode="auto">
          <a:xfrm rot="-5400000">
            <a:off x="-1285081" y="3567906"/>
            <a:ext cx="561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25649" name="Text Box 119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856186" name="Rectangle 122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56187" name="Text Box 123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56188" name="Text Box 124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54" name="Rectangle 65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56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1400 T.C. đến 1350 T.C.</a:t>
            </a:r>
          </a:p>
        </p:txBody>
      </p:sp>
      <p:sp>
        <p:nvSpPr>
          <p:cNvPr id="77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5658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25659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25663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25664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2566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25661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2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900238" y="47863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(CT)</a:t>
            </a:r>
            <a:endParaRPr lang="en-US" sz="1400" b="0">
              <a:latin typeface="Helvetica" charset="0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6659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6660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6661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6662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6664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6665" name="Rectangle 70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858183" name="Rectangle 71"/>
          <p:cNvSpPr>
            <a:spLocks noChangeArrowheads="1"/>
          </p:cNvSpPr>
          <p:nvPr/>
        </p:nvSpPr>
        <p:spPr bwMode="auto">
          <a:xfrm>
            <a:off x="1803400" y="1835150"/>
            <a:ext cx="233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Các Quan Xét</a:t>
            </a:r>
            <a:endParaRPr lang="en-US" sz="28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6667" name="Text Box 75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58207" name="Oval 95"/>
          <p:cNvSpPr>
            <a:spLocks noChangeArrowheads="1"/>
          </p:cNvSpPr>
          <p:nvPr/>
        </p:nvSpPr>
        <p:spPr bwMode="auto">
          <a:xfrm>
            <a:off x="1555750" y="1628775"/>
            <a:ext cx="2649538" cy="8556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58208" name="Rectangle 96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858209" name="Rectangle 97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58210" name="Text Box 9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58211" name="Text Box 99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26673" name="Text Box 100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6674" name="Text Box 101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24</a:t>
            </a:r>
          </a:p>
        </p:txBody>
      </p:sp>
      <p:sp>
        <p:nvSpPr>
          <p:cNvPr id="858218" name="Rectangle 106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6676" name="Text Box 110"/>
          <p:cNvSpPr txBox="1">
            <a:spLocks noChangeArrowheads="1"/>
          </p:cNvSpPr>
          <p:nvPr/>
        </p:nvSpPr>
        <p:spPr bwMode="auto">
          <a:xfrm rot="-5400000">
            <a:off x="-1285081" y="3569494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26677" name="Text Box 121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79" name="Rectangle 6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66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81" name="Group 85"/>
          <p:cNvGrpSpPr>
            <a:grpSpLocks/>
          </p:cNvGrpSpPr>
          <p:nvPr/>
        </p:nvGrpSpPr>
        <p:grpSpPr bwMode="auto">
          <a:xfrm>
            <a:off x="3328988" y="3725863"/>
            <a:ext cx="636587" cy="581025"/>
            <a:chOff x="2215" y="2485"/>
            <a:chExt cx="401" cy="366"/>
          </a:xfrm>
        </p:grpSpPr>
        <p:grpSp>
          <p:nvGrpSpPr>
            <p:cNvPr id="26691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26693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6694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6692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1400 T.C. đến 1050 T.C.</a:t>
            </a:r>
          </a:p>
        </p:txBody>
      </p:sp>
      <p:sp>
        <p:nvSpPr>
          <p:cNvPr id="7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6684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26685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26689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26690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26686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26687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8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2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1900238" y="47863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(CT)</a:t>
            </a:r>
            <a:endParaRPr lang="en-US" sz="1400" b="0">
              <a:latin typeface="Helvetica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(Đ)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7683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7684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7685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768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7688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7689" name="Rectangle 70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27690" name="Rectangle 71"/>
          <p:cNvSpPr>
            <a:spLocks noChangeArrowheads="1"/>
          </p:cNvSpPr>
          <p:nvPr/>
        </p:nvSpPr>
        <p:spPr bwMode="auto">
          <a:xfrm>
            <a:off x="1885950" y="1882775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700" b="0">
              <a:latin typeface="Arial" charset="0"/>
            </a:endParaRPr>
          </a:p>
        </p:txBody>
      </p:sp>
      <p:sp>
        <p:nvSpPr>
          <p:cNvPr id="860232" name="Rectangle 72"/>
          <p:cNvSpPr>
            <a:spLocks noChangeArrowheads="1"/>
          </p:cNvSpPr>
          <p:nvPr/>
        </p:nvSpPr>
        <p:spPr bwMode="auto">
          <a:xfrm>
            <a:off x="2339975" y="2249488"/>
            <a:ext cx="9747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Ru-tơ</a:t>
            </a:r>
            <a:endParaRPr lang="en-US" sz="2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692" name="Text Box 75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60246" name="Oval 86"/>
          <p:cNvSpPr>
            <a:spLocks noChangeArrowheads="1"/>
          </p:cNvSpPr>
          <p:nvPr/>
        </p:nvSpPr>
        <p:spPr bwMode="auto">
          <a:xfrm>
            <a:off x="1628775" y="1757363"/>
            <a:ext cx="2403475" cy="965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0247" name="Rectangle 87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7695" name="Text Box 91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7696" name="Text Box 92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25</a:t>
            </a:r>
          </a:p>
        </p:txBody>
      </p:sp>
      <p:sp>
        <p:nvSpPr>
          <p:cNvPr id="860253" name="Rectangle 93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7698" name="Text Box 96"/>
          <p:cNvSpPr txBox="1">
            <a:spLocks noChangeArrowheads="1"/>
          </p:cNvSpPr>
          <p:nvPr/>
        </p:nvSpPr>
        <p:spPr bwMode="auto">
          <a:xfrm rot="-5400000">
            <a:off x="-1285081" y="3571081"/>
            <a:ext cx="561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60267" name="Rectangle 107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0268" name="Text Box 10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60269" name="Text Box 109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27702" name="Text Box 110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704" name="Rectangle 67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77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1100 T.C.</a:t>
            </a:r>
          </a:p>
        </p:txBody>
      </p:sp>
      <p:sp>
        <p:nvSpPr>
          <p:cNvPr id="78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7708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27709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27713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27714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2771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27711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2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900238" y="478631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(CT)</a:t>
            </a:r>
            <a:endParaRPr lang="en-US" sz="1400" b="0">
              <a:latin typeface="Helvetica" charset="0"/>
            </a:endParaRPr>
          </a:p>
        </p:txBody>
      </p:sp>
      <p:sp>
        <p:nvSpPr>
          <p:cNvPr id="28704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8705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8706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8707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8708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8709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0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8711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2277" name="Oval 69"/>
          <p:cNvSpPr>
            <a:spLocks noChangeArrowheads="1"/>
          </p:cNvSpPr>
          <p:nvPr/>
        </p:nvSpPr>
        <p:spPr bwMode="auto">
          <a:xfrm>
            <a:off x="1738313" y="32893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2278" name="Oval 70"/>
          <p:cNvSpPr>
            <a:spLocks noChangeArrowheads="1"/>
          </p:cNvSpPr>
          <p:nvPr/>
        </p:nvSpPr>
        <p:spPr bwMode="auto">
          <a:xfrm>
            <a:off x="1728788" y="3857625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2280" name="Oval 72"/>
          <p:cNvSpPr>
            <a:spLocks noChangeArrowheads="1"/>
          </p:cNvSpPr>
          <p:nvPr/>
        </p:nvSpPr>
        <p:spPr bwMode="auto">
          <a:xfrm>
            <a:off x="1827213" y="463550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715" name="Rectangle 81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28716" name="Rectangle 82"/>
          <p:cNvSpPr>
            <a:spLocks noChangeArrowheads="1"/>
          </p:cNvSpPr>
          <p:nvPr/>
        </p:nvSpPr>
        <p:spPr bwMode="auto">
          <a:xfrm>
            <a:off x="1855788" y="1835150"/>
            <a:ext cx="22494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700" b="0">
              <a:latin typeface="Arial" charset="0"/>
            </a:endParaRPr>
          </a:p>
        </p:txBody>
      </p:sp>
      <p:sp>
        <p:nvSpPr>
          <p:cNvPr id="28717" name="Rectangle 83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 b="0">
              <a:latin typeface="Arial" charset="0"/>
            </a:endParaRPr>
          </a:p>
        </p:txBody>
      </p:sp>
      <p:sp>
        <p:nvSpPr>
          <p:cNvPr id="28718" name="Text Box 86"/>
          <p:cNvSpPr txBox="1">
            <a:spLocks noChangeArrowheads="1"/>
          </p:cNvSpPr>
          <p:nvPr/>
        </p:nvSpPr>
        <p:spPr bwMode="auto">
          <a:xfrm>
            <a:off x="9307513" y="7265988"/>
            <a:ext cx="27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 </a:t>
            </a:r>
          </a:p>
        </p:txBody>
      </p:sp>
      <p:sp>
        <p:nvSpPr>
          <p:cNvPr id="28719" name="Text Box 87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62309" name="Rectangle 101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8721" name="Text Box 105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8722" name="Text Box 106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26</a:t>
            </a:r>
          </a:p>
        </p:txBody>
      </p:sp>
      <p:sp>
        <p:nvSpPr>
          <p:cNvPr id="862315" name="Rectangle 107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8724" name="Text Box 114"/>
          <p:cNvSpPr txBox="1">
            <a:spLocks noChangeArrowheads="1"/>
          </p:cNvSpPr>
          <p:nvPr/>
        </p:nvSpPr>
        <p:spPr bwMode="auto">
          <a:xfrm rot="-5400000">
            <a:off x="-1285081" y="3569494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28725" name="Rectangle 109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(Đ)</a:t>
            </a:r>
          </a:p>
        </p:txBody>
      </p:sp>
      <p:sp>
        <p:nvSpPr>
          <p:cNvPr id="862279" name="Oval 71"/>
          <p:cNvSpPr>
            <a:spLocks noChangeArrowheads="1"/>
          </p:cNvSpPr>
          <p:nvPr/>
        </p:nvSpPr>
        <p:spPr bwMode="auto">
          <a:xfrm>
            <a:off x="1719263" y="4171950"/>
            <a:ext cx="531812" cy="4905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2318" name="AutoShape 110"/>
          <p:cNvSpPr>
            <a:spLocks noChangeArrowheads="1"/>
          </p:cNvSpPr>
          <p:nvPr/>
        </p:nvSpPr>
        <p:spPr bwMode="auto">
          <a:xfrm>
            <a:off x="1241425" y="3119438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2285" name="Text Box 77"/>
          <p:cNvSpPr txBox="1">
            <a:spLocks noChangeArrowheads="1"/>
          </p:cNvSpPr>
          <p:nvPr/>
        </p:nvSpPr>
        <p:spPr bwMode="auto">
          <a:xfrm rot="20128963">
            <a:off x="1998663" y="2803525"/>
            <a:ext cx="3179762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CC00"/>
                </a:solidFill>
                <a:latin typeface="Apple Chancery" charset="0"/>
              </a:rPr>
              <a:t>Đ</a:t>
            </a:r>
            <a:r>
              <a:rPr lang="en-US" sz="4800">
                <a:solidFill>
                  <a:srgbClr val="00CC00"/>
                </a:solidFill>
              </a:rPr>
              <a:t>A-VÍT</a:t>
            </a:r>
          </a:p>
        </p:txBody>
      </p:sp>
      <p:sp>
        <p:nvSpPr>
          <p:cNvPr id="862287" name="Text Box 79"/>
          <p:cNvSpPr txBox="1">
            <a:spLocks noChangeArrowheads="1"/>
          </p:cNvSpPr>
          <p:nvPr/>
        </p:nvSpPr>
        <p:spPr bwMode="auto">
          <a:xfrm rot="20128963">
            <a:off x="1820863" y="5218113"/>
            <a:ext cx="50482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CC00"/>
                </a:solidFill>
              </a:rPr>
              <a:t>NỘI CHIẾN</a:t>
            </a:r>
          </a:p>
        </p:txBody>
      </p:sp>
      <p:sp>
        <p:nvSpPr>
          <p:cNvPr id="862284" name="Text Box 76"/>
          <p:cNvSpPr txBox="1">
            <a:spLocks noChangeArrowheads="1"/>
          </p:cNvSpPr>
          <p:nvPr/>
        </p:nvSpPr>
        <p:spPr bwMode="auto">
          <a:xfrm rot="20128963">
            <a:off x="1338263" y="2127250"/>
            <a:ext cx="2928937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dirty="0">
                <a:solidFill>
                  <a:srgbClr val="00CC00"/>
                </a:solidFill>
                <a:latin typeface="Comic Sans MS" pitchFamily="66" charset="0"/>
                <a:ea typeface="+mn-ea"/>
                <a:cs typeface="+mn-cs"/>
              </a:rPr>
              <a:t>SAU-L</a:t>
            </a:r>
            <a:r>
              <a:rPr lang="en-US" sz="4800" dirty="0">
                <a:solidFill>
                  <a:srgbClr val="00CC00"/>
                </a:solidFill>
                <a:latin typeface="Arial" pitchFamily="34" charset="0"/>
                <a:ea typeface="+mn-ea"/>
                <a:cs typeface="+mn-cs"/>
              </a:rPr>
              <a:t>Ơ</a:t>
            </a:r>
            <a:endParaRPr lang="en-US" sz="4800" dirty="0">
              <a:solidFill>
                <a:srgbClr val="00CC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2335" name="Rectangle 127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2336" name="Text Box 12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62337" name="Text Box 129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28734" name="Text Box 130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736" name="Rectangle 77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87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970 T.C.</a:t>
            </a:r>
          </a:p>
        </p:txBody>
      </p:sp>
      <p:sp>
        <p:nvSpPr>
          <p:cNvPr id="88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8740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28743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28747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28748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28744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28745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46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862286" name="Text Box 78"/>
          <p:cNvSpPr txBox="1">
            <a:spLocks noChangeArrowheads="1"/>
          </p:cNvSpPr>
          <p:nvPr/>
        </p:nvSpPr>
        <p:spPr bwMode="auto">
          <a:xfrm rot="20128963">
            <a:off x="1847850" y="3848100"/>
            <a:ext cx="44069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dirty="0">
                <a:solidFill>
                  <a:srgbClr val="00CC00"/>
                </a:solidFill>
                <a:latin typeface="Comic Sans MS" pitchFamily="66" charset="0"/>
                <a:ea typeface="+mn-ea"/>
                <a:cs typeface="+mn-cs"/>
              </a:rPr>
              <a:t>SA-LÔ-MÔN</a:t>
            </a:r>
          </a:p>
        </p:txBody>
      </p:sp>
      <p:sp>
        <p:nvSpPr>
          <p:cNvPr id="28742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77" grpId="0" animBg="1"/>
      <p:bldP spid="862278" grpId="0" animBg="1"/>
      <p:bldP spid="862280" grpId="0" animBg="1"/>
      <p:bldP spid="862279" grpId="0" animBg="1"/>
      <p:bldP spid="862318" grpId="0" animBg="1"/>
      <p:bldP spid="862285" grpId="0" autoUpdateAnimBg="0"/>
      <p:bldP spid="862287" grpId="0" autoUpdateAnimBg="0"/>
      <p:bldP spid="862284" grpId="0" autoUpdateAnimBg="0"/>
      <p:bldP spid="86228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29730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9731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29732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29733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29734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9736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4329" name="Rectangle 73"/>
          <p:cNvSpPr>
            <a:spLocks noChangeArrowheads="1"/>
          </p:cNvSpPr>
          <p:nvPr/>
        </p:nvSpPr>
        <p:spPr bwMode="auto">
          <a:xfrm>
            <a:off x="2205038" y="3236913"/>
            <a:ext cx="17160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 Sa-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muên</a:t>
            </a:r>
            <a:endParaRPr lang="en-US" sz="2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64330" name="Rectangle 74"/>
          <p:cNvSpPr>
            <a:spLocks noChangeArrowheads="1"/>
          </p:cNvSpPr>
          <p:nvPr/>
        </p:nvSpPr>
        <p:spPr bwMode="auto">
          <a:xfrm>
            <a:off x="2130425" y="3730625"/>
            <a:ext cx="1055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II Sam</a:t>
            </a:r>
            <a:endParaRPr lang="en-US" sz="2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739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29740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 b="0">
              <a:latin typeface="Arial" charset="0"/>
            </a:endParaRPr>
          </a:p>
        </p:txBody>
      </p:sp>
      <p:sp>
        <p:nvSpPr>
          <p:cNvPr id="29741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 b="0">
              <a:latin typeface="Arial" charset="0"/>
            </a:endParaRPr>
          </a:p>
        </p:txBody>
      </p:sp>
      <p:sp>
        <p:nvSpPr>
          <p:cNvPr id="29742" name="Text Box 80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29743" name="Text Box 101"/>
          <p:cNvSpPr txBox="1">
            <a:spLocks noChangeArrowheads="1"/>
          </p:cNvSpPr>
          <p:nvPr/>
        </p:nvSpPr>
        <p:spPr bwMode="auto">
          <a:xfrm rot="-5400000">
            <a:off x="-1285081" y="3572669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64348" name="Rectangle 92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9745" name="Text Box 96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29746" name="Text Box 97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27</a:t>
            </a:r>
          </a:p>
        </p:txBody>
      </p:sp>
      <p:sp>
        <p:nvSpPr>
          <p:cNvPr id="864354" name="Rectangle 98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64347" name="Oval 91"/>
          <p:cNvSpPr>
            <a:spLocks noChangeArrowheads="1"/>
          </p:cNvSpPr>
          <p:nvPr/>
        </p:nvSpPr>
        <p:spPr bwMode="auto">
          <a:xfrm>
            <a:off x="1684338" y="3084513"/>
            <a:ext cx="2403475" cy="11779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4367" name="Rectangle 111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4368" name="Text Box 112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64369" name="Text Box 113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29752" name="Text Box 115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54" name="Rectangle 69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297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56" name="Group 85"/>
          <p:cNvGrpSpPr>
            <a:grpSpLocks/>
          </p:cNvGrpSpPr>
          <p:nvPr/>
        </p:nvGrpSpPr>
        <p:grpSpPr bwMode="auto">
          <a:xfrm>
            <a:off x="3184525" y="3644900"/>
            <a:ext cx="971550" cy="1020763"/>
            <a:chOff x="2124" y="2434"/>
            <a:chExt cx="612" cy="643"/>
          </a:xfrm>
        </p:grpSpPr>
        <p:grpSp>
          <p:nvGrpSpPr>
            <p:cNvPr id="29759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29763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9764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9760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29761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62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 970 T.C.</a:t>
            </a:r>
          </a:p>
        </p:txBody>
      </p:sp>
      <p:sp>
        <p:nvSpPr>
          <p:cNvPr id="80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0755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0756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0757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0758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0760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0761" name="Rectangle 68"/>
          <p:cNvSpPr>
            <a:spLocks noChangeArrowheads="1"/>
          </p:cNvSpPr>
          <p:nvPr/>
        </p:nvSpPr>
        <p:spPr bwMode="auto">
          <a:xfrm>
            <a:off x="2205038" y="3279775"/>
            <a:ext cx="1716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I Sa-muên</a:t>
            </a:r>
            <a:endParaRPr lang="en-US" sz="2800" b="0">
              <a:latin typeface="Arial" charset="0"/>
            </a:endParaRPr>
          </a:p>
        </p:txBody>
      </p:sp>
      <p:sp>
        <p:nvSpPr>
          <p:cNvPr id="30762" name="Rectangle 69"/>
          <p:cNvSpPr>
            <a:spLocks noChangeArrowheads="1"/>
          </p:cNvSpPr>
          <p:nvPr/>
        </p:nvSpPr>
        <p:spPr bwMode="auto">
          <a:xfrm>
            <a:off x="2130425" y="3816350"/>
            <a:ext cx="1047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II Sam</a:t>
            </a:r>
            <a:endParaRPr lang="en-US" sz="2800" b="0">
              <a:latin typeface="Arial" charset="0"/>
            </a:endParaRPr>
          </a:p>
        </p:txBody>
      </p:sp>
      <p:sp>
        <p:nvSpPr>
          <p:cNvPr id="866377" name="Rectangle 73"/>
          <p:cNvSpPr>
            <a:spLocks noChangeArrowheads="1"/>
          </p:cNvSpPr>
          <p:nvPr/>
        </p:nvSpPr>
        <p:spPr bwMode="auto">
          <a:xfrm>
            <a:off x="1825625" y="4106863"/>
            <a:ext cx="21875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 Các Vua    </a:t>
            </a:r>
          </a:p>
        </p:txBody>
      </p:sp>
      <p:sp>
        <p:nvSpPr>
          <p:cNvPr id="866378" name="Rectangle 74"/>
          <p:cNvSpPr>
            <a:spLocks noChangeArrowheads="1"/>
          </p:cNvSpPr>
          <p:nvPr/>
        </p:nvSpPr>
        <p:spPr bwMode="auto">
          <a:xfrm>
            <a:off x="1914525" y="4576763"/>
            <a:ext cx="188912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II Các Vua</a:t>
            </a:r>
          </a:p>
        </p:txBody>
      </p:sp>
      <p:sp>
        <p:nvSpPr>
          <p:cNvPr id="30765" name="Text Box 80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0766" name="Text Box 101"/>
          <p:cNvSpPr txBox="1">
            <a:spLocks noChangeArrowheads="1"/>
          </p:cNvSpPr>
          <p:nvPr/>
        </p:nvSpPr>
        <p:spPr bwMode="auto">
          <a:xfrm rot="-5400000">
            <a:off x="-1285081" y="3575844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66395" name="Oval 91"/>
          <p:cNvSpPr>
            <a:spLocks noChangeArrowheads="1"/>
          </p:cNvSpPr>
          <p:nvPr/>
        </p:nvSpPr>
        <p:spPr bwMode="auto">
          <a:xfrm>
            <a:off x="1547813" y="4014788"/>
            <a:ext cx="2403475" cy="11207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6396" name="Rectangle 92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0769" name="Text Box 96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30770" name="Text Box 97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28</a:t>
            </a:r>
          </a:p>
        </p:txBody>
      </p:sp>
      <p:sp>
        <p:nvSpPr>
          <p:cNvPr id="866402" name="Rectangle 98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66416" name="Rectangle 112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6417" name="Text Box 113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66418" name="Text Box 114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0775" name="Text Box 115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7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77" name="Rectangle 71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0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9" name="Group 85"/>
          <p:cNvGrpSpPr>
            <a:grpSpLocks/>
          </p:cNvGrpSpPr>
          <p:nvPr/>
        </p:nvGrpSpPr>
        <p:grpSpPr bwMode="auto">
          <a:xfrm>
            <a:off x="3184525" y="3644900"/>
            <a:ext cx="971550" cy="1020763"/>
            <a:chOff x="2124" y="2434"/>
            <a:chExt cx="612" cy="643"/>
          </a:xfrm>
        </p:grpSpPr>
        <p:grpSp>
          <p:nvGrpSpPr>
            <p:cNvPr id="30785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0789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0790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0786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0787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8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970 T.C. đến 600 T.C.</a:t>
            </a:r>
          </a:p>
        </p:txBody>
      </p:sp>
      <p:sp>
        <p:nvSpPr>
          <p:cNvPr id="82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782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30783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 b="0">
              <a:latin typeface="Arial" charset="0"/>
            </a:endParaRPr>
          </a:p>
        </p:txBody>
      </p:sp>
      <p:sp>
        <p:nvSpPr>
          <p:cNvPr id="30784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 b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1779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1780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1781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1782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1784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8420" name="Rectangle 68"/>
          <p:cNvSpPr>
            <a:spLocks noChangeArrowheads="1"/>
          </p:cNvSpPr>
          <p:nvPr/>
        </p:nvSpPr>
        <p:spPr bwMode="auto">
          <a:xfrm>
            <a:off x="2205038" y="3279775"/>
            <a:ext cx="1716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 Sa-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muên</a:t>
            </a:r>
            <a:endParaRPr lang="en-US" sz="2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68421" name="Rectangle 69"/>
          <p:cNvSpPr>
            <a:spLocks noChangeArrowheads="1"/>
          </p:cNvSpPr>
          <p:nvPr/>
        </p:nvSpPr>
        <p:spPr bwMode="auto">
          <a:xfrm>
            <a:off x="2225675" y="3752850"/>
            <a:ext cx="1047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II Sam</a:t>
            </a:r>
            <a:endParaRPr lang="en-US" sz="2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68422" name="Rectangle 70"/>
          <p:cNvSpPr>
            <a:spLocks noChangeArrowheads="1"/>
          </p:cNvSpPr>
          <p:nvPr/>
        </p:nvSpPr>
        <p:spPr bwMode="auto">
          <a:xfrm>
            <a:off x="1882775" y="4573588"/>
            <a:ext cx="18891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II Các Vua</a:t>
            </a:r>
          </a:p>
        </p:txBody>
      </p:sp>
      <p:sp>
        <p:nvSpPr>
          <p:cNvPr id="868423" name="Rectangle 71"/>
          <p:cNvSpPr>
            <a:spLocks noChangeArrowheads="1"/>
          </p:cNvSpPr>
          <p:nvPr/>
        </p:nvSpPr>
        <p:spPr bwMode="auto">
          <a:xfrm>
            <a:off x="1908175" y="4103688"/>
            <a:ext cx="17891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 Các Vua</a:t>
            </a:r>
          </a:p>
        </p:txBody>
      </p:sp>
      <p:sp>
        <p:nvSpPr>
          <p:cNvPr id="31789" name="Text Box 76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68443" name="Rectangle 91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1791" name="Text Box 95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31792" name="Text Box 96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29</a:t>
            </a:r>
          </a:p>
        </p:txBody>
      </p:sp>
      <p:sp>
        <p:nvSpPr>
          <p:cNvPr id="868449" name="Rectangle 97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68450" name="AutoShape 98"/>
          <p:cNvSpPr>
            <a:spLocks noChangeArrowheads="1"/>
          </p:cNvSpPr>
          <p:nvPr/>
        </p:nvSpPr>
        <p:spPr bwMode="auto">
          <a:xfrm>
            <a:off x="1241425" y="3119438"/>
            <a:ext cx="2879725" cy="21875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68464" name="Rectangle 112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8465" name="Text Box 113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68466" name="Text Box 114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1798" name="Text Box 115"/>
          <p:cNvSpPr txBox="1">
            <a:spLocks noChangeArrowheads="1"/>
          </p:cNvSpPr>
          <p:nvPr/>
        </p:nvSpPr>
        <p:spPr bwMode="auto">
          <a:xfrm rot="-5400000">
            <a:off x="-1150143" y="3513931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70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800" name="Rectangle 70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18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802" name="Group 85"/>
          <p:cNvGrpSpPr>
            <a:grpSpLocks/>
          </p:cNvGrpSpPr>
          <p:nvPr/>
        </p:nvGrpSpPr>
        <p:grpSpPr bwMode="auto">
          <a:xfrm>
            <a:off x="3184525" y="3644900"/>
            <a:ext cx="971550" cy="1020763"/>
            <a:chOff x="2124" y="2434"/>
            <a:chExt cx="612" cy="643"/>
          </a:xfrm>
        </p:grpSpPr>
        <p:grpSp>
          <p:nvGrpSpPr>
            <p:cNvPr id="31808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1812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1813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1809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1810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11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650 T.C.</a:t>
            </a:r>
          </a:p>
        </p:txBody>
      </p:sp>
      <p:sp>
        <p:nvSpPr>
          <p:cNvPr id="81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805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 b="0">
              <a:latin typeface="Arial" charset="0"/>
            </a:endParaRPr>
          </a:p>
        </p:txBody>
      </p:sp>
      <p:sp>
        <p:nvSpPr>
          <p:cNvPr id="31806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 b="0">
              <a:latin typeface="Arial" charset="0"/>
            </a:endParaRPr>
          </a:p>
        </p:txBody>
      </p:sp>
      <p:sp>
        <p:nvSpPr>
          <p:cNvPr id="31807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 b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4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0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5203825" y="6340475"/>
            <a:ext cx="2249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1800">
                <a:latin typeface="Helvetica" charset="0"/>
              </a:rPr>
              <a:t>2 </a:t>
            </a:r>
            <a:r>
              <a:rPr lang="en-US" sz="1800" u="sng">
                <a:latin typeface="Helvetica" charset="0"/>
              </a:rPr>
              <a:t>Kính viễn vọng</a:t>
            </a:r>
          </a:p>
          <a:p>
            <a:pPr defTabSz="1019175" eaLnBrk="0" hangingPunct="0"/>
            <a:r>
              <a:rPr lang="en-US" sz="1800">
                <a:latin typeface="Helvetica" charset="0"/>
              </a:rPr>
              <a:t>1 </a:t>
            </a:r>
            <a:r>
              <a:rPr lang="en-US" sz="1800" u="sng">
                <a:latin typeface="Helvetica" charset="0"/>
              </a:rPr>
              <a:t>Kính hiển vi</a:t>
            </a:r>
          </a:p>
        </p:txBody>
      </p:sp>
      <p:pic>
        <p:nvPicPr>
          <p:cNvPr id="512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81088"/>
            <a:ext cx="7186612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921250" y="6318250"/>
            <a:ext cx="2390775" cy="725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426075" y="927100"/>
            <a:ext cx="419100" cy="690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5614988" y="1149350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1050925" y="13763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3773488" y="596900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787775" y="98107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3802063" y="1752600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4121150" y="1184275"/>
            <a:ext cx="1854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300">
                <a:latin typeface="Helvetica" charset="0"/>
              </a:rPr>
              <a:t>MỘT CHỦ ĐỀ: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283450" y="1366838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7485063" y="2297113"/>
            <a:ext cx="1998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01650" y="2930525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553325" y="2932113"/>
            <a:ext cx="1998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27013" y="3878263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620000" y="3895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38188" y="649287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670800" y="65119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446338" y="6827838"/>
            <a:ext cx="177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85763" y="1096963"/>
            <a:ext cx="900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D(C.Ư)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651625" y="1104900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D(T.Ư)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3478213" y="342900"/>
            <a:ext cx="3159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479800" y="712788"/>
            <a:ext cx="349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B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475038" y="1147763"/>
            <a:ext cx="3349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C</a:t>
            </a:r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6904038" y="1997075"/>
            <a:ext cx="900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E(T.Ư)</a:t>
            </a:r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7069138" y="2643188"/>
            <a:ext cx="900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F(T.Ư)</a:t>
            </a:r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7208838" y="3611563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G(T.Ư)</a:t>
            </a:r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55563" y="2671763"/>
            <a:ext cx="900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F(OT)</a:t>
            </a:r>
          </a:p>
        </p:txBody>
      </p:sp>
      <p:sp>
        <p:nvSpPr>
          <p:cNvPr id="5151" name="Rectangle 32"/>
          <p:cNvSpPr>
            <a:spLocks noChangeArrowheads="1"/>
          </p:cNvSpPr>
          <p:nvPr/>
        </p:nvSpPr>
        <p:spPr bwMode="auto">
          <a:xfrm>
            <a:off x="1588" y="3617913"/>
            <a:ext cx="900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G(C.Ư)</a:t>
            </a:r>
          </a:p>
        </p:txBody>
      </p:sp>
      <p:sp>
        <p:nvSpPr>
          <p:cNvPr id="5152" name="Rectangle 33"/>
          <p:cNvSpPr>
            <a:spLocks noChangeArrowheads="1"/>
          </p:cNvSpPr>
          <p:nvPr/>
        </p:nvSpPr>
        <p:spPr bwMode="auto">
          <a:xfrm>
            <a:off x="101600" y="6197600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H(C.Ư)</a:t>
            </a:r>
          </a:p>
        </p:txBody>
      </p:sp>
      <p:sp>
        <p:nvSpPr>
          <p:cNvPr id="5153" name="Rectangle 34"/>
          <p:cNvSpPr>
            <a:spLocks noChangeArrowheads="1"/>
          </p:cNvSpPr>
          <p:nvPr/>
        </p:nvSpPr>
        <p:spPr bwMode="auto">
          <a:xfrm>
            <a:off x="7248525" y="6224588"/>
            <a:ext cx="900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H(T.Ư)</a:t>
            </a:r>
          </a:p>
        </p:txBody>
      </p:sp>
      <p:sp>
        <p:nvSpPr>
          <p:cNvPr id="5154" name="Rectangle 35"/>
          <p:cNvSpPr>
            <a:spLocks noChangeArrowheads="1"/>
          </p:cNvSpPr>
          <p:nvPr/>
        </p:nvSpPr>
        <p:spPr bwMode="auto">
          <a:xfrm>
            <a:off x="2039938" y="6553200"/>
            <a:ext cx="796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I(C.Ư)</a:t>
            </a:r>
          </a:p>
        </p:txBody>
      </p:sp>
      <p:sp>
        <p:nvSpPr>
          <p:cNvPr id="5155" name="Rectangle 36"/>
          <p:cNvSpPr>
            <a:spLocks noChangeArrowheads="1"/>
          </p:cNvSpPr>
          <p:nvPr/>
        </p:nvSpPr>
        <p:spPr bwMode="auto">
          <a:xfrm>
            <a:off x="4895850" y="6489700"/>
            <a:ext cx="3762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J</a:t>
            </a:r>
          </a:p>
        </p:txBody>
      </p:sp>
      <p:sp>
        <p:nvSpPr>
          <p:cNvPr id="5156" name="Rectangle 37"/>
          <p:cNvSpPr>
            <a:spLocks noChangeArrowheads="1"/>
          </p:cNvSpPr>
          <p:nvPr/>
        </p:nvSpPr>
        <p:spPr bwMode="auto">
          <a:xfrm>
            <a:off x="2514600" y="7140575"/>
            <a:ext cx="4621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algn="ctr" defTabSz="1019175" eaLnBrk="0" hangingPunct="0"/>
            <a:r>
              <a:rPr lang="en-US" sz="2700">
                <a:latin typeface="Times" charset="0"/>
              </a:rPr>
              <a:t>Kinh Thánh </a:t>
            </a:r>
            <a:r>
              <a:rPr lang="ja-JP" altLang="en-US" sz="2700">
                <a:latin typeface="Times" charset="0"/>
              </a:rPr>
              <a:t>“</a:t>
            </a:r>
            <a:r>
              <a:rPr lang="en-US" sz="2700">
                <a:latin typeface="Times" charset="0"/>
              </a:rPr>
              <a:t>được mở ra</a:t>
            </a:r>
            <a:r>
              <a:rPr lang="ja-JP" altLang="en-US" sz="2700">
                <a:latin typeface="Times" charset="0"/>
              </a:rPr>
              <a:t>”</a:t>
            </a:r>
            <a:endParaRPr lang="en-US" sz="2700">
              <a:latin typeface="Times" charset="0"/>
            </a:endParaRPr>
          </a:p>
        </p:txBody>
      </p:sp>
      <p:sp>
        <p:nvSpPr>
          <p:cNvPr id="5157" name="Rectangle 38"/>
          <p:cNvSpPr>
            <a:spLocks noChangeArrowheads="1"/>
          </p:cNvSpPr>
          <p:nvPr/>
        </p:nvSpPr>
        <p:spPr bwMode="auto">
          <a:xfrm>
            <a:off x="2111375" y="5087938"/>
            <a:ext cx="898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700">
                <a:latin typeface="Helvetica" charset="0"/>
              </a:rPr>
              <a:t>1</a:t>
            </a:r>
          </a:p>
        </p:txBody>
      </p:sp>
      <p:sp>
        <p:nvSpPr>
          <p:cNvPr id="5158" name="Rectangle 39"/>
          <p:cNvSpPr>
            <a:spLocks noChangeArrowheads="1"/>
          </p:cNvSpPr>
          <p:nvPr/>
        </p:nvSpPr>
        <p:spPr bwMode="auto">
          <a:xfrm>
            <a:off x="2551113" y="4051300"/>
            <a:ext cx="9001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2</a:t>
            </a:r>
          </a:p>
        </p:txBody>
      </p:sp>
      <p:sp>
        <p:nvSpPr>
          <p:cNvPr id="5159" name="Rectangle 40"/>
          <p:cNvSpPr>
            <a:spLocks noChangeArrowheads="1"/>
          </p:cNvSpPr>
          <p:nvPr/>
        </p:nvSpPr>
        <p:spPr bwMode="auto">
          <a:xfrm>
            <a:off x="3327400" y="324643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3</a:t>
            </a:r>
          </a:p>
        </p:txBody>
      </p:sp>
      <p:sp>
        <p:nvSpPr>
          <p:cNvPr id="5160" name="Rectangle 41"/>
          <p:cNvSpPr>
            <a:spLocks noChangeArrowheads="1"/>
          </p:cNvSpPr>
          <p:nvPr/>
        </p:nvSpPr>
        <p:spPr bwMode="auto">
          <a:xfrm>
            <a:off x="4811713" y="2832100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4</a:t>
            </a:r>
          </a:p>
        </p:txBody>
      </p:sp>
      <p:sp>
        <p:nvSpPr>
          <p:cNvPr id="5161" name="Rectangle 42"/>
          <p:cNvSpPr>
            <a:spLocks noChangeArrowheads="1"/>
          </p:cNvSpPr>
          <p:nvPr/>
        </p:nvSpPr>
        <p:spPr bwMode="auto">
          <a:xfrm>
            <a:off x="5916613" y="31892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5</a:t>
            </a:r>
          </a:p>
        </p:txBody>
      </p:sp>
      <p:sp>
        <p:nvSpPr>
          <p:cNvPr id="5162" name="Rectangle 43"/>
          <p:cNvSpPr>
            <a:spLocks noChangeArrowheads="1"/>
          </p:cNvSpPr>
          <p:nvPr/>
        </p:nvSpPr>
        <p:spPr bwMode="auto">
          <a:xfrm>
            <a:off x="6559550" y="37099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6</a:t>
            </a:r>
          </a:p>
        </p:txBody>
      </p:sp>
      <p:sp>
        <p:nvSpPr>
          <p:cNvPr id="5163" name="Rectangle 44"/>
          <p:cNvSpPr>
            <a:spLocks noChangeArrowheads="1"/>
          </p:cNvSpPr>
          <p:nvPr/>
        </p:nvSpPr>
        <p:spPr bwMode="auto">
          <a:xfrm>
            <a:off x="7100888" y="44084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7</a:t>
            </a:r>
          </a:p>
        </p:txBody>
      </p:sp>
      <p:sp>
        <p:nvSpPr>
          <p:cNvPr id="5164" name="Line 45"/>
          <p:cNvSpPr>
            <a:spLocks noChangeShapeType="1"/>
          </p:cNvSpPr>
          <p:nvPr/>
        </p:nvSpPr>
        <p:spPr bwMode="auto">
          <a:xfrm>
            <a:off x="2366963" y="5529263"/>
            <a:ext cx="160655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Line 46"/>
          <p:cNvSpPr>
            <a:spLocks noChangeShapeType="1"/>
          </p:cNvSpPr>
          <p:nvPr/>
        </p:nvSpPr>
        <p:spPr bwMode="auto">
          <a:xfrm>
            <a:off x="2687638" y="4616450"/>
            <a:ext cx="1489075" cy="620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Line 47"/>
          <p:cNvSpPr>
            <a:spLocks noChangeShapeType="1"/>
          </p:cNvSpPr>
          <p:nvPr/>
        </p:nvSpPr>
        <p:spPr bwMode="auto">
          <a:xfrm>
            <a:off x="3490913" y="3768725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Line 48"/>
          <p:cNvSpPr>
            <a:spLocks noChangeShapeType="1"/>
          </p:cNvSpPr>
          <p:nvPr/>
        </p:nvSpPr>
        <p:spPr bwMode="auto">
          <a:xfrm>
            <a:off x="4532313" y="3168650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Line 49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50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51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Line 52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Freeform 53"/>
          <p:cNvSpPr>
            <a:spLocks/>
          </p:cNvSpPr>
          <p:nvPr/>
        </p:nvSpPr>
        <p:spPr bwMode="auto">
          <a:xfrm>
            <a:off x="1390650" y="5821363"/>
            <a:ext cx="168275" cy="160337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173" name="Rectangle 54"/>
          <p:cNvSpPr>
            <a:spLocks noChangeArrowheads="1"/>
          </p:cNvSpPr>
          <p:nvPr/>
        </p:nvSpPr>
        <p:spPr bwMode="auto">
          <a:xfrm>
            <a:off x="7439025" y="5327650"/>
            <a:ext cx="900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Helvetica" charset="0"/>
              </a:rPr>
              <a:t>8</a:t>
            </a:r>
          </a:p>
        </p:txBody>
      </p:sp>
      <p:sp>
        <p:nvSpPr>
          <p:cNvPr id="5174" name="Rectangle 55"/>
          <p:cNvSpPr>
            <a:spLocks noChangeArrowheads="1"/>
          </p:cNvSpPr>
          <p:nvPr/>
        </p:nvSpPr>
        <p:spPr bwMode="auto">
          <a:xfrm>
            <a:off x="1338263" y="3479800"/>
            <a:ext cx="295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75" name="Rectangle 56"/>
          <p:cNvSpPr>
            <a:spLocks noChangeArrowheads="1"/>
          </p:cNvSpPr>
          <p:nvPr/>
        </p:nvSpPr>
        <p:spPr bwMode="auto">
          <a:xfrm>
            <a:off x="5741988" y="1281113"/>
            <a:ext cx="2365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76" name="Rectangle 57"/>
          <p:cNvSpPr>
            <a:spLocks noChangeArrowheads="1"/>
          </p:cNvSpPr>
          <p:nvPr/>
        </p:nvSpPr>
        <p:spPr bwMode="auto">
          <a:xfrm>
            <a:off x="1047750" y="963613"/>
            <a:ext cx="9509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ja-JP" altLang="en-US" sz="2000">
                <a:latin typeface="Helvetica" charset="0"/>
              </a:rPr>
              <a:t>“</a:t>
            </a:r>
            <a:r>
              <a:rPr lang="en-US" sz="2000">
                <a:latin typeface="Helvetica" charset="0"/>
              </a:rPr>
              <a:t>       </a:t>
            </a:r>
            <a:r>
              <a:rPr lang="ja-JP" altLang="en-US" sz="2000">
                <a:latin typeface="Helvetica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sp>
        <p:nvSpPr>
          <p:cNvPr id="5177" name="Rectangle 58"/>
          <p:cNvSpPr>
            <a:spLocks noChangeArrowheads="1"/>
          </p:cNvSpPr>
          <p:nvPr/>
        </p:nvSpPr>
        <p:spPr bwMode="auto">
          <a:xfrm>
            <a:off x="7285038" y="928688"/>
            <a:ext cx="9509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ja-JP" altLang="en-US" sz="2000">
                <a:latin typeface="Helvetica" charset="0"/>
              </a:rPr>
              <a:t>“</a:t>
            </a:r>
            <a:r>
              <a:rPr lang="en-US" sz="2000">
                <a:latin typeface="Helvetica" charset="0"/>
              </a:rPr>
              <a:t>       </a:t>
            </a:r>
            <a:r>
              <a:rPr lang="ja-JP" altLang="en-US" sz="2000">
                <a:latin typeface="Helvetica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sp>
        <p:nvSpPr>
          <p:cNvPr id="5178" name="Rectangle 59"/>
          <p:cNvSpPr>
            <a:spLocks noChangeArrowheads="1"/>
          </p:cNvSpPr>
          <p:nvPr/>
        </p:nvSpPr>
        <p:spPr bwMode="auto">
          <a:xfrm>
            <a:off x="841375" y="1889125"/>
            <a:ext cx="9509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ja-JP" altLang="en-US" sz="2000">
                <a:latin typeface="Helvetica" charset="0"/>
              </a:rPr>
              <a:t>“</a:t>
            </a:r>
            <a:r>
              <a:rPr lang="en-US" sz="2000">
                <a:latin typeface="Helvetica" charset="0"/>
              </a:rPr>
              <a:t>       </a:t>
            </a:r>
            <a:r>
              <a:rPr lang="ja-JP" altLang="en-US" sz="2000">
                <a:latin typeface="Helvetica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sp>
        <p:nvSpPr>
          <p:cNvPr id="5179" name="Rectangle 60"/>
          <p:cNvSpPr>
            <a:spLocks noChangeArrowheads="1"/>
          </p:cNvSpPr>
          <p:nvPr/>
        </p:nvSpPr>
        <p:spPr bwMode="auto">
          <a:xfrm>
            <a:off x="7532688" y="1873250"/>
            <a:ext cx="9509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ja-JP" altLang="en-US" sz="2000">
                <a:latin typeface="Helvetica" charset="0"/>
              </a:rPr>
              <a:t>“</a:t>
            </a:r>
            <a:r>
              <a:rPr lang="en-US" sz="2000">
                <a:latin typeface="Helvetica" charset="0"/>
              </a:rPr>
              <a:t>       </a:t>
            </a:r>
            <a:r>
              <a:rPr lang="ja-JP" altLang="en-US" sz="2000">
                <a:latin typeface="Helvetica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sp>
        <p:nvSpPr>
          <p:cNvPr id="5180" name="Oval 61"/>
          <p:cNvSpPr>
            <a:spLocks noChangeArrowheads="1"/>
          </p:cNvSpPr>
          <p:nvPr/>
        </p:nvSpPr>
        <p:spPr bwMode="auto">
          <a:xfrm>
            <a:off x="134938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81" name="Oval 62"/>
          <p:cNvSpPr>
            <a:spLocks noChangeArrowheads="1"/>
          </p:cNvSpPr>
          <p:nvPr/>
        </p:nvSpPr>
        <p:spPr bwMode="auto">
          <a:xfrm>
            <a:off x="674688" y="5600700"/>
            <a:ext cx="93662" cy="32226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82" name="Oval 63"/>
          <p:cNvSpPr>
            <a:spLocks noChangeArrowheads="1"/>
          </p:cNvSpPr>
          <p:nvPr/>
        </p:nvSpPr>
        <p:spPr bwMode="auto">
          <a:xfrm>
            <a:off x="1130300" y="5641975"/>
            <a:ext cx="57150" cy="2397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83" name="Oval 64"/>
          <p:cNvSpPr>
            <a:spLocks noChangeArrowheads="1"/>
          </p:cNvSpPr>
          <p:nvPr/>
        </p:nvSpPr>
        <p:spPr bwMode="auto">
          <a:xfrm>
            <a:off x="1576388" y="5726113"/>
            <a:ext cx="22225" cy="714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84" name="Line 65"/>
          <p:cNvSpPr>
            <a:spLocks noChangeShapeType="1"/>
          </p:cNvSpPr>
          <p:nvPr/>
        </p:nvSpPr>
        <p:spPr bwMode="auto">
          <a:xfrm>
            <a:off x="193675" y="5594350"/>
            <a:ext cx="52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Line 66"/>
          <p:cNvSpPr>
            <a:spLocks noChangeShapeType="1"/>
          </p:cNvSpPr>
          <p:nvPr/>
        </p:nvSpPr>
        <p:spPr bwMode="auto">
          <a:xfrm>
            <a:off x="185738" y="5929313"/>
            <a:ext cx="53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6" name="Line 67"/>
          <p:cNvSpPr>
            <a:spLocks noChangeShapeType="1"/>
          </p:cNvSpPr>
          <p:nvPr/>
        </p:nvSpPr>
        <p:spPr bwMode="auto">
          <a:xfrm flipH="1">
            <a:off x="752475" y="5635625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Line 68"/>
          <p:cNvSpPr>
            <a:spLocks noChangeShapeType="1"/>
          </p:cNvSpPr>
          <p:nvPr/>
        </p:nvSpPr>
        <p:spPr bwMode="auto">
          <a:xfrm flipH="1">
            <a:off x="752475" y="5888038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8" name="Line 69"/>
          <p:cNvSpPr>
            <a:spLocks noChangeShapeType="1"/>
          </p:cNvSpPr>
          <p:nvPr/>
        </p:nvSpPr>
        <p:spPr bwMode="auto">
          <a:xfrm flipH="1">
            <a:off x="1193800" y="5719763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Line 70"/>
          <p:cNvSpPr>
            <a:spLocks noChangeShapeType="1"/>
          </p:cNvSpPr>
          <p:nvPr/>
        </p:nvSpPr>
        <p:spPr bwMode="auto">
          <a:xfrm flipH="1">
            <a:off x="1193800" y="5803900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0" name="Rectangle 71"/>
          <p:cNvSpPr>
            <a:spLocks noChangeArrowheads="1"/>
          </p:cNvSpPr>
          <p:nvPr/>
        </p:nvSpPr>
        <p:spPr bwMode="auto">
          <a:xfrm>
            <a:off x="193675" y="5597525"/>
            <a:ext cx="523875" cy="3286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1" name="Rectangle 72"/>
          <p:cNvSpPr>
            <a:spLocks noChangeArrowheads="1"/>
          </p:cNvSpPr>
          <p:nvPr/>
        </p:nvSpPr>
        <p:spPr bwMode="auto">
          <a:xfrm>
            <a:off x="763588" y="5638800"/>
            <a:ext cx="400050" cy="2428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2" name="Rectangle 73"/>
          <p:cNvSpPr>
            <a:spLocks noChangeArrowheads="1"/>
          </p:cNvSpPr>
          <p:nvPr/>
        </p:nvSpPr>
        <p:spPr bwMode="auto">
          <a:xfrm>
            <a:off x="1193800" y="5716588"/>
            <a:ext cx="388938" cy="873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3" name="Oval 74"/>
          <p:cNvSpPr>
            <a:spLocks noChangeArrowheads="1"/>
          </p:cNvSpPr>
          <p:nvPr/>
        </p:nvSpPr>
        <p:spPr bwMode="auto">
          <a:xfrm>
            <a:off x="146050" y="5626100"/>
            <a:ext cx="61913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4" name="Arc 75"/>
          <p:cNvSpPr>
            <a:spLocks/>
          </p:cNvSpPr>
          <p:nvPr/>
        </p:nvSpPr>
        <p:spPr bwMode="auto">
          <a:xfrm rot="-10500000">
            <a:off x="1697038" y="5627688"/>
            <a:ext cx="204787" cy="130175"/>
          </a:xfrm>
          <a:custGeom>
            <a:avLst/>
            <a:gdLst>
              <a:gd name="T0" fmla="*/ 0 w 21785"/>
              <a:gd name="T1" fmla="*/ 47508 h 21600"/>
              <a:gd name="T2" fmla="*/ 2147483647 w 21785"/>
              <a:gd name="T3" fmla="*/ 1034894733 h 21600"/>
              <a:gd name="T4" fmla="*/ 127649158 w 21785"/>
              <a:gd name="T5" fmla="*/ 1034894733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5" name="Arc 76"/>
          <p:cNvSpPr>
            <a:spLocks/>
          </p:cNvSpPr>
          <p:nvPr/>
        </p:nvSpPr>
        <p:spPr bwMode="auto">
          <a:xfrm rot="-420000">
            <a:off x="1677988" y="5797550"/>
            <a:ext cx="209550" cy="111125"/>
          </a:xfrm>
          <a:custGeom>
            <a:avLst/>
            <a:gdLst>
              <a:gd name="T0" fmla="*/ 0 w 21597"/>
              <a:gd name="T1" fmla="*/ 394192970 h 21599"/>
              <a:gd name="T2" fmla="*/ 2147483647 w 21597"/>
              <a:gd name="T3" fmla="*/ 0 h 21599"/>
              <a:gd name="T4" fmla="*/ 2147483647 w 21597"/>
              <a:gd name="T5" fmla="*/ 400592088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6" name="Arc 77"/>
          <p:cNvSpPr>
            <a:spLocks/>
          </p:cNvSpPr>
          <p:nvPr/>
        </p:nvSpPr>
        <p:spPr bwMode="auto">
          <a:xfrm rot="10800000">
            <a:off x="1635125" y="5765800"/>
            <a:ext cx="41275" cy="114300"/>
          </a:xfrm>
          <a:custGeom>
            <a:avLst/>
            <a:gdLst>
              <a:gd name="T0" fmla="*/ 0 w 22518"/>
              <a:gd name="T1" fmla="*/ 439933 h 21600"/>
              <a:gd name="T2" fmla="*/ 854030 w 22518"/>
              <a:gd name="T3" fmla="*/ 474250848 h 21600"/>
              <a:gd name="T4" fmla="*/ 34825 w 22518"/>
              <a:gd name="T5" fmla="*/ 47425084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7" name="Oval 78"/>
          <p:cNvSpPr>
            <a:spLocks noChangeArrowheads="1"/>
          </p:cNvSpPr>
          <p:nvPr/>
        </p:nvSpPr>
        <p:spPr bwMode="auto">
          <a:xfrm>
            <a:off x="1654175" y="5695950"/>
            <a:ext cx="38100" cy="1381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8" name="Arc 79"/>
          <p:cNvSpPr>
            <a:spLocks/>
          </p:cNvSpPr>
          <p:nvPr/>
        </p:nvSpPr>
        <p:spPr bwMode="auto">
          <a:xfrm>
            <a:off x="1641475" y="5656263"/>
            <a:ext cx="50800" cy="107950"/>
          </a:xfrm>
          <a:custGeom>
            <a:avLst/>
            <a:gdLst>
              <a:gd name="T0" fmla="*/ 0 w 21600"/>
              <a:gd name="T1" fmla="*/ 337656196 h 21586"/>
              <a:gd name="T2" fmla="*/ 3527145 w 21600"/>
              <a:gd name="T3" fmla="*/ 0 h 21586"/>
              <a:gd name="T4" fmla="*/ 3655215 w 21600"/>
              <a:gd name="T5" fmla="*/ 337656196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99" name="Oval 80"/>
          <p:cNvSpPr>
            <a:spLocks noChangeArrowheads="1"/>
          </p:cNvSpPr>
          <p:nvPr/>
        </p:nvSpPr>
        <p:spPr bwMode="auto">
          <a:xfrm>
            <a:off x="1671638" y="5745163"/>
            <a:ext cx="3175" cy="412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200" name="Group 81"/>
          <p:cNvGrpSpPr>
            <a:grpSpLocks/>
          </p:cNvGrpSpPr>
          <p:nvPr/>
        </p:nvGrpSpPr>
        <p:grpSpPr bwMode="auto">
          <a:xfrm>
            <a:off x="8123238" y="5548313"/>
            <a:ext cx="1666875" cy="323850"/>
            <a:chOff x="4652" y="3084"/>
            <a:chExt cx="954" cy="180"/>
          </a:xfrm>
        </p:grpSpPr>
        <p:sp>
          <p:nvSpPr>
            <p:cNvPr id="5282" name="Oval 82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3" name="Oval 83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4" name="Oval 84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5" name="Oval 85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6" name="Line 86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7" name="Line 87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8" name="Line 88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9" name="Line 89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0" name="Line 90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1" name="Line 91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2" name="Rectangle 92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3" name="Rectangle 93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4" name="Rectangle 94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5" name="Oval 95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6" name="Arc 96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7" name="Arc 97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8" name="Arc 98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99" name="Oval 99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300" name="Arc 100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301" name="Oval 101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5201" name="Freeform 102"/>
          <p:cNvSpPr>
            <a:spLocks/>
          </p:cNvSpPr>
          <p:nvPr/>
        </p:nvSpPr>
        <p:spPr bwMode="auto">
          <a:xfrm>
            <a:off x="5808663" y="1514475"/>
            <a:ext cx="650875" cy="1544638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2" name="Freeform 104"/>
          <p:cNvSpPr>
            <a:spLocks/>
          </p:cNvSpPr>
          <p:nvPr/>
        </p:nvSpPr>
        <p:spPr bwMode="auto">
          <a:xfrm>
            <a:off x="8677275" y="4473575"/>
            <a:ext cx="863600" cy="638175"/>
          </a:xfrm>
          <a:custGeom>
            <a:avLst/>
            <a:gdLst>
              <a:gd name="T0" fmla="*/ 2147483647 w 495"/>
              <a:gd name="T1" fmla="*/ 2147483647 h 355"/>
              <a:gd name="T2" fmla="*/ 2147483647 w 495"/>
              <a:gd name="T3" fmla="*/ 2147483647 h 355"/>
              <a:gd name="T4" fmla="*/ 2147483647 w 495"/>
              <a:gd name="T5" fmla="*/ 2147483647 h 355"/>
              <a:gd name="T6" fmla="*/ 2147483647 w 495"/>
              <a:gd name="T7" fmla="*/ 2147483647 h 355"/>
              <a:gd name="T8" fmla="*/ 2147483647 w 495"/>
              <a:gd name="T9" fmla="*/ 2147483647 h 355"/>
              <a:gd name="T10" fmla="*/ 2147483647 w 495"/>
              <a:gd name="T11" fmla="*/ 2147483647 h 355"/>
              <a:gd name="T12" fmla="*/ 2147483647 w 495"/>
              <a:gd name="T13" fmla="*/ 2147483647 h 355"/>
              <a:gd name="T14" fmla="*/ 2147483647 w 495"/>
              <a:gd name="T15" fmla="*/ 2147483647 h 355"/>
              <a:gd name="T16" fmla="*/ 2147483647 w 495"/>
              <a:gd name="T17" fmla="*/ 2147483647 h 355"/>
              <a:gd name="T18" fmla="*/ 2147483647 w 495"/>
              <a:gd name="T19" fmla="*/ 2147483647 h 355"/>
              <a:gd name="T20" fmla="*/ 2147483647 w 495"/>
              <a:gd name="T21" fmla="*/ 2147483647 h 355"/>
              <a:gd name="T22" fmla="*/ 2147483647 w 495"/>
              <a:gd name="T23" fmla="*/ 2147483647 h 355"/>
              <a:gd name="T24" fmla="*/ 2147483647 w 495"/>
              <a:gd name="T25" fmla="*/ 2147483647 h 355"/>
              <a:gd name="T26" fmla="*/ 2147483647 w 495"/>
              <a:gd name="T27" fmla="*/ 2147483647 h 355"/>
              <a:gd name="T28" fmla="*/ 2147483647 w 495"/>
              <a:gd name="T29" fmla="*/ 2147483647 h 355"/>
              <a:gd name="T30" fmla="*/ 2147483647 w 495"/>
              <a:gd name="T31" fmla="*/ 2147483647 h 355"/>
              <a:gd name="T32" fmla="*/ 2147483647 w 495"/>
              <a:gd name="T33" fmla="*/ 2147483647 h 355"/>
              <a:gd name="T34" fmla="*/ 2147483647 w 495"/>
              <a:gd name="T35" fmla="*/ 2147483647 h 355"/>
              <a:gd name="T36" fmla="*/ 2147483647 w 495"/>
              <a:gd name="T37" fmla="*/ 2147483647 h 355"/>
              <a:gd name="T38" fmla="*/ 2147483647 w 495"/>
              <a:gd name="T39" fmla="*/ 2147483647 h 355"/>
              <a:gd name="T40" fmla="*/ 2147483647 w 495"/>
              <a:gd name="T41" fmla="*/ 2147483647 h 355"/>
              <a:gd name="T42" fmla="*/ 2147483647 w 495"/>
              <a:gd name="T43" fmla="*/ 2147483647 h 355"/>
              <a:gd name="T44" fmla="*/ 2147483647 w 495"/>
              <a:gd name="T45" fmla="*/ 2147483647 h 355"/>
              <a:gd name="T46" fmla="*/ 2147483647 w 495"/>
              <a:gd name="T47" fmla="*/ 2147483647 h 355"/>
              <a:gd name="T48" fmla="*/ 2147483647 w 495"/>
              <a:gd name="T49" fmla="*/ 2147483647 h 355"/>
              <a:gd name="T50" fmla="*/ 2147483647 w 495"/>
              <a:gd name="T51" fmla="*/ 2147483647 h 355"/>
              <a:gd name="T52" fmla="*/ 2147483647 w 495"/>
              <a:gd name="T53" fmla="*/ 2147483647 h 355"/>
              <a:gd name="T54" fmla="*/ 2147483647 w 495"/>
              <a:gd name="T55" fmla="*/ 2147483647 h 355"/>
              <a:gd name="T56" fmla="*/ 2147483647 w 495"/>
              <a:gd name="T57" fmla="*/ 0 h 355"/>
              <a:gd name="T58" fmla="*/ 2147483647 w 495"/>
              <a:gd name="T59" fmla="*/ 2147483647 h 355"/>
              <a:gd name="T60" fmla="*/ 2147483647 w 495"/>
              <a:gd name="T61" fmla="*/ 2147483647 h 355"/>
              <a:gd name="T62" fmla="*/ 2147483647 w 495"/>
              <a:gd name="T63" fmla="*/ 2147483647 h 355"/>
              <a:gd name="T64" fmla="*/ 2147483647 w 495"/>
              <a:gd name="T65" fmla="*/ 2147483647 h 355"/>
              <a:gd name="T66" fmla="*/ 2147483647 w 495"/>
              <a:gd name="T67" fmla="*/ 2147483647 h 355"/>
              <a:gd name="T68" fmla="*/ 2147483647 w 495"/>
              <a:gd name="T69" fmla="*/ 2147483647 h 355"/>
              <a:gd name="T70" fmla="*/ 2147483647 w 495"/>
              <a:gd name="T71" fmla="*/ 2147483647 h 355"/>
              <a:gd name="T72" fmla="*/ 2147483647 w 495"/>
              <a:gd name="T73" fmla="*/ 2147483647 h 355"/>
              <a:gd name="T74" fmla="*/ 2147483647 w 495"/>
              <a:gd name="T75" fmla="*/ 2147483647 h 355"/>
              <a:gd name="T76" fmla="*/ 2147483647 w 495"/>
              <a:gd name="T77" fmla="*/ 2147483647 h 355"/>
              <a:gd name="T78" fmla="*/ 2147483647 w 495"/>
              <a:gd name="T79" fmla="*/ 2147483647 h 355"/>
              <a:gd name="T80" fmla="*/ 2147483647 w 495"/>
              <a:gd name="T81" fmla="*/ 2147483647 h 355"/>
              <a:gd name="T82" fmla="*/ 2147483647 w 495"/>
              <a:gd name="T83" fmla="*/ 2147483647 h 355"/>
              <a:gd name="T84" fmla="*/ 2147483647 w 495"/>
              <a:gd name="T85" fmla="*/ 2147483647 h 355"/>
              <a:gd name="T86" fmla="*/ 2147483647 w 495"/>
              <a:gd name="T87" fmla="*/ 2147483647 h 355"/>
              <a:gd name="T88" fmla="*/ 2147483647 w 495"/>
              <a:gd name="T89" fmla="*/ 2147483647 h 355"/>
              <a:gd name="T90" fmla="*/ 2147483647 w 495"/>
              <a:gd name="T91" fmla="*/ 2147483647 h 355"/>
              <a:gd name="T92" fmla="*/ 2147483647 w 495"/>
              <a:gd name="T93" fmla="*/ 2147483647 h 355"/>
              <a:gd name="T94" fmla="*/ 2147483647 w 495"/>
              <a:gd name="T95" fmla="*/ 2147483647 h 355"/>
              <a:gd name="T96" fmla="*/ 2147483647 w 495"/>
              <a:gd name="T97" fmla="*/ 2147483647 h 355"/>
              <a:gd name="T98" fmla="*/ 2147483647 w 495"/>
              <a:gd name="T99" fmla="*/ 2147483647 h 355"/>
              <a:gd name="T100" fmla="*/ 2147483647 w 495"/>
              <a:gd name="T101" fmla="*/ 2147483647 h 355"/>
              <a:gd name="T102" fmla="*/ 0 w 495"/>
              <a:gd name="T103" fmla="*/ 2147483647 h 3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5"/>
              <a:gd name="T157" fmla="*/ 0 h 355"/>
              <a:gd name="T158" fmla="*/ 495 w 495"/>
              <a:gd name="T159" fmla="*/ 355 h 3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5" h="355">
                <a:moveTo>
                  <a:pt x="2" y="354"/>
                </a:moveTo>
                <a:lnTo>
                  <a:pt x="6" y="354"/>
                </a:lnTo>
                <a:lnTo>
                  <a:pt x="10" y="354"/>
                </a:lnTo>
                <a:lnTo>
                  <a:pt x="14" y="354"/>
                </a:lnTo>
                <a:lnTo>
                  <a:pt x="18" y="354"/>
                </a:lnTo>
                <a:lnTo>
                  <a:pt x="22" y="352"/>
                </a:lnTo>
                <a:lnTo>
                  <a:pt x="26" y="350"/>
                </a:lnTo>
                <a:lnTo>
                  <a:pt x="30" y="350"/>
                </a:lnTo>
                <a:lnTo>
                  <a:pt x="32" y="346"/>
                </a:lnTo>
                <a:lnTo>
                  <a:pt x="36" y="344"/>
                </a:lnTo>
                <a:lnTo>
                  <a:pt x="40" y="344"/>
                </a:lnTo>
                <a:lnTo>
                  <a:pt x="42" y="340"/>
                </a:lnTo>
                <a:lnTo>
                  <a:pt x="46" y="340"/>
                </a:lnTo>
                <a:lnTo>
                  <a:pt x="50" y="338"/>
                </a:lnTo>
                <a:lnTo>
                  <a:pt x="54" y="336"/>
                </a:lnTo>
                <a:lnTo>
                  <a:pt x="58" y="334"/>
                </a:lnTo>
                <a:lnTo>
                  <a:pt x="62" y="332"/>
                </a:lnTo>
                <a:lnTo>
                  <a:pt x="66" y="330"/>
                </a:lnTo>
                <a:lnTo>
                  <a:pt x="70" y="328"/>
                </a:lnTo>
                <a:lnTo>
                  <a:pt x="74" y="326"/>
                </a:lnTo>
                <a:lnTo>
                  <a:pt x="78" y="324"/>
                </a:lnTo>
                <a:lnTo>
                  <a:pt x="82" y="322"/>
                </a:lnTo>
                <a:lnTo>
                  <a:pt x="86" y="320"/>
                </a:lnTo>
                <a:lnTo>
                  <a:pt x="90" y="318"/>
                </a:lnTo>
                <a:lnTo>
                  <a:pt x="94" y="318"/>
                </a:lnTo>
                <a:lnTo>
                  <a:pt x="98" y="316"/>
                </a:lnTo>
                <a:lnTo>
                  <a:pt x="102" y="314"/>
                </a:lnTo>
                <a:lnTo>
                  <a:pt x="106" y="312"/>
                </a:lnTo>
                <a:lnTo>
                  <a:pt x="110" y="310"/>
                </a:lnTo>
                <a:lnTo>
                  <a:pt x="114" y="308"/>
                </a:lnTo>
                <a:lnTo>
                  <a:pt x="118" y="308"/>
                </a:lnTo>
                <a:lnTo>
                  <a:pt x="122" y="306"/>
                </a:lnTo>
                <a:lnTo>
                  <a:pt x="126" y="306"/>
                </a:lnTo>
                <a:lnTo>
                  <a:pt x="130" y="304"/>
                </a:lnTo>
                <a:lnTo>
                  <a:pt x="134" y="302"/>
                </a:lnTo>
                <a:lnTo>
                  <a:pt x="138" y="302"/>
                </a:lnTo>
                <a:lnTo>
                  <a:pt x="142" y="300"/>
                </a:lnTo>
                <a:lnTo>
                  <a:pt x="146" y="298"/>
                </a:lnTo>
                <a:lnTo>
                  <a:pt x="150" y="298"/>
                </a:lnTo>
                <a:lnTo>
                  <a:pt x="154" y="296"/>
                </a:lnTo>
                <a:lnTo>
                  <a:pt x="158" y="296"/>
                </a:lnTo>
                <a:lnTo>
                  <a:pt x="162" y="294"/>
                </a:lnTo>
                <a:lnTo>
                  <a:pt x="166" y="292"/>
                </a:lnTo>
                <a:lnTo>
                  <a:pt x="170" y="290"/>
                </a:lnTo>
                <a:lnTo>
                  <a:pt x="174" y="290"/>
                </a:lnTo>
                <a:lnTo>
                  <a:pt x="178" y="288"/>
                </a:lnTo>
                <a:lnTo>
                  <a:pt x="182" y="286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6" y="278"/>
                </a:lnTo>
                <a:lnTo>
                  <a:pt x="198" y="274"/>
                </a:lnTo>
                <a:lnTo>
                  <a:pt x="200" y="270"/>
                </a:lnTo>
                <a:lnTo>
                  <a:pt x="204" y="266"/>
                </a:lnTo>
                <a:lnTo>
                  <a:pt x="206" y="262"/>
                </a:lnTo>
                <a:lnTo>
                  <a:pt x="210" y="258"/>
                </a:lnTo>
                <a:lnTo>
                  <a:pt x="214" y="254"/>
                </a:lnTo>
                <a:lnTo>
                  <a:pt x="218" y="252"/>
                </a:lnTo>
                <a:lnTo>
                  <a:pt x="224" y="246"/>
                </a:lnTo>
                <a:lnTo>
                  <a:pt x="228" y="242"/>
                </a:lnTo>
                <a:lnTo>
                  <a:pt x="232" y="240"/>
                </a:lnTo>
                <a:lnTo>
                  <a:pt x="238" y="236"/>
                </a:lnTo>
                <a:lnTo>
                  <a:pt x="250" y="226"/>
                </a:lnTo>
                <a:lnTo>
                  <a:pt x="256" y="220"/>
                </a:lnTo>
                <a:lnTo>
                  <a:pt x="262" y="220"/>
                </a:lnTo>
                <a:lnTo>
                  <a:pt x="264" y="216"/>
                </a:lnTo>
                <a:lnTo>
                  <a:pt x="270" y="214"/>
                </a:lnTo>
                <a:lnTo>
                  <a:pt x="276" y="210"/>
                </a:lnTo>
                <a:lnTo>
                  <a:pt x="282" y="206"/>
                </a:lnTo>
                <a:lnTo>
                  <a:pt x="288" y="202"/>
                </a:lnTo>
                <a:lnTo>
                  <a:pt x="294" y="198"/>
                </a:lnTo>
                <a:lnTo>
                  <a:pt x="300" y="194"/>
                </a:lnTo>
                <a:lnTo>
                  <a:pt x="304" y="192"/>
                </a:lnTo>
                <a:lnTo>
                  <a:pt x="312" y="188"/>
                </a:lnTo>
                <a:lnTo>
                  <a:pt x="316" y="184"/>
                </a:lnTo>
                <a:lnTo>
                  <a:pt x="322" y="182"/>
                </a:lnTo>
                <a:lnTo>
                  <a:pt x="326" y="178"/>
                </a:lnTo>
                <a:lnTo>
                  <a:pt x="330" y="176"/>
                </a:lnTo>
                <a:lnTo>
                  <a:pt x="336" y="172"/>
                </a:lnTo>
                <a:lnTo>
                  <a:pt x="340" y="170"/>
                </a:lnTo>
                <a:lnTo>
                  <a:pt x="346" y="166"/>
                </a:lnTo>
                <a:lnTo>
                  <a:pt x="354" y="162"/>
                </a:lnTo>
                <a:lnTo>
                  <a:pt x="358" y="160"/>
                </a:lnTo>
                <a:lnTo>
                  <a:pt x="364" y="156"/>
                </a:lnTo>
                <a:lnTo>
                  <a:pt x="370" y="152"/>
                </a:lnTo>
                <a:lnTo>
                  <a:pt x="374" y="150"/>
                </a:lnTo>
                <a:lnTo>
                  <a:pt x="378" y="146"/>
                </a:lnTo>
                <a:lnTo>
                  <a:pt x="384" y="144"/>
                </a:lnTo>
                <a:lnTo>
                  <a:pt x="390" y="140"/>
                </a:lnTo>
                <a:lnTo>
                  <a:pt x="394" y="138"/>
                </a:lnTo>
                <a:lnTo>
                  <a:pt x="402" y="134"/>
                </a:lnTo>
                <a:lnTo>
                  <a:pt x="406" y="132"/>
                </a:lnTo>
                <a:lnTo>
                  <a:pt x="412" y="128"/>
                </a:lnTo>
                <a:lnTo>
                  <a:pt x="418" y="124"/>
                </a:lnTo>
                <a:lnTo>
                  <a:pt x="422" y="122"/>
                </a:lnTo>
                <a:lnTo>
                  <a:pt x="426" y="120"/>
                </a:lnTo>
                <a:lnTo>
                  <a:pt x="430" y="118"/>
                </a:lnTo>
                <a:lnTo>
                  <a:pt x="434" y="118"/>
                </a:lnTo>
                <a:lnTo>
                  <a:pt x="438" y="118"/>
                </a:lnTo>
                <a:lnTo>
                  <a:pt x="442" y="118"/>
                </a:lnTo>
                <a:lnTo>
                  <a:pt x="446" y="116"/>
                </a:lnTo>
                <a:lnTo>
                  <a:pt x="452" y="114"/>
                </a:lnTo>
                <a:lnTo>
                  <a:pt x="456" y="112"/>
                </a:lnTo>
                <a:lnTo>
                  <a:pt x="460" y="110"/>
                </a:lnTo>
                <a:lnTo>
                  <a:pt x="464" y="108"/>
                </a:lnTo>
                <a:lnTo>
                  <a:pt x="468" y="108"/>
                </a:lnTo>
                <a:lnTo>
                  <a:pt x="472" y="104"/>
                </a:lnTo>
                <a:lnTo>
                  <a:pt x="476" y="104"/>
                </a:lnTo>
                <a:lnTo>
                  <a:pt x="480" y="102"/>
                </a:lnTo>
                <a:lnTo>
                  <a:pt x="484" y="98"/>
                </a:lnTo>
                <a:lnTo>
                  <a:pt x="488" y="94"/>
                </a:lnTo>
                <a:lnTo>
                  <a:pt x="492" y="90"/>
                </a:lnTo>
                <a:lnTo>
                  <a:pt x="492" y="86"/>
                </a:lnTo>
                <a:lnTo>
                  <a:pt x="494" y="82"/>
                </a:lnTo>
                <a:lnTo>
                  <a:pt x="494" y="78"/>
                </a:lnTo>
                <a:lnTo>
                  <a:pt x="492" y="74"/>
                </a:lnTo>
                <a:lnTo>
                  <a:pt x="486" y="68"/>
                </a:lnTo>
                <a:lnTo>
                  <a:pt x="480" y="64"/>
                </a:lnTo>
                <a:lnTo>
                  <a:pt x="474" y="62"/>
                </a:lnTo>
                <a:lnTo>
                  <a:pt x="468" y="60"/>
                </a:lnTo>
                <a:lnTo>
                  <a:pt x="464" y="56"/>
                </a:lnTo>
                <a:lnTo>
                  <a:pt x="458" y="54"/>
                </a:lnTo>
                <a:lnTo>
                  <a:pt x="452" y="50"/>
                </a:lnTo>
                <a:lnTo>
                  <a:pt x="446" y="46"/>
                </a:lnTo>
                <a:lnTo>
                  <a:pt x="440" y="46"/>
                </a:lnTo>
                <a:lnTo>
                  <a:pt x="436" y="42"/>
                </a:lnTo>
                <a:lnTo>
                  <a:pt x="430" y="38"/>
                </a:lnTo>
                <a:lnTo>
                  <a:pt x="426" y="34"/>
                </a:lnTo>
                <a:lnTo>
                  <a:pt x="422" y="32"/>
                </a:lnTo>
                <a:lnTo>
                  <a:pt x="416" y="28"/>
                </a:lnTo>
                <a:lnTo>
                  <a:pt x="408" y="22"/>
                </a:lnTo>
                <a:lnTo>
                  <a:pt x="404" y="20"/>
                </a:lnTo>
                <a:lnTo>
                  <a:pt x="402" y="16"/>
                </a:lnTo>
                <a:lnTo>
                  <a:pt x="396" y="14"/>
                </a:lnTo>
                <a:lnTo>
                  <a:pt x="392" y="12"/>
                </a:lnTo>
                <a:lnTo>
                  <a:pt x="386" y="10"/>
                </a:lnTo>
                <a:lnTo>
                  <a:pt x="378" y="8"/>
                </a:lnTo>
                <a:lnTo>
                  <a:pt x="374" y="6"/>
                </a:lnTo>
                <a:lnTo>
                  <a:pt x="368" y="4"/>
                </a:lnTo>
                <a:lnTo>
                  <a:pt x="364" y="2"/>
                </a:lnTo>
                <a:lnTo>
                  <a:pt x="358" y="2"/>
                </a:lnTo>
                <a:lnTo>
                  <a:pt x="352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2" y="2"/>
                </a:lnTo>
                <a:lnTo>
                  <a:pt x="330" y="6"/>
                </a:lnTo>
                <a:lnTo>
                  <a:pt x="326" y="8"/>
                </a:lnTo>
                <a:lnTo>
                  <a:pt x="322" y="14"/>
                </a:lnTo>
                <a:lnTo>
                  <a:pt x="320" y="18"/>
                </a:lnTo>
                <a:lnTo>
                  <a:pt x="316" y="20"/>
                </a:lnTo>
                <a:lnTo>
                  <a:pt x="314" y="24"/>
                </a:lnTo>
                <a:lnTo>
                  <a:pt x="310" y="26"/>
                </a:lnTo>
                <a:lnTo>
                  <a:pt x="304" y="28"/>
                </a:lnTo>
                <a:lnTo>
                  <a:pt x="298" y="32"/>
                </a:lnTo>
                <a:lnTo>
                  <a:pt x="294" y="34"/>
                </a:lnTo>
                <a:lnTo>
                  <a:pt x="288" y="38"/>
                </a:lnTo>
                <a:lnTo>
                  <a:pt x="284" y="42"/>
                </a:lnTo>
                <a:lnTo>
                  <a:pt x="280" y="42"/>
                </a:lnTo>
                <a:lnTo>
                  <a:pt x="278" y="46"/>
                </a:lnTo>
                <a:lnTo>
                  <a:pt x="274" y="48"/>
                </a:lnTo>
                <a:lnTo>
                  <a:pt x="270" y="52"/>
                </a:lnTo>
                <a:lnTo>
                  <a:pt x="262" y="54"/>
                </a:lnTo>
                <a:lnTo>
                  <a:pt x="256" y="58"/>
                </a:lnTo>
                <a:lnTo>
                  <a:pt x="252" y="62"/>
                </a:lnTo>
                <a:lnTo>
                  <a:pt x="248" y="62"/>
                </a:lnTo>
                <a:lnTo>
                  <a:pt x="244" y="64"/>
                </a:lnTo>
                <a:lnTo>
                  <a:pt x="238" y="68"/>
                </a:lnTo>
                <a:lnTo>
                  <a:pt x="232" y="72"/>
                </a:lnTo>
                <a:lnTo>
                  <a:pt x="226" y="76"/>
                </a:lnTo>
                <a:lnTo>
                  <a:pt x="222" y="78"/>
                </a:lnTo>
                <a:lnTo>
                  <a:pt x="216" y="80"/>
                </a:lnTo>
                <a:lnTo>
                  <a:pt x="212" y="82"/>
                </a:lnTo>
                <a:lnTo>
                  <a:pt x="208" y="84"/>
                </a:lnTo>
                <a:lnTo>
                  <a:pt x="204" y="86"/>
                </a:lnTo>
                <a:lnTo>
                  <a:pt x="200" y="88"/>
                </a:lnTo>
                <a:lnTo>
                  <a:pt x="196" y="90"/>
                </a:lnTo>
                <a:lnTo>
                  <a:pt x="194" y="94"/>
                </a:lnTo>
                <a:lnTo>
                  <a:pt x="190" y="96"/>
                </a:lnTo>
                <a:lnTo>
                  <a:pt x="190" y="100"/>
                </a:lnTo>
                <a:lnTo>
                  <a:pt x="186" y="100"/>
                </a:lnTo>
                <a:lnTo>
                  <a:pt x="184" y="104"/>
                </a:lnTo>
                <a:lnTo>
                  <a:pt x="178" y="110"/>
                </a:lnTo>
                <a:lnTo>
                  <a:pt x="176" y="114"/>
                </a:lnTo>
                <a:lnTo>
                  <a:pt x="172" y="118"/>
                </a:lnTo>
                <a:lnTo>
                  <a:pt x="170" y="122"/>
                </a:lnTo>
                <a:lnTo>
                  <a:pt x="168" y="126"/>
                </a:lnTo>
                <a:lnTo>
                  <a:pt x="164" y="128"/>
                </a:lnTo>
                <a:lnTo>
                  <a:pt x="162" y="132"/>
                </a:lnTo>
                <a:lnTo>
                  <a:pt x="158" y="136"/>
                </a:lnTo>
                <a:lnTo>
                  <a:pt x="156" y="140"/>
                </a:lnTo>
                <a:lnTo>
                  <a:pt x="152" y="144"/>
                </a:lnTo>
                <a:lnTo>
                  <a:pt x="150" y="148"/>
                </a:lnTo>
                <a:lnTo>
                  <a:pt x="148" y="152"/>
                </a:lnTo>
                <a:lnTo>
                  <a:pt x="144" y="154"/>
                </a:lnTo>
                <a:lnTo>
                  <a:pt x="142" y="158"/>
                </a:lnTo>
                <a:lnTo>
                  <a:pt x="140" y="162"/>
                </a:lnTo>
                <a:lnTo>
                  <a:pt x="136" y="164"/>
                </a:lnTo>
                <a:lnTo>
                  <a:pt x="134" y="170"/>
                </a:lnTo>
                <a:lnTo>
                  <a:pt x="132" y="174"/>
                </a:lnTo>
                <a:lnTo>
                  <a:pt x="128" y="178"/>
                </a:lnTo>
                <a:lnTo>
                  <a:pt x="128" y="182"/>
                </a:lnTo>
                <a:lnTo>
                  <a:pt x="126" y="186"/>
                </a:lnTo>
                <a:lnTo>
                  <a:pt x="126" y="190"/>
                </a:lnTo>
                <a:lnTo>
                  <a:pt x="126" y="194"/>
                </a:lnTo>
                <a:lnTo>
                  <a:pt x="122" y="196"/>
                </a:lnTo>
                <a:lnTo>
                  <a:pt x="118" y="200"/>
                </a:lnTo>
                <a:lnTo>
                  <a:pt x="114" y="202"/>
                </a:lnTo>
                <a:lnTo>
                  <a:pt x="114" y="206"/>
                </a:lnTo>
                <a:lnTo>
                  <a:pt x="110" y="208"/>
                </a:lnTo>
                <a:lnTo>
                  <a:pt x="108" y="212"/>
                </a:lnTo>
                <a:lnTo>
                  <a:pt x="104" y="212"/>
                </a:lnTo>
                <a:lnTo>
                  <a:pt x="100" y="214"/>
                </a:lnTo>
                <a:lnTo>
                  <a:pt x="96" y="214"/>
                </a:lnTo>
                <a:lnTo>
                  <a:pt x="92" y="212"/>
                </a:lnTo>
                <a:lnTo>
                  <a:pt x="92" y="208"/>
                </a:lnTo>
                <a:lnTo>
                  <a:pt x="88" y="204"/>
                </a:lnTo>
                <a:lnTo>
                  <a:pt x="84" y="202"/>
                </a:lnTo>
                <a:lnTo>
                  <a:pt x="80" y="200"/>
                </a:lnTo>
                <a:lnTo>
                  <a:pt x="76" y="198"/>
                </a:lnTo>
                <a:lnTo>
                  <a:pt x="72" y="200"/>
                </a:lnTo>
                <a:lnTo>
                  <a:pt x="68" y="202"/>
                </a:lnTo>
                <a:lnTo>
                  <a:pt x="66" y="206"/>
                </a:lnTo>
                <a:lnTo>
                  <a:pt x="62" y="208"/>
                </a:lnTo>
                <a:lnTo>
                  <a:pt x="58" y="210"/>
                </a:lnTo>
                <a:lnTo>
                  <a:pt x="58" y="214"/>
                </a:lnTo>
                <a:lnTo>
                  <a:pt x="56" y="218"/>
                </a:lnTo>
                <a:lnTo>
                  <a:pt x="52" y="220"/>
                </a:lnTo>
                <a:lnTo>
                  <a:pt x="50" y="224"/>
                </a:lnTo>
                <a:lnTo>
                  <a:pt x="46" y="228"/>
                </a:lnTo>
                <a:lnTo>
                  <a:pt x="44" y="232"/>
                </a:lnTo>
                <a:lnTo>
                  <a:pt x="40" y="234"/>
                </a:lnTo>
                <a:lnTo>
                  <a:pt x="40" y="238"/>
                </a:lnTo>
                <a:lnTo>
                  <a:pt x="36" y="240"/>
                </a:lnTo>
                <a:lnTo>
                  <a:pt x="38" y="244"/>
                </a:lnTo>
                <a:lnTo>
                  <a:pt x="34" y="248"/>
                </a:lnTo>
                <a:lnTo>
                  <a:pt x="32" y="252"/>
                </a:lnTo>
                <a:lnTo>
                  <a:pt x="32" y="256"/>
                </a:lnTo>
                <a:lnTo>
                  <a:pt x="30" y="260"/>
                </a:lnTo>
                <a:lnTo>
                  <a:pt x="28" y="264"/>
                </a:lnTo>
                <a:lnTo>
                  <a:pt x="26" y="268"/>
                </a:lnTo>
                <a:lnTo>
                  <a:pt x="24" y="272"/>
                </a:lnTo>
                <a:lnTo>
                  <a:pt x="22" y="276"/>
                </a:lnTo>
                <a:lnTo>
                  <a:pt x="20" y="280"/>
                </a:lnTo>
                <a:lnTo>
                  <a:pt x="18" y="284"/>
                </a:lnTo>
                <a:lnTo>
                  <a:pt x="16" y="288"/>
                </a:lnTo>
                <a:lnTo>
                  <a:pt x="14" y="292"/>
                </a:lnTo>
                <a:lnTo>
                  <a:pt x="14" y="296"/>
                </a:lnTo>
                <a:lnTo>
                  <a:pt x="14" y="302"/>
                </a:lnTo>
                <a:lnTo>
                  <a:pt x="12" y="306"/>
                </a:lnTo>
                <a:lnTo>
                  <a:pt x="12" y="310"/>
                </a:lnTo>
                <a:lnTo>
                  <a:pt x="12" y="314"/>
                </a:lnTo>
                <a:lnTo>
                  <a:pt x="10" y="318"/>
                </a:lnTo>
                <a:lnTo>
                  <a:pt x="8" y="322"/>
                </a:lnTo>
                <a:lnTo>
                  <a:pt x="6" y="326"/>
                </a:lnTo>
                <a:lnTo>
                  <a:pt x="4" y="330"/>
                </a:lnTo>
                <a:lnTo>
                  <a:pt x="4" y="334"/>
                </a:lnTo>
                <a:lnTo>
                  <a:pt x="2" y="338"/>
                </a:lnTo>
                <a:lnTo>
                  <a:pt x="0" y="342"/>
                </a:lnTo>
                <a:lnTo>
                  <a:pt x="0" y="346"/>
                </a:lnTo>
                <a:lnTo>
                  <a:pt x="0" y="350"/>
                </a:lnTo>
                <a:lnTo>
                  <a:pt x="0" y="354"/>
                </a:lnTo>
                <a:lnTo>
                  <a:pt x="2" y="35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3" name="Freeform 105"/>
          <p:cNvSpPr>
            <a:spLocks/>
          </p:cNvSpPr>
          <p:nvPr/>
        </p:nvSpPr>
        <p:spPr bwMode="auto">
          <a:xfrm>
            <a:off x="7602538" y="5497513"/>
            <a:ext cx="114300" cy="20637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4" name="Freeform 106"/>
          <p:cNvSpPr>
            <a:spLocks/>
          </p:cNvSpPr>
          <p:nvPr/>
        </p:nvSpPr>
        <p:spPr bwMode="auto">
          <a:xfrm>
            <a:off x="7680325" y="5365750"/>
            <a:ext cx="82550" cy="26352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5" name="Freeform 107"/>
          <p:cNvSpPr>
            <a:spLocks/>
          </p:cNvSpPr>
          <p:nvPr/>
        </p:nvSpPr>
        <p:spPr bwMode="auto">
          <a:xfrm>
            <a:off x="7572375" y="5408613"/>
            <a:ext cx="130175" cy="115887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6" name="Freeform 108"/>
          <p:cNvSpPr>
            <a:spLocks/>
          </p:cNvSpPr>
          <p:nvPr/>
        </p:nvSpPr>
        <p:spPr bwMode="auto">
          <a:xfrm>
            <a:off x="7753350" y="5375275"/>
            <a:ext cx="134938" cy="268288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7" name="Freeform 109"/>
          <p:cNvSpPr>
            <a:spLocks/>
          </p:cNvSpPr>
          <p:nvPr/>
        </p:nvSpPr>
        <p:spPr bwMode="auto">
          <a:xfrm>
            <a:off x="7165975" y="5948363"/>
            <a:ext cx="79375" cy="698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8" name="Freeform 110"/>
          <p:cNvSpPr>
            <a:spLocks/>
          </p:cNvSpPr>
          <p:nvPr/>
        </p:nvSpPr>
        <p:spPr bwMode="auto">
          <a:xfrm>
            <a:off x="7389813" y="5468938"/>
            <a:ext cx="61912" cy="46037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09" name="Freeform 111"/>
          <p:cNvSpPr>
            <a:spLocks/>
          </p:cNvSpPr>
          <p:nvPr/>
        </p:nvSpPr>
        <p:spPr bwMode="auto">
          <a:xfrm>
            <a:off x="7253288" y="5451475"/>
            <a:ext cx="146050" cy="88900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0" name="Freeform 112"/>
          <p:cNvSpPr>
            <a:spLocks/>
          </p:cNvSpPr>
          <p:nvPr/>
        </p:nvSpPr>
        <p:spPr bwMode="auto">
          <a:xfrm>
            <a:off x="3041650" y="6053138"/>
            <a:ext cx="292100" cy="203200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1" name="Freeform 113"/>
          <p:cNvSpPr>
            <a:spLocks/>
          </p:cNvSpPr>
          <p:nvPr/>
        </p:nvSpPr>
        <p:spPr bwMode="auto">
          <a:xfrm>
            <a:off x="3294063" y="5797550"/>
            <a:ext cx="127000" cy="36513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2" name="Freeform 114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3" name="Freeform 115"/>
          <p:cNvSpPr>
            <a:spLocks/>
          </p:cNvSpPr>
          <p:nvPr/>
        </p:nvSpPr>
        <p:spPr bwMode="auto">
          <a:xfrm>
            <a:off x="3146425" y="5854700"/>
            <a:ext cx="280988" cy="131763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4" name="Freeform 116"/>
          <p:cNvSpPr>
            <a:spLocks/>
          </p:cNvSpPr>
          <p:nvPr/>
        </p:nvSpPr>
        <p:spPr bwMode="auto">
          <a:xfrm>
            <a:off x="3248025" y="5865813"/>
            <a:ext cx="50800" cy="109537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5" name="Freeform 117"/>
          <p:cNvSpPr>
            <a:spLocks/>
          </p:cNvSpPr>
          <p:nvPr/>
        </p:nvSpPr>
        <p:spPr bwMode="auto">
          <a:xfrm>
            <a:off x="3346450" y="5868988"/>
            <a:ext cx="46038" cy="106362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6" name="Freeform 118"/>
          <p:cNvSpPr>
            <a:spLocks/>
          </p:cNvSpPr>
          <p:nvPr/>
        </p:nvSpPr>
        <p:spPr bwMode="auto">
          <a:xfrm>
            <a:off x="3300413" y="5872163"/>
            <a:ext cx="44450" cy="109537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7" name="Freeform 119"/>
          <p:cNvSpPr>
            <a:spLocks/>
          </p:cNvSpPr>
          <p:nvPr/>
        </p:nvSpPr>
        <p:spPr bwMode="auto">
          <a:xfrm>
            <a:off x="1500188" y="5081588"/>
            <a:ext cx="650875" cy="515937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8" name="Freeform 120"/>
          <p:cNvSpPr>
            <a:spLocks/>
          </p:cNvSpPr>
          <p:nvPr/>
        </p:nvSpPr>
        <p:spPr bwMode="auto">
          <a:xfrm>
            <a:off x="2171700" y="5513388"/>
            <a:ext cx="160338" cy="238125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19" name="Freeform 121"/>
          <p:cNvSpPr>
            <a:spLocks/>
          </p:cNvSpPr>
          <p:nvPr/>
        </p:nvSpPr>
        <p:spPr bwMode="auto">
          <a:xfrm>
            <a:off x="2119313" y="5548313"/>
            <a:ext cx="58737" cy="203200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20" name="Freeform 122"/>
          <p:cNvSpPr>
            <a:spLocks/>
          </p:cNvSpPr>
          <p:nvPr/>
        </p:nvSpPr>
        <p:spPr bwMode="auto">
          <a:xfrm>
            <a:off x="719138" y="6999288"/>
            <a:ext cx="298450" cy="184150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21" name="Freeform 123"/>
          <p:cNvSpPr>
            <a:spLocks/>
          </p:cNvSpPr>
          <p:nvPr/>
        </p:nvSpPr>
        <p:spPr bwMode="auto">
          <a:xfrm>
            <a:off x="3227388" y="5954713"/>
            <a:ext cx="36512" cy="55562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222" name="Freeform 124"/>
          <p:cNvSpPr>
            <a:spLocks/>
          </p:cNvSpPr>
          <p:nvPr/>
        </p:nvSpPr>
        <p:spPr bwMode="auto">
          <a:xfrm>
            <a:off x="3181350" y="5911850"/>
            <a:ext cx="41275" cy="698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grpSp>
        <p:nvGrpSpPr>
          <p:cNvPr id="5223" name="Group 125"/>
          <p:cNvGrpSpPr>
            <a:grpSpLocks/>
          </p:cNvGrpSpPr>
          <p:nvPr/>
        </p:nvGrpSpPr>
        <p:grpSpPr bwMode="auto">
          <a:xfrm>
            <a:off x="4141788" y="6208713"/>
            <a:ext cx="515937" cy="736600"/>
            <a:chOff x="2372" y="3451"/>
            <a:chExt cx="295" cy="409"/>
          </a:xfrm>
        </p:grpSpPr>
        <p:sp>
          <p:nvSpPr>
            <p:cNvPr id="5275" name="Rectangle 126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76" name="Rectangle 127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77" name="Rectangle 128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78" name="Oval 129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79" name="Rectangle 130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0" name="Rectangle 131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81" name="Rectangle 132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5224" name="Rectangle 133"/>
          <p:cNvSpPr>
            <a:spLocks noChangeArrowheads="1"/>
          </p:cNvSpPr>
          <p:nvPr/>
        </p:nvSpPr>
        <p:spPr bwMode="auto">
          <a:xfrm>
            <a:off x="3881438" y="227013"/>
            <a:ext cx="15922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1600 năm</a:t>
            </a:r>
          </a:p>
        </p:txBody>
      </p:sp>
      <p:sp>
        <p:nvSpPr>
          <p:cNvPr id="5225" name="Rectangle 134"/>
          <p:cNvSpPr>
            <a:spLocks noChangeArrowheads="1"/>
          </p:cNvSpPr>
          <p:nvPr/>
        </p:nvSpPr>
        <p:spPr bwMode="auto">
          <a:xfrm>
            <a:off x="3910013" y="611188"/>
            <a:ext cx="1606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40 tác giả</a:t>
            </a:r>
          </a:p>
        </p:txBody>
      </p:sp>
      <p:sp>
        <p:nvSpPr>
          <p:cNvPr id="5226" name="Rectangle 135"/>
          <p:cNvSpPr>
            <a:spLocks noChangeArrowheads="1"/>
          </p:cNvSpPr>
          <p:nvPr/>
        </p:nvSpPr>
        <p:spPr bwMode="auto">
          <a:xfrm>
            <a:off x="3108325" y="1376363"/>
            <a:ext cx="318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/>
            <a:r>
              <a:rPr lang="en-US" sz="2400" u="sng">
                <a:latin typeface="Helvetica" charset="0"/>
              </a:rPr>
              <a:t>Vinh Quang Thuộc Đức Chúa Trời</a:t>
            </a:r>
          </a:p>
        </p:txBody>
      </p:sp>
      <p:sp>
        <p:nvSpPr>
          <p:cNvPr id="5227" name="Rectangle 138"/>
          <p:cNvSpPr>
            <a:spLocks noChangeArrowheads="1"/>
          </p:cNvSpPr>
          <p:nvPr/>
        </p:nvSpPr>
        <p:spPr bwMode="auto">
          <a:xfrm>
            <a:off x="7718425" y="1887538"/>
            <a:ext cx="1406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600">
                <a:latin typeface="Helvetica" charset="0"/>
              </a:rPr>
              <a:t>27</a:t>
            </a:r>
            <a:r>
              <a:rPr lang="en-US" sz="2000">
                <a:latin typeface="Helvetica" charset="0"/>
              </a:rPr>
              <a:t>  </a:t>
            </a:r>
            <a:r>
              <a:rPr lang="en-US" sz="2400">
                <a:latin typeface="Helvetica" charset="0"/>
              </a:rPr>
              <a:t>sách</a:t>
            </a:r>
          </a:p>
        </p:txBody>
      </p:sp>
      <p:sp>
        <p:nvSpPr>
          <p:cNvPr id="5228" name="Rectangle 140"/>
          <p:cNvSpPr>
            <a:spLocks noChangeArrowheads="1"/>
          </p:cNvSpPr>
          <p:nvPr/>
        </p:nvSpPr>
        <p:spPr bwMode="auto">
          <a:xfrm>
            <a:off x="884238" y="2532063"/>
            <a:ext cx="16589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600">
                <a:latin typeface="Helvetica" charset="0"/>
              </a:rPr>
              <a:t>Hê-bơ-rơ</a:t>
            </a:r>
          </a:p>
        </p:txBody>
      </p:sp>
      <p:sp>
        <p:nvSpPr>
          <p:cNvPr id="5229" name="Rectangle 141"/>
          <p:cNvSpPr>
            <a:spLocks noChangeArrowheads="1"/>
          </p:cNvSpPr>
          <p:nvPr/>
        </p:nvSpPr>
        <p:spPr bwMode="auto">
          <a:xfrm>
            <a:off x="8026400" y="2530475"/>
            <a:ext cx="1300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600">
                <a:latin typeface="Helvetica" charset="0"/>
              </a:rPr>
              <a:t>Hy Lạp</a:t>
            </a:r>
          </a:p>
        </p:txBody>
      </p:sp>
      <p:sp>
        <p:nvSpPr>
          <p:cNvPr id="5230" name="Rectangle 142"/>
          <p:cNvSpPr>
            <a:spLocks noChangeArrowheads="1"/>
          </p:cNvSpPr>
          <p:nvPr/>
        </p:nvSpPr>
        <p:spPr bwMode="auto">
          <a:xfrm>
            <a:off x="865188" y="6110288"/>
            <a:ext cx="2860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Kính viễn vọng</a:t>
            </a:r>
          </a:p>
        </p:txBody>
      </p:sp>
      <p:sp>
        <p:nvSpPr>
          <p:cNvPr id="5231" name="Rectangle 143"/>
          <p:cNvSpPr>
            <a:spLocks noChangeArrowheads="1"/>
          </p:cNvSpPr>
          <p:nvPr/>
        </p:nvSpPr>
        <p:spPr bwMode="auto">
          <a:xfrm>
            <a:off x="7916863" y="6138863"/>
            <a:ext cx="26939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200">
                <a:latin typeface="Helvetica" charset="0"/>
              </a:rPr>
              <a:t>Kính viễn vọng</a:t>
            </a:r>
          </a:p>
        </p:txBody>
      </p:sp>
      <p:sp>
        <p:nvSpPr>
          <p:cNvPr id="5232" name="Rectangle 144"/>
          <p:cNvSpPr>
            <a:spLocks noChangeArrowheads="1"/>
          </p:cNvSpPr>
          <p:nvPr/>
        </p:nvSpPr>
        <p:spPr bwMode="auto">
          <a:xfrm>
            <a:off x="2673350" y="6469063"/>
            <a:ext cx="214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Kính hiển vi</a:t>
            </a:r>
          </a:p>
        </p:txBody>
      </p:sp>
      <p:sp>
        <p:nvSpPr>
          <p:cNvPr id="5233" name="Line 145"/>
          <p:cNvSpPr>
            <a:spLocks noChangeShapeType="1"/>
          </p:cNvSpPr>
          <p:nvPr/>
        </p:nvSpPr>
        <p:spPr bwMode="auto">
          <a:xfrm>
            <a:off x="179388" y="6810375"/>
            <a:ext cx="1747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4" name="Line 146"/>
          <p:cNvSpPr>
            <a:spLocks noChangeShapeType="1"/>
          </p:cNvSpPr>
          <p:nvPr/>
        </p:nvSpPr>
        <p:spPr bwMode="auto">
          <a:xfrm>
            <a:off x="7670800" y="6943725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5" name="Rectangle 147"/>
          <p:cNvSpPr>
            <a:spLocks noChangeArrowheads="1"/>
          </p:cNvSpPr>
          <p:nvPr/>
        </p:nvSpPr>
        <p:spPr bwMode="auto">
          <a:xfrm>
            <a:off x="0" y="6450013"/>
            <a:ext cx="2628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000">
                <a:latin typeface="Helvetica" charset="0"/>
              </a:rPr>
              <a:t>Quá khứ đời đời</a:t>
            </a:r>
          </a:p>
        </p:txBody>
      </p:sp>
      <p:sp>
        <p:nvSpPr>
          <p:cNvPr id="5236" name="Rectangle 148"/>
          <p:cNvSpPr>
            <a:spLocks noChangeArrowheads="1"/>
          </p:cNvSpPr>
          <p:nvPr/>
        </p:nvSpPr>
        <p:spPr bwMode="auto">
          <a:xfrm>
            <a:off x="7226300" y="6567488"/>
            <a:ext cx="2935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/>
            <a:r>
              <a:rPr lang="en-US" sz="2400">
                <a:latin typeface="Helvetica" charset="0"/>
              </a:rPr>
              <a:t>Tương lai đời đời</a:t>
            </a:r>
          </a:p>
        </p:txBody>
      </p:sp>
      <p:sp>
        <p:nvSpPr>
          <p:cNvPr id="5237" name="Rectangle 149"/>
          <p:cNvSpPr>
            <a:spLocks noChangeArrowheads="1"/>
          </p:cNvSpPr>
          <p:nvPr/>
        </p:nvSpPr>
        <p:spPr bwMode="auto">
          <a:xfrm rot="240000">
            <a:off x="2203450" y="5218113"/>
            <a:ext cx="19526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LUẬT PHÁP</a:t>
            </a:r>
          </a:p>
        </p:txBody>
      </p:sp>
      <p:sp>
        <p:nvSpPr>
          <p:cNvPr id="5238" name="Rectangle 150"/>
          <p:cNvSpPr>
            <a:spLocks noChangeArrowheads="1"/>
          </p:cNvSpPr>
          <p:nvPr/>
        </p:nvSpPr>
        <p:spPr bwMode="auto">
          <a:xfrm rot="3060000">
            <a:off x="3121818" y="4069557"/>
            <a:ext cx="2011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THI CA</a:t>
            </a:r>
          </a:p>
        </p:txBody>
      </p:sp>
      <p:sp>
        <p:nvSpPr>
          <p:cNvPr id="5239" name="Rectangle 151"/>
          <p:cNvSpPr>
            <a:spLocks noChangeArrowheads="1"/>
          </p:cNvSpPr>
          <p:nvPr/>
        </p:nvSpPr>
        <p:spPr bwMode="auto">
          <a:xfrm rot="4653628">
            <a:off x="3702050" y="3744913"/>
            <a:ext cx="2320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TIÊN TRI</a:t>
            </a:r>
          </a:p>
        </p:txBody>
      </p:sp>
      <p:sp>
        <p:nvSpPr>
          <p:cNvPr id="5240" name="Rectangle 152"/>
          <p:cNvSpPr>
            <a:spLocks noChangeArrowheads="1"/>
          </p:cNvSpPr>
          <p:nvPr/>
        </p:nvSpPr>
        <p:spPr bwMode="auto">
          <a:xfrm rot="-3120000">
            <a:off x="5036344" y="3585369"/>
            <a:ext cx="2198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PHÚC ÂM</a:t>
            </a:r>
          </a:p>
        </p:txBody>
      </p:sp>
      <p:sp>
        <p:nvSpPr>
          <p:cNvPr id="5241" name="Rectangle 153"/>
          <p:cNvSpPr>
            <a:spLocks noChangeArrowheads="1"/>
          </p:cNvSpPr>
          <p:nvPr/>
        </p:nvSpPr>
        <p:spPr bwMode="auto">
          <a:xfrm rot="-2160000">
            <a:off x="5738813" y="4281488"/>
            <a:ext cx="14493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CÔNG VỤ</a:t>
            </a:r>
          </a:p>
        </p:txBody>
      </p:sp>
      <p:sp>
        <p:nvSpPr>
          <p:cNvPr id="5242" name="Rectangle 154"/>
          <p:cNvSpPr>
            <a:spLocks noChangeArrowheads="1"/>
          </p:cNvSpPr>
          <p:nvPr/>
        </p:nvSpPr>
        <p:spPr bwMode="auto">
          <a:xfrm rot="-720000">
            <a:off x="6107113" y="4924425"/>
            <a:ext cx="157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THƯ TÍN</a:t>
            </a:r>
          </a:p>
        </p:txBody>
      </p:sp>
      <p:sp>
        <p:nvSpPr>
          <p:cNvPr id="5243" name="Rectangle 155"/>
          <p:cNvSpPr>
            <a:spLocks noChangeArrowheads="1"/>
          </p:cNvSpPr>
          <p:nvPr/>
        </p:nvSpPr>
        <p:spPr bwMode="auto">
          <a:xfrm>
            <a:off x="6234113" y="5456238"/>
            <a:ext cx="23161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Helvetica" charset="0"/>
              </a:rPr>
              <a:t>KHẢI HUYỀN</a:t>
            </a:r>
          </a:p>
        </p:txBody>
      </p:sp>
      <p:sp>
        <p:nvSpPr>
          <p:cNvPr id="5244" name="Rectangle 157"/>
          <p:cNvSpPr>
            <a:spLocks noChangeArrowheads="1"/>
          </p:cNvSpPr>
          <p:nvPr/>
        </p:nvSpPr>
        <p:spPr bwMode="auto">
          <a:xfrm rot="1560000">
            <a:off x="2455863" y="4602163"/>
            <a:ext cx="20780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Helvetica" charset="0"/>
              </a:rPr>
              <a:t>LỊCH SỬ</a:t>
            </a:r>
          </a:p>
        </p:txBody>
      </p:sp>
      <p:sp>
        <p:nvSpPr>
          <p:cNvPr id="5245" name="Line 158"/>
          <p:cNvSpPr>
            <a:spLocks noChangeShapeType="1"/>
          </p:cNvSpPr>
          <p:nvPr/>
        </p:nvSpPr>
        <p:spPr bwMode="auto">
          <a:xfrm>
            <a:off x="238125" y="374650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6" name="Line 159"/>
          <p:cNvSpPr>
            <a:spLocks noChangeShapeType="1"/>
          </p:cNvSpPr>
          <p:nvPr/>
        </p:nvSpPr>
        <p:spPr bwMode="auto">
          <a:xfrm>
            <a:off x="238125" y="5667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7" name="Line 160"/>
          <p:cNvSpPr>
            <a:spLocks noChangeShapeType="1"/>
          </p:cNvSpPr>
          <p:nvPr/>
        </p:nvSpPr>
        <p:spPr bwMode="auto">
          <a:xfrm>
            <a:off x="238125" y="757238"/>
            <a:ext cx="30448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8" name="Line 161"/>
          <p:cNvSpPr>
            <a:spLocks noChangeShapeType="1"/>
          </p:cNvSpPr>
          <p:nvPr/>
        </p:nvSpPr>
        <p:spPr bwMode="auto">
          <a:xfrm>
            <a:off x="6327775" y="393700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9" name="Line 162"/>
          <p:cNvSpPr>
            <a:spLocks noChangeShapeType="1"/>
          </p:cNvSpPr>
          <p:nvPr/>
        </p:nvSpPr>
        <p:spPr bwMode="auto">
          <a:xfrm>
            <a:off x="6327775" y="585788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" name="Line 163"/>
          <p:cNvSpPr>
            <a:spLocks noChangeShapeType="1"/>
          </p:cNvSpPr>
          <p:nvPr/>
        </p:nvSpPr>
        <p:spPr bwMode="auto">
          <a:xfrm>
            <a:off x="6327775" y="777875"/>
            <a:ext cx="30464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Line 164"/>
          <p:cNvSpPr>
            <a:spLocks noChangeShapeType="1"/>
          </p:cNvSpPr>
          <p:nvPr/>
        </p:nvSpPr>
        <p:spPr bwMode="auto">
          <a:xfrm>
            <a:off x="161925" y="7475538"/>
            <a:ext cx="21113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2" name="Line 166"/>
          <p:cNvSpPr>
            <a:spLocks noChangeShapeType="1"/>
          </p:cNvSpPr>
          <p:nvPr/>
        </p:nvSpPr>
        <p:spPr bwMode="auto">
          <a:xfrm>
            <a:off x="180975" y="7283450"/>
            <a:ext cx="2047875" cy="158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" name="Line 167"/>
          <p:cNvSpPr>
            <a:spLocks noChangeShapeType="1"/>
          </p:cNvSpPr>
          <p:nvPr/>
        </p:nvSpPr>
        <p:spPr bwMode="auto">
          <a:xfrm>
            <a:off x="7399338" y="7302500"/>
            <a:ext cx="20859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" name="Rectangle 169"/>
          <p:cNvSpPr>
            <a:spLocks noChangeArrowheads="1"/>
          </p:cNvSpPr>
          <p:nvPr/>
        </p:nvSpPr>
        <p:spPr bwMode="auto">
          <a:xfrm>
            <a:off x="7962900" y="3517900"/>
            <a:ext cx="2238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Ân điển        Ứng nghiệm  </a:t>
            </a:r>
          </a:p>
        </p:txBody>
      </p:sp>
      <p:sp>
        <p:nvSpPr>
          <p:cNvPr id="5255" name="Rectangle 170"/>
          <p:cNvSpPr>
            <a:spLocks noChangeArrowheads="1"/>
          </p:cNvSpPr>
          <p:nvPr/>
        </p:nvSpPr>
        <p:spPr bwMode="auto">
          <a:xfrm>
            <a:off x="9205913" y="3378200"/>
            <a:ext cx="33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3600">
                <a:latin typeface="Helvetica" charset="0"/>
              </a:rPr>
              <a:t>/</a:t>
            </a:r>
          </a:p>
        </p:txBody>
      </p:sp>
      <p:sp>
        <p:nvSpPr>
          <p:cNvPr id="5256" name="Rectangle 171"/>
          <p:cNvSpPr>
            <a:spLocks noChangeArrowheads="1"/>
          </p:cNvSpPr>
          <p:nvPr/>
        </p:nvSpPr>
        <p:spPr bwMode="auto">
          <a:xfrm>
            <a:off x="674688" y="3505200"/>
            <a:ext cx="17954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Luật pháp  Lời hứa </a:t>
            </a:r>
          </a:p>
        </p:txBody>
      </p:sp>
      <p:sp>
        <p:nvSpPr>
          <p:cNvPr id="5257" name="Rectangle 172"/>
          <p:cNvSpPr>
            <a:spLocks noChangeArrowheads="1"/>
          </p:cNvSpPr>
          <p:nvPr/>
        </p:nvSpPr>
        <p:spPr bwMode="auto">
          <a:xfrm>
            <a:off x="2105025" y="3371850"/>
            <a:ext cx="33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3600">
                <a:latin typeface="Helvetica" charset="0"/>
              </a:rPr>
              <a:t>/</a:t>
            </a:r>
          </a:p>
        </p:txBody>
      </p:sp>
      <p:grpSp>
        <p:nvGrpSpPr>
          <p:cNvPr id="5258" name="Group 173"/>
          <p:cNvGrpSpPr>
            <a:grpSpLocks/>
          </p:cNvGrpSpPr>
          <p:nvPr/>
        </p:nvGrpSpPr>
        <p:grpSpPr bwMode="auto">
          <a:xfrm>
            <a:off x="6202363" y="1352550"/>
            <a:ext cx="779462" cy="1011238"/>
            <a:chOff x="4392" y="752"/>
            <a:chExt cx="576" cy="792"/>
          </a:xfrm>
        </p:grpSpPr>
        <p:sp>
          <p:nvSpPr>
            <p:cNvPr id="321710" name="Rectangle 174"/>
            <p:cNvSpPr>
              <a:spLocks noChangeArrowheads="1"/>
            </p:cNvSpPr>
            <p:nvPr/>
          </p:nvSpPr>
          <p:spPr bwMode="auto">
            <a:xfrm>
              <a:off x="4608" y="752"/>
              <a:ext cx="154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21711" name="Rectangle 175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259" name="Rectangle 17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60" name="Rectangle 178"/>
          <p:cNvSpPr>
            <a:spLocks noChangeArrowheads="1"/>
          </p:cNvSpPr>
          <p:nvPr/>
        </p:nvSpPr>
        <p:spPr bwMode="auto">
          <a:xfrm>
            <a:off x="8321675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61" name="Line 180"/>
          <p:cNvSpPr>
            <a:spLocks noChangeShapeType="1"/>
          </p:cNvSpPr>
          <p:nvPr/>
        </p:nvSpPr>
        <p:spPr bwMode="auto">
          <a:xfrm>
            <a:off x="7408863" y="7512050"/>
            <a:ext cx="2085975" cy="14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2" name="Text Box 181"/>
          <p:cNvSpPr txBox="1">
            <a:spLocks noChangeArrowheads="1"/>
          </p:cNvSpPr>
          <p:nvPr/>
        </p:nvSpPr>
        <p:spPr bwMode="auto">
          <a:xfrm>
            <a:off x="9656763" y="63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  <a:latin typeface="Helvetica" charset="0"/>
              </a:rPr>
              <a:t> </a:t>
            </a:r>
          </a:p>
        </p:txBody>
      </p:sp>
      <p:sp>
        <p:nvSpPr>
          <p:cNvPr id="5263" name="Rectangle 183"/>
          <p:cNvSpPr>
            <a:spLocks noChangeArrowheads="1"/>
          </p:cNvSpPr>
          <p:nvPr/>
        </p:nvSpPr>
        <p:spPr bwMode="auto">
          <a:xfrm>
            <a:off x="976313" y="960438"/>
            <a:ext cx="119221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64" name="Rectangle 184"/>
          <p:cNvSpPr>
            <a:spLocks noChangeArrowheads="1"/>
          </p:cNvSpPr>
          <p:nvPr/>
        </p:nvSpPr>
        <p:spPr bwMode="auto">
          <a:xfrm>
            <a:off x="7353300" y="958850"/>
            <a:ext cx="11922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65" name="Rectangle 137"/>
          <p:cNvSpPr>
            <a:spLocks noChangeArrowheads="1"/>
          </p:cNvSpPr>
          <p:nvPr/>
        </p:nvSpPr>
        <p:spPr bwMode="auto">
          <a:xfrm>
            <a:off x="947738" y="982663"/>
            <a:ext cx="19478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400" b="0">
                <a:latin typeface="Helvetica" charset="0"/>
              </a:rPr>
              <a:t>  </a:t>
            </a:r>
            <a:r>
              <a:rPr lang="ja-JP" altLang="en-US" sz="2400" b="0">
                <a:latin typeface="Helvetica" charset="0"/>
              </a:rPr>
              <a:t>“</a:t>
            </a:r>
            <a:r>
              <a:rPr lang="en-US" sz="2400" b="0">
                <a:latin typeface="Helvetica" charset="0"/>
              </a:rPr>
              <a:t> CỰU ước </a:t>
            </a:r>
          </a:p>
        </p:txBody>
      </p:sp>
      <p:sp>
        <p:nvSpPr>
          <p:cNvPr id="5266" name="Rectangle 136"/>
          <p:cNvSpPr>
            <a:spLocks noChangeArrowheads="1"/>
          </p:cNvSpPr>
          <p:nvPr/>
        </p:nvSpPr>
        <p:spPr bwMode="auto">
          <a:xfrm>
            <a:off x="7562850" y="965200"/>
            <a:ext cx="1693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ja-JP" altLang="en-US" sz="2400" b="0">
                <a:latin typeface="Helvetica" charset="0"/>
              </a:rPr>
              <a:t>“</a:t>
            </a:r>
            <a:r>
              <a:rPr lang="en-US" sz="2400" b="0">
                <a:latin typeface="Helvetica" charset="0"/>
              </a:rPr>
              <a:t>TÂN</a:t>
            </a:r>
            <a:r>
              <a:rPr lang="ja-JP" altLang="en-US" sz="2400" b="0">
                <a:latin typeface="Helvetica" charset="0"/>
              </a:rPr>
              <a:t>”</a:t>
            </a:r>
            <a:r>
              <a:rPr lang="en-US" sz="2400" b="0">
                <a:latin typeface="Helvetica" charset="0"/>
              </a:rPr>
              <a:t> ước</a:t>
            </a:r>
          </a:p>
        </p:txBody>
      </p:sp>
      <p:sp>
        <p:nvSpPr>
          <p:cNvPr id="5267" name="Rectangle 187"/>
          <p:cNvSpPr>
            <a:spLocks noChangeArrowheads="1"/>
          </p:cNvSpPr>
          <p:nvPr/>
        </p:nvSpPr>
        <p:spPr bwMode="auto">
          <a:xfrm>
            <a:off x="1052513" y="1922463"/>
            <a:ext cx="14906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defTabSz="1019175" eaLnBrk="0" hangingPunct="0"/>
            <a:r>
              <a:rPr lang="en-US" sz="2400">
                <a:latin typeface="Helvetica" charset="0"/>
              </a:rPr>
              <a:t>39   sách</a:t>
            </a:r>
            <a:endParaRPr lang="en-US" sz="3200">
              <a:latin typeface="Helvetica" charset="0"/>
            </a:endParaRPr>
          </a:p>
        </p:txBody>
      </p:sp>
      <p:sp>
        <p:nvSpPr>
          <p:cNvPr id="5268" name="Rectangle 27"/>
          <p:cNvSpPr>
            <a:spLocks noChangeArrowheads="1"/>
          </p:cNvSpPr>
          <p:nvPr/>
        </p:nvSpPr>
        <p:spPr bwMode="auto">
          <a:xfrm>
            <a:off x="41275" y="2024063"/>
            <a:ext cx="900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1600">
                <a:latin typeface="Helvetica" charset="0"/>
              </a:rPr>
              <a:t>E(C.Ư)</a:t>
            </a:r>
          </a:p>
        </p:txBody>
      </p:sp>
      <p:sp>
        <p:nvSpPr>
          <p:cNvPr id="5269" name="Line 13"/>
          <p:cNvSpPr>
            <a:spLocks noChangeShapeType="1"/>
          </p:cNvSpPr>
          <p:nvPr/>
        </p:nvSpPr>
        <p:spPr bwMode="auto">
          <a:xfrm>
            <a:off x="603250" y="2298700"/>
            <a:ext cx="266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0" name="Text Box 191"/>
          <p:cNvSpPr txBox="1">
            <a:spLocks noChangeArrowheads="1"/>
          </p:cNvSpPr>
          <p:nvPr/>
        </p:nvSpPr>
        <p:spPr bwMode="auto">
          <a:xfrm>
            <a:off x="396875" y="72913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©2006 TBBMI</a:t>
            </a:r>
          </a:p>
        </p:txBody>
      </p:sp>
      <p:sp>
        <p:nvSpPr>
          <p:cNvPr id="5271" name="Text Box 193"/>
          <p:cNvSpPr txBox="1">
            <a:spLocks noChangeArrowheads="1"/>
          </p:cNvSpPr>
          <p:nvPr/>
        </p:nvSpPr>
        <p:spPr bwMode="auto">
          <a:xfrm>
            <a:off x="9017000" y="73421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03</a:t>
            </a:r>
          </a:p>
        </p:txBody>
      </p:sp>
      <p:sp>
        <p:nvSpPr>
          <p:cNvPr id="5272" name="Rectangle 195"/>
          <p:cNvSpPr>
            <a:spLocks noChangeArrowheads="1"/>
          </p:cNvSpPr>
          <p:nvPr/>
        </p:nvSpPr>
        <p:spPr bwMode="auto">
          <a:xfrm>
            <a:off x="8534400" y="7340600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/>
              <a:t>9.6.07.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2803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2804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2805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280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2808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2809" name="Text Box 109"/>
          <p:cNvSpPr txBox="1">
            <a:spLocks noChangeArrowheads="1"/>
          </p:cNvSpPr>
          <p:nvPr/>
        </p:nvSpPr>
        <p:spPr bwMode="auto">
          <a:xfrm rot="-5400000">
            <a:off x="-1285081" y="3572669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70473" name="Rectangle 73"/>
          <p:cNvSpPr>
            <a:spLocks noChangeArrowheads="1"/>
          </p:cNvSpPr>
          <p:nvPr/>
        </p:nvSpPr>
        <p:spPr bwMode="auto">
          <a:xfrm>
            <a:off x="0" y="609600"/>
            <a:ext cx="1247775" cy="558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(S)</a:t>
            </a: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(D)</a:t>
            </a: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(S)</a:t>
            </a: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endParaRPr lang="en-US" sz="36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(NC)</a:t>
            </a:r>
          </a:p>
        </p:txBody>
      </p:sp>
      <p:sp>
        <p:nvSpPr>
          <p:cNvPr id="870474" name="Rectangle 74"/>
          <p:cNvSpPr>
            <a:spLocks noChangeArrowheads="1"/>
          </p:cNvSpPr>
          <p:nvPr/>
        </p:nvSpPr>
        <p:spPr bwMode="auto">
          <a:xfrm>
            <a:off x="39688" y="1250950"/>
            <a:ext cx="13985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79F"/>
                </a:solidFill>
                <a:latin typeface="Helvetica" pitchFamily="-128" charset="0"/>
                <a:ea typeface="+mn-ea"/>
                <a:cs typeface="+mn-cs"/>
              </a:rPr>
              <a:t>SAU-LƠ</a:t>
            </a:r>
          </a:p>
        </p:txBody>
      </p:sp>
      <p:sp>
        <p:nvSpPr>
          <p:cNvPr id="870475" name="Rectangle 75"/>
          <p:cNvSpPr>
            <a:spLocks noChangeArrowheads="1"/>
          </p:cNvSpPr>
          <p:nvPr/>
        </p:nvSpPr>
        <p:spPr bwMode="auto">
          <a:xfrm>
            <a:off x="17463" y="2781300"/>
            <a:ext cx="13985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279F"/>
                </a:solidFill>
                <a:latin typeface="Helvetica" charset="0"/>
              </a:rPr>
              <a:t>ĐA-VÍT</a:t>
            </a:r>
          </a:p>
        </p:txBody>
      </p:sp>
      <p:sp>
        <p:nvSpPr>
          <p:cNvPr id="870476" name="Rectangle 76"/>
          <p:cNvSpPr>
            <a:spLocks noChangeArrowheads="1"/>
          </p:cNvSpPr>
          <p:nvPr/>
        </p:nvSpPr>
        <p:spPr bwMode="auto">
          <a:xfrm>
            <a:off x="0" y="4595813"/>
            <a:ext cx="1958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79F"/>
                </a:solidFill>
                <a:latin typeface="Helvetica" pitchFamily="-128" charset="0"/>
                <a:ea typeface="+mn-ea"/>
                <a:cs typeface="+mn-cs"/>
              </a:rPr>
              <a:t>SA-LÔ-MÔN</a:t>
            </a:r>
          </a:p>
        </p:txBody>
      </p:sp>
      <p:sp>
        <p:nvSpPr>
          <p:cNvPr id="870477" name="Rectangle 77"/>
          <p:cNvSpPr>
            <a:spLocks noChangeArrowheads="1"/>
          </p:cNvSpPr>
          <p:nvPr/>
        </p:nvSpPr>
        <p:spPr bwMode="auto">
          <a:xfrm>
            <a:off x="0" y="6248400"/>
            <a:ext cx="240030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279F"/>
                </a:solidFill>
                <a:latin typeface="Helvetica" charset="0"/>
              </a:rPr>
              <a:t>NỘI CHIẾN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760413" y="1016000"/>
            <a:ext cx="1195387" cy="4922838"/>
            <a:chOff x="479" y="640"/>
            <a:chExt cx="753" cy="3101"/>
          </a:xfrm>
        </p:grpSpPr>
        <p:sp>
          <p:nvSpPr>
            <p:cNvPr id="870479" name="Line 79"/>
            <p:cNvSpPr>
              <a:spLocks noChangeShapeType="1"/>
            </p:cNvSpPr>
            <p:nvPr/>
          </p:nvSpPr>
          <p:spPr bwMode="auto">
            <a:xfrm>
              <a:off x="479" y="640"/>
              <a:ext cx="742" cy="153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70480" name="Line 80"/>
            <p:cNvSpPr>
              <a:spLocks noChangeShapeType="1"/>
            </p:cNvSpPr>
            <p:nvPr/>
          </p:nvSpPr>
          <p:spPr bwMode="auto">
            <a:xfrm>
              <a:off x="491" y="1672"/>
              <a:ext cx="688" cy="81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70481" name="Line 81"/>
            <p:cNvSpPr>
              <a:spLocks noChangeShapeType="1"/>
            </p:cNvSpPr>
            <p:nvPr/>
          </p:nvSpPr>
          <p:spPr bwMode="auto">
            <a:xfrm>
              <a:off x="479" y="2689"/>
              <a:ext cx="689" cy="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70482" name="Line 82"/>
            <p:cNvSpPr>
              <a:spLocks noChangeShapeType="1"/>
            </p:cNvSpPr>
            <p:nvPr/>
          </p:nvSpPr>
          <p:spPr bwMode="auto">
            <a:xfrm flipV="1">
              <a:off x="748" y="3045"/>
              <a:ext cx="484" cy="69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32816" name="Text Box 88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70500" name="Rectangle 1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2818" name="Text Box 104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32819" name="Text Box 105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30</a:t>
            </a:r>
          </a:p>
        </p:txBody>
      </p:sp>
      <p:sp>
        <p:nvSpPr>
          <p:cNvPr id="870506" name="Rectangle 106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70521" name="Rectangle 121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70522" name="Text Box 122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70523" name="Text Box 123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2824" name="Text Box 124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826" name="Rectangle 80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28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28" name="Group 85"/>
          <p:cNvGrpSpPr>
            <a:grpSpLocks/>
          </p:cNvGrpSpPr>
          <p:nvPr/>
        </p:nvGrpSpPr>
        <p:grpSpPr bwMode="auto">
          <a:xfrm>
            <a:off x="3184525" y="3644900"/>
            <a:ext cx="971550" cy="1020763"/>
            <a:chOff x="2124" y="2434"/>
            <a:chExt cx="612" cy="643"/>
          </a:xfrm>
        </p:grpSpPr>
        <p:grpSp>
          <p:nvGrpSpPr>
            <p:cNvPr id="32838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2842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2843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2839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2840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1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600 T.C.</a:t>
            </a:r>
          </a:p>
        </p:txBody>
      </p:sp>
      <p:sp>
        <p:nvSpPr>
          <p:cNvPr id="91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205038" y="3279775"/>
            <a:ext cx="1716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 Sa-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muên</a:t>
            </a:r>
            <a:endParaRPr lang="en-US" sz="280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3" name="Rectangle 69"/>
          <p:cNvSpPr>
            <a:spLocks noChangeArrowheads="1"/>
          </p:cNvSpPr>
          <p:nvPr/>
        </p:nvSpPr>
        <p:spPr bwMode="auto">
          <a:xfrm>
            <a:off x="2225675" y="3752850"/>
            <a:ext cx="1047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II Sam</a:t>
            </a:r>
          </a:p>
        </p:txBody>
      </p:sp>
      <p:sp>
        <p:nvSpPr>
          <p:cNvPr id="94" name="Rectangle 70"/>
          <p:cNvSpPr>
            <a:spLocks noChangeArrowheads="1"/>
          </p:cNvSpPr>
          <p:nvPr/>
        </p:nvSpPr>
        <p:spPr bwMode="auto">
          <a:xfrm>
            <a:off x="1882775" y="4573588"/>
            <a:ext cx="18891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II Các Vua</a:t>
            </a:r>
          </a:p>
        </p:txBody>
      </p:sp>
      <p:sp>
        <p:nvSpPr>
          <p:cNvPr id="95" name="Rectangle 71"/>
          <p:cNvSpPr>
            <a:spLocks noChangeArrowheads="1"/>
          </p:cNvSpPr>
          <p:nvPr/>
        </p:nvSpPr>
        <p:spPr bwMode="auto">
          <a:xfrm>
            <a:off x="1908175" y="4103688"/>
            <a:ext cx="17891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 Các Vua</a:t>
            </a:r>
          </a:p>
        </p:txBody>
      </p:sp>
      <p:sp>
        <p:nvSpPr>
          <p:cNvPr id="32835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>
              <a:latin typeface="Arial" charset="0"/>
            </a:endParaRPr>
          </a:p>
        </p:txBody>
      </p:sp>
      <p:sp>
        <p:nvSpPr>
          <p:cNvPr id="32836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>
              <a:latin typeface="Arial" charset="0"/>
            </a:endParaRPr>
          </a:p>
        </p:txBody>
      </p:sp>
      <p:sp>
        <p:nvSpPr>
          <p:cNvPr id="32837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6" descr="FOUR FINGER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7472" b="15173"/>
          <a:stretch>
            <a:fillRect/>
          </a:stretch>
        </p:blipFill>
        <p:spPr bwMode="auto">
          <a:xfrm>
            <a:off x="254000" y="865188"/>
            <a:ext cx="45831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37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51341" name="Text Box 13"/>
          <p:cNvSpPr txBox="1">
            <a:spLocks noChangeArrowheads="1"/>
          </p:cNvSpPr>
          <p:nvPr/>
        </p:nvSpPr>
        <p:spPr bwMode="auto">
          <a:xfrm>
            <a:off x="473075" y="2209800"/>
            <a:ext cx="12287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SAU-LƠ</a:t>
            </a:r>
            <a:endParaRPr lang="en-US" b="0" dirty="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42" name="Text Box 14"/>
          <p:cNvSpPr txBox="1">
            <a:spLocks noChangeArrowheads="1"/>
          </p:cNvSpPr>
          <p:nvPr/>
        </p:nvSpPr>
        <p:spPr bwMode="auto">
          <a:xfrm>
            <a:off x="1863725" y="1981200"/>
            <a:ext cx="13525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ĐA-VÍT</a:t>
            </a:r>
            <a:endParaRPr lang="en-US" b="0">
              <a:solidFill>
                <a:schemeClr val="hlink"/>
              </a:solidFill>
            </a:endParaRPr>
          </a:p>
        </p:txBody>
      </p:sp>
      <p:sp>
        <p:nvSpPr>
          <p:cNvPr id="1251343" name="Text Box 15"/>
          <p:cNvSpPr txBox="1">
            <a:spLocks noChangeArrowheads="1"/>
          </p:cNvSpPr>
          <p:nvPr/>
        </p:nvSpPr>
        <p:spPr bwMode="auto">
          <a:xfrm>
            <a:off x="1704975" y="1698625"/>
            <a:ext cx="20320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66FFFF"/>
                </a:solidFill>
                <a:latin typeface="Comic Sans MS" pitchFamily="66" charset="0"/>
                <a:ea typeface="+mn-ea"/>
                <a:cs typeface="+mn-cs"/>
              </a:rPr>
              <a:t>2 SA-MU-ÊN</a:t>
            </a:r>
            <a:endParaRPr lang="en-US" b="0" dirty="0">
              <a:solidFill>
                <a:srgbClr val="66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44" name="Text Box 16"/>
          <p:cNvSpPr txBox="1">
            <a:spLocks noChangeArrowheads="1"/>
          </p:cNvSpPr>
          <p:nvPr/>
        </p:nvSpPr>
        <p:spPr bwMode="auto">
          <a:xfrm>
            <a:off x="2168525" y="2266950"/>
            <a:ext cx="6223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rPr>
              <a:t>D</a:t>
            </a:r>
            <a:endParaRPr lang="en-US" b="0">
              <a:solidFill>
                <a:schemeClr val="accent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45" name="Text Box 17"/>
          <p:cNvSpPr txBox="1">
            <a:spLocks noChangeArrowheads="1"/>
          </p:cNvSpPr>
          <p:nvPr/>
        </p:nvSpPr>
        <p:spPr bwMode="auto">
          <a:xfrm>
            <a:off x="3076575" y="2600325"/>
            <a:ext cx="6223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rPr>
              <a:t>S</a:t>
            </a:r>
            <a:endParaRPr lang="en-US" b="0">
              <a:solidFill>
                <a:schemeClr val="accent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46" name="Text Box 18"/>
          <p:cNvSpPr txBox="1">
            <a:spLocks noChangeArrowheads="1"/>
          </p:cNvSpPr>
          <p:nvPr/>
        </p:nvSpPr>
        <p:spPr bwMode="auto">
          <a:xfrm>
            <a:off x="3754438" y="3422650"/>
            <a:ext cx="1270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rPr>
              <a:t>NC</a:t>
            </a:r>
            <a:endParaRPr lang="en-US" b="0" dirty="0">
              <a:solidFill>
                <a:schemeClr val="accent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9413875" y="72659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1251352" name="Rectangle 24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3809" name="Text Box 28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33810" name="Text Box 29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31</a:t>
            </a:r>
          </a:p>
        </p:txBody>
      </p:sp>
      <p:sp>
        <p:nvSpPr>
          <p:cNvPr id="1251358" name="Rectangle 3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3812" name="Rectangle 34"/>
          <p:cNvSpPr>
            <a:spLocks noChangeArrowheads="1"/>
          </p:cNvSpPr>
          <p:nvPr/>
        </p:nvSpPr>
        <p:spPr bwMode="auto">
          <a:xfrm>
            <a:off x="301625" y="836613"/>
            <a:ext cx="4513263" cy="6200775"/>
          </a:xfrm>
          <a:prstGeom prst="rect">
            <a:avLst/>
          </a:prstGeom>
          <a:noFill/>
          <a:ln w="120650">
            <a:solidFill>
              <a:srgbClr val="32F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51363" name="Text Box 35"/>
          <p:cNvSpPr txBox="1">
            <a:spLocks noChangeArrowheads="1"/>
          </p:cNvSpPr>
          <p:nvPr/>
        </p:nvSpPr>
        <p:spPr bwMode="auto">
          <a:xfrm>
            <a:off x="1222375" y="2419350"/>
            <a:ext cx="6223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rPr>
              <a:t>S</a:t>
            </a:r>
            <a:endParaRPr lang="en-US" b="0" dirty="0">
              <a:solidFill>
                <a:schemeClr val="accent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67" name="Text Box 39"/>
          <p:cNvSpPr txBox="1">
            <a:spLocks noChangeArrowheads="1"/>
          </p:cNvSpPr>
          <p:nvPr/>
        </p:nvSpPr>
        <p:spPr bwMode="auto">
          <a:xfrm>
            <a:off x="2854325" y="2393950"/>
            <a:ext cx="1854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SA-LÔ-MÔN</a:t>
            </a:r>
            <a:endParaRPr lang="en-US" b="0" dirty="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68" name="Text Box 40"/>
          <p:cNvSpPr txBox="1">
            <a:spLocks noChangeArrowheads="1"/>
          </p:cNvSpPr>
          <p:nvPr/>
        </p:nvSpPr>
        <p:spPr bwMode="auto">
          <a:xfrm>
            <a:off x="3251200" y="2136775"/>
            <a:ext cx="137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66FFFF"/>
                </a:solidFill>
                <a:latin typeface="Comic Sans MS" pitchFamily="66" charset="0"/>
                <a:ea typeface="+mn-ea"/>
                <a:cs typeface="+mn-cs"/>
              </a:rPr>
              <a:t>1 VUA</a:t>
            </a:r>
            <a:endParaRPr lang="en-US" b="0">
              <a:solidFill>
                <a:srgbClr val="66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69" name="Text Box 41"/>
          <p:cNvSpPr txBox="1">
            <a:spLocks noChangeArrowheads="1"/>
          </p:cNvSpPr>
          <p:nvPr/>
        </p:nvSpPr>
        <p:spPr bwMode="auto">
          <a:xfrm>
            <a:off x="-12700" y="1924050"/>
            <a:ext cx="19208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66FFFF"/>
                </a:solidFill>
                <a:latin typeface="Comic Sans MS" pitchFamily="66" charset="0"/>
                <a:ea typeface="+mn-ea"/>
                <a:cs typeface="+mn-cs"/>
              </a:rPr>
              <a:t>1 SA-MU-ÊN</a:t>
            </a:r>
            <a:endParaRPr lang="en-US" b="0" dirty="0">
              <a:solidFill>
                <a:srgbClr val="66FF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71" name="Oval 43"/>
          <p:cNvSpPr>
            <a:spLocks noChangeArrowheads="1"/>
          </p:cNvSpPr>
          <p:nvPr/>
        </p:nvSpPr>
        <p:spPr bwMode="auto">
          <a:xfrm>
            <a:off x="1714500" y="1374775"/>
            <a:ext cx="1511300" cy="14938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72" name="Text Box 44"/>
          <p:cNvSpPr txBox="1">
            <a:spLocks noChangeArrowheads="1"/>
          </p:cNvSpPr>
          <p:nvPr/>
        </p:nvSpPr>
        <p:spPr bwMode="auto">
          <a:xfrm>
            <a:off x="3419475" y="2922588"/>
            <a:ext cx="18462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</a:rPr>
              <a:t>2 CÁC VUA</a:t>
            </a:r>
            <a:endParaRPr lang="en-US" b="0">
              <a:solidFill>
                <a:srgbClr val="66FFFF"/>
              </a:solidFill>
            </a:endParaRPr>
          </a:p>
        </p:txBody>
      </p:sp>
      <p:sp>
        <p:nvSpPr>
          <p:cNvPr id="1251373" name="Oval 45"/>
          <p:cNvSpPr>
            <a:spLocks noChangeArrowheads="1"/>
          </p:cNvSpPr>
          <p:nvPr/>
        </p:nvSpPr>
        <p:spPr bwMode="auto">
          <a:xfrm>
            <a:off x="3128963" y="2794000"/>
            <a:ext cx="2030412" cy="13985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1366" name="Text Box 38"/>
          <p:cNvSpPr txBox="1">
            <a:spLocks noChangeArrowheads="1"/>
          </p:cNvSpPr>
          <p:nvPr/>
        </p:nvSpPr>
        <p:spPr bwMode="auto">
          <a:xfrm>
            <a:off x="3403600" y="3203575"/>
            <a:ext cx="17145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NỘI CHIẾN</a:t>
            </a:r>
            <a:endParaRPr lang="en-US" b="0">
              <a:solidFill>
                <a:schemeClr val="hlink"/>
              </a:solidFill>
            </a:endParaRPr>
          </a:p>
        </p:txBody>
      </p:sp>
      <p:sp>
        <p:nvSpPr>
          <p:cNvPr id="1251377" name="Rectangle 49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51378" name="Text Box 50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51379" name="Text Box 51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25" name="Rectangle 3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3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600 T.C.</a:t>
            </a:r>
          </a:p>
        </p:txBody>
      </p:sp>
      <p:sp>
        <p:nvSpPr>
          <p:cNvPr id="49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29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48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5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41" grpId="0" autoUpdateAnimBg="0"/>
      <p:bldP spid="1251342" grpId="0" autoUpdateAnimBg="0"/>
      <p:bldP spid="1251343" grpId="0" autoUpdateAnimBg="0"/>
      <p:bldP spid="1251344" grpId="0" autoUpdateAnimBg="0"/>
      <p:bldP spid="1251345" grpId="0" autoUpdateAnimBg="0"/>
      <p:bldP spid="1251346" grpId="0" autoUpdateAnimBg="0"/>
      <p:bldP spid="1251363" grpId="0" autoUpdateAnimBg="0"/>
      <p:bldP spid="1251367" grpId="0" autoUpdateAnimBg="0"/>
      <p:bldP spid="1251368" grpId="0" autoUpdateAnimBg="0"/>
      <p:bldP spid="1251369" grpId="0" autoUpdateAnimBg="0"/>
      <p:bldP spid="1251371" grpId="0" animBg="1"/>
      <p:bldP spid="1251372" grpId="0" autoUpdateAnimBg="0"/>
      <p:bldP spid="1251373" grpId="0" animBg="1"/>
      <p:bldP spid="125136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UR FINGER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7472" b="15173"/>
          <a:stretch>
            <a:fillRect/>
          </a:stretch>
        </p:blipFill>
        <p:spPr bwMode="auto">
          <a:xfrm>
            <a:off x="254000" y="865188"/>
            <a:ext cx="45831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9413875" y="72659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1253395" name="Rectangle 19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9107488" y="74676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34827" name="Text Box 24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32</a:t>
            </a:r>
          </a:p>
        </p:txBody>
      </p:sp>
      <p:sp>
        <p:nvSpPr>
          <p:cNvPr id="1253401" name="Rectangle 25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4829" name="Rectangle 28"/>
          <p:cNvSpPr>
            <a:spLocks noChangeArrowheads="1"/>
          </p:cNvSpPr>
          <p:nvPr/>
        </p:nvSpPr>
        <p:spPr bwMode="auto">
          <a:xfrm>
            <a:off x="301625" y="836613"/>
            <a:ext cx="4513263" cy="6200775"/>
          </a:xfrm>
          <a:prstGeom prst="rect">
            <a:avLst/>
          </a:prstGeom>
          <a:noFill/>
          <a:ln w="120650">
            <a:solidFill>
              <a:srgbClr val="32F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53410" name="Oval 34"/>
          <p:cNvSpPr>
            <a:spLocks noChangeArrowheads="1"/>
          </p:cNvSpPr>
          <p:nvPr/>
        </p:nvSpPr>
        <p:spPr bwMode="auto">
          <a:xfrm>
            <a:off x="293688" y="1455738"/>
            <a:ext cx="1727200" cy="18748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3412" name="Oval 36"/>
          <p:cNvSpPr>
            <a:spLocks noChangeArrowheads="1"/>
          </p:cNvSpPr>
          <p:nvPr/>
        </p:nvSpPr>
        <p:spPr bwMode="auto">
          <a:xfrm>
            <a:off x="3357563" y="2678113"/>
            <a:ext cx="1952625" cy="16002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53419" name="Rectangle 43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53420" name="Text Box 44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53421" name="Text Box 45"/>
          <p:cNvSpPr txBox="1">
            <a:spLocks noChangeArrowheads="1"/>
          </p:cNvSpPr>
          <p:nvPr/>
        </p:nvSpPr>
        <p:spPr bwMode="auto">
          <a:xfrm>
            <a:off x="5586413" y="3702050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4835" name="Rectangle 61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222375" y="2266950"/>
            <a:ext cx="3833813" cy="1849438"/>
            <a:chOff x="770" y="1428"/>
            <a:chExt cx="2415" cy="1165"/>
          </a:xfrm>
        </p:grpSpPr>
        <p:sp>
          <p:nvSpPr>
            <p:cNvPr id="1253441" name="Text Box 65"/>
            <p:cNvSpPr txBox="1">
              <a:spLocks noChangeArrowheads="1"/>
            </p:cNvSpPr>
            <p:nvPr/>
          </p:nvSpPr>
          <p:spPr bwMode="auto">
            <a:xfrm>
              <a:off x="1366" y="1428"/>
              <a:ext cx="3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>
                  <a:solidFill>
                    <a:schemeClr val="accent2"/>
                  </a:solidFill>
                  <a:latin typeface="Comic Sans MS" pitchFamily="66" charset="0"/>
                  <a:ea typeface="+mn-ea"/>
                  <a:cs typeface="+mn-cs"/>
                </a:rPr>
                <a:t>D</a:t>
              </a:r>
              <a:endParaRPr lang="en-US" b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42" name="Text Box 66"/>
            <p:cNvSpPr txBox="1">
              <a:spLocks noChangeArrowheads="1"/>
            </p:cNvSpPr>
            <p:nvPr/>
          </p:nvSpPr>
          <p:spPr bwMode="auto">
            <a:xfrm>
              <a:off x="1938" y="1638"/>
              <a:ext cx="3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>
                  <a:solidFill>
                    <a:schemeClr val="accent2"/>
                  </a:solidFill>
                  <a:latin typeface="Comic Sans MS" pitchFamily="66" charset="0"/>
                  <a:ea typeface="+mn-ea"/>
                  <a:cs typeface="+mn-cs"/>
                </a:rPr>
                <a:t>S</a:t>
              </a:r>
              <a:endParaRPr lang="en-US" b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43" name="Text Box 67"/>
            <p:cNvSpPr txBox="1">
              <a:spLocks noChangeArrowheads="1"/>
            </p:cNvSpPr>
            <p:nvPr/>
          </p:nvSpPr>
          <p:spPr bwMode="auto">
            <a:xfrm>
              <a:off x="2385" y="1759"/>
              <a:ext cx="800" cy="8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chemeClr val="accent2"/>
                  </a:solidFill>
                  <a:latin typeface="Comic Sans MS" pitchFamily="66" charset="0"/>
                  <a:ea typeface="+mn-ea"/>
                  <a:cs typeface="+mn-cs"/>
                </a:rPr>
                <a:t>  NC</a:t>
              </a:r>
              <a:endParaRPr lang="en-US" b="0" dirty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44" name="Text Box 68"/>
            <p:cNvSpPr txBox="1">
              <a:spLocks noChangeArrowheads="1"/>
            </p:cNvSpPr>
            <p:nvPr/>
          </p:nvSpPr>
          <p:spPr bwMode="auto">
            <a:xfrm>
              <a:off x="770" y="1524"/>
              <a:ext cx="3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>
                  <a:solidFill>
                    <a:schemeClr val="accent2"/>
                  </a:solidFill>
                  <a:latin typeface="Comic Sans MS" pitchFamily="66" charset="0"/>
                  <a:ea typeface="+mn-ea"/>
                  <a:cs typeface="+mn-cs"/>
                </a:rPr>
                <a:t>S</a:t>
              </a:r>
              <a:endParaRPr lang="en-US" b="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568325" y="1966913"/>
            <a:ext cx="4762500" cy="1604962"/>
            <a:chOff x="358" y="1239"/>
            <a:chExt cx="3000" cy="1011"/>
          </a:xfrm>
        </p:grpSpPr>
        <p:sp>
          <p:nvSpPr>
            <p:cNvPr id="1253458" name="Text Box 82"/>
            <p:cNvSpPr txBox="1">
              <a:spLocks noChangeArrowheads="1"/>
            </p:cNvSpPr>
            <p:nvPr/>
          </p:nvSpPr>
          <p:spPr bwMode="auto">
            <a:xfrm>
              <a:off x="358" y="1392"/>
              <a:ext cx="90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hlink"/>
                  </a:solidFill>
                  <a:latin typeface="Comic Sans MS" pitchFamily="66" charset="0"/>
                  <a:ea typeface="+mn-ea"/>
                  <a:cs typeface="+mn-cs"/>
                </a:rPr>
                <a:t>SAU-LƠ</a:t>
              </a:r>
              <a:endParaRPr lang="en-US" b="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59" name="Text Box 83"/>
            <p:cNvSpPr txBox="1">
              <a:spLocks noChangeArrowheads="1"/>
            </p:cNvSpPr>
            <p:nvPr/>
          </p:nvSpPr>
          <p:spPr bwMode="auto">
            <a:xfrm>
              <a:off x="1174" y="1239"/>
              <a:ext cx="84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080808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hlink"/>
                  </a:solidFill>
                </a:rPr>
                <a:t>ĐA-VÍT</a:t>
              </a: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53460" name="Text Box 84"/>
            <p:cNvSpPr txBox="1">
              <a:spLocks noChangeArrowheads="1"/>
            </p:cNvSpPr>
            <p:nvPr/>
          </p:nvSpPr>
          <p:spPr bwMode="auto">
            <a:xfrm>
              <a:off x="1798" y="1490"/>
              <a:ext cx="116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hlink"/>
                  </a:solidFill>
                  <a:latin typeface="Comic Sans MS" pitchFamily="66" charset="0"/>
                  <a:ea typeface="+mn-ea"/>
                  <a:cs typeface="+mn-cs"/>
                </a:rPr>
                <a:t>SA-LÔ-MÔN</a:t>
              </a:r>
              <a:endParaRPr lang="en-US" b="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61" name="Text Box 85"/>
            <p:cNvSpPr txBox="1">
              <a:spLocks noChangeArrowheads="1"/>
            </p:cNvSpPr>
            <p:nvPr/>
          </p:nvSpPr>
          <p:spPr bwMode="auto">
            <a:xfrm>
              <a:off x="2278" y="1998"/>
              <a:ext cx="108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hlink"/>
                  </a:solidFill>
                </a:rPr>
                <a:t>NỘI CHIẾN</a:t>
              </a:r>
              <a:endParaRPr lang="en-US" b="0">
                <a:solidFill>
                  <a:schemeClr val="hlink"/>
                </a:solidFill>
              </a:endParaRP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44463" y="1698625"/>
            <a:ext cx="5200650" cy="1608138"/>
            <a:chOff x="91" y="1070"/>
            <a:chExt cx="3276" cy="1013"/>
          </a:xfrm>
        </p:grpSpPr>
        <p:sp>
          <p:nvSpPr>
            <p:cNvPr id="1253464" name="Text Box 88"/>
            <p:cNvSpPr txBox="1">
              <a:spLocks noChangeArrowheads="1"/>
            </p:cNvSpPr>
            <p:nvPr/>
          </p:nvSpPr>
          <p:spPr bwMode="auto">
            <a:xfrm>
              <a:off x="1194" y="1070"/>
              <a:ext cx="132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66FFFF"/>
                  </a:solidFill>
                  <a:latin typeface="Comic Sans MS" pitchFamily="66" charset="0"/>
                  <a:ea typeface="+mn-ea"/>
                  <a:cs typeface="+mn-cs"/>
                </a:rPr>
                <a:t>2 SA-MU-ÊN</a:t>
              </a:r>
              <a:endParaRPr lang="en-US" b="0" dirty="0">
                <a:solidFill>
                  <a:srgbClr val="66FFFF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65" name="Text Box 89"/>
            <p:cNvSpPr txBox="1">
              <a:spLocks noChangeArrowheads="1"/>
            </p:cNvSpPr>
            <p:nvPr/>
          </p:nvSpPr>
          <p:spPr bwMode="auto">
            <a:xfrm>
              <a:off x="1976" y="1346"/>
              <a:ext cx="108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6FFFF"/>
                  </a:solidFill>
                </a:rPr>
                <a:t>1 CÁC VUA</a:t>
              </a:r>
              <a:endParaRPr lang="en-US" b="0">
                <a:solidFill>
                  <a:srgbClr val="66FFFF"/>
                </a:solidFill>
              </a:endParaRPr>
            </a:p>
          </p:txBody>
        </p:sp>
        <p:sp>
          <p:nvSpPr>
            <p:cNvPr id="1253466" name="Text Box 90"/>
            <p:cNvSpPr txBox="1">
              <a:spLocks noChangeArrowheads="1"/>
            </p:cNvSpPr>
            <p:nvPr/>
          </p:nvSpPr>
          <p:spPr bwMode="auto">
            <a:xfrm>
              <a:off x="91" y="1120"/>
              <a:ext cx="134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66FFFF"/>
                  </a:solidFill>
                  <a:latin typeface="Comic Sans MS" pitchFamily="66" charset="0"/>
                  <a:ea typeface="+mn-ea"/>
                  <a:cs typeface="+mn-cs"/>
                </a:rPr>
                <a:t>1 SA-MU-ÊN</a:t>
              </a:r>
              <a:endParaRPr lang="en-US" b="0" dirty="0">
                <a:solidFill>
                  <a:srgbClr val="66FFFF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53468" name="Text Box 92"/>
            <p:cNvSpPr txBox="1">
              <a:spLocks noChangeArrowheads="1"/>
            </p:cNvSpPr>
            <p:nvPr/>
          </p:nvSpPr>
          <p:spPr bwMode="auto">
            <a:xfrm>
              <a:off x="2221" y="1831"/>
              <a:ext cx="114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6FFFF"/>
                  </a:solidFill>
                </a:rPr>
                <a:t>2 CÁC VUA</a:t>
              </a:r>
              <a:endParaRPr lang="en-US" b="0">
                <a:solidFill>
                  <a:srgbClr val="66FFFF"/>
                </a:solidFill>
              </a:endParaRPr>
            </a:p>
          </p:txBody>
        </p:sp>
      </p:grp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40" name="Rectangle 41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48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1050 T.C. đến 600 T.C.</a:t>
            </a:r>
          </a:p>
        </p:txBody>
      </p:sp>
      <p:sp>
        <p:nvSpPr>
          <p:cNvPr id="34844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10" grpId="0" animBg="1"/>
      <p:bldP spid="12534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35875" name="Group 52"/>
          <p:cNvGrpSpPr>
            <a:grpSpLocks/>
          </p:cNvGrpSpPr>
          <p:nvPr/>
        </p:nvGrpSpPr>
        <p:grpSpPr bwMode="auto">
          <a:xfrm>
            <a:off x="3425825" y="4287838"/>
            <a:ext cx="412750" cy="341312"/>
            <a:chOff x="578" y="2316"/>
            <a:chExt cx="2105" cy="1421"/>
          </a:xfrm>
        </p:grpSpPr>
        <p:sp>
          <p:nvSpPr>
            <p:cNvPr id="35928" name="Freeform 53" descr="Cork"/>
            <p:cNvSpPr>
              <a:spLocks/>
            </p:cNvSpPr>
            <p:nvPr/>
          </p:nvSpPr>
          <p:spPr bwMode="auto">
            <a:xfrm>
              <a:off x="633" y="2316"/>
              <a:ext cx="2050" cy="256"/>
            </a:xfrm>
            <a:custGeom>
              <a:avLst/>
              <a:gdLst>
                <a:gd name="T0" fmla="*/ 4031 w 592"/>
                <a:gd name="T1" fmla="*/ 16757 h 90"/>
                <a:gd name="T2" fmla="*/ 10925 w 592"/>
                <a:gd name="T3" fmla="*/ 8195 h 90"/>
                <a:gd name="T4" fmla="*/ 16978 w 592"/>
                <a:gd name="T5" fmla="*/ 6676 h 90"/>
                <a:gd name="T6" fmla="*/ 22879 w 592"/>
                <a:gd name="T7" fmla="*/ 5962 h 90"/>
                <a:gd name="T8" fmla="*/ 55807 w 592"/>
                <a:gd name="T9" fmla="*/ 6352 h 90"/>
                <a:gd name="T10" fmla="*/ 75618 w 592"/>
                <a:gd name="T11" fmla="*/ 7461 h 90"/>
                <a:gd name="T12" fmla="*/ 84704 w 592"/>
                <a:gd name="T13" fmla="*/ 8585 h 90"/>
                <a:gd name="T14" fmla="*/ 118460 w 592"/>
                <a:gd name="T15" fmla="*/ 9694 h 90"/>
                <a:gd name="T16" fmla="*/ 168249 w 592"/>
                <a:gd name="T17" fmla="*/ 8195 h 90"/>
                <a:gd name="T18" fmla="*/ 234943 w 592"/>
                <a:gd name="T19" fmla="*/ 3018 h 90"/>
                <a:gd name="T20" fmla="*/ 258986 w 592"/>
                <a:gd name="T21" fmla="*/ 0 h 90"/>
                <a:gd name="T22" fmla="*/ 284853 w 592"/>
                <a:gd name="T23" fmla="*/ 390 h 90"/>
                <a:gd name="T24" fmla="*/ 293787 w 592"/>
                <a:gd name="T25" fmla="*/ 5567 h 90"/>
                <a:gd name="T26" fmla="*/ 294781 w 592"/>
                <a:gd name="T27" fmla="*/ 6676 h 90"/>
                <a:gd name="T28" fmla="*/ 289756 w 592"/>
                <a:gd name="T29" fmla="*/ 11182 h 90"/>
                <a:gd name="T30" fmla="*/ 290750 w 592"/>
                <a:gd name="T31" fmla="*/ 12314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90"/>
                <a:gd name="T50" fmla="*/ 592 w 592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90">
                  <a:moveTo>
                    <a:pt x="8" y="90"/>
                  </a:moveTo>
                  <a:cubicBezTo>
                    <a:pt x="0" y="78"/>
                    <a:pt x="10" y="51"/>
                    <a:pt x="22" y="44"/>
                  </a:cubicBezTo>
                  <a:cubicBezTo>
                    <a:pt x="27" y="35"/>
                    <a:pt x="23" y="39"/>
                    <a:pt x="34" y="36"/>
                  </a:cubicBezTo>
                  <a:cubicBezTo>
                    <a:pt x="38" y="34"/>
                    <a:pt x="46" y="32"/>
                    <a:pt x="46" y="32"/>
                  </a:cubicBezTo>
                  <a:cubicBezTo>
                    <a:pt x="72" y="33"/>
                    <a:pt x="84" y="35"/>
                    <a:pt x="112" y="34"/>
                  </a:cubicBezTo>
                  <a:cubicBezTo>
                    <a:pt x="125" y="35"/>
                    <a:pt x="138" y="38"/>
                    <a:pt x="152" y="40"/>
                  </a:cubicBezTo>
                  <a:cubicBezTo>
                    <a:pt x="158" y="42"/>
                    <a:pt x="170" y="46"/>
                    <a:pt x="170" y="46"/>
                  </a:cubicBezTo>
                  <a:cubicBezTo>
                    <a:pt x="192" y="42"/>
                    <a:pt x="215" y="46"/>
                    <a:pt x="238" y="52"/>
                  </a:cubicBezTo>
                  <a:cubicBezTo>
                    <a:pt x="271" y="50"/>
                    <a:pt x="304" y="47"/>
                    <a:pt x="338" y="44"/>
                  </a:cubicBezTo>
                  <a:cubicBezTo>
                    <a:pt x="381" y="33"/>
                    <a:pt x="427" y="24"/>
                    <a:pt x="472" y="16"/>
                  </a:cubicBezTo>
                  <a:cubicBezTo>
                    <a:pt x="488" y="12"/>
                    <a:pt x="503" y="4"/>
                    <a:pt x="520" y="0"/>
                  </a:cubicBezTo>
                  <a:cubicBezTo>
                    <a:pt x="537" y="0"/>
                    <a:pt x="554" y="0"/>
                    <a:pt x="572" y="2"/>
                  </a:cubicBezTo>
                  <a:cubicBezTo>
                    <a:pt x="582" y="3"/>
                    <a:pt x="587" y="21"/>
                    <a:pt x="590" y="30"/>
                  </a:cubicBezTo>
                  <a:cubicBezTo>
                    <a:pt x="590" y="32"/>
                    <a:pt x="592" y="36"/>
                    <a:pt x="592" y="36"/>
                  </a:cubicBezTo>
                  <a:cubicBezTo>
                    <a:pt x="588" y="45"/>
                    <a:pt x="589" y="52"/>
                    <a:pt x="582" y="60"/>
                  </a:cubicBezTo>
                  <a:cubicBezTo>
                    <a:pt x="579" y="67"/>
                    <a:pt x="577" y="66"/>
                    <a:pt x="584" y="66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pPr algn="r" eaLnBrk="0" hangingPunct="0"/>
              <a:endParaRPr lang="en-US"/>
            </a:p>
          </p:txBody>
        </p:sp>
        <p:sp>
          <p:nvSpPr>
            <p:cNvPr id="35929" name="Freeform 54" descr="Cork"/>
            <p:cNvSpPr>
              <a:spLocks/>
            </p:cNvSpPr>
            <p:nvPr/>
          </p:nvSpPr>
          <p:spPr bwMode="auto">
            <a:xfrm>
              <a:off x="578" y="2506"/>
              <a:ext cx="2074" cy="1231"/>
            </a:xfrm>
            <a:custGeom>
              <a:avLst/>
              <a:gdLst>
                <a:gd name="T0" fmla="*/ 298081 w 599"/>
                <a:gd name="T1" fmla="*/ 0 h 432"/>
                <a:gd name="T2" fmla="*/ 296090 w 599"/>
                <a:gd name="T3" fmla="*/ 1111 h 432"/>
                <a:gd name="T4" fmla="*/ 293057 w 599"/>
                <a:gd name="T5" fmla="*/ 1852 h 432"/>
                <a:gd name="T6" fmla="*/ 291188 w 599"/>
                <a:gd name="T7" fmla="*/ 4491 h 432"/>
                <a:gd name="T8" fmla="*/ 277244 w 599"/>
                <a:gd name="T9" fmla="*/ 17288 h 432"/>
                <a:gd name="T10" fmla="*/ 261300 w 599"/>
                <a:gd name="T11" fmla="*/ 39104 h 432"/>
                <a:gd name="T12" fmla="*/ 256279 w 599"/>
                <a:gd name="T13" fmla="*/ 49978 h 432"/>
                <a:gd name="T14" fmla="*/ 251387 w 599"/>
                <a:gd name="T15" fmla="*/ 65739 h 432"/>
                <a:gd name="T16" fmla="*/ 246363 w 599"/>
                <a:gd name="T17" fmla="*/ 75573 h 432"/>
                <a:gd name="T18" fmla="*/ 229376 w 599"/>
                <a:gd name="T19" fmla="*/ 79314 h 432"/>
                <a:gd name="T20" fmla="*/ 215433 w 599"/>
                <a:gd name="T21" fmla="*/ 77790 h 432"/>
                <a:gd name="T22" fmla="*/ 209533 w 599"/>
                <a:gd name="T23" fmla="*/ 77000 h 432"/>
                <a:gd name="T24" fmla="*/ 211572 w 599"/>
                <a:gd name="T25" fmla="*/ 66129 h 432"/>
                <a:gd name="T26" fmla="*/ 214439 w 599"/>
                <a:gd name="T27" fmla="*/ 63491 h 432"/>
                <a:gd name="T28" fmla="*/ 201490 w 599"/>
                <a:gd name="T29" fmla="*/ 61638 h 432"/>
                <a:gd name="T30" fmla="*/ 172599 w 599"/>
                <a:gd name="T31" fmla="*/ 59347 h 432"/>
                <a:gd name="T32" fmla="*/ 56202 w 599"/>
                <a:gd name="T33" fmla="*/ 67654 h 432"/>
                <a:gd name="T34" fmla="*/ 51310 w 599"/>
                <a:gd name="T35" fmla="*/ 69158 h 432"/>
                <a:gd name="T36" fmla="*/ 43253 w 599"/>
                <a:gd name="T37" fmla="*/ 73646 h 432"/>
                <a:gd name="T38" fmla="*/ 26446 w 599"/>
                <a:gd name="T39" fmla="*/ 81166 h 432"/>
                <a:gd name="T40" fmla="*/ 14362 w 599"/>
                <a:gd name="T41" fmla="*/ 79314 h 432"/>
                <a:gd name="T42" fmla="*/ 8462 w 599"/>
                <a:gd name="T43" fmla="*/ 77790 h 432"/>
                <a:gd name="T44" fmla="*/ 3442 w 599"/>
                <a:gd name="T45" fmla="*/ 74760 h 432"/>
                <a:gd name="T46" fmla="*/ 5478 w 599"/>
                <a:gd name="T47" fmla="*/ 69896 h 432"/>
                <a:gd name="T48" fmla="*/ 8462 w 599"/>
                <a:gd name="T49" fmla="*/ 62775 h 432"/>
                <a:gd name="T50" fmla="*/ 13368 w 599"/>
                <a:gd name="T51" fmla="*/ 49263 h 432"/>
                <a:gd name="T52" fmla="*/ 14362 w 599"/>
                <a:gd name="T53" fmla="*/ 35329 h 432"/>
                <a:gd name="T54" fmla="*/ 15356 w 599"/>
                <a:gd name="T55" fmla="*/ 23668 h 432"/>
                <a:gd name="T56" fmla="*/ 14362 w 599"/>
                <a:gd name="T57" fmla="*/ 15436 h 432"/>
                <a:gd name="T58" fmla="*/ 10502 w 599"/>
                <a:gd name="T59" fmla="*/ 5602 h 432"/>
                <a:gd name="T60" fmla="*/ 9508 w 599"/>
                <a:gd name="T61" fmla="*/ 2639 h 4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99"/>
                <a:gd name="T94" fmla="*/ 0 h 432"/>
                <a:gd name="T95" fmla="*/ 599 w 599"/>
                <a:gd name="T96" fmla="*/ 432 h 4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99" h="432">
                  <a:moveTo>
                    <a:pt x="599" y="0"/>
                  </a:moveTo>
                  <a:cubicBezTo>
                    <a:pt x="597" y="2"/>
                    <a:pt x="596" y="4"/>
                    <a:pt x="595" y="6"/>
                  </a:cubicBezTo>
                  <a:cubicBezTo>
                    <a:pt x="593" y="7"/>
                    <a:pt x="590" y="8"/>
                    <a:pt x="589" y="10"/>
                  </a:cubicBezTo>
                  <a:cubicBezTo>
                    <a:pt x="587" y="11"/>
                    <a:pt x="585" y="23"/>
                    <a:pt x="585" y="24"/>
                  </a:cubicBezTo>
                  <a:cubicBezTo>
                    <a:pt x="575" y="45"/>
                    <a:pt x="570" y="72"/>
                    <a:pt x="557" y="92"/>
                  </a:cubicBezTo>
                  <a:cubicBezTo>
                    <a:pt x="551" y="130"/>
                    <a:pt x="537" y="171"/>
                    <a:pt x="525" y="208"/>
                  </a:cubicBezTo>
                  <a:cubicBezTo>
                    <a:pt x="523" y="228"/>
                    <a:pt x="519" y="246"/>
                    <a:pt x="515" y="266"/>
                  </a:cubicBezTo>
                  <a:cubicBezTo>
                    <a:pt x="511" y="294"/>
                    <a:pt x="511" y="322"/>
                    <a:pt x="505" y="350"/>
                  </a:cubicBezTo>
                  <a:cubicBezTo>
                    <a:pt x="503" y="368"/>
                    <a:pt x="503" y="385"/>
                    <a:pt x="495" y="402"/>
                  </a:cubicBezTo>
                  <a:cubicBezTo>
                    <a:pt x="492" y="416"/>
                    <a:pt x="474" y="420"/>
                    <a:pt x="461" y="422"/>
                  </a:cubicBezTo>
                  <a:cubicBezTo>
                    <a:pt x="440" y="416"/>
                    <a:pt x="450" y="419"/>
                    <a:pt x="433" y="414"/>
                  </a:cubicBezTo>
                  <a:cubicBezTo>
                    <a:pt x="429" y="412"/>
                    <a:pt x="421" y="410"/>
                    <a:pt x="421" y="410"/>
                  </a:cubicBezTo>
                  <a:cubicBezTo>
                    <a:pt x="410" y="394"/>
                    <a:pt x="414" y="367"/>
                    <a:pt x="425" y="352"/>
                  </a:cubicBezTo>
                  <a:cubicBezTo>
                    <a:pt x="426" y="347"/>
                    <a:pt x="431" y="342"/>
                    <a:pt x="431" y="338"/>
                  </a:cubicBezTo>
                  <a:cubicBezTo>
                    <a:pt x="429" y="328"/>
                    <a:pt x="405" y="328"/>
                    <a:pt x="405" y="328"/>
                  </a:cubicBezTo>
                  <a:cubicBezTo>
                    <a:pt x="392" y="315"/>
                    <a:pt x="365" y="319"/>
                    <a:pt x="347" y="316"/>
                  </a:cubicBezTo>
                  <a:cubicBezTo>
                    <a:pt x="268" y="322"/>
                    <a:pt x="188" y="334"/>
                    <a:pt x="113" y="360"/>
                  </a:cubicBezTo>
                  <a:cubicBezTo>
                    <a:pt x="101" y="377"/>
                    <a:pt x="116" y="356"/>
                    <a:pt x="103" y="368"/>
                  </a:cubicBezTo>
                  <a:cubicBezTo>
                    <a:pt x="99" y="370"/>
                    <a:pt x="90" y="387"/>
                    <a:pt x="87" y="392"/>
                  </a:cubicBezTo>
                  <a:cubicBezTo>
                    <a:pt x="94" y="431"/>
                    <a:pt x="75" y="417"/>
                    <a:pt x="53" y="432"/>
                  </a:cubicBezTo>
                  <a:cubicBezTo>
                    <a:pt x="44" y="429"/>
                    <a:pt x="36" y="426"/>
                    <a:pt x="29" y="422"/>
                  </a:cubicBezTo>
                  <a:cubicBezTo>
                    <a:pt x="24" y="419"/>
                    <a:pt x="17" y="414"/>
                    <a:pt x="17" y="414"/>
                  </a:cubicBezTo>
                  <a:cubicBezTo>
                    <a:pt x="12" y="399"/>
                    <a:pt x="16" y="404"/>
                    <a:pt x="7" y="398"/>
                  </a:cubicBezTo>
                  <a:cubicBezTo>
                    <a:pt x="0" y="388"/>
                    <a:pt x="5" y="380"/>
                    <a:pt x="11" y="372"/>
                  </a:cubicBezTo>
                  <a:cubicBezTo>
                    <a:pt x="8" y="357"/>
                    <a:pt x="13" y="347"/>
                    <a:pt x="17" y="334"/>
                  </a:cubicBezTo>
                  <a:cubicBezTo>
                    <a:pt x="19" y="311"/>
                    <a:pt x="19" y="283"/>
                    <a:pt x="27" y="262"/>
                  </a:cubicBezTo>
                  <a:cubicBezTo>
                    <a:pt x="28" y="237"/>
                    <a:pt x="32" y="212"/>
                    <a:pt x="29" y="188"/>
                  </a:cubicBezTo>
                  <a:cubicBezTo>
                    <a:pt x="31" y="167"/>
                    <a:pt x="27" y="146"/>
                    <a:pt x="31" y="126"/>
                  </a:cubicBezTo>
                  <a:cubicBezTo>
                    <a:pt x="29" y="108"/>
                    <a:pt x="27" y="99"/>
                    <a:pt x="29" y="82"/>
                  </a:cubicBezTo>
                  <a:cubicBezTo>
                    <a:pt x="26" y="64"/>
                    <a:pt x="23" y="47"/>
                    <a:pt x="21" y="30"/>
                  </a:cubicBezTo>
                  <a:cubicBezTo>
                    <a:pt x="23" y="10"/>
                    <a:pt x="28" y="9"/>
                    <a:pt x="19" y="1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39458" tIns="68505" rIns="139458" bIns="68505">
              <a:spAutoFit/>
            </a:bodyPr>
            <a:lstStyle/>
            <a:p>
              <a:pPr algn="r" eaLnBrk="0" hangingPunct="0"/>
              <a:endParaRPr lang="en-US"/>
            </a:p>
          </p:txBody>
        </p:sp>
      </p:grpSp>
      <p:sp>
        <p:nvSpPr>
          <p:cNvPr id="35876" name="Freeform 56"/>
          <p:cNvSpPr>
            <a:spLocks/>
          </p:cNvSpPr>
          <p:nvPr/>
        </p:nvSpPr>
        <p:spPr bwMode="auto">
          <a:xfrm>
            <a:off x="3371850" y="4214813"/>
            <a:ext cx="17463" cy="65087"/>
          </a:xfrm>
          <a:custGeom>
            <a:avLst/>
            <a:gdLst>
              <a:gd name="T0" fmla="*/ 2147483647 w 85"/>
              <a:gd name="T1" fmla="*/ 2147483647 h 318"/>
              <a:gd name="T2" fmla="*/ 2147483647 w 85"/>
              <a:gd name="T3" fmla="*/ 2147483647 h 318"/>
              <a:gd name="T4" fmla="*/ 2147483647 w 85"/>
              <a:gd name="T5" fmla="*/ 2147483647 h 318"/>
              <a:gd name="T6" fmla="*/ 2147483647 w 85"/>
              <a:gd name="T7" fmla="*/ 2147483647 h 318"/>
              <a:gd name="T8" fmla="*/ 2147483647 w 85"/>
              <a:gd name="T9" fmla="*/ 2147483647 h 318"/>
              <a:gd name="T10" fmla="*/ 2147483647 w 85"/>
              <a:gd name="T11" fmla="*/ 2147483647 h 318"/>
              <a:gd name="T12" fmla="*/ 2147483647 w 85"/>
              <a:gd name="T13" fmla="*/ 2147483647 h 318"/>
              <a:gd name="T14" fmla="*/ 2147483647 w 85"/>
              <a:gd name="T15" fmla="*/ 2147483647 h 318"/>
              <a:gd name="T16" fmla="*/ 2147483647 w 85"/>
              <a:gd name="T17" fmla="*/ 2147483647 h 318"/>
              <a:gd name="T18" fmla="*/ 2147483647 w 85"/>
              <a:gd name="T19" fmla="*/ 2147483647 h 318"/>
              <a:gd name="T20" fmla="*/ 2147483647 w 85"/>
              <a:gd name="T21" fmla="*/ 2147483647 h 318"/>
              <a:gd name="T22" fmla="*/ 2147483647 w 85"/>
              <a:gd name="T23" fmla="*/ 2147483647 h 318"/>
              <a:gd name="T24" fmla="*/ 2147483647 w 85"/>
              <a:gd name="T25" fmla="*/ 2147483647 h 318"/>
              <a:gd name="T26" fmla="*/ 2147483647 w 85"/>
              <a:gd name="T27" fmla="*/ 2147483647 h 318"/>
              <a:gd name="T28" fmla="*/ 2147483647 w 85"/>
              <a:gd name="T29" fmla="*/ 2147483647 h 318"/>
              <a:gd name="T30" fmla="*/ 2147483647 w 85"/>
              <a:gd name="T31" fmla="*/ 2147483647 h 318"/>
              <a:gd name="T32" fmla="*/ 2147483647 w 85"/>
              <a:gd name="T33" fmla="*/ 2147483647 h 318"/>
              <a:gd name="T34" fmla="*/ 2147483647 w 85"/>
              <a:gd name="T35" fmla="*/ 2147483647 h 318"/>
              <a:gd name="T36" fmla="*/ 2147483647 w 85"/>
              <a:gd name="T37" fmla="*/ 2147483647 h 318"/>
              <a:gd name="T38" fmla="*/ 2147483647 w 85"/>
              <a:gd name="T39" fmla="*/ 2147483647 h 318"/>
              <a:gd name="T40" fmla="*/ 2147483647 w 85"/>
              <a:gd name="T41" fmla="*/ 2147483647 h 318"/>
              <a:gd name="T42" fmla="*/ 2147483647 w 85"/>
              <a:gd name="T43" fmla="*/ 2147483647 h 318"/>
              <a:gd name="T44" fmla="*/ 2147483647 w 85"/>
              <a:gd name="T45" fmla="*/ 2147483647 h 318"/>
              <a:gd name="T46" fmla="*/ 2147483647 w 85"/>
              <a:gd name="T47" fmla="*/ 2147483647 h 318"/>
              <a:gd name="T48" fmla="*/ 2147483647 w 85"/>
              <a:gd name="T49" fmla="*/ 2147483647 h 318"/>
              <a:gd name="T50" fmla="*/ 2147483647 w 85"/>
              <a:gd name="T51" fmla="*/ 2147483647 h 318"/>
              <a:gd name="T52" fmla="*/ 2147483647 w 85"/>
              <a:gd name="T53" fmla="*/ 2147483647 h 318"/>
              <a:gd name="T54" fmla="*/ 2147483647 w 85"/>
              <a:gd name="T55" fmla="*/ 2147483647 h 318"/>
              <a:gd name="T56" fmla="*/ 2147483647 w 85"/>
              <a:gd name="T57" fmla="*/ 2147483647 h 318"/>
              <a:gd name="T58" fmla="*/ 2147483647 w 85"/>
              <a:gd name="T59" fmla="*/ 2147483647 h 318"/>
              <a:gd name="T60" fmla="*/ 2147483647 w 85"/>
              <a:gd name="T61" fmla="*/ 2147483647 h 318"/>
              <a:gd name="T62" fmla="*/ 2147483647 w 85"/>
              <a:gd name="T63" fmla="*/ 2147483647 h 318"/>
              <a:gd name="T64" fmla="*/ 2147483647 w 85"/>
              <a:gd name="T65" fmla="*/ 2147483647 h 318"/>
              <a:gd name="T66" fmla="*/ 2147483647 w 85"/>
              <a:gd name="T67" fmla="*/ 2147483647 h 318"/>
              <a:gd name="T68" fmla="*/ 2147483647 w 85"/>
              <a:gd name="T69" fmla="*/ 2147483647 h 3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5"/>
              <a:gd name="T106" fmla="*/ 0 h 318"/>
              <a:gd name="T107" fmla="*/ 85 w 85"/>
              <a:gd name="T108" fmla="*/ 318 h 3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9458" tIns="68505" rIns="139458" bIns="68505">
            <a:spAutoFit/>
          </a:bodyPr>
          <a:lstStyle/>
          <a:p>
            <a:pPr algn="r" eaLnBrk="0" hangingPunct="0"/>
            <a:endParaRPr lang="en-US"/>
          </a:p>
        </p:txBody>
      </p:sp>
      <p:sp>
        <p:nvSpPr>
          <p:cNvPr id="35877" name="Freeform 57"/>
          <p:cNvSpPr>
            <a:spLocks/>
          </p:cNvSpPr>
          <p:nvPr/>
        </p:nvSpPr>
        <p:spPr bwMode="auto">
          <a:xfrm>
            <a:off x="3375025" y="4213225"/>
            <a:ext cx="20638" cy="74613"/>
          </a:xfrm>
          <a:custGeom>
            <a:avLst/>
            <a:gdLst>
              <a:gd name="T0" fmla="*/ 2147483647 w 105"/>
              <a:gd name="T1" fmla="*/ 0 h 354"/>
              <a:gd name="T2" fmla="*/ 2147483647 w 105"/>
              <a:gd name="T3" fmla="*/ 2147483647 h 354"/>
              <a:gd name="T4" fmla="*/ 2147483647 w 105"/>
              <a:gd name="T5" fmla="*/ 2147483647 h 354"/>
              <a:gd name="T6" fmla="*/ 2147483647 w 105"/>
              <a:gd name="T7" fmla="*/ 2147483647 h 354"/>
              <a:gd name="T8" fmla="*/ 2147483647 w 105"/>
              <a:gd name="T9" fmla="*/ 2147483647 h 354"/>
              <a:gd name="T10" fmla="*/ 2147483647 w 105"/>
              <a:gd name="T11" fmla="*/ 2147483647 h 354"/>
              <a:gd name="T12" fmla="*/ 2147483647 w 105"/>
              <a:gd name="T13" fmla="*/ 2147483647 h 354"/>
              <a:gd name="T14" fmla="*/ 2147483647 w 105"/>
              <a:gd name="T15" fmla="*/ 2147483647 h 354"/>
              <a:gd name="T16" fmla="*/ 2147483647 w 105"/>
              <a:gd name="T17" fmla="*/ 2147483647 h 354"/>
              <a:gd name="T18" fmla="*/ 2147483647 w 105"/>
              <a:gd name="T19" fmla="*/ 2147483647 h 354"/>
              <a:gd name="T20" fmla="*/ 2147483647 w 105"/>
              <a:gd name="T21" fmla="*/ 2147483647 h 354"/>
              <a:gd name="T22" fmla="*/ 2147483647 w 105"/>
              <a:gd name="T23" fmla="*/ 2147483647 h 354"/>
              <a:gd name="T24" fmla="*/ 2147483647 w 105"/>
              <a:gd name="T25" fmla="*/ 2147483647 h 354"/>
              <a:gd name="T26" fmla="*/ 2147483647 w 105"/>
              <a:gd name="T27" fmla="*/ 2147483647 h 354"/>
              <a:gd name="T28" fmla="*/ 2147483647 w 105"/>
              <a:gd name="T29" fmla="*/ 2147483647 h 354"/>
              <a:gd name="T30" fmla="*/ 2147483647 w 105"/>
              <a:gd name="T31" fmla="*/ 0 h 3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354"/>
              <a:gd name="T50" fmla="*/ 105 w 105"/>
              <a:gd name="T51" fmla="*/ 354 h 3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354">
                <a:moveTo>
                  <a:pt x="1" y="0"/>
                </a:moveTo>
                <a:cubicBezTo>
                  <a:pt x="19" y="11"/>
                  <a:pt x="67" y="3"/>
                  <a:pt x="92" y="5"/>
                </a:cubicBezTo>
                <a:cubicBezTo>
                  <a:pt x="87" y="16"/>
                  <a:pt x="83" y="22"/>
                  <a:pt x="73" y="29"/>
                </a:cubicBezTo>
                <a:cubicBezTo>
                  <a:pt x="76" y="39"/>
                  <a:pt x="80" y="50"/>
                  <a:pt x="84" y="61"/>
                </a:cubicBezTo>
                <a:cubicBezTo>
                  <a:pt x="80" y="89"/>
                  <a:pt x="73" y="118"/>
                  <a:pt x="84" y="146"/>
                </a:cubicBezTo>
                <a:cubicBezTo>
                  <a:pt x="86" y="158"/>
                  <a:pt x="89" y="158"/>
                  <a:pt x="97" y="168"/>
                </a:cubicBezTo>
                <a:cubicBezTo>
                  <a:pt x="101" y="194"/>
                  <a:pt x="99" y="212"/>
                  <a:pt x="97" y="240"/>
                </a:cubicBezTo>
                <a:cubicBezTo>
                  <a:pt x="103" y="261"/>
                  <a:pt x="105" y="319"/>
                  <a:pt x="84" y="336"/>
                </a:cubicBezTo>
                <a:cubicBezTo>
                  <a:pt x="80" y="347"/>
                  <a:pt x="79" y="351"/>
                  <a:pt x="68" y="354"/>
                </a:cubicBezTo>
                <a:cubicBezTo>
                  <a:pt x="38" y="351"/>
                  <a:pt x="24" y="348"/>
                  <a:pt x="14" y="320"/>
                </a:cubicBezTo>
                <a:cubicBezTo>
                  <a:pt x="12" y="307"/>
                  <a:pt x="7" y="294"/>
                  <a:pt x="12" y="282"/>
                </a:cubicBezTo>
                <a:cubicBezTo>
                  <a:pt x="7" y="269"/>
                  <a:pt x="10" y="257"/>
                  <a:pt x="14" y="245"/>
                </a:cubicBezTo>
                <a:cubicBezTo>
                  <a:pt x="2" y="199"/>
                  <a:pt x="13" y="146"/>
                  <a:pt x="9" y="98"/>
                </a:cubicBezTo>
                <a:cubicBezTo>
                  <a:pt x="11" y="79"/>
                  <a:pt x="13" y="62"/>
                  <a:pt x="20" y="45"/>
                </a:cubicBezTo>
                <a:cubicBezTo>
                  <a:pt x="17" y="29"/>
                  <a:pt x="20" y="18"/>
                  <a:pt x="6" y="13"/>
                </a:cubicBezTo>
                <a:cubicBezTo>
                  <a:pt x="0" y="3"/>
                  <a:pt x="1" y="8"/>
                  <a:pt x="1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9458" tIns="68505" rIns="139458" bIns="68505">
            <a:spAutoFit/>
          </a:bodyPr>
          <a:lstStyle/>
          <a:p>
            <a:pPr algn="r" eaLnBrk="0" hangingPunct="0"/>
            <a:endParaRPr lang="en-US"/>
          </a:p>
        </p:txBody>
      </p:sp>
      <p:sp>
        <p:nvSpPr>
          <p:cNvPr id="35878" name="Freeform 58"/>
          <p:cNvSpPr>
            <a:spLocks/>
          </p:cNvSpPr>
          <p:nvPr/>
        </p:nvSpPr>
        <p:spPr bwMode="auto">
          <a:xfrm>
            <a:off x="3643313" y="4198938"/>
            <a:ext cx="31750" cy="77787"/>
          </a:xfrm>
          <a:custGeom>
            <a:avLst/>
            <a:gdLst>
              <a:gd name="T0" fmla="*/ 2147483647 w 149"/>
              <a:gd name="T1" fmla="*/ 2147483647 h 376"/>
              <a:gd name="T2" fmla="*/ 2147483647 w 149"/>
              <a:gd name="T3" fmla="*/ 2147483647 h 376"/>
              <a:gd name="T4" fmla="*/ 2147483647 w 149"/>
              <a:gd name="T5" fmla="*/ 2147483647 h 376"/>
              <a:gd name="T6" fmla="*/ 2147483647 w 149"/>
              <a:gd name="T7" fmla="*/ 2147483647 h 376"/>
              <a:gd name="T8" fmla="*/ 2147483647 w 149"/>
              <a:gd name="T9" fmla="*/ 2147483647 h 376"/>
              <a:gd name="T10" fmla="*/ 2147483647 w 149"/>
              <a:gd name="T11" fmla="*/ 2147483647 h 376"/>
              <a:gd name="T12" fmla="*/ 2147483647 w 149"/>
              <a:gd name="T13" fmla="*/ 2147483647 h 376"/>
              <a:gd name="T14" fmla="*/ 2147483647 w 149"/>
              <a:gd name="T15" fmla="*/ 2147483647 h 376"/>
              <a:gd name="T16" fmla="*/ 2147483647 w 149"/>
              <a:gd name="T17" fmla="*/ 2147483647 h 376"/>
              <a:gd name="T18" fmla="*/ 2147483647 w 149"/>
              <a:gd name="T19" fmla="*/ 2147483647 h 376"/>
              <a:gd name="T20" fmla="*/ 2147483647 w 149"/>
              <a:gd name="T21" fmla="*/ 2147483647 h 376"/>
              <a:gd name="T22" fmla="*/ 2147483647 w 149"/>
              <a:gd name="T23" fmla="*/ 2147483647 h 376"/>
              <a:gd name="T24" fmla="*/ 2147483647 w 149"/>
              <a:gd name="T25" fmla="*/ 2147483647 h 376"/>
              <a:gd name="T26" fmla="*/ 2147483647 w 149"/>
              <a:gd name="T27" fmla="*/ 2147483647 h 376"/>
              <a:gd name="T28" fmla="*/ 2147483647 w 149"/>
              <a:gd name="T29" fmla="*/ 2147483647 h 376"/>
              <a:gd name="T30" fmla="*/ 2147483647 w 149"/>
              <a:gd name="T31" fmla="*/ 2147483647 h 376"/>
              <a:gd name="T32" fmla="*/ 2147483647 w 149"/>
              <a:gd name="T33" fmla="*/ 2147483647 h 376"/>
              <a:gd name="T34" fmla="*/ 2147483647 w 149"/>
              <a:gd name="T35" fmla="*/ 2147483647 h 3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9"/>
              <a:gd name="T55" fmla="*/ 0 h 376"/>
              <a:gd name="T56" fmla="*/ 149 w 149"/>
              <a:gd name="T57" fmla="*/ 376 h 3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9" h="376">
                <a:moveTo>
                  <a:pt x="141" y="20"/>
                </a:moveTo>
                <a:cubicBezTo>
                  <a:pt x="135" y="47"/>
                  <a:pt x="136" y="74"/>
                  <a:pt x="133" y="103"/>
                </a:cubicBezTo>
                <a:cubicBezTo>
                  <a:pt x="131" y="112"/>
                  <a:pt x="127" y="120"/>
                  <a:pt x="125" y="130"/>
                </a:cubicBezTo>
                <a:cubicBezTo>
                  <a:pt x="124" y="133"/>
                  <a:pt x="122" y="140"/>
                  <a:pt x="122" y="140"/>
                </a:cubicBezTo>
                <a:cubicBezTo>
                  <a:pt x="126" y="171"/>
                  <a:pt x="121" y="215"/>
                  <a:pt x="104" y="244"/>
                </a:cubicBezTo>
                <a:cubicBezTo>
                  <a:pt x="98" y="263"/>
                  <a:pt x="102" y="306"/>
                  <a:pt x="82" y="314"/>
                </a:cubicBezTo>
                <a:cubicBezTo>
                  <a:pt x="78" y="326"/>
                  <a:pt x="66" y="361"/>
                  <a:pt x="66" y="362"/>
                </a:cubicBezTo>
                <a:cubicBezTo>
                  <a:pt x="62" y="362"/>
                  <a:pt x="59" y="363"/>
                  <a:pt x="56" y="364"/>
                </a:cubicBezTo>
                <a:cubicBezTo>
                  <a:pt x="43" y="376"/>
                  <a:pt x="36" y="371"/>
                  <a:pt x="18" y="370"/>
                </a:cubicBezTo>
                <a:cubicBezTo>
                  <a:pt x="12" y="363"/>
                  <a:pt x="8" y="356"/>
                  <a:pt x="2" y="351"/>
                </a:cubicBezTo>
                <a:cubicBezTo>
                  <a:pt x="0" y="336"/>
                  <a:pt x="0" y="329"/>
                  <a:pt x="5" y="316"/>
                </a:cubicBezTo>
                <a:cubicBezTo>
                  <a:pt x="7" y="287"/>
                  <a:pt x="1" y="247"/>
                  <a:pt x="8" y="220"/>
                </a:cubicBezTo>
                <a:cubicBezTo>
                  <a:pt x="9" y="211"/>
                  <a:pt x="21" y="199"/>
                  <a:pt x="21" y="199"/>
                </a:cubicBezTo>
                <a:cubicBezTo>
                  <a:pt x="22" y="168"/>
                  <a:pt x="17" y="133"/>
                  <a:pt x="34" y="106"/>
                </a:cubicBezTo>
                <a:cubicBezTo>
                  <a:pt x="36" y="95"/>
                  <a:pt x="42" y="74"/>
                  <a:pt x="42" y="74"/>
                </a:cubicBezTo>
                <a:cubicBezTo>
                  <a:pt x="45" y="3"/>
                  <a:pt x="33" y="0"/>
                  <a:pt x="80" y="18"/>
                </a:cubicBezTo>
                <a:cubicBezTo>
                  <a:pt x="108" y="14"/>
                  <a:pt x="99" y="13"/>
                  <a:pt x="122" y="18"/>
                </a:cubicBezTo>
                <a:cubicBezTo>
                  <a:pt x="144" y="22"/>
                  <a:pt x="149" y="28"/>
                  <a:pt x="141" y="2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9458" tIns="68505" rIns="139458" bIns="68505">
            <a:spAutoFit/>
          </a:bodyPr>
          <a:lstStyle/>
          <a:p>
            <a:pPr algn="r" eaLnBrk="0" hangingPunct="0"/>
            <a:endParaRPr lang="en-US"/>
          </a:p>
        </p:txBody>
      </p:sp>
      <p:sp>
        <p:nvSpPr>
          <p:cNvPr id="35879" name="Freeform 59"/>
          <p:cNvSpPr>
            <a:spLocks/>
          </p:cNvSpPr>
          <p:nvPr/>
        </p:nvSpPr>
        <p:spPr bwMode="auto">
          <a:xfrm>
            <a:off x="3390900" y="3824288"/>
            <a:ext cx="19050" cy="104775"/>
          </a:xfrm>
          <a:custGeom>
            <a:avLst/>
            <a:gdLst>
              <a:gd name="T0" fmla="*/ 2147483647 w 96"/>
              <a:gd name="T1" fmla="*/ 2147483647 h 504"/>
              <a:gd name="T2" fmla="*/ 2147483647 w 96"/>
              <a:gd name="T3" fmla="*/ 2147483647 h 504"/>
              <a:gd name="T4" fmla="*/ 2147483647 w 96"/>
              <a:gd name="T5" fmla="*/ 2147483647 h 504"/>
              <a:gd name="T6" fmla="*/ 2147483647 w 96"/>
              <a:gd name="T7" fmla="*/ 2147483647 h 504"/>
              <a:gd name="T8" fmla="*/ 2147483647 w 96"/>
              <a:gd name="T9" fmla="*/ 2147483647 h 504"/>
              <a:gd name="T10" fmla="*/ 2147483647 w 96"/>
              <a:gd name="T11" fmla="*/ 2147483647 h 504"/>
              <a:gd name="T12" fmla="*/ 2147483647 w 96"/>
              <a:gd name="T13" fmla="*/ 2147483647 h 504"/>
              <a:gd name="T14" fmla="*/ 2147483647 w 96"/>
              <a:gd name="T15" fmla="*/ 2147483647 h 504"/>
              <a:gd name="T16" fmla="*/ 2147483647 w 96"/>
              <a:gd name="T17" fmla="*/ 2147483647 h 504"/>
              <a:gd name="T18" fmla="*/ 2147483647 w 96"/>
              <a:gd name="T19" fmla="*/ 2147483647 h 504"/>
              <a:gd name="T20" fmla="*/ 2147483647 w 96"/>
              <a:gd name="T21" fmla="*/ 2147483647 h 504"/>
              <a:gd name="T22" fmla="*/ 2147483647 w 96"/>
              <a:gd name="T23" fmla="*/ 2147483647 h 504"/>
              <a:gd name="T24" fmla="*/ 2147483647 w 96"/>
              <a:gd name="T25" fmla="*/ 2147483647 h 504"/>
              <a:gd name="T26" fmla="*/ 2147483647 w 96"/>
              <a:gd name="T27" fmla="*/ 2147483647 h 5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"/>
              <a:gd name="T43" fmla="*/ 0 h 504"/>
              <a:gd name="T44" fmla="*/ 96 w 96"/>
              <a:gd name="T45" fmla="*/ 504 h 5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" h="504">
                <a:moveTo>
                  <a:pt x="26" y="486"/>
                </a:moveTo>
                <a:cubicBezTo>
                  <a:pt x="50" y="492"/>
                  <a:pt x="38" y="489"/>
                  <a:pt x="61" y="494"/>
                </a:cubicBezTo>
                <a:cubicBezTo>
                  <a:pt x="69" y="480"/>
                  <a:pt x="66" y="465"/>
                  <a:pt x="72" y="451"/>
                </a:cubicBezTo>
                <a:cubicBezTo>
                  <a:pt x="77" y="408"/>
                  <a:pt x="82" y="366"/>
                  <a:pt x="72" y="323"/>
                </a:cubicBezTo>
                <a:cubicBezTo>
                  <a:pt x="73" y="288"/>
                  <a:pt x="75" y="247"/>
                  <a:pt x="88" y="214"/>
                </a:cubicBezTo>
                <a:cubicBezTo>
                  <a:pt x="93" y="179"/>
                  <a:pt x="89" y="192"/>
                  <a:pt x="96" y="174"/>
                </a:cubicBezTo>
                <a:cubicBezTo>
                  <a:pt x="94" y="116"/>
                  <a:pt x="92" y="96"/>
                  <a:pt x="88" y="51"/>
                </a:cubicBezTo>
                <a:cubicBezTo>
                  <a:pt x="90" y="21"/>
                  <a:pt x="89" y="26"/>
                  <a:pt x="77" y="6"/>
                </a:cubicBezTo>
                <a:cubicBezTo>
                  <a:pt x="43" y="8"/>
                  <a:pt x="39" y="0"/>
                  <a:pt x="29" y="25"/>
                </a:cubicBezTo>
                <a:cubicBezTo>
                  <a:pt x="31" y="56"/>
                  <a:pt x="37" y="90"/>
                  <a:pt x="26" y="121"/>
                </a:cubicBezTo>
                <a:cubicBezTo>
                  <a:pt x="49" y="199"/>
                  <a:pt x="0" y="279"/>
                  <a:pt x="32" y="363"/>
                </a:cubicBezTo>
                <a:cubicBezTo>
                  <a:pt x="33" y="379"/>
                  <a:pt x="34" y="390"/>
                  <a:pt x="40" y="406"/>
                </a:cubicBezTo>
                <a:cubicBezTo>
                  <a:pt x="34" y="428"/>
                  <a:pt x="29" y="450"/>
                  <a:pt x="24" y="473"/>
                </a:cubicBezTo>
                <a:cubicBezTo>
                  <a:pt x="25" y="479"/>
                  <a:pt x="44" y="504"/>
                  <a:pt x="26" y="486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9458" tIns="68505" rIns="139458" bIns="68505">
            <a:spAutoFit/>
          </a:bodyPr>
          <a:lstStyle/>
          <a:p>
            <a:pPr algn="r" eaLnBrk="0" hangingPunct="0"/>
            <a:endParaRPr lang="en-US"/>
          </a:p>
        </p:txBody>
      </p:sp>
      <p:sp>
        <p:nvSpPr>
          <p:cNvPr id="35880" name="Freeform 60"/>
          <p:cNvSpPr>
            <a:spLocks/>
          </p:cNvSpPr>
          <p:nvPr/>
        </p:nvSpPr>
        <p:spPr bwMode="auto">
          <a:xfrm>
            <a:off x="3727450" y="3821113"/>
            <a:ext cx="30163" cy="85725"/>
          </a:xfrm>
          <a:custGeom>
            <a:avLst/>
            <a:gdLst>
              <a:gd name="T0" fmla="*/ 2147483647 w 150"/>
              <a:gd name="T1" fmla="*/ 2147483647 h 410"/>
              <a:gd name="T2" fmla="*/ 2147483647 w 150"/>
              <a:gd name="T3" fmla="*/ 2147483647 h 410"/>
              <a:gd name="T4" fmla="*/ 2147483647 w 150"/>
              <a:gd name="T5" fmla="*/ 2147483647 h 410"/>
              <a:gd name="T6" fmla="*/ 2147483647 w 150"/>
              <a:gd name="T7" fmla="*/ 2147483647 h 410"/>
              <a:gd name="T8" fmla="*/ 2147483647 w 150"/>
              <a:gd name="T9" fmla="*/ 2147483647 h 410"/>
              <a:gd name="T10" fmla="*/ 2147483647 w 150"/>
              <a:gd name="T11" fmla="*/ 2147483647 h 410"/>
              <a:gd name="T12" fmla="*/ 2147483647 w 150"/>
              <a:gd name="T13" fmla="*/ 2147483647 h 410"/>
              <a:gd name="T14" fmla="*/ 2147483647 w 150"/>
              <a:gd name="T15" fmla="*/ 2147483647 h 410"/>
              <a:gd name="T16" fmla="*/ 2147483647 w 150"/>
              <a:gd name="T17" fmla="*/ 2147483647 h 410"/>
              <a:gd name="T18" fmla="*/ 2147483647 w 150"/>
              <a:gd name="T19" fmla="*/ 2147483647 h 410"/>
              <a:gd name="T20" fmla="*/ 2147483647 w 150"/>
              <a:gd name="T21" fmla="*/ 0 h 410"/>
              <a:gd name="T22" fmla="*/ 2147483647 w 150"/>
              <a:gd name="T23" fmla="*/ 2147483647 h 410"/>
              <a:gd name="T24" fmla="*/ 2147483647 w 150"/>
              <a:gd name="T25" fmla="*/ 2147483647 h 410"/>
              <a:gd name="T26" fmla="*/ 2147483647 w 150"/>
              <a:gd name="T27" fmla="*/ 2147483647 h 410"/>
              <a:gd name="T28" fmla="*/ 2147483647 w 150"/>
              <a:gd name="T29" fmla="*/ 2147483647 h 410"/>
              <a:gd name="T30" fmla="*/ 2147483647 w 150"/>
              <a:gd name="T31" fmla="*/ 2147483647 h 410"/>
              <a:gd name="T32" fmla="*/ 2147483647 w 150"/>
              <a:gd name="T33" fmla="*/ 2147483647 h 410"/>
              <a:gd name="T34" fmla="*/ 2147483647 w 150"/>
              <a:gd name="T35" fmla="*/ 2147483647 h 410"/>
              <a:gd name="T36" fmla="*/ 2147483647 w 150"/>
              <a:gd name="T37" fmla="*/ 2147483647 h 410"/>
              <a:gd name="T38" fmla="*/ 2147483647 w 150"/>
              <a:gd name="T39" fmla="*/ 2147483647 h 410"/>
              <a:gd name="T40" fmla="*/ 2147483647 w 150"/>
              <a:gd name="T41" fmla="*/ 2147483647 h 410"/>
              <a:gd name="T42" fmla="*/ 2147483647 w 150"/>
              <a:gd name="T43" fmla="*/ 2147483647 h 410"/>
              <a:gd name="T44" fmla="*/ 2147483647 w 150"/>
              <a:gd name="T45" fmla="*/ 2147483647 h 410"/>
              <a:gd name="T46" fmla="*/ 2147483647 w 150"/>
              <a:gd name="T47" fmla="*/ 2147483647 h 4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0"/>
              <a:gd name="T73" fmla="*/ 0 h 410"/>
              <a:gd name="T74" fmla="*/ 150 w 150"/>
              <a:gd name="T75" fmla="*/ 410 h 4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0" h="410">
                <a:moveTo>
                  <a:pt x="5" y="381"/>
                </a:moveTo>
                <a:cubicBezTo>
                  <a:pt x="18" y="394"/>
                  <a:pt x="19" y="403"/>
                  <a:pt x="40" y="410"/>
                </a:cubicBezTo>
                <a:cubicBezTo>
                  <a:pt x="55" y="408"/>
                  <a:pt x="66" y="407"/>
                  <a:pt x="80" y="402"/>
                </a:cubicBezTo>
                <a:cubicBezTo>
                  <a:pt x="98" y="383"/>
                  <a:pt x="80" y="405"/>
                  <a:pt x="93" y="362"/>
                </a:cubicBezTo>
                <a:cubicBezTo>
                  <a:pt x="101" y="335"/>
                  <a:pt x="109" y="307"/>
                  <a:pt x="114" y="280"/>
                </a:cubicBezTo>
                <a:cubicBezTo>
                  <a:pt x="111" y="260"/>
                  <a:pt x="115" y="232"/>
                  <a:pt x="128" y="216"/>
                </a:cubicBezTo>
                <a:cubicBezTo>
                  <a:pt x="130" y="207"/>
                  <a:pt x="136" y="192"/>
                  <a:pt x="136" y="192"/>
                </a:cubicBezTo>
                <a:cubicBezTo>
                  <a:pt x="136" y="167"/>
                  <a:pt x="135" y="141"/>
                  <a:pt x="138" y="117"/>
                </a:cubicBezTo>
                <a:cubicBezTo>
                  <a:pt x="138" y="111"/>
                  <a:pt x="144" y="101"/>
                  <a:pt x="144" y="101"/>
                </a:cubicBezTo>
                <a:cubicBezTo>
                  <a:pt x="144" y="86"/>
                  <a:pt x="150" y="63"/>
                  <a:pt x="146" y="48"/>
                </a:cubicBezTo>
                <a:cubicBezTo>
                  <a:pt x="144" y="30"/>
                  <a:pt x="144" y="11"/>
                  <a:pt x="130" y="0"/>
                </a:cubicBezTo>
                <a:cubicBezTo>
                  <a:pt x="117" y="6"/>
                  <a:pt x="105" y="7"/>
                  <a:pt x="93" y="13"/>
                </a:cubicBezTo>
                <a:cubicBezTo>
                  <a:pt x="84" y="27"/>
                  <a:pt x="91" y="38"/>
                  <a:pt x="77" y="53"/>
                </a:cubicBezTo>
                <a:cubicBezTo>
                  <a:pt x="83" y="77"/>
                  <a:pt x="81" y="118"/>
                  <a:pt x="66" y="138"/>
                </a:cubicBezTo>
                <a:cubicBezTo>
                  <a:pt x="63" y="146"/>
                  <a:pt x="59" y="153"/>
                  <a:pt x="58" y="162"/>
                </a:cubicBezTo>
                <a:cubicBezTo>
                  <a:pt x="53" y="185"/>
                  <a:pt x="58" y="199"/>
                  <a:pt x="42" y="216"/>
                </a:cubicBezTo>
                <a:cubicBezTo>
                  <a:pt x="41" y="219"/>
                  <a:pt x="41" y="222"/>
                  <a:pt x="40" y="226"/>
                </a:cubicBezTo>
                <a:cubicBezTo>
                  <a:pt x="38" y="228"/>
                  <a:pt x="34" y="229"/>
                  <a:pt x="34" y="232"/>
                </a:cubicBezTo>
                <a:cubicBezTo>
                  <a:pt x="32" y="237"/>
                  <a:pt x="33" y="244"/>
                  <a:pt x="32" y="250"/>
                </a:cubicBezTo>
                <a:cubicBezTo>
                  <a:pt x="31" y="252"/>
                  <a:pt x="30" y="255"/>
                  <a:pt x="29" y="258"/>
                </a:cubicBezTo>
                <a:cubicBezTo>
                  <a:pt x="26" y="290"/>
                  <a:pt x="20" y="317"/>
                  <a:pt x="16" y="349"/>
                </a:cubicBezTo>
                <a:cubicBezTo>
                  <a:pt x="14" y="359"/>
                  <a:pt x="17" y="372"/>
                  <a:pt x="10" y="381"/>
                </a:cubicBezTo>
                <a:cubicBezTo>
                  <a:pt x="7" y="383"/>
                  <a:pt x="5" y="386"/>
                  <a:pt x="2" y="386"/>
                </a:cubicBezTo>
                <a:cubicBezTo>
                  <a:pt x="0" y="386"/>
                  <a:pt x="4" y="382"/>
                  <a:pt x="5" y="381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9458" tIns="68505" rIns="139458" bIns="68505">
            <a:spAutoFit/>
          </a:bodyPr>
          <a:lstStyle/>
          <a:p>
            <a:pPr algn="r" eaLnBrk="0" hangingPunct="0"/>
            <a:endParaRPr lang="en-US"/>
          </a:p>
        </p:txBody>
      </p:sp>
      <p:sp>
        <p:nvSpPr>
          <p:cNvPr id="35881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5882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5883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5884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5886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78664" name="Oval 72"/>
          <p:cNvSpPr>
            <a:spLocks noChangeArrowheads="1"/>
          </p:cNvSpPr>
          <p:nvPr/>
        </p:nvSpPr>
        <p:spPr bwMode="auto">
          <a:xfrm>
            <a:off x="3136900" y="3541713"/>
            <a:ext cx="914400" cy="914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35888" name="Group 88"/>
          <p:cNvGrpSpPr>
            <a:grpSpLocks/>
          </p:cNvGrpSpPr>
          <p:nvPr/>
        </p:nvGrpSpPr>
        <p:grpSpPr bwMode="auto">
          <a:xfrm>
            <a:off x="6038850" y="3095625"/>
            <a:ext cx="2693988" cy="3125788"/>
            <a:chOff x="1084" y="711"/>
            <a:chExt cx="2950" cy="2769"/>
          </a:xfrm>
        </p:grpSpPr>
        <p:grpSp>
          <p:nvGrpSpPr>
            <p:cNvPr id="35918" name="Group 89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35924" name="Group 90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35926" name="Freeform 91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4031 w 592"/>
                    <a:gd name="T1" fmla="*/ 16757 h 90"/>
                    <a:gd name="T2" fmla="*/ 10925 w 592"/>
                    <a:gd name="T3" fmla="*/ 8195 h 90"/>
                    <a:gd name="T4" fmla="*/ 16978 w 592"/>
                    <a:gd name="T5" fmla="*/ 6676 h 90"/>
                    <a:gd name="T6" fmla="*/ 22879 w 592"/>
                    <a:gd name="T7" fmla="*/ 5962 h 90"/>
                    <a:gd name="T8" fmla="*/ 55807 w 592"/>
                    <a:gd name="T9" fmla="*/ 6352 h 90"/>
                    <a:gd name="T10" fmla="*/ 75618 w 592"/>
                    <a:gd name="T11" fmla="*/ 7461 h 90"/>
                    <a:gd name="T12" fmla="*/ 84704 w 592"/>
                    <a:gd name="T13" fmla="*/ 8585 h 90"/>
                    <a:gd name="T14" fmla="*/ 118460 w 592"/>
                    <a:gd name="T15" fmla="*/ 9694 h 90"/>
                    <a:gd name="T16" fmla="*/ 168249 w 592"/>
                    <a:gd name="T17" fmla="*/ 8195 h 90"/>
                    <a:gd name="T18" fmla="*/ 234943 w 592"/>
                    <a:gd name="T19" fmla="*/ 3018 h 90"/>
                    <a:gd name="T20" fmla="*/ 258986 w 592"/>
                    <a:gd name="T21" fmla="*/ 0 h 90"/>
                    <a:gd name="T22" fmla="*/ 284853 w 592"/>
                    <a:gd name="T23" fmla="*/ 390 h 90"/>
                    <a:gd name="T24" fmla="*/ 293787 w 592"/>
                    <a:gd name="T25" fmla="*/ 5567 h 90"/>
                    <a:gd name="T26" fmla="*/ 294781 w 592"/>
                    <a:gd name="T27" fmla="*/ 6676 h 90"/>
                    <a:gd name="T28" fmla="*/ 289756 w 592"/>
                    <a:gd name="T29" fmla="*/ 11182 h 90"/>
                    <a:gd name="T30" fmla="*/ 290750 w 592"/>
                    <a:gd name="T31" fmla="*/ 12314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  <p:sp>
              <p:nvSpPr>
                <p:cNvPr id="35927" name="Freeform 92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298081 w 599"/>
                    <a:gd name="T1" fmla="*/ 0 h 432"/>
                    <a:gd name="T2" fmla="*/ 296090 w 599"/>
                    <a:gd name="T3" fmla="*/ 1111 h 432"/>
                    <a:gd name="T4" fmla="*/ 293057 w 599"/>
                    <a:gd name="T5" fmla="*/ 1852 h 432"/>
                    <a:gd name="T6" fmla="*/ 291188 w 599"/>
                    <a:gd name="T7" fmla="*/ 4491 h 432"/>
                    <a:gd name="T8" fmla="*/ 277244 w 599"/>
                    <a:gd name="T9" fmla="*/ 17288 h 432"/>
                    <a:gd name="T10" fmla="*/ 261300 w 599"/>
                    <a:gd name="T11" fmla="*/ 39104 h 432"/>
                    <a:gd name="T12" fmla="*/ 256279 w 599"/>
                    <a:gd name="T13" fmla="*/ 49978 h 432"/>
                    <a:gd name="T14" fmla="*/ 251387 w 599"/>
                    <a:gd name="T15" fmla="*/ 65739 h 432"/>
                    <a:gd name="T16" fmla="*/ 246363 w 599"/>
                    <a:gd name="T17" fmla="*/ 75573 h 432"/>
                    <a:gd name="T18" fmla="*/ 229376 w 599"/>
                    <a:gd name="T19" fmla="*/ 79314 h 432"/>
                    <a:gd name="T20" fmla="*/ 215433 w 599"/>
                    <a:gd name="T21" fmla="*/ 77790 h 432"/>
                    <a:gd name="T22" fmla="*/ 209533 w 599"/>
                    <a:gd name="T23" fmla="*/ 77000 h 432"/>
                    <a:gd name="T24" fmla="*/ 211572 w 599"/>
                    <a:gd name="T25" fmla="*/ 66129 h 432"/>
                    <a:gd name="T26" fmla="*/ 214439 w 599"/>
                    <a:gd name="T27" fmla="*/ 63491 h 432"/>
                    <a:gd name="T28" fmla="*/ 201490 w 599"/>
                    <a:gd name="T29" fmla="*/ 61638 h 432"/>
                    <a:gd name="T30" fmla="*/ 172599 w 599"/>
                    <a:gd name="T31" fmla="*/ 59347 h 432"/>
                    <a:gd name="T32" fmla="*/ 56202 w 599"/>
                    <a:gd name="T33" fmla="*/ 67654 h 432"/>
                    <a:gd name="T34" fmla="*/ 51310 w 599"/>
                    <a:gd name="T35" fmla="*/ 69158 h 432"/>
                    <a:gd name="T36" fmla="*/ 43253 w 599"/>
                    <a:gd name="T37" fmla="*/ 73646 h 432"/>
                    <a:gd name="T38" fmla="*/ 26446 w 599"/>
                    <a:gd name="T39" fmla="*/ 81166 h 432"/>
                    <a:gd name="T40" fmla="*/ 14362 w 599"/>
                    <a:gd name="T41" fmla="*/ 79314 h 432"/>
                    <a:gd name="T42" fmla="*/ 8462 w 599"/>
                    <a:gd name="T43" fmla="*/ 77790 h 432"/>
                    <a:gd name="T44" fmla="*/ 3442 w 599"/>
                    <a:gd name="T45" fmla="*/ 74760 h 432"/>
                    <a:gd name="T46" fmla="*/ 5478 w 599"/>
                    <a:gd name="T47" fmla="*/ 69896 h 432"/>
                    <a:gd name="T48" fmla="*/ 8462 w 599"/>
                    <a:gd name="T49" fmla="*/ 62775 h 432"/>
                    <a:gd name="T50" fmla="*/ 13368 w 599"/>
                    <a:gd name="T51" fmla="*/ 49263 h 432"/>
                    <a:gd name="T52" fmla="*/ 14362 w 599"/>
                    <a:gd name="T53" fmla="*/ 35329 h 432"/>
                    <a:gd name="T54" fmla="*/ 15356 w 599"/>
                    <a:gd name="T55" fmla="*/ 23668 h 432"/>
                    <a:gd name="T56" fmla="*/ 14362 w 599"/>
                    <a:gd name="T57" fmla="*/ 15436 h 432"/>
                    <a:gd name="T58" fmla="*/ 10502 w 599"/>
                    <a:gd name="T59" fmla="*/ 5602 h 432"/>
                    <a:gd name="T60" fmla="*/ 9508 w 599"/>
                    <a:gd name="T61" fmla="*/ 2639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pic>
            <p:nvPicPr>
              <p:cNvPr id="35925" name="Picture 9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919" name="Freeform 94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87 w 85"/>
                <a:gd name="T1" fmla="*/ 77 h 318"/>
                <a:gd name="T2" fmla="*/ 75 w 85"/>
                <a:gd name="T3" fmla="*/ 34 h 318"/>
                <a:gd name="T4" fmla="*/ 57 w 85"/>
                <a:gd name="T5" fmla="*/ 21 h 318"/>
                <a:gd name="T6" fmla="*/ 65 w 85"/>
                <a:gd name="T7" fmla="*/ 34 h 318"/>
                <a:gd name="T8" fmla="*/ 75 w 85"/>
                <a:gd name="T9" fmla="*/ 14 h 318"/>
                <a:gd name="T10" fmla="*/ 43 w 85"/>
                <a:gd name="T11" fmla="*/ 5 h 318"/>
                <a:gd name="T12" fmla="*/ 43 w 85"/>
                <a:gd name="T13" fmla="*/ 21 h 318"/>
                <a:gd name="T14" fmla="*/ 57 w 85"/>
                <a:gd name="T15" fmla="*/ 94 h 318"/>
                <a:gd name="T16" fmla="*/ 35 w 85"/>
                <a:gd name="T17" fmla="*/ 80 h 318"/>
                <a:gd name="T18" fmla="*/ 43 w 85"/>
                <a:gd name="T19" fmla="*/ 64 h 318"/>
                <a:gd name="T20" fmla="*/ 57 w 85"/>
                <a:gd name="T21" fmla="*/ 80 h 318"/>
                <a:gd name="T22" fmla="*/ 43 w 85"/>
                <a:gd name="T23" fmla="*/ 51 h 318"/>
                <a:gd name="T24" fmla="*/ 57 w 85"/>
                <a:gd name="T25" fmla="*/ 77 h 318"/>
                <a:gd name="T26" fmla="*/ 43 w 85"/>
                <a:gd name="T27" fmla="*/ 60 h 318"/>
                <a:gd name="T28" fmla="*/ 57 w 85"/>
                <a:gd name="T29" fmla="*/ 72 h 318"/>
                <a:gd name="T30" fmla="*/ 65 w 85"/>
                <a:gd name="T31" fmla="*/ 85 h 318"/>
                <a:gd name="T32" fmla="*/ 87 w 85"/>
                <a:gd name="T33" fmla="*/ 102 h 318"/>
                <a:gd name="T34" fmla="*/ 95 w 85"/>
                <a:gd name="T35" fmla="*/ 115 h 318"/>
                <a:gd name="T36" fmla="*/ 87 w 85"/>
                <a:gd name="T37" fmla="*/ 140 h 318"/>
                <a:gd name="T38" fmla="*/ 75 w 85"/>
                <a:gd name="T39" fmla="*/ 136 h 318"/>
                <a:gd name="T40" fmla="*/ 65 w 85"/>
                <a:gd name="T41" fmla="*/ 157 h 318"/>
                <a:gd name="T42" fmla="*/ 43 w 85"/>
                <a:gd name="T43" fmla="*/ 145 h 318"/>
                <a:gd name="T44" fmla="*/ 35 w 85"/>
                <a:gd name="T45" fmla="*/ 102 h 318"/>
                <a:gd name="T46" fmla="*/ 27 w 85"/>
                <a:gd name="T47" fmla="*/ 123 h 318"/>
                <a:gd name="T48" fmla="*/ 5 w 85"/>
                <a:gd name="T49" fmla="*/ 106 h 318"/>
                <a:gd name="T50" fmla="*/ 43 w 85"/>
                <a:gd name="T51" fmla="*/ 72 h 318"/>
                <a:gd name="T52" fmla="*/ 75 w 85"/>
                <a:gd name="T53" fmla="*/ 85 h 318"/>
                <a:gd name="T54" fmla="*/ 87 w 85"/>
                <a:gd name="T55" fmla="*/ 110 h 318"/>
                <a:gd name="T56" fmla="*/ 75 w 85"/>
                <a:gd name="T57" fmla="*/ 94 h 318"/>
                <a:gd name="T58" fmla="*/ 75 w 85"/>
                <a:gd name="T59" fmla="*/ 5 h 318"/>
                <a:gd name="T60" fmla="*/ 57 w 85"/>
                <a:gd name="T61" fmla="*/ 17 h 318"/>
                <a:gd name="T62" fmla="*/ 27 w 85"/>
                <a:gd name="T63" fmla="*/ 21 h 318"/>
                <a:gd name="T64" fmla="*/ 43 w 85"/>
                <a:gd name="T65" fmla="*/ 47 h 318"/>
                <a:gd name="T66" fmla="*/ 65 w 85"/>
                <a:gd name="T67" fmla="*/ 68 h 318"/>
                <a:gd name="T68" fmla="*/ 87 w 85"/>
                <a:gd name="T69" fmla="*/ 7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5920" name="Freeform 95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12 w 105"/>
                <a:gd name="T3" fmla="*/ 3 h 354"/>
                <a:gd name="T4" fmla="*/ 88 w 105"/>
                <a:gd name="T5" fmla="*/ 15 h 354"/>
                <a:gd name="T6" fmla="*/ 101 w 105"/>
                <a:gd name="T7" fmla="*/ 31 h 354"/>
                <a:gd name="T8" fmla="*/ 101 w 105"/>
                <a:gd name="T9" fmla="*/ 74 h 354"/>
                <a:gd name="T10" fmla="*/ 117 w 105"/>
                <a:gd name="T11" fmla="*/ 86 h 354"/>
                <a:gd name="T12" fmla="*/ 117 w 105"/>
                <a:gd name="T13" fmla="*/ 121 h 354"/>
                <a:gd name="T14" fmla="*/ 101 w 105"/>
                <a:gd name="T15" fmla="*/ 170 h 354"/>
                <a:gd name="T16" fmla="*/ 83 w 105"/>
                <a:gd name="T17" fmla="*/ 180 h 354"/>
                <a:gd name="T18" fmla="*/ 19 w 105"/>
                <a:gd name="T19" fmla="*/ 162 h 354"/>
                <a:gd name="T20" fmla="*/ 12 w 105"/>
                <a:gd name="T21" fmla="*/ 143 h 354"/>
                <a:gd name="T22" fmla="*/ 19 w 105"/>
                <a:gd name="T23" fmla="*/ 124 h 354"/>
                <a:gd name="T24" fmla="*/ 9 w 105"/>
                <a:gd name="T25" fmla="*/ 50 h 354"/>
                <a:gd name="T26" fmla="*/ 25 w 105"/>
                <a:gd name="T27" fmla="*/ 23 h 354"/>
                <a:gd name="T28" fmla="*/ 6 w 105"/>
                <a:gd name="T29" fmla="*/ 7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5921" name="Freeform 96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72 w 149"/>
                <a:gd name="T1" fmla="*/ 10 h 376"/>
                <a:gd name="T2" fmla="*/ 162 w 149"/>
                <a:gd name="T3" fmla="*/ 52 h 376"/>
                <a:gd name="T4" fmla="*/ 152 w 149"/>
                <a:gd name="T5" fmla="*/ 65 h 376"/>
                <a:gd name="T6" fmla="*/ 149 w 149"/>
                <a:gd name="T7" fmla="*/ 70 h 376"/>
                <a:gd name="T8" fmla="*/ 127 w 149"/>
                <a:gd name="T9" fmla="*/ 123 h 376"/>
                <a:gd name="T10" fmla="*/ 100 w 149"/>
                <a:gd name="T11" fmla="*/ 158 h 376"/>
                <a:gd name="T12" fmla="*/ 81 w 149"/>
                <a:gd name="T13" fmla="*/ 183 h 376"/>
                <a:gd name="T14" fmla="*/ 67 w 149"/>
                <a:gd name="T15" fmla="*/ 184 h 376"/>
                <a:gd name="T16" fmla="*/ 23 w 149"/>
                <a:gd name="T17" fmla="*/ 188 h 376"/>
                <a:gd name="T18" fmla="*/ 2 w 149"/>
                <a:gd name="T19" fmla="*/ 177 h 376"/>
                <a:gd name="T20" fmla="*/ 5 w 149"/>
                <a:gd name="T21" fmla="*/ 160 h 376"/>
                <a:gd name="T22" fmla="*/ 8 w 149"/>
                <a:gd name="T23" fmla="*/ 111 h 376"/>
                <a:gd name="T24" fmla="*/ 26 w 149"/>
                <a:gd name="T25" fmla="*/ 101 h 376"/>
                <a:gd name="T26" fmla="*/ 40 w 149"/>
                <a:gd name="T27" fmla="*/ 53 h 376"/>
                <a:gd name="T28" fmla="*/ 52 w 149"/>
                <a:gd name="T29" fmla="*/ 38 h 376"/>
                <a:gd name="T30" fmla="*/ 97 w 149"/>
                <a:gd name="T31" fmla="*/ 9 h 376"/>
                <a:gd name="T32" fmla="*/ 149 w 149"/>
                <a:gd name="T33" fmla="*/ 9 h 376"/>
                <a:gd name="T34" fmla="*/ 172 w 149"/>
                <a:gd name="T35" fmla="*/ 10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5922" name="Freeform 97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1 w 96"/>
                <a:gd name="T1" fmla="*/ 246 h 504"/>
                <a:gd name="T2" fmla="*/ 71 w 96"/>
                <a:gd name="T3" fmla="*/ 250 h 504"/>
                <a:gd name="T4" fmla="*/ 83 w 96"/>
                <a:gd name="T5" fmla="*/ 229 h 504"/>
                <a:gd name="T6" fmla="*/ 83 w 96"/>
                <a:gd name="T7" fmla="*/ 164 h 504"/>
                <a:gd name="T8" fmla="*/ 103 w 96"/>
                <a:gd name="T9" fmla="*/ 108 h 504"/>
                <a:gd name="T10" fmla="*/ 111 w 96"/>
                <a:gd name="T11" fmla="*/ 88 h 504"/>
                <a:gd name="T12" fmla="*/ 103 w 96"/>
                <a:gd name="T13" fmla="*/ 26 h 504"/>
                <a:gd name="T14" fmla="*/ 90 w 96"/>
                <a:gd name="T15" fmla="*/ 3 h 504"/>
                <a:gd name="T16" fmla="*/ 34 w 96"/>
                <a:gd name="T17" fmla="*/ 13 h 504"/>
                <a:gd name="T18" fmla="*/ 31 w 96"/>
                <a:gd name="T19" fmla="*/ 62 h 504"/>
                <a:gd name="T20" fmla="*/ 37 w 96"/>
                <a:gd name="T21" fmla="*/ 184 h 504"/>
                <a:gd name="T22" fmla="*/ 45 w 96"/>
                <a:gd name="T23" fmla="*/ 206 h 504"/>
                <a:gd name="T24" fmla="*/ 29 w 96"/>
                <a:gd name="T25" fmla="*/ 240 h 504"/>
                <a:gd name="T26" fmla="*/ 31 w 96"/>
                <a:gd name="T27" fmla="*/ 246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5923" name="Freeform 98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194 h 410"/>
                <a:gd name="T2" fmla="*/ 50 w 150"/>
                <a:gd name="T3" fmla="*/ 208 h 410"/>
                <a:gd name="T4" fmla="*/ 97 w 150"/>
                <a:gd name="T5" fmla="*/ 203 h 410"/>
                <a:gd name="T6" fmla="*/ 113 w 150"/>
                <a:gd name="T7" fmla="*/ 183 h 410"/>
                <a:gd name="T8" fmla="*/ 139 w 150"/>
                <a:gd name="T9" fmla="*/ 141 h 410"/>
                <a:gd name="T10" fmla="*/ 156 w 150"/>
                <a:gd name="T11" fmla="*/ 110 h 410"/>
                <a:gd name="T12" fmla="*/ 165 w 150"/>
                <a:gd name="T13" fmla="*/ 98 h 410"/>
                <a:gd name="T14" fmla="*/ 168 w 150"/>
                <a:gd name="T15" fmla="*/ 59 h 410"/>
                <a:gd name="T16" fmla="*/ 175 w 150"/>
                <a:gd name="T17" fmla="*/ 52 h 410"/>
                <a:gd name="T18" fmla="*/ 178 w 150"/>
                <a:gd name="T19" fmla="*/ 24 h 410"/>
                <a:gd name="T20" fmla="*/ 158 w 150"/>
                <a:gd name="T21" fmla="*/ 0 h 410"/>
                <a:gd name="T22" fmla="*/ 113 w 150"/>
                <a:gd name="T23" fmla="*/ 7 h 410"/>
                <a:gd name="T24" fmla="*/ 93 w 150"/>
                <a:gd name="T25" fmla="*/ 27 h 410"/>
                <a:gd name="T26" fmla="*/ 81 w 150"/>
                <a:gd name="T27" fmla="*/ 70 h 410"/>
                <a:gd name="T28" fmla="*/ 70 w 150"/>
                <a:gd name="T29" fmla="*/ 81 h 410"/>
                <a:gd name="T30" fmla="*/ 52 w 150"/>
                <a:gd name="T31" fmla="*/ 110 h 410"/>
                <a:gd name="T32" fmla="*/ 50 w 150"/>
                <a:gd name="T33" fmla="*/ 114 h 410"/>
                <a:gd name="T34" fmla="*/ 40 w 150"/>
                <a:gd name="T35" fmla="*/ 118 h 410"/>
                <a:gd name="T36" fmla="*/ 37 w 150"/>
                <a:gd name="T37" fmla="*/ 127 h 410"/>
                <a:gd name="T38" fmla="*/ 34 w 150"/>
                <a:gd name="T39" fmla="*/ 130 h 410"/>
                <a:gd name="T40" fmla="*/ 21 w 150"/>
                <a:gd name="T41" fmla="*/ 177 h 410"/>
                <a:gd name="T42" fmla="*/ 10 w 150"/>
                <a:gd name="T43" fmla="*/ 194 h 410"/>
                <a:gd name="T44" fmla="*/ 2 w 150"/>
                <a:gd name="T45" fmla="*/ 196 h 410"/>
                <a:gd name="T46" fmla="*/ 5 w 150"/>
                <a:gd name="T47" fmla="*/ 194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878691" name="Rectangle 99"/>
          <p:cNvSpPr>
            <a:spLocks noChangeArrowheads="1"/>
          </p:cNvSpPr>
          <p:nvPr/>
        </p:nvSpPr>
        <p:spPr bwMode="auto">
          <a:xfrm>
            <a:off x="5749925" y="3409950"/>
            <a:ext cx="3275013" cy="210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endParaRPr lang="en-US" sz="36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Helvetica" charset="0"/>
              </a:rPr>
              <a:t>GIAO ƯỚC ĐA-VÍT</a:t>
            </a:r>
            <a:endParaRPr lang="en-US" sz="24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2 Sam 7:16</a:t>
            </a:r>
            <a:endParaRPr lang="en-US" sz="24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878693" name="AutoShape 101"/>
          <p:cNvSpPr>
            <a:spLocks noChangeArrowheads="1"/>
          </p:cNvSpPr>
          <p:nvPr/>
        </p:nvSpPr>
        <p:spPr bwMode="auto">
          <a:xfrm rot="684687">
            <a:off x="4141788" y="4032250"/>
            <a:ext cx="1982787" cy="563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78700" name="Rectangle 10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5892" name="Text Box 112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5893" name="Text Box 113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33</a:t>
            </a:r>
          </a:p>
        </p:txBody>
      </p:sp>
      <p:sp>
        <p:nvSpPr>
          <p:cNvPr id="878706" name="Rectangle 114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5895" name="Text Box 118"/>
          <p:cNvSpPr txBox="1">
            <a:spLocks noChangeArrowheads="1"/>
          </p:cNvSpPr>
          <p:nvPr/>
        </p:nvSpPr>
        <p:spPr bwMode="auto">
          <a:xfrm rot="-5400000">
            <a:off x="-1285081" y="3569494"/>
            <a:ext cx="561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78715" name="Rectangle 123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5897" name="Text Box 124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8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99" name="Rectangle 85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59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AutoShape 59"/>
          <p:cNvSpPr>
            <a:spLocks noChangeArrowheads="1"/>
          </p:cNvSpPr>
          <p:nvPr/>
        </p:nvSpPr>
        <p:spPr bwMode="auto">
          <a:xfrm>
            <a:off x="5348288" y="6054725"/>
            <a:ext cx="4010025" cy="8667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" name="Text Box 58"/>
          <p:cNvSpPr txBox="1">
            <a:spLocks noChangeArrowheads="1"/>
          </p:cNvSpPr>
          <p:nvPr/>
        </p:nvSpPr>
        <p:spPr bwMode="auto">
          <a:xfrm>
            <a:off x="5373688" y="6099175"/>
            <a:ext cx="3956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1000 T.C. </a:t>
            </a:r>
          </a:p>
        </p:txBody>
      </p:sp>
      <p:grpSp>
        <p:nvGrpSpPr>
          <p:cNvPr id="35903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35912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5916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5917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5913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5914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5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106" name="Rectangle 68"/>
          <p:cNvSpPr>
            <a:spLocks noChangeArrowheads="1"/>
          </p:cNvSpPr>
          <p:nvPr/>
        </p:nvSpPr>
        <p:spPr bwMode="auto">
          <a:xfrm>
            <a:off x="2079625" y="3279775"/>
            <a:ext cx="18367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 Sa-mu-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ên</a:t>
            </a:r>
            <a:endParaRPr lang="en-US" sz="280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7" name="Rectangle 69"/>
          <p:cNvSpPr>
            <a:spLocks noChangeArrowheads="1"/>
          </p:cNvSpPr>
          <p:nvPr/>
        </p:nvSpPr>
        <p:spPr bwMode="auto">
          <a:xfrm>
            <a:off x="2225675" y="3752850"/>
            <a:ext cx="1047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II Sam</a:t>
            </a:r>
          </a:p>
        </p:txBody>
      </p:sp>
      <p:sp>
        <p:nvSpPr>
          <p:cNvPr id="108" name="Rectangle 70"/>
          <p:cNvSpPr>
            <a:spLocks noChangeArrowheads="1"/>
          </p:cNvSpPr>
          <p:nvPr/>
        </p:nvSpPr>
        <p:spPr bwMode="auto">
          <a:xfrm>
            <a:off x="1882775" y="4573588"/>
            <a:ext cx="18891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II Các Vua</a:t>
            </a:r>
          </a:p>
        </p:txBody>
      </p:sp>
      <p:sp>
        <p:nvSpPr>
          <p:cNvPr id="109" name="Rectangle 71"/>
          <p:cNvSpPr>
            <a:spLocks noChangeArrowheads="1"/>
          </p:cNvSpPr>
          <p:nvPr/>
        </p:nvSpPr>
        <p:spPr bwMode="auto">
          <a:xfrm>
            <a:off x="1908175" y="4103688"/>
            <a:ext cx="17891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 Các Vua</a:t>
            </a:r>
          </a:p>
        </p:txBody>
      </p:sp>
      <p:sp>
        <p:nvSpPr>
          <p:cNvPr id="35908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>
              <a:latin typeface="Arial" charset="0"/>
            </a:endParaRPr>
          </a:p>
        </p:txBody>
      </p:sp>
      <p:sp>
        <p:nvSpPr>
          <p:cNvPr id="35909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>
              <a:latin typeface="Arial" charset="0"/>
            </a:endParaRPr>
          </a:p>
        </p:txBody>
      </p:sp>
      <p:sp>
        <p:nvSpPr>
          <p:cNvPr id="35910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>
              <a:latin typeface="Arial" charset="0"/>
            </a:endParaRPr>
          </a:p>
        </p:txBody>
      </p:sp>
      <p:sp>
        <p:nvSpPr>
          <p:cNvPr id="35911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64" grpId="0" animBg="1"/>
      <p:bldP spid="878691" grpId="0" autoUpdateAnimBg="0"/>
      <p:bldP spid="8786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6898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6899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6900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6901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6902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3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6904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0712" name="Oval 72"/>
          <p:cNvSpPr>
            <a:spLocks noChangeArrowheads="1"/>
          </p:cNvSpPr>
          <p:nvPr/>
        </p:nvSpPr>
        <p:spPr bwMode="auto">
          <a:xfrm>
            <a:off x="1019175" y="5016500"/>
            <a:ext cx="3311525" cy="10175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6906" name="Text Box 79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80730" name="Rectangle 9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6908" name="Text Box 94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6909" name="Text Box 95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34</a:t>
            </a:r>
          </a:p>
        </p:txBody>
      </p:sp>
      <p:sp>
        <p:nvSpPr>
          <p:cNvPr id="880736" name="Rectangle 96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80739" name="Oval 99"/>
          <p:cNvSpPr>
            <a:spLocks noChangeArrowheads="1"/>
          </p:cNvSpPr>
          <p:nvPr/>
        </p:nvSpPr>
        <p:spPr bwMode="auto">
          <a:xfrm>
            <a:off x="2238375" y="4678363"/>
            <a:ext cx="804863" cy="84296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6912" name="Text Box 101"/>
          <p:cNvSpPr txBox="1">
            <a:spLocks noChangeArrowheads="1"/>
          </p:cNvSpPr>
          <p:nvPr/>
        </p:nvSpPr>
        <p:spPr bwMode="auto">
          <a:xfrm rot="-5400000">
            <a:off x="-1285081" y="3567906"/>
            <a:ext cx="561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0">
              <a:latin typeface="Arial Black" charset="0"/>
            </a:endParaRPr>
          </a:p>
        </p:txBody>
      </p:sp>
      <p:sp>
        <p:nvSpPr>
          <p:cNvPr id="880754" name="Rectangle 114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0755" name="Text Box 115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80756" name="Text Box 116"/>
          <p:cNvSpPr txBox="1">
            <a:spLocks noChangeArrowheads="1"/>
          </p:cNvSpPr>
          <p:nvPr/>
        </p:nvSpPr>
        <p:spPr bwMode="auto">
          <a:xfrm>
            <a:off x="5491163" y="3795713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36916" name="Text Box 118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880760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10445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919" name="Rectangle 73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69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970 T.C. đến 550 T.C.</a:t>
            </a:r>
          </a:p>
        </p:txBody>
      </p:sp>
      <p:grpSp>
        <p:nvGrpSpPr>
          <p:cNvPr id="36922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36931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6935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6936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6932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6933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34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84" name="Rectangle 68"/>
          <p:cNvSpPr>
            <a:spLocks noChangeArrowheads="1"/>
          </p:cNvSpPr>
          <p:nvPr/>
        </p:nvSpPr>
        <p:spPr bwMode="auto">
          <a:xfrm>
            <a:off x="2079625" y="3279775"/>
            <a:ext cx="18367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 Sa-mu-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ên</a:t>
            </a:r>
            <a:endParaRPr lang="en-US" sz="280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" name="Rectangle 69"/>
          <p:cNvSpPr>
            <a:spLocks noChangeArrowheads="1"/>
          </p:cNvSpPr>
          <p:nvPr/>
        </p:nvSpPr>
        <p:spPr bwMode="auto">
          <a:xfrm>
            <a:off x="2225675" y="3752850"/>
            <a:ext cx="1047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II Sam</a:t>
            </a:r>
          </a:p>
        </p:txBody>
      </p:sp>
      <p:sp>
        <p:nvSpPr>
          <p:cNvPr id="86" name="Rectangle 70"/>
          <p:cNvSpPr>
            <a:spLocks noChangeArrowheads="1"/>
          </p:cNvSpPr>
          <p:nvPr/>
        </p:nvSpPr>
        <p:spPr bwMode="auto">
          <a:xfrm>
            <a:off x="1882775" y="4573588"/>
            <a:ext cx="18891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II Các Vua</a:t>
            </a:r>
          </a:p>
        </p:txBody>
      </p: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1908175" y="4103688"/>
            <a:ext cx="17891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Arial" charset="0"/>
              </a:rPr>
              <a:t>I Các Vua</a:t>
            </a:r>
          </a:p>
        </p:txBody>
      </p:sp>
      <p:sp>
        <p:nvSpPr>
          <p:cNvPr id="36927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Giô-suê</a:t>
            </a:r>
            <a:endParaRPr lang="en-US" sz="2800">
              <a:latin typeface="Arial" charset="0"/>
            </a:endParaRPr>
          </a:p>
        </p:txBody>
      </p:sp>
      <p:sp>
        <p:nvSpPr>
          <p:cNvPr id="36928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solidFill>
                  <a:srgbClr val="000000"/>
                </a:solidFill>
                <a:latin typeface="Arial" charset="0"/>
              </a:rPr>
              <a:t>Các Quan Xét</a:t>
            </a:r>
            <a:endParaRPr lang="en-US" sz="2600">
              <a:latin typeface="Arial" charset="0"/>
            </a:endParaRPr>
          </a:p>
        </p:txBody>
      </p:sp>
      <p:sp>
        <p:nvSpPr>
          <p:cNvPr id="36929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Ru-tơ</a:t>
            </a:r>
            <a:endParaRPr lang="en-US" sz="2800">
              <a:latin typeface="Arial" charset="0"/>
            </a:endParaRPr>
          </a:p>
        </p:txBody>
      </p:sp>
      <p:sp>
        <p:nvSpPr>
          <p:cNvPr id="36930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2" grpId="0" animBg="1"/>
      <p:bldP spid="8807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7922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7923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7924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7925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792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7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7928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2787" name="Rectangle 99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7930" name="Text Box 103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7931" name="Text Box 104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35</a:t>
            </a:r>
          </a:p>
        </p:txBody>
      </p:sp>
      <p:sp>
        <p:nvSpPr>
          <p:cNvPr id="882798" name="Rectangle 110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3279775" y="4762500"/>
            <a:ext cx="6589713" cy="882650"/>
            <a:chOff x="2185" y="3000"/>
            <a:chExt cx="4151" cy="556"/>
          </a:xfrm>
        </p:grpSpPr>
        <p:sp>
          <p:nvSpPr>
            <p:cNvPr id="882795" name="AutoShape 107" descr="Small checker board"/>
            <p:cNvSpPr>
              <a:spLocks noChangeArrowheads="1"/>
            </p:cNvSpPr>
            <p:nvPr/>
          </p:nvSpPr>
          <p:spPr bwMode="auto">
            <a:xfrm rot="-282819">
              <a:off x="2185" y="3323"/>
              <a:ext cx="1200" cy="222"/>
            </a:xfrm>
            <a:prstGeom prst="rightArrow">
              <a:avLst>
                <a:gd name="adj1" fmla="val 50000"/>
                <a:gd name="adj2" fmla="val 135135"/>
              </a:avLst>
            </a:prstGeom>
            <a:pattFill prst="smCheck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37964" name="Group 141"/>
            <p:cNvGrpSpPr>
              <a:grpSpLocks/>
            </p:cNvGrpSpPr>
            <p:nvPr/>
          </p:nvGrpSpPr>
          <p:grpSpPr bwMode="auto">
            <a:xfrm>
              <a:off x="3338" y="3000"/>
              <a:ext cx="2998" cy="556"/>
              <a:chOff x="3172" y="2407"/>
              <a:chExt cx="2998" cy="556"/>
            </a:xfrm>
          </p:grpSpPr>
          <p:sp>
            <p:nvSpPr>
              <p:cNvPr id="882830" name="Text Box 142"/>
              <p:cNvSpPr txBox="1">
                <a:spLocks noChangeArrowheads="1"/>
              </p:cNvSpPr>
              <p:nvPr/>
            </p:nvSpPr>
            <p:spPr bwMode="auto">
              <a:xfrm>
                <a:off x="3410" y="2407"/>
                <a:ext cx="247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rgbClr val="66FFFF"/>
                    </a:solidFill>
                    <a:latin typeface="Helvetica" charset="0"/>
                  </a:rPr>
                  <a:t>Sử Ký:</a:t>
                </a:r>
              </a:p>
            </p:txBody>
          </p:sp>
          <p:sp>
            <p:nvSpPr>
              <p:cNvPr id="882831" name="Text Box 143"/>
              <p:cNvSpPr txBox="1">
                <a:spLocks noChangeArrowheads="1"/>
              </p:cNvSpPr>
              <p:nvPr/>
            </p:nvSpPr>
            <p:spPr bwMode="auto">
              <a:xfrm>
                <a:off x="3172" y="2675"/>
                <a:ext cx="299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66FFFF"/>
                    </a:solidFill>
                    <a:latin typeface="Helvetica" charset="0"/>
                  </a:rPr>
                  <a:t>Nói chung: </a:t>
                </a:r>
                <a:r>
                  <a:rPr lang="en-US" sz="2400" u="sng">
                    <a:solidFill>
                      <a:srgbClr val="66FFFF"/>
                    </a:solidFill>
                    <a:latin typeface="Helvetica" charset="0"/>
                  </a:rPr>
                  <a:t>cùng</a:t>
                </a:r>
                <a:r>
                  <a:rPr lang="en-US" sz="2400">
                    <a:solidFill>
                      <a:srgbClr val="66FFFF"/>
                    </a:solidFill>
                    <a:latin typeface="Helvetica" charset="0"/>
                  </a:rPr>
                  <a:t> dữ liệu như ...</a:t>
                </a:r>
              </a:p>
            </p:txBody>
          </p:sp>
        </p:grpSp>
      </p:grpSp>
      <p:sp>
        <p:nvSpPr>
          <p:cNvPr id="882835" name="AutoShape 147" descr="Small checker board"/>
          <p:cNvSpPr>
            <a:spLocks noChangeArrowheads="1"/>
          </p:cNvSpPr>
          <p:nvPr/>
        </p:nvSpPr>
        <p:spPr bwMode="auto">
          <a:xfrm rot="-5410276">
            <a:off x="7096126" y="3917950"/>
            <a:ext cx="550862" cy="1239837"/>
          </a:xfrm>
          <a:prstGeom prst="rightArrow">
            <a:avLst>
              <a:gd name="adj1" fmla="val 50000"/>
              <a:gd name="adj2" fmla="val 25000"/>
            </a:avLst>
          </a:prstGeom>
          <a:pattFill prst="smCheck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7935" name="AutoShape 165"/>
          <p:cNvSpPr>
            <a:spLocks noChangeArrowheads="1"/>
          </p:cNvSpPr>
          <p:nvPr/>
        </p:nvSpPr>
        <p:spPr bwMode="auto">
          <a:xfrm>
            <a:off x="7485063" y="3727450"/>
            <a:ext cx="447675" cy="431800"/>
          </a:xfrm>
          <a:prstGeom prst="rightArrow">
            <a:avLst>
              <a:gd name="adj1" fmla="val 50000"/>
              <a:gd name="adj2" fmla="val 2591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>
              <a:solidFill>
                <a:schemeClr val="hlink"/>
              </a:solidFill>
            </a:endParaRPr>
          </a:p>
        </p:txBody>
      </p:sp>
      <p:sp>
        <p:nvSpPr>
          <p:cNvPr id="882832" name="AutoShape 144" descr="Small checker board"/>
          <p:cNvSpPr>
            <a:spLocks noChangeArrowheads="1"/>
          </p:cNvSpPr>
          <p:nvPr/>
        </p:nvSpPr>
        <p:spPr bwMode="auto">
          <a:xfrm rot="9172787">
            <a:off x="4300538" y="3887788"/>
            <a:ext cx="1058862" cy="622300"/>
          </a:xfrm>
          <a:prstGeom prst="rightArrow">
            <a:avLst>
              <a:gd name="adj1" fmla="val 50000"/>
              <a:gd name="adj2" fmla="val 42538"/>
            </a:avLst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82822" name="Text Box 134"/>
          <p:cNvSpPr txBox="1">
            <a:spLocks noChangeArrowheads="1"/>
          </p:cNvSpPr>
          <p:nvPr/>
        </p:nvSpPr>
        <p:spPr bwMode="auto">
          <a:xfrm>
            <a:off x="5019675" y="3614738"/>
            <a:ext cx="50387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819"/>
                </a:solidFill>
                <a:latin typeface="Helvetica" charset="0"/>
              </a:rPr>
              <a:t>II Sa-mu-ên      II Các Vua</a:t>
            </a:r>
          </a:p>
        </p:txBody>
      </p:sp>
      <p:sp>
        <p:nvSpPr>
          <p:cNvPr id="882855" name="Text Box 167"/>
          <p:cNvSpPr txBox="1">
            <a:spLocks noChangeArrowheads="1"/>
          </p:cNvSpPr>
          <p:nvPr/>
        </p:nvSpPr>
        <p:spPr bwMode="auto">
          <a:xfrm>
            <a:off x="3906838" y="3336925"/>
            <a:ext cx="627062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9600" b="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}</a:t>
            </a:r>
          </a:p>
        </p:txBody>
      </p:sp>
      <p:sp>
        <p:nvSpPr>
          <p:cNvPr id="882860" name="Rectangle 172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7940" name="Text Box 174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80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10445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943" name="Rectangle 81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79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970 T.C. đến 550 T.C.</a:t>
            </a:r>
          </a:p>
        </p:txBody>
      </p:sp>
      <p:grpSp>
        <p:nvGrpSpPr>
          <p:cNvPr id="37946" name="Group 85"/>
          <p:cNvGrpSpPr>
            <a:grpSpLocks/>
          </p:cNvGrpSpPr>
          <p:nvPr/>
        </p:nvGrpSpPr>
        <p:grpSpPr bwMode="auto">
          <a:xfrm>
            <a:off x="3200400" y="3613150"/>
            <a:ext cx="971550" cy="1020763"/>
            <a:chOff x="2124" y="2434"/>
            <a:chExt cx="612" cy="643"/>
          </a:xfrm>
        </p:grpSpPr>
        <p:grpSp>
          <p:nvGrpSpPr>
            <p:cNvPr id="37957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7961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7962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7958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7959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0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37947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37948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37949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37950" name="Rectangle 77"/>
          <p:cNvSpPr>
            <a:spLocks noChangeArrowheads="1"/>
          </p:cNvSpPr>
          <p:nvPr/>
        </p:nvSpPr>
        <p:spPr bwMode="auto">
          <a:xfrm>
            <a:off x="2114550" y="3316288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37951" name="Rectangle 77"/>
          <p:cNvSpPr>
            <a:spLocks noChangeArrowheads="1"/>
          </p:cNvSpPr>
          <p:nvPr/>
        </p:nvSpPr>
        <p:spPr bwMode="auto">
          <a:xfrm>
            <a:off x="2206625" y="3805238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37952" name="Rectangle 77"/>
          <p:cNvSpPr>
            <a:spLocks noChangeArrowheads="1"/>
          </p:cNvSpPr>
          <p:nvPr/>
        </p:nvSpPr>
        <p:spPr bwMode="auto">
          <a:xfrm>
            <a:off x="2082800" y="4135438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37953" name="Rectangle 77"/>
          <p:cNvSpPr>
            <a:spLocks noChangeArrowheads="1"/>
          </p:cNvSpPr>
          <p:nvPr/>
        </p:nvSpPr>
        <p:spPr bwMode="auto">
          <a:xfrm>
            <a:off x="1982788" y="4556125"/>
            <a:ext cx="170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37954" name="Rectangle 77"/>
          <p:cNvSpPr>
            <a:spLocks noChangeArrowheads="1"/>
          </p:cNvSpPr>
          <p:nvPr/>
        </p:nvSpPr>
        <p:spPr bwMode="auto">
          <a:xfrm>
            <a:off x="2066925" y="5176838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 Sử Ký</a:t>
            </a:r>
          </a:p>
        </p:txBody>
      </p:sp>
      <p:sp>
        <p:nvSpPr>
          <p:cNvPr id="37955" name="Rectangle 77"/>
          <p:cNvSpPr>
            <a:spLocks noChangeArrowheads="1"/>
          </p:cNvSpPr>
          <p:nvPr/>
        </p:nvSpPr>
        <p:spPr bwMode="auto">
          <a:xfrm>
            <a:off x="2051050" y="5522913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II Sử Ký</a:t>
            </a:r>
          </a:p>
        </p:txBody>
      </p:sp>
      <p:sp>
        <p:nvSpPr>
          <p:cNvPr id="37956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8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8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7"/>
          <p:cNvSpPr>
            <a:spLocks noChangeArrowheads="1"/>
          </p:cNvSpPr>
          <p:nvPr/>
        </p:nvSpPr>
        <p:spPr bwMode="auto">
          <a:xfrm>
            <a:off x="1982788" y="4556125"/>
            <a:ext cx="170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38915" name="Rectangle 77"/>
          <p:cNvSpPr>
            <a:spLocks noChangeArrowheads="1"/>
          </p:cNvSpPr>
          <p:nvPr/>
        </p:nvSpPr>
        <p:spPr bwMode="auto">
          <a:xfrm>
            <a:off x="2066925" y="5176838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 Sử Ký</a:t>
            </a:r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8926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8931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8944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8945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8946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8947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8948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8949" name="Rectangle 5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8950" name="Rectangle 5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8951" name="Rectangle 5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895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3" name="Rectangle 5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8954" name="Rectangle 5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8955" name="Rectangle 57"/>
          <p:cNvSpPr>
            <a:spLocks noChangeArrowheads="1"/>
          </p:cNvSpPr>
          <p:nvPr/>
        </p:nvSpPr>
        <p:spPr bwMode="auto">
          <a:xfrm>
            <a:off x="2205038" y="3279775"/>
            <a:ext cx="1581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I Samuên</a:t>
            </a:r>
            <a:endParaRPr lang="en-US" sz="2800" b="0">
              <a:latin typeface="Arial" charset="0"/>
            </a:endParaRPr>
          </a:p>
        </p:txBody>
      </p:sp>
      <p:sp>
        <p:nvSpPr>
          <p:cNvPr id="1134654" name="Text Box 62"/>
          <p:cNvSpPr txBox="1">
            <a:spLocks noChangeArrowheads="1"/>
          </p:cNvSpPr>
          <p:nvPr/>
        </p:nvSpPr>
        <p:spPr bwMode="auto">
          <a:xfrm>
            <a:off x="5233988" y="3824288"/>
            <a:ext cx="423386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FFF819"/>
                </a:solidFill>
                <a:latin typeface="Helvetica" charset="0"/>
              </a:rPr>
              <a:t>Chú ý dấu ngoặc đơn:</a:t>
            </a:r>
          </a:p>
        </p:txBody>
      </p:sp>
      <p:sp>
        <p:nvSpPr>
          <p:cNvPr id="38957" name="Rectangle 65"/>
          <p:cNvSpPr>
            <a:spLocks noChangeArrowheads="1"/>
          </p:cNvSpPr>
          <p:nvPr/>
        </p:nvSpPr>
        <p:spPr bwMode="auto">
          <a:xfrm>
            <a:off x="2403475" y="2249488"/>
            <a:ext cx="84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Rutơ</a:t>
            </a:r>
            <a:endParaRPr lang="en-US" sz="2800" b="0">
              <a:latin typeface="Arial" charset="0"/>
            </a:endParaRPr>
          </a:p>
        </p:txBody>
      </p:sp>
      <p:sp>
        <p:nvSpPr>
          <p:cNvPr id="1134664" name="Rectangle 72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8959" name="Text Box 73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8960" name="Text Box 74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36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931863" y="5075238"/>
            <a:ext cx="3529012" cy="2074862"/>
            <a:chOff x="398" y="3197"/>
            <a:chExt cx="2223" cy="1307"/>
          </a:xfrm>
        </p:grpSpPr>
        <p:grpSp>
          <p:nvGrpSpPr>
            <p:cNvPr id="38991" name="Group 86"/>
            <p:cNvGrpSpPr>
              <a:grpSpLocks/>
            </p:cNvGrpSpPr>
            <p:nvPr/>
          </p:nvGrpSpPr>
          <p:grpSpPr bwMode="auto">
            <a:xfrm>
              <a:off x="549" y="3725"/>
              <a:ext cx="1894" cy="667"/>
              <a:chOff x="213" y="142"/>
              <a:chExt cx="1894" cy="667"/>
            </a:xfrm>
          </p:grpSpPr>
          <p:sp>
            <p:nvSpPr>
              <p:cNvPr id="1134679" name="AutoShape 87"/>
              <p:cNvSpPr>
                <a:spLocks noChangeArrowheads="1"/>
              </p:cNvSpPr>
              <p:nvPr/>
            </p:nvSpPr>
            <p:spPr bwMode="auto">
              <a:xfrm>
                <a:off x="213" y="142"/>
                <a:ext cx="1894" cy="66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134680" name="Text Box 88"/>
              <p:cNvSpPr txBox="1">
                <a:spLocks noChangeArrowheads="1"/>
              </p:cNvSpPr>
              <p:nvPr/>
            </p:nvSpPr>
            <p:spPr bwMode="auto">
              <a:xfrm>
                <a:off x="389" y="240"/>
                <a:ext cx="153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bg1"/>
                    </a:solidFill>
                    <a:latin typeface="Arial" charset="0"/>
                  </a:rPr>
                  <a:t>QUAN ĐIỂM </a:t>
                </a:r>
                <a:br>
                  <a:rPr lang="en-US" sz="2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2400">
                    <a:solidFill>
                      <a:schemeClr val="bg1"/>
                    </a:solidFill>
                    <a:latin typeface="Arial" charset="0"/>
                  </a:rPr>
                  <a:t>TẾ LỄ</a:t>
                </a:r>
              </a:p>
            </p:txBody>
          </p:sp>
        </p:grpSp>
        <p:sp>
          <p:nvSpPr>
            <p:cNvPr id="1134681" name="AutoShape 89"/>
            <p:cNvSpPr>
              <a:spLocks noChangeArrowheads="1"/>
            </p:cNvSpPr>
            <p:nvPr/>
          </p:nvSpPr>
          <p:spPr bwMode="auto">
            <a:xfrm>
              <a:off x="398" y="3197"/>
              <a:ext cx="2223" cy="1307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134686" name="Text Box 94"/>
          <p:cNvSpPr txBox="1">
            <a:spLocks noChangeArrowheads="1"/>
          </p:cNvSpPr>
          <p:nvPr/>
        </p:nvSpPr>
        <p:spPr bwMode="auto">
          <a:xfrm>
            <a:off x="5214938" y="4329113"/>
            <a:ext cx="431641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FFF819"/>
                </a:solidFill>
                <a:latin typeface="Helvetica" charset="0"/>
              </a:rPr>
              <a:t> </a:t>
            </a:r>
            <a:r>
              <a:rPr lang="en-US" sz="2400">
                <a:solidFill>
                  <a:srgbClr val="66FFFF"/>
                </a:solidFill>
                <a:latin typeface="Helvetica" charset="0"/>
              </a:rPr>
              <a:t>Cùng một khoảng thời gian</a:t>
            </a:r>
          </a:p>
        </p:txBody>
      </p:sp>
      <p:sp>
        <p:nvSpPr>
          <p:cNvPr id="1134687" name="Text Box 95"/>
          <p:cNvSpPr txBox="1">
            <a:spLocks noChangeArrowheads="1"/>
          </p:cNvSpPr>
          <p:nvPr/>
        </p:nvSpPr>
        <p:spPr bwMode="auto">
          <a:xfrm>
            <a:off x="5372100" y="4725988"/>
            <a:ext cx="3951288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 Nhiều sự kiện trùng lặp</a:t>
            </a:r>
          </a:p>
        </p:txBody>
      </p:sp>
      <p:sp>
        <p:nvSpPr>
          <p:cNvPr id="1134688" name="Text Box 96"/>
          <p:cNvSpPr txBox="1">
            <a:spLocks noChangeArrowheads="1"/>
          </p:cNvSpPr>
          <p:nvPr/>
        </p:nvSpPr>
        <p:spPr bwMode="auto">
          <a:xfrm>
            <a:off x="5287963" y="5043488"/>
            <a:ext cx="43862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Nhiều phân đoạn giống nhau</a:t>
            </a:r>
          </a:p>
        </p:txBody>
      </p:sp>
      <p:sp>
        <p:nvSpPr>
          <p:cNvPr id="38965" name="Text Box 123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842963" y="2205038"/>
            <a:ext cx="3529012" cy="2632075"/>
            <a:chOff x="558" y="1502"/>
            <a:chExt cx="2223" cy="1658"/>
          </a:xfrm>
        </p:grpSpPr>
        <p:sp>
          <p:nvSpPr>
            <p:cNvPr id="1134692" name="AutoShape 100"/>
            <p:cNvSpPr>
              <a:spLocks noChangeArrowheads="1"/>
            </p:cNvSpPr>
            <p:nvPr/>
          </p:nvSpPr>
          <p:spPr bwMode="auto">
            <a:xfrm>
              <a:off x="684" y="1589"/>
              <a:ext cx="1948" cy="7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34693" name="Text Box 101"/>
            <p:cNvSpPr txBox="1">
              <a:spLocks noChangeArrowheads="1"/>
            </p:cNvSpPr>
            <p:nvPr/>
          </p:nvSpPr>
          <p:spPr bwMode="auto">
            <a:xfrm>
              <a:off x="663" y="1692"/>
              <a:ext cx="2054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QUAN ĐIỂM </a:t>
              </a:r>
              <a:br>
                <a:rPr lang="en-US" sz="2400">
                  <a:solidFill>
                    <a:schemeClr val="bg1"/>
                  </a:solidFill>
                  <a:latin typeface="Arial" charset="0"/>
                </a:rPr>
              </a:b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TIÊN TRI</a:t>
              </a:r>
            </a:p>
          </p:txBody>
        </p:sp>
        <p:sp>
          <p:nvSpPr>
            <p:cNvPr id="1134694" name="AutoShape 102"/>
            <p:cNvSpPr>
              <a:spLocks noChangeArrowheads="1"/>
            </p:cNvSpPr>
            <p:nvPr/>
          </p:nvSpPr>
          <p:spPr bwMode="auto">
            <a:xfrm>
              <a:off x="558" y="1502"/>
              <a:ext cx="2223" cy="165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134713" name="Rectangle 121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1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10445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70" name="Rectangle 82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89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970 T.C. đến 550 T.C.</a:t>
            </a:r>
          </a:p>
        </p:txBody>
      </p:sp>
      <p:grpSp>
        <p:nvGrpSpPr>
          <p:cNvPr id="38973" name="Group 85"/>
          <p:cNvGrpSpPr>
            <a:grpSpLocks/>
          </p:cNvGrpSpPr>
          <p:nvPr/>
        </p:nvGrpSpPr>
        <p:grpSpPr bwMode="auto">
          <a:xfrm>
            <a:off x="3200400" y="3533775"/>
            <a:ext cx="971550" cy="1020763"/>
            <a:chOff x="2124" y="2434"/>
            <a:chExt cx="612" cy="643"/>
          </a:xfrm>
        </p:grpSpPr>
        <p:grpSp>
          <p:nvGrpSpPr>
            <p:cNvPr id="38982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38986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38987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38983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38984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85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38974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38975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38976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38977" name="Rectangle 77"/>
          <p:cNvSpPr>
            <a:spLocks noChangeArrowheads="1"/>
          </p:cNvSpPr>
          <p:nvPr/>
        </p:nvSpPr>
        <p:spPr bwMode="auto">
          <a:xfrm>
            <a:off x="2082800" y="3316288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38978" name="Rectangle 77"/>
          <p:cNvSpPr>
            <a:spLocks noChangeArrowheads="1"/>
          </p:cNvSpPr>
          <p:nvPr/>
        </p:nvSpPr>
        <p:spPr bwMode="auto">
          <a:xfrm>
            <a:off x="2206625" y="3805238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38979" name="Rectangle 77"/>
          <p:cNvSpPr>
            <a:spLocks noChangeArrowheads="1"/>
          </p:cNvSpPr>
          <p:nvPr/>
        </p:nvSpPr>
        <p:spPr bwMode="auto">
          <a:xfrm>
            <a:off x="2082800" y="4135438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38980" name="Rectangle 77"/>
          <p:cNvSpPr>
            <a:spLocks noChangeArrowheads="1"/>
          </p:cNvSpPr>
          <p:nvPr/>
        </p:nvSpPr>
        <p:spPr bwMode="auto">
          <a:xfrm>
            <a:off x="2051050" y="5522913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II Sử Ký</a:t>
            </a:r>
          </a:p>
        </p:txBody>
      </p:sp>
      <p:sp>
        <p:nvSpPr>
          <p:cNvPr id="38981" name="Text Box 189"/>
          <p:cNvSpPr txBox="1">
            <a:spLocks noChangeArrowheads="1"/>
          </p:cNvSpPr>
          <p:nvPr/>
        </p:nvSpPr>
        <p:spPr bwMode="auto">
          <a:xfrm>
            <a:off x="9572625" y="72961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86" grpId="0" autoUpdateAnimBg="0"/>
      <p:bldP spid="1134687" grpId="0" autoUpdateAnimBg="0"/>
      <p:bldP spid="11346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9971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39972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39973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39974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5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9976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9977" name="Rectangle 69"/>
          <p:cNvSpPr>
            <a:spLocks noChangeArrowheads="1"/>
          </p:cNvSpPr>
          <p:nvPr/>
        </p:nvSpPr>
        <p:spPr bwMode="auto">
          <a:xfrm>
            <a:off x="2130425" y="3816350"/>
            <a:ext cx="1047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II Sam</a:t>
            </a:r>
            <a:endParaRPr lang="en-US" sz="2800" b="0">
              <a:latin typeface="Arial" charset="0"/>
            </a:endParaRPr>
          </a:p>
        </p:txBody>
      </p:sp>
      <p:sp>
        <p:nvSpPr>
          <p:cNvPr id="39978" name="Text Box 83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84821" name="Rectangle 85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39980" name="Text Box 86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39981" name="Text Box 87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37</a:t>
            </a:r>
          </a:p>
        </p:txBody>
      </p:sp>
      <p:sp>
        <p:nvSpPr>
          <p:cNvPr id="884824" name="Rectangle 88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9983" name="Text Box 123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39984" name="Text Box 98"/>
          <p:cNvSpPr txBox="1">
            <a:spLocks noChangeArrowheads="1"/>
          </p:cNvSpPr>
          <p:nvPr/>
        </p:nvSpPr>
        <p:spPr bwMode="auto">
          <a:xfrm>
            <a:off x="9575800" y="728662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884835" name="AutoShape 99"/>
          <p:cNvSpPr>
            <a:spLocks noChangeArrowheads="1"/>
          </p:cNvSpPr>
          <p:nvPr/>
        </p:nvSpPr>
        <p:spPr bwMode="auto">
          <a:xfrm>
            <a:off x="1241425" y="3119438"/>
            <a:ext cx="2879725" cy="28924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84856" name="Rectangle 120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4857" name="Text Box 121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84858" name="Text Box 122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grpSp>
        <p:nvGrpSpPr>
          <p:cNvPr id="39989" name="Group 124"/>
          <p:cNvGrpSpPr>
            <a:grpSpLocks/>
          </p:cNvGrpSpPr>
          <p:nvPr/>
        </p:nvGrpSpPr>
        <p:grpSpPr bwMode="auto">
          <a:xfrm>
            <a:off x="5348288" y="6034088"/>
            <a:ext cx="4025900" cy="822325"/>
            <a:chOff x="3409" y="3801"/>
            <a:chExt cx="2536" cy="518"/>
          </a:xfrm>
        </p:grpSpPr>
        <p:sp>
          <p:nvSpPr>
            <p:cNvPr id="884861" name="AutoShape 125"/>
            <p:cNvSpPr>
              <a:spLocks noChangeArrowheads="1"/>
            </p:cNvSpPr>
            <p:nvPr/>
          </p:nvSpPr>
          <p:spPr bwMode="auto">
            <a:xfrm>
              <a:off x="3409" y="3801"/>
              <a:ext cx="2536" cy="51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84862" name="Text Box 126"/>
            <p:cNvSpPr txBox="1">
              <a:spLocks noChangeArrowheads="1"/>
            </p:cNvSpPr>
            <p:nvPr/>
          </p:nvSpPr>
          <p:spPr bwMode="auto">
            <a:xfrm>
              <a:off x="3433" y="3838"/>
              <a:ext cx="24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Dòng thời gian tương ứng: 970 T.C. đến 550 T.C.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445000" y="2043113"/>
            <a:ext cx="5281613" cy="4767262"/>
            <a:chOff x="2824" y="1339"/>
            <a:chExt cx="3327" cy="3003"/>
          </a:xfrm>
        </p:grpSpPr>
        <p:pic>
          <p:nvPicPr>
            <p:cNvPr id="884825" name="Picture 89"/>
            <p:cNvPicPr>
              <a:picLocks noChangeAspect="1" noChangeArrowheads="1"/>
            </p:cNvPicPr>
            <p:nvPr/>
          </p:nvPicPr>
          <p:blipFill>
            <a:blip r:embed="rId4"/>
            <a:srcRect b="6732"/>
            <a:stretch>
              <a:fillRect/>
            </a:stretch>
          </p:blipFill>
          <p:spPr bwMode="auto">
            <a:xfrm>
              <a:off x="2824" y="1355"/>
              <a:ext cx="3327" cy="2987"/>
            </a:xfrm>
            <a:prstGeom prst="rect">
              <a:avLst/>
            </a:prstGeom>
            <a:noFill/>
            <a:ln w="152400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tx1"/>
              </a:outerShdw>
            </a:effectLst>
          </p:spPr>
        </p:pic>
        <p:sp>
          <p:nvSpPr>
            <p:cNvPr id="40012" name="Rectangle 92"/>
            <p:cNvSpPr>
              <a:spLocks noChangeArrowheads="1"/>
            </p:cNvSpPr>
            <p:nvPr/>
          </p:nvSpPr>
          <p:spPr bwMode="auto">
            <a:xfrm>
              <a:off x="2828" y="1339"/>
              <a:ext cx="3320" cy="3003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84826" name="Text Box 90"/>
            <p:cNvSpPr txBox="1">
              <a:spLocks noChangeArrowheads="1"/>
            </p:cNvSpPr>
            <p:nvPr/>
          </p:nvSpPr>
          <p:spPr bwMode="auto">
            <a:xfrm>
              <a:off x="2966" y="1452"/>
              <a:ext cx="3049" cy="266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i="1">
                  <a:solidFill>
                    <a:schemeClr val="hlink"/>
                  </a:solidFill>
                  <a:latin typeface="Helvetica" charset="0"/>
                </a:rPr>
                <a:t>VƯƠNG QUỐC VĨ ĐẠI BỊ CHIA CẮT</a:t>
              </a:r>
              <a:r>
                <a:rPr lang="en-US" sz="4000" i="1">
                  <a:solidFill>
                    <a:schemeClr val="hlink"/>
                  </a:solidFill>
                  <a:latin typeface="Helvetica" charset="0"/>
                </a:rPr>
                <a:t>:</a:t>
              </a:r>
              <a:r>
                <a:rPr lang="en-US" sz="4000">
                  <a:solidFill>
                    <a:srgbClr val="FFEA18"/>
                  </a:solidFill>
                  <a:latin typeface="Helvetica" charset="0"/>
                </a:rPr>
                <a:t> </a:t>
              </a:r>
              <a:br>
                <a:rPr lang="en-US" sz="4000">
                  <a:solidFill>
                    <a:srgbClr val="FFEA18"/>
                  </a:solidFill>
                  <a:latin typeface="Helvetica" charset="0"/>
                </a:rPr>
              </a:br>
              <a:r>
                <a:rPr lang="en-US" sz="4000">
                  <a:solidFill>
                    <a:srgbClr val="FFEA18"/>
                  </a:solidFill>
                  <a:latin typeface="Helvetica" charset="0"/>
                </a:rPr>
                <a:t>MỘT VƯƠNG QUỐC </a:t>
              </a:r>
              <a:r>
                <a:rPr lang="en-US" sz="4000" i="1" u="sng">
                  <a:solidFill>
                    <a:srgbClr val="66FFFF"/>
                  </a:solidFill>
                  <a:latin typeface="Helvetica" charset="0"/>
                </a:rPr>
                <a:t>THỐNG NHẤT</a:t>
              </a:r>
              <a:r>
                <a:rPr lang="en-US" sz="4000" i="1">
                  <a:solidFill>
                    <a:srgbClr val="FFEA18"/>
                  </a:solidFill>
                  <a:latin typeface="Helvetica" charset="0"/>
                </a:rPr>
                <a:t> </a:t>
              </a:r>
              <a:r>
                <a:rPr lang="en-US" sz="4000">
                  <a:solidFill>
                    <a:srgbClr val="FFEA18"/>
                  </a:solidFill>
                  <a:latin typeface="Helvetica" charset="0"/>
                </a:rPr>
                <a:t>TRỞ NÊN NHỮNG VƯƠNG QUỐC </a:t>
              </a:r>
              <a:r>
                <a:rPr lang="en-US" sz="4000" i="1" u="sng">
                  <a:solidFill>
                    <a:srgbClr val="66FFFF"/>
                  </a:solidFill>
                  <a:latin typeface="Helvetica" charset="0"/>
                </a:rPr>
                <a:t>CHIA RẼ</a:t>
              </a:r>
              <a:r>
                <a:rPr lang="en-US" sz="4000">
                  <a:solidFill>
                    <a:srgbClr val="FFEA18"/>
                  </a:solidFill>
                  <a:latin typeface="Helvetica" charset="0"/>
                </a:rPr>
                <a:t>!</a:t>
              </a:r>
            </a:p>
          </p:txBody>
        </p:sp>
      </p:grpSp>
      <p:sp>
        <p:nvSpPr>
          <p:cNvPr id="79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92" name="Rectangle 79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399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94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40005" name="Group 86"/>
            <p:cNvGrpSpPr>
              <a:grpSpLocks/>
            </p:cNvGrpSpPr>
            <p:nvPr/>
          </p:nvGrpSpPr>
          <p:grpSpPr bwMode="auto">
            <a:xfrm>
              <a:off x="2215" y="2485"/>
              <a:ext cx="401" cy="327"/>
              <a:chOff x="578" y="2316"/>
              <a:chExt cx="2105" cy="1421"/>
            </a:xfrm>
          </p:grpSpPr>
          <p:sp>
            <p:nvSpPr>
              <p:cNvPr id="40009" name="Freeform 87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4031 w 592"/>
                  <a:gd name="T1" fmla="*/ 16757 h 90"/>
                  <a:gd name="T2" fmla="*/ 10925 w 592"/>
                  <a:gd name="T3" fmla="*/ 8195 h 90"/>
                  <a:gd name="T4" fmla="*/ 16978 w 592"/>
                  <a:gd name="T5" fmla="*/ 6676 h 90"/>
                  <a:gd name="T6" fmla="*/ 22879 w 592"/>
                  <a:gd name="T7" fmla="*/ 5962 h 90"/>
                  <a:gd name="T8" fmla="*/ 55807 w 592"/>
                  <a:gd name="T9" fmla="*/ 6352 h 90"/>
                  <a:gd name="T10" fmla="*/ 75618 w 592"/>
                  <a:gd name="T11" fmla="*/ 7461 h 90"/>
                  <a:gd name="T12" fmla="*/ 84704 w 592"/>
                  <a:gd name="T13" fmla="*/ 8585 h 90"/>
                  <a:gd name="T14" fmla="*/ 118460 w 592"/>
                  <a:gd name="T15" fmla="*/ 9694 h 90"/>
                  <a:gd name="T16" fmla="*/ 168249 w 592"/>
                  <a:gd name="T17" fmla="*/ 8195 h 90"/>
                  <a:gd name="T18" fmla="*/ 234943 w 592"/>
                  <a:gd name="T19" fmla="*/ 3018 h 90"/>
                  <a:gd name="T20" fmla="*/ 258986 w 592"/>
                  <a:gd name="T21" fmla="*/ 0 h 90"/>
                  <a:gd name="T22" fmla="*/ 284853 w 592"/>
                  <a:gd name="T23" fmla="*/ 390 h 90"/>
                  <a:gd name="T24" fmla="*/ 293787 w 592"/>
                  <a:gd name="T25" fmla="*/ 5567 h 90"/>
                  <a:gd name="T26" fmla="*/ 294781 w 592"/>
                  <a:gd name="T27" fmla="*/ 6676 h 90"/>
                  <a:gd name="T28" fmla="*/ 289756 w 592"/>
                  <a:gd name="T29" fmla="*/ 11182 h 90"/>
                  <a:gd name="T30" fmla="*/ 290750 w 592"/>
                  <a:gd name="T31" fmla="*/ 1231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0010" name="Freeform 88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298081 w 599"/>
                  <a:gd name="T1" fmla="*/ 0 h 432"/>
                  <a:gd name="T2" fmla="*/ 296090 w 599"/>
                  <a:gd name="T3" fmla="*/ 1111 h 432"/>
                  <a:gd name="T4" fmla="*/ 293057 w 599"/>
                  <a:gd name="T5" fmla="*/ 1852 h 432"/>
                  <a:gd name="T6" fmla="*/ 291188 w 599"/>
                  <a:gd name="T7" fmla="*/ 4491 h 432"/>
                  <a:gd name="T8" fmla="*/ 277244 w 599"/>
                  <a:gd name="T9" fmla="*/ 17288 h 432"/>
                  <a:gd name="T10" fmla="*/ 261300 w 599"/>
                  <a:gd name="T11" fmla="*/ 39104 h 432"/>
                  <a:gd name="T12" fmla="*/ 256279 w 599"/>
                  <a:gd name="T13" fmla="*/ 49978 h 432"/>
                  <a:gd name="T14" fmla="*/ 251387 w 599"/>
                  <a:gd name="T15" fmla="*/ 65739 h 432"/>
                  <a:gd name="T16" fmla="*/ 246363 w 599"/>
                  <a:gd name="T17" fmla="*/ 75573 h 432"/>
                  <a:gd name="T18" fmla="*/ 229376 w 599"/>
                  <a:gd name="T19" fmla="*/ 79314 h 432"/>
                  <a:gd name="T20" fmla="*/ 215433 w 599"/>
                  <a:gd name="T21" fmla="*/ 77790 h 432"/>
                  <a:gd name="T22" fmla="*/ 209533 w 599"/>
                  <a:gd name="T23" fmla="*/ 77000 h 432"/>
                  <a:gd name="T24" fmla="*/ 211572 w 599"/>
                  <a:gd name="T25" fmla="*/ 66129 h 432"/>
                  <a:gd name="T26" fmla="*/ 214439 w 599"/>
                  <a:gd name="T27" fmla="*/ 63491 h 432"/>
                  <a:gd name="T28" fmla="*/ 201490 w 599"/>
                  <a:gd name="T29" fmla="*/ 61638 h 432"/>
                  <a:gd name="T30" fmla="*/ 172599 w 599"/>
                  <a:gd name="T31" fmla="*/ 59347 h 432"/>
                  <a:gd name="T32" fmla="*/ 56202 w 599"/>
                  <a:gd name="T33" fmla="*/ 67654 h 432"/>
                  <a:gd name="T34" fmla="*/ 51310 w 599"/>
                  <a:gd name="T35" fmla="*/ 69158 h 432"/>
                  <a:gd name="T36" fmla="*/ 43253 w 599"/>
                  <a:gd name="T37" fmla="*/ 73646 h 432"/>
                  <a:gd name="T38" fmla="*/ 26446 w 599"/>
                  <a:gd name="T39" fmla="*/ 81166 h 432"/>
                  <a:gd name="T40" fmla="*/ 14362 w 599"/>
                  <a:gd name="T41" fmla="*/ 79314 h 432"/>
                  <a:gd name="T42" fmla="*/ 8462 w 599"/>
                  <a:gd name="T43" fmla="*/ 77790 h 432"/>
                  <a:gd name="T44" fmla="*/ 3442 w 599"/>
                  <a:gd name="T45" fmla="*/ 74760 h 432"/>
                  <a:gd name="T46" fmla="*/ 5478 w 599"/>
                  <a:gd name="T47" fmla="*/ 69896 h 432"/>
                  <a:gd name="T48" fmla="*/ 8462 w 599"/>
                  <a:gd name="T49" fmla="*/ 62775 h 432"/>
                  <a:gd name="T50" fmla="*/ 13368 w 599"/>
                  <a:gd name="T51" fmla="*/ 49263 h 432"/>
                  <a:gd name="T52" fmla="*/ 14362 w 599"/>
                  <a:gd name="T53" fmla="*/ 35329 h 432"/>
                  <a:gd name="T54" fmla="*/ 15356 w 599"/>
                  <a:gd name="T55" fmla="*/ 23668 h 432"/>
                  <a:gd name="T56" fmla="*/ 14362 w 599"/>
                  <a:gd name="T57" fmla="*/ 15436 h 432"/>
                  <a:gd name="T58" fmla="*/ 10502 w 599"/>
                  <a:gd name="T59" fmla="*/ 5602 h 432"/>
                  <a:gd name="T60" fmla="*/ 9508 w 599"/>
                  <a:gd name="T61" fmla="*/ 2639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40006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pic>
          <p:nvPicPr>
            <p:cNvPr id="40007" name="Picture 9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8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Arial" charset="0"/>
                </a:rPr>
                <a:t>GĐv</a:t>
              </a:r>
              <a:endParaRPr lang="en-US" sz="18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39995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39996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39997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39998" name="Rectangle 77"/>
          <p:cNvSpPr>
            <a:spLocks noChangeArrowheads="1"/>
          </p:cNvSpPr>
          <p:nvPr/>
        </p:nvSpPr>
        <p:spPr bwMode="auto">
          <a:xfrm>
            <a:off x="2178050" y="3316288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39999" name="Rectangle 77"/>
          <p:cNvSpPr>
            <a:spLocks noChangeArrowheads="1"/>
          </p:cNvSpPr>
          <p:nvPr/>
        </p:nvSpPr>
        <p:spPr bwMode="auto">
          <a:xfrm>
            <a:off x="2206625" y="3805238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40000" name="Rectangle 77"/>
          <p:cNvSpPr>
            <a:spLocks noChangeArrowheads="1"/>
          </p:cNvSpPr>
          <p:nvPr/>
        </p:nvSpPr>
        <p:spPr bwMode="auto">
          <a:xfrm>
            <a:off x="2082800" y="4135438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40001" name="Rectangle 77"/>
          <p:cNvSpPr>
            <a:spLocks noChangeArrowheads="1"/>
          </p:cNvSpPr>
          <p:nvPr/>
        </p:nvSpPr>
        <p:spPr bwMode="auto">
          <a:xfrm>
            <a:off x="1982788" y="4556125"/>
            <a:ext cx="170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40002" name="Rectangle 77"/>
          <p:cNvSpPr>
            <a:spLocks noChangeArrowheads="1"/>
          </p:cNvSpPr>
          <p:nvPr/>
        </p:nvSpPr>
        <p:spPr bwMode="auto">
          <a:xfrm>
            <a:off x="2066925" y="5176838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 Sử Ký</a:t>
            </a:r>
          </a:p>
        </p:txBody>
      </p:sp>
      <p:sp>
        <p:nvSpPr>
          <p:cNvPr id="40003" name="Rectangle 77"/>
          <p:cNvSpPr>
            <a:spLocks noChangeArrowheads="1"/>
          </p:cNvSpPr>
          <p:nvPr/>
        </p:nvSpPr>
        <p:spPr bwMode="auto">
          <a:xfrm>
            <a:off x="2051050" y="5522913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C00000"/>
                </a:solidFill>
                <a:latin typeface="Arial" charset="0"/>
              </a:rPr>
              <a:t>II Sử Ký</a:t>
            </a:r>
          </a:p>
        </p:txBody>
      </p:sp>
      <p:sp>
        <p:nvSpPr>
          <p:cNvPr id="884830" name="AutoShape 94"/>
          <p:cNvSpPr>
            <a:spLocks noChangeArrowheads="1"/>
          </p:cNvSpPr>
          <p:nvPr/>
        </p:nvSpPr>
        <p:spPr bwMode="auto">
          <a:xfrm>
            <a:off x="355600" y="3381375"/>
            <a:ext cx="4778375" cy="1550988"/>
          </a:xfrm>
          <a:prstGeom prst="lightningBolt">
            <a:avLst/>
          </a:prstGeom>
          <a:gradFill rotWithShape="0">
            <a:gsLst>
              <a:gs pos="0">
                <a:srgbClr val="FAFD00"/>
              </a:gs>
              <a:gs pos="50000">
                <a:srgbClr val="444400"/>
              </a:gs>
              <a:gs pos="100000">
                <a:srgbClr val="FAFD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35" grpId="0" animBg="1"/>
      <p:bldP spid="8848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0989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0990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40991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40992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40993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6827" name="Rectangle 43"/>
          <p:cNvSpPr>
            <a:spLocks noChangeArrowheads="1"/>
          </p:cNvSpPr>
          <p:nvPr/>
        </p:nvSpPr>
        <p:spPr bwMode="auto">
          <a:xfrm>
            <a:off x="2057400" y="5932488"/>
            <a:ext cx="1273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Ê-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xơ</a:t>
            </a: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ra</a:t>
            </a:r>
            <a:endParaRPr lang="en-US" sz="28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95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40996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40997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0998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9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00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6856" name="Oval 72"/>
          <p:cNvSpPr>
            <a:spLocks noChangeArrowheads="1"/>
          </p:cNvSpPr>
          <p:nvPr/>
        </p:nvSpPr>
        <p:spPr bwMode="auto">
          <a:xfrm>
            <a:off x="3225800" y="4443413"/>
            <a:ext cx="1473200" cy="2747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86857" name="Oval 73"/>
          <p:cNvSpPr>
            <a:spLocks noChangeArrowheads="1"/>
          </p:cNvSpPr>
          <p:nvPr/>
        </p:nvSpPr>
        <p:spPr bwMode="auto">
          <a:xfrm>
            <a:off x="1681163" y="5842000"/>
            <a:ext cx="2166937" cy="57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86875" name="Rectangle 91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1004" name="Text Box 95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1005" name="Text Box 96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38</a:t>
            </a:r>
          </a:p>
        </p:txBody>
      </p:sp>
      <p:sp>
        <p:nvSpPr>
          <p:cNvPr id="886881" name="Rectangle 97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1007" name="Text Box 98"/>
          <p:cNvSpPr txBox="1">
            <a:spLocks noChangeArrowheads="1"/>
          </p:cNvSpPr>
          <p:nvPr/>
        </p:nvSpPr>
        <p:spPr bwMode="auto">
          <a:xfrm>
            <a:off x="9572625" y="72834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886901" name="Rectangle 117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6902" name="Text Box 118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86903" name="Text Box 119"/>
          <p:cNvSpPr txBox="1">
            <a:spLocks noChangeArrowheads="1"/>
          </p:cNvSpPr>
          <p:nvPr/>
        </p:nvSpPr>
        <p:spPr bwMode="auto">
          <a:xfrm>
            <a:off x="5586413" y="3765550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41011" name="Text Box 120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74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10445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4" name="Rectangle 75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10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550 T.C. đến 450 T.C.</a:t>
            </a:r>
          </a:p>
        </p:txBody>
      </p:sp>
      <p:grpSp>
        <p:nvGrpSpPr>
          <p:cNvPr id="41017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41027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41031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41032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41028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41029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0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41018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41019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41020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41021" name="Rectangle 77"/>
          <p:cNvSpPr>
            <a:spLocks noChangeArrowheads="1"/>
          </p:cNvSpPr>
          <p:nvPr/>
        </p:nvSpPr>
        <p:spPr bwMode="auto">
          <a:xfrm>
            <a:off x="2098675" y="3316288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41022" name="Rectangle 77"/>
          <p:cNvSpPr>
            <a:spLocks noChangeArrowheads="1"/>
          </p:cNvSpPr>
          <p:nvPr/>
        </p:nvSpPr>
        <p:spPr bwMode="auto">
          <a:xfrm>
            <a:off x="2206625" y="3805238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41023" name="Rectangle 77"/>
          <p:cNvSpPr>
            <a:spLocks noChangeArrowheads="1"/>
          </p:cNvSpPr>
          <p:nvPr/>
        </p:nvSpPr>
        <p:spPr bwMode="auto">
          <a:xfrm>
            <a:off x="2082800" y="4214813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41024" name="Rectangle 77"/>
          <p:cNvSpPr>
            <a:spLocks noChangeArrowheads="1"/>
          </p:cNvSpPr>
          <p:nvPr/>
        </p:nvSpPr>
        <p:spPr bwMode="auto">
          <a:xfrm>
            <a:off x="1982788" y="4635500"/>
            <a:ext cx="170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41025" name="Rectangle 77"/>
          <p:cNvSpPr>
            <a:spLocks noChangeArrowheads="1"/>
          </p:cNvSpPr>
          <p:nvPr/>
        </p:nvSpPr>
        <p:spPr bwMode="auto">
          <a:xfrm>
            <a:off x="2066925" y="5176838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Sử Ký</a:t>
            </a:r>
          </a:p>
        </p:txBody>
      </p:sp>
      <p:sp>
        <p:nvSpPr>
          <p:cNvPr id="41026" name="Rectangle 77"/>
          <p:cNvSpPr>
            <a:spLocks noChangeArrowheads="1"/>
          </p:cNvSpPr>
          <p:nvPr/>
        </p:nvSpPr>
        <p:spPr bwMode="auto">
          <a:xfrm>
            <a:off x="2051050" y="5522913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Sử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7" grpId="0" autoUpdateAnimBg="0"/>
      <p:bldP spid="886856" grpId="0" animBg="1"/>
      <p:bldP spid="8868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8876" name="Rectangle 44"/>
          <p:cNvSpPr>
            <a:spLocks noChangeArrowheads="1"/>
          </p:cNvSpPr>
          <p:nvPr/>
        </p:nvSpPr>
        <p:spPr bwMode="auto">
          <a:xfrm>
            <a:off x="1916113" y="6329363"/>
            <a:ext cx="2101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Nê</a:t>
            </a: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hê</a:t>
            </a: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-mi</a:t>
            </a:r>
            <a:endParaRPr lang="en-US" sz="28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2020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42021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42022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2023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4" name="Rectangle 65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2025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88904" name="Oval 72"/>
          <p:cNvSpPr>
            <a:spLocks noChangeArrowheads="1"/>
          </p:cNvSpPr>
          <p:nvPr/>
        </p:nvSpPr>
        <p:spPr bwMode="auto">
          <a:xfrm>
            <a:off x="1441450" y="6299200"/>
            <a:ext cx="2506663" cy="54451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2027" name="Text Box 78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88921" name="Rectangle 89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2029" name="Text Box 93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2030" name="Text Box 94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39</a:t>
            </a:r>
          </a:p>
        </p:txBody>
      </p:sp>
      <p:sp>
        <p:nvSpPr>
          <p:cNvPr id="888927" name="Rectangle 95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88940" name="Rectangle 108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8941" name="Text Box 109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88942" name="Text Box 110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42035" name="Text Box 112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42036" name="Rectangle 123"/>
          <p:cNvSpPr>
            <a:spLocks noChangeArrowheads="1"/>
          </p:cNvSpPr>
          <p:nvPr/>
        </p:nvSpPr>
        <p:spPr bwMode="auto">
          <a:xfrm>
            <a:off x="1909763" y="5854700"/>
            <a:ext cx="145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Ê-xơ-ra</a:t>
            </a:r>
          </a:p>
        </p:txBody>
      </p:sp>
      <p:sp>
        <p:nvSpPr>
          <p:cNvPr id="76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88741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39" name="Rectangle 77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20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450 T.C.</a:t>
            </a:r>
          </a:p>
        </p:txBody>
      </p:sp>
      <p:grpSp>
        <p:nvGrpSpPr>
          <p:cNvPr id="42042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42052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42056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42057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42053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42054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5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42043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42044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42045" name="Rectangle 77"/>
          <p:cNvSpPr>
            <a:spLocks noChangeArrowheads="1"/>
          </p:cNvSpPr>
          <p:nvPr/>
        </p:nvSpPr>
        <p:spPr bwMode="auto">
          <a:xfrm>
            <a:off x="2403475" y="2249488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42046" name="Rectangle 77"/>
          <p:cNvSpPr>
            <a:spLocks noChangeArrowheads="1"/>
          </p:cNvSpPr>
          <p:nvPr/>
        </p:nvSpPr>
        <p:spPr bwMode="auto">
          <a:xfrm>
            <a:off x="2098675" y="3316288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42047" name="Rectangle 77"/>
          <p:cNvSpPr>
            <a:spLocks noChangeArrowheads="1"/>
          </p:cNvSpPr>
          <p:nvPr/>
        </p:nvSpPr>
        <p:spPr bwMode="auto">
          <a:xfrm>
            <a:off x="2206625" y="3805238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42048" name="Rectangle 77"/>
          <p:cNvSpPr>
            <a:spLocks noChangeArrowheads="1"/>
          </p:cNvSpPr>
          <p:nvPr/>
        </p:nvSpPr>
        <p:spPr bwMode="auto">
          <a:xfrm>
            <a:off x="2082800" y="4135438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42049" name="Rectangle 77"/>
          <p:cNvSpPr>
            <a:spLocks noChangeArrowheads="1"/>
          </p:cNvSpPr>
          <p:nvPr/>
        </p:nvSpPr>
        <p:spPr bwMode="auto">
          <a:xfrm>
            <a:off x="1982788" y="4556125"/>
            <a:ext cx="170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42050" name="Rectangle 77"/>
          <p:cNvSpPr>
            <a:spLocks noChangeArrowheads="1"/>
          </p:cNvSpPr>
          <p:nvPr/>
        </p:nvSpPr>
        <p:spPr bwMode="auto">
          <a:xfrm>
            <a:off x="2066925" y="5176838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Sử Ký</a:t>
            </a:r>
          </a:p>
        </p:txBody>
      </p:sp>
      <p:sp>
        <p:nvSpPr>
          <p:cNvPr id="42051" name="Rectangle 77"/>
          <p:cNvSpPr>
            <a:spLocks noChangeArrowheads="1"/>
          </p:cNvSpPr>
          <p:nvPr/>
        </p:nvSpPr>
        <p:spPr bwMode="auto">
          <a:xfrm>
            <a:off x="2051050" y="5522913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Sử Ký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9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9"/>
          <p:cNvSpPr>
            <a:spLocks noChangeArrowheads="1"/>
          </p:cNvSpPr>
          <p:nvPr/>
        </p:nvSpPr>
        <p:spPr bwMode="auto">
          <a:xfrm>
            <a:off x="8588375" y="0"/>
            <a:ext cx="1470025" cy="777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14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085850"/>
            <a:ext cx="71866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5614988" y="1149350"/>
            <a:ext cx="433387" cy="714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3398838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455453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16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9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21"/>
          <p:cNvSpPr>
            <a:spLocks noChangeArrowheads="1"/>
          </p:cNvSpPr>
          <p:nvPr/>
        </p:nvSpPr>
        <p:spPr bwMode="auto">
          <a:xfrm>
            <a:off x="5741988" y="1281113"/>
            <a:ext cx="2365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7" name="Freeform 22"/>
          <p:cNvSpPr>
            <a:spLocks/>
          </p:cNvSpPr>
          <p:nvPr/>
        </p:nvSpPr>
        <p:spPr bwMode="auto">
          <a:xfrm>
            <a:off x="5800725" y="1503363"/>
            <a:ext cx="650875" cy="1544637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58" name="Freeform 24"/>
          <p:cNvSpPr>
            <a:spLocks/>
          </p:cNvSpPr>
          <p:nvPr/>
        </p:nvSpPr>
        <p:spPr bwMode="auto">
          <a:xfrm>
            <a:off x="7602538" y="5497513"/>
            <a:ext cx="114300" cy="20637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59" name="Freeform 25"/>
          <p:cNvSpPr>
            <a:spLocks/>
          </p:cNvSpPr>
          <p:nvPr/>
        </p:nvSpPr>
        <p:spPr bwMode="auto">
          <a:xfrm>
            <a:off x="7680325" y="5365750"/>
            <a:ext cx="82550" cy="26352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0" name="Freeform 26"/>
          <p:cNvSpPr>
            <a:spLocks/>
          </p:cNvSpPr>
          <p:nvPr/>
        </p:nvSpPr>
        <p:spPr bwMode="auto">
          <a:xfrm>
            <a:off x="7572375" y="5408613"/>
            <a:ext cx="130175" cy="115887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1" name="Freeform 27"/>
          <p:cNvSpPr>
            <a:spLocks/>
          </p:cNvSpPr>
          <p:nvPr/>
        </p:nvSpPr>
        <p:spPr bwMode="auto">
          <a:xfrm>
            <a:off x="7753350" y="5375275"/>
            <a:ext cx="134938" cy="268288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2" name="Freeform 28"/>
          <p:cNvSpPr>
            <a:spLocks/>
          </p:cNvSpPr>
          <p:nvPr/>
        </p:nvSpPr>
        <p:spPr bwMode="auto">
          <a:xfrm>
            <a:off x="7165975" y="5948363"/>
            <a:ext cx="79375" cy="698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3" name="Freeform 29"/>
          <p:cNvSpPr>
            <a:spLocks/>
          </p:cNvSpPr>
          <p:nvPr/>
        </p:nvSpPr>
        <p:spPr bwMode="auto">
          <a:xfrm>
            <a:off x="7389813" y="5468938"/>
            <a:ext cx="61912" cy="46037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4" name="Freeform 30"/>
          <p:cNvSpPr>
            <a:spLocks/>
          </p:cNvSpPr>
          <p:nvPr/>
        </p:nvSpPr>
        <p:spPr bwMode="auto">
          <a:xfrm>
            <a:off x="7253288" y="5451475"/>
            <a:ext cx="146050" cy="88900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5" name="Freeform 33"/>
          <p:cNvSpPr>
            <a:spLocks/>
          </p:cNvSpPr>
          <p:nvPr/>
        </p:nvSpPr>
        <p:spPr bwMode="auto">
          <a:xfrm>
            <a:off x="3324225" y="5749925"/>
            <a:ext cx="107950" cy="26988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6" name="Freeform 34"/>
          <p:cNvSpPr>
            <a:spLocks/>
          </p:cNvSpPr>
          <p:nvPr/>
        </p:nvSpPr>
        <p:spPr bwMode="auto">
          <a:xfrm>
            <a:off x="3146425" y="5854700"/>
            <a:ext cx="280988" cy="131763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7" name="Freeform 35"/>
          <p:cNvSpPr>
            <a:spLocks/>
          </p:cNvSpPr>
          <p:nvPr/>
        </p:nvSpPr>
        <p:spPr bwMode="auto">
          <a:xfrm>
            <a:off x="3248025" y="5865813"/>
            <a:ext cx="50800" cy="109537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8" name="Freeform 38"/>
          <p:cNvSpPr>
            <a:spLocks/>
          </p:cNvSpPr>
          <p:nvPr/>
        </p:nvSpPr>
        <p:spPr bwMode="auto">
          <a:xfrm>
            <a:off x="1489075" y="5049838"/>
            <a:ext cx="650875" cy="515937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69" name="Freeform 39"/>
          <p:cNvSpPr>
            <a:spLocks/>
          </p:cNvSpPr>
          <p:nvPr/>
        </p:nvSpPr>
        <p:spPr bwMode="auto">
          <a:xfrm>
            <a:off x="2171700" y="5513388"/>
            <a:ext cx="160338" cy="238125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70" name="Freeform 40"/>
          <p:cNvSpPr>
            <a:spLocks/>
          </p:cNvSpPr>
          <p:nvPr/>
        </p:nvSpPr>
        <p:spPr bwMode="auto">
          <a:xfrm>
            <a:off x="2119313" y="5548313"/>
            <a:ext cx="58737" cy="203200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71" name="Freeform 41"/>
          <p:cNvSpPr>
            <a:spLocks/>
          </p:cNvSpPr>
          <p:nvPr/>
        </p:nvSpPr>
        <p:spPr bwMode="auto">
          <a:xfrm>
            <a:off x="3227388" y="5954713"/>
            <a:ext cx="36512" cy="55562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72" name="Freeform 42"/>
          <p:cNvSpPr>
            <a:spLocks/>
          </p:cNvSpPr>
          <p:nvPr/>
        </p:nvSpPr>
        <p:spPr bwMode="auto">
          <a:xfrm>
            <a:off x="3181350" y="5911850"/>
            <a:ext cx="41275" cy="698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326699" name="Rectangle 43"/>
          <p:cNvSpPr>
            <a:spLocks noChangeArrowheads="1"/>
          </p:cNvSpPr>
          <p:nvPr/>
        </p:nvSpPr>
        <p:spPr bwMode="auto">
          <a:xfrm rot="240000">
            <a:off x="2379663" y="5189538"/>
            <a:ext cx="19970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Helvetica BlackOblique" charset="0"/>
              </a:rPr>
              <a:t>LUẬT PHÁP</a:t>
            </a:r>
          </a:p>
        </p:txBody>
      </p:sp>
      <p:sp>
        <p:nvSpPr>
          <p:cNvPr id="326700" name="Rectangle 44"/>
          <p:cNvSpPr>
            <a:spLocks noChangeArrowheads="1"/>
          </p:cNvSpPr>
          <p:nvPr/>
        </p:nvSpPr>
        <p:spPr bwMode="auto">
          <a:xfrm rot="3060000">
            <a:off x="3255169" y="4388644"/>
            <a:ext cx="2011362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hlink"/>
                </a:solidFill>
                <a:latin typeface="Helvetica BlackOblique" charset="0"/>
                <a:ea typeface="+mn-ea"/>
                <a:cs typeface="+mn-cs"/>
              </a:rPr>
              <a:t>THI CA</a:t>
            </a:r>
          </a:p>
        </p:txBody>
      </p:sp>
      <p:sp>
        <p:nvSpPr>
          <p:cNvPr id="326701" name="Rectangle 45"/>
          <p:cNvSpPr>
            <a:spLocks noChangeArrowheads="1"/>
          </p:cNvSpPr>
          <p:nvPr/>
        </p:nvSpPr>
        <p:spPr bwMode="auto">
          <a:xfrm rot="4560000">
            <a:off x="3790950" y="4119563"/>
            <a:ext cx="232092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Helvetica BlackOblique" charset="0"/>
                <a:ea typeface="+mn-ea"/>
                <a:cs typeface="+mn-cs"/>
              </a:rPr>
              <a:t>TIÊN TRI</a:t>
            </a:r>
          </a:p>
        </p:txBody>
      </p:sp>
      <p:sp>
        <p:nvSpPr>
          <p:cNvPr id="326707" name="Rectangle 51"/>
          <p:cNvSpPr>
            <a:spLocks noChangeArrowheads="1"/>
          </p:cNvSpPr>
          <p:nvPr/>
        </p:nvSpPr>
        <p:spPr bwMode="auto">
          <a:xfrm rot="1560000">
            <a:off x="2659063" y="4794250"/>
            <a:ext cx="2078037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Helvetica BlackOblique" charset="0"/>
              </a:rPr>
              <a:t>LỊCH SỬ</a:t>
            </a:r>
          </a:p>
        </p:txBody>
      </p:sp>
      <p:grpSp>
        <p:nvGrpSpPr>
          <p:cNvPr id="6177" name="Group 52"/>
          <p:cNvGrpSpPr>
            <a:grpSpLocks/>
          </p:cNvGrpSpPr>
          <p:nvPr/>
        </p:nvGrpSpPr>
        <p:grpSpPr bwMode="auto">
          <a:xfrm>
            <a:off x="6340475" y="1036638"/>
            <a:ext cx="1006475" cy="1425575"/>
            <a:chOff x="4392" y="752"/>
            <a:chExt cx="576" cy="792"/>
          </a:xfrm>
        </p:grpSpPr>
        <p:sp>
          <p:nvSpPr>
            <p:cNvPr id="326709" name="Rectangle 53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26710" name="Rectangle 54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6178" name="Rectangle 56"/>
          <p:cNvSpPr>
            <a:spLocks noChangeArrowheads="1"/>
          </p:cNvSpPr>
          <p:nvPr/>
        </p:nvSpPr>
        <p:spPr bwMode="auto">
          <a:xfrm>
            <a:off x="5435600" y="1566863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79" name="Rectangle 57"/>
          <p:cNvSpPr>
            <a:spLocks noChangeArrowheads="1"/>
          </p:cNvSpPr>
          <p:nvPr/>
        </p:nvSpPr>
        <p:spPr bwMode="auto">
          <a:xfrm>
            <a:off x="8102600" y="1473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80" name="Rectangle 58"/>
          <p:cNvSpPr>
            <a:spLocks noChangeArrowheads="1"/>
          </p:cNvSpPr>
          <p:nvPr/>
        </p:nvSpPr>
        <p:spPr bwMode="auto">
          <a:xfrm>
            <a:off x="8321675" y="3124200"/>
            <a:ext cx="3984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81" name="Rectangle 63"/>
          <p:cNvSpPr>
            <a:spLocks noChangeArrowheads="1"/>
          </p:cNvSpPr>
          <p:nvPr/>
        </p:nvSpPr>
        <p:spPr bwMode="auto">
          <a:xfrm>
            <a:off x="7607300" y="7377113"/>
            <a:ext cx="2111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82" name="Rectangle 68"/>
          <p:cNvSpPr>
            <a:spLocks noChangeArrowheads="1"/>
          </p:cNvSpPr>
          <p:nvPr/>
        </p:nvSpPr>
        <p:spPr bwMode="auto">
          <a:xfrm>
            <a:off x="0" y="9525"/>
            <a:ext cx="1243013" cy="7762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83" name="Line 61"/>
          <p:cNvSpPr>
            <a:spLocks noChangeShapeType="1"/>
          </p:cNvSpPr>
          <p:nvPr/>
        </p:nvSpPr>
        <p:spPr bwMode="auto">
          <a:xfrm>
            <a:off x="508000" y="533400"/>
            <a:ext cx="90170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71"/>
          <p:cNvSpPr>
            <a:spLocks noChangeShapeType="1"/>
          </p:cNvSpPr>
          <p:nvPr/>
        </p:nvSpPr>
        <p:spPr bwMode="auto">
          <a:xfrm>
            <a:off x="525463" y="7137400"/>
            <a:ext cx="9004300" cy="0"/>
          </a:xfrm>
          <a:prstGeom prst="line">
            <a:avLst/>
          </a:prstGeom>
          <a:noFill/>
          <a:ln w="381000" cmpd="tri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72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186" name="Text Box 78"/>
          <p:cNvSpPr txBox="1">
            <a:spLocks noChangeArrowheads="1"/>
          </p:cNvSpPr>
          <p:nvPr/>
        </p:nvSpPr>
        <p:spPr bwMode="auto">
          <a:xfrm>
            <a:off x="454025" y="73326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©2006 TBBMI</a:t>
            </a:r>
          </a:p>
        </p:txBody>
      </p:sp>
      <p:sp>
        <p:nvSpPr>
          <p:cNvPr id="6187" name="Text Box 81"/>
          <p:cNvSpPr txBox="1">
            <a:spLocks noChangeArrowheads="1"/>
          </p:cNvSpPr>
          <p:nvPr/>
        </p:nvSpPr>
        <p:spPr bwMode="auto">
          <a:xfrm>
            <a:off x="9017000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04</a:t>
            </a:r>
          </a:p>
        </p:txBody>
      </p:sp>
      <p:sp>
        <p:nvSpPr>
          <p:cNvPr id="326739" name="Rectangle 83"/>
          <p:cNvSpPr>
            <a:spLocks noChangeArrowheads="1"/>
          </p:cNvSpPr>
          <p:nvPr/>
        </p:nvSpPr>
        <p:spPr bwMode="auto">
          <a:xfrm>
            <a:off x="8534400" y="7343775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effectLst>
                  <a:outerShdw blurRad="38100" dist="38100" dir="2700000" algn="tl">
                    <a:srgbClr val="DDDDDD"/>
                  </a:outerShdw>
                </a:effectLst>
              </a:rPr>
              <a:t>9.6.07.</a:t>
            </a:r>
          </a:p>
        </p:txBody>
      </p:sp>
      <p:sp>
        <p:nvSpPr>
          <p:cNvPr id="6189" name="AutoShape 86"/>
          <p:cNvSpPr>
            <a:spLocks noChangeArrowheads="1"/>
          </p:cNvSpPr>
          <p:nvPr/>
        </p:nvSpPr>
        <p:spPr bwMode="auto">
          <a:xfrm flipH="1">
            <a:off x="7700963" y="4787900"/>
            <a:ext cx="1023937" cy="690563"/>
          </a:xfrm>
          <a:prstGeom prst="parallelogram">
            <a:avLst>
              <a:gd name="adj" fmla="val 2597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/>
          </a:p>
        </p:txBody>
      </p:sp>
      <p:sp>
        <p:nvSpPr>
          <p:cNvPr id="6190" name="Rectangle 87"/>
          <p:cNvSpPr>
            <a:spLocks noChangeArrowheads="1"/>
          </p:cNvSpPr>
          <p:nvPr/>
        </p:nvSpPr>
        <p:spPr bwMode="auto">
          <a:xfrm>
            <a:off x="2168525" y="5073650"/>
            <a:ext cx="260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2700">
                <a:latin typeface="Times" charset="0"/>
              </a:rPr>
              <a:t>1</a:t>
            </a:r>
          </a:p>
        </p:txBody>
      </p:sp>
      <p:sp>
        <p:nvSpPr>
          <p:cNvPr id="6191" name="Rectangle 88"/>
          <p:cNvSpPr>
            <a:spLocks noChangeArrowheads="1"/>
          </p:cNvSpPr>
          <p:nvPr/>
        </p:nvSpPr>
        <p:spPr bwMode="auto">
          <a:xfrm>
            <a:off x="2551113" y="4051300"/>
            <a:ext cx="9001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2</a:t>
            </a:r>
          </a:p>
        </p:txBody>
      </p:sp>
      <p:sp>
        <p:nvSpPr>
          <p:cNvPr id="6192" name="Rectangle 89"/>
          <p:cNvSpPr>
            <a:spLocks noChangeArrowheads="1"/>
          </p:cNvSpPr>
          <p:nvPr/>
        </p:nvSpPr>
        <p:spPr bwMode="auto">
          <a:xfrm>
            <a:off x="3327400" y="324643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3</a:t>
            </a:r>
          </a:p>
        </p:txBody>
      </p:sp>
      <p:sp>
        <p:nvSpPr>
          <p:cNvPr id="6193" name="Rectangle 90"/>
          <p:cNvSpPr>
            <a:spLocks noChangeArrowheads="1"/>
          </p:cNvSpPr>
          <p:nvPr/>
        </p:nvSpPr>
        <p:spPr bwMode="auto">
          <a:xfrm>
            <a:off x="4811713" y="2832100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4</a:t>
            </a:r>
          </a:p>
        </p:txBody>
      </p:sp>
      <p:sp>
        <p:nvSpPr>
          <p:cNvPr id="6194" name="Rectangle 91"/>
          <p:cNvSpPr>
            <a:spLocks noChangeArrowheads="1"/>
          </p:cNvSpPr>
          <p:nvPr/>
        </p:nvSpPr>
        <p:spPr bwMode="auto">
          <a:xfrm>
            <a:off x="5916613" y="31892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5</a:t>
            </a:r>
          </a:p>
        </p:txBody>
      </p:sp>
      <p:sp>
        <p:nvSpPr>
          <p:cNvPr id="6195" name="Rectangle 92"/>
          <p:cNvSpPr>
            <a:spLocks noChangeArrowheads="1"/>
          </p:cNvSpPr>
          <p:nvPr/>
        </p:nvSpPr>
        <p:spPr bwMode="auto">
          <a:xfrm>
            <a:off x="6559550" y="37099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6</a:t>
            </a:r>
          </a:p>
        </p:txBody>
      </p:sp>
      <p:sp>
        <p:nvSpPr>
          <p:cNvPr id="6196" name="Rectangle 93"/>
          <p:cNvSpPr>
            <a:spLocks noChangeArrowheads="1"/>
          </p:cNvSpPr>
          <p:nvPr/>
        </p:nvSpPr>
        <p:spPr bwMode="auto">
          <a:xfrm>
            <a:off x="7100888" y="4408488"/>
            <a:ext cx="89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7</a:t>
            </a:r>
          </a:p>
        </p:txBody>
      </p:sp>
      <p:sp>
        <p:nvSpPr>
          <p:cNvPr id="6197" name="Rectangle 95"/>
          <p:cNvSpPr>
            <a:spLocks noChangeArrowheads="1"/>
          </p:cNvSpPr>
          <p:nvPr/>
        </p:nvSpPr>
        <p:spPr bwMode="auto">
          <a:xfrm>
            <a:off x="7446963" y="5310188"/>
            <a:ext cx="6080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US" sz="3100">
                <a:latin typeface="Times" charset="0"/>
              </a:rPr>
              <a:t>8</a:t>
            </a:r>
          </a:p>
        </p:txBody>
      </p:sp>
      <p:sp>
        <p:nvSpPr>
          <p:cNvPr id="6198" name="Line 97"/>
          <p:cNvSpPr>
            <a:spLocks noChangeShapeType="1"/>
          </p:cNvSpPr>
          <p:nvPr/>
        </p:nvSpPr>
        <p:spPr bwMode="auto">
          <a:xfrm>
            <a:off x="2374900" y="5511800"/>
            <a:ext cx="16510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98"/>
          <p:cNvSpPr>
            <a:spLocks noChangeArrowheads="1"/>
          </p:cNvSpPr>
          <p:nvPr/>
        </p:nvSpPr>
        <p:spPr bwMode="auto">
          <a:xfrm>
            <a:off x="2900363" y="5969000"/>
            <a:ext cx="7493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00" name="Line 100"/>
          <p:cNvSpPr>
            <a:spLocks noChangeShapeType="1"/>
          </p:cNvSpPr>
          <p:nvPr/>
        </p:nvSpPr>
        <p:spPr bwMode="auto">
          <a:xfrm flipV="1">
            <a:off x="3009900" y="5927725"/>
            <a:ext cx="777875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Rectangle 101"/>
          <p:cNvSpPr>
            <a:spLocks noChangeArrowheads="1"/>
          </p:cNvSpPr>
          <p:nvPr/>
        </p:nvSpPr>
        <p:spPr bwMode="auto">
          <a:xfrm>
            <a:off x="3268663" y="5643563"/>
            <a:ext cx="26987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02" name="Line 12"/>
          <p:cNvSpPr>
            <a:spLocks noChangeShapeType="1"/>
          </p:cNvSpPr>
          <p:nvPr/>
        </p:nvSpPr>
        <p:spPr bwMode="auto">
          <a:xfrm>
            <a:off x="2517775" y="5680075"/>
            <a:ext cx="1436688" cy="2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Line 102"/>
          <p:cNvSpPr>
            <a:spLocks noChangeShapeType="1"/>
          </p:cNvSpPr>
          <p:nvPr/>
        </p:nvSpPr>
        <p:spPr bwMode="auto">
          <a:xfrm flipV="1">
            <a:off x="3114675" y="5749925"/>
            <a:ext cx="55086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Freeform 103"/>
          <p:cNvSpPr>
            <a:spLocks/>
          </p:cNvSpPr>
          <p:nvPr/>
        </p:nvSpPr>
        <p:spPr bwMode="auto">
          <a:xfrm>
            <a:off x="3271838" y="5772150"/>
            <a:ext cx="25400" cy="90488"/>
          </a:xfrm>
          <a:custGeom>
            <a:avLst/>
            <a:gdLst>
              <a:gd name="T0" fmla="*/ 2147483647 w 16"/>
              <a:gd name="T1" fmla="*/ 0 h 57"/>
              <a:gd name="T2" fmla="*/ 2147483647 w 16"/>
              <a:gd name="T3" fmla="*/ 2147483647 h 57"/>
              <a:gd name="T4" fmla="*/ 0 w 16"/>
              <a:gd name="T5" fmla="*/ 2147483647 h 57"/>
              <a:gd name="T6" fmla="*/ 0 60000 65536"/>
              <a:gd name="T7" fmla="*/ 0 60000 65536"/>
              <a:gd name="T8" fmla="*/ 0 60000 65536"/>
              <a:gd name="T9" fmla="*/ 0 w 16"/>
              <a:gd name="T10" fmla="*/ 0 h 57"/>
              <a:gd name="T11" fmla="*/ 16 w 1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05" name="Freeform 104"/>
          <p:cNvSpPr>
            <a:spLocks/>
          </p:cNvSpPr>
          <p:nvPr/>
        </p:nvSpPr>
        <p:spPr bwMode="auto">
          <a:xfrm>
            <a:off x="3478213" y="5776913"/>
            <a:ext cx="25400" cy="90487"/>
          </a:xfrm>
          <a:custGeom>
            <a:avLst/>
            <a:gdLst>
              <a:gd name="T0" fmla="*/ 2147483647 w 16"/>
              <a:gd name="T1" fmla="*/ 0 h 57"/>
              <a:gd name="T2" fmla="*/ 2147483647 w 16"/>
              <a:gd name="T3" fmla="*/ 2147483647 h 57"/>
              <a:gd name="T4" fmla="*/ 0 w 16"/>
              <a:gd name="T5" fmla="*/ 2147483647 h 57"/>
              <a:gd name="T6" fmla="*/ 0 60000 65536"/>
              <a:gd name="T7" fmla="*/ 0 60000 65536"/>
              <a:gd name="T8" fmla="*/ 0 60000 65536"/>
              <a:gd name="T9" fmla="*/ 0 w 16"/>
              <a:gd name="T10" fmla="*/ 0 h 57"/>
              <a:gd name="T11" fmla="*/ 16 w 1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06" name="Freeform 105"/>
          <p:cNvSpPr>
            <a:spLocks/>
          </p:cNvSpPr>
          <p:nvPr/>
        </p:nvSpPr>
        <p:spPr bwMode="auto">
          <a:xfrm>
            <a:off x="3335338" y="5776913"/>
            <a:ext cx="25400" cy="90487"/>
          </a:xfrm>
          <a:custGeom>
            <a:avLst/>
            <a:gdLst>
              <a:gd name="T0" fmla="*/ 2147483647 w 16"/>
              <a:gd name="T1" fmla="*/ 0 h 57"/>
              <a:gd name="T2" fmla="*/ 2147483647 w 16"/>
              <a:gd name="T3" fmla="*/ 2147483647 h 57"/>
              <a:gd name="T4" fmla="*/ 0 w 16"/>
              <a:gd name="T5" fmla="*/ 2147483647 h 57"/>
              <a:gd name="T6" fmla="*/ 0 60000 65536"/>
              <a:gd name="T7" fmla="*/ 0 60000 65536"/>
              <a:gd name="T8" fmla="*/ 0 60000 65536"/>
              <a:gd name="T9" fmla="*/ 0 w 16"/>
              <a:gd name="T10" fmla="*/ 0 h 57"/>
              <a:gd name="T11" fmla="*/ 16 w 1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07" name="Freeform 106"/>
          <p:cNvSpPr>
            <a:spLocks/>
          </p:cNvSpPr>
          <p:nvPr/>
        </p:nvSpPr>
        <p:spPr bwMode="auto">
          <a:xfrm>
            <a:off x="3406775" y="5767388"/>
            <a:ext cx="25400" cy="90487"/>
          </a:xfrm>
          <a:custGeom>
            <a:avLst/>
            <a:gdLst>
              <a:gd name="T0" fmla="*/ 2147483647 w 16"/>
              <a:gd name="T1" fmla="*/ 0 h 57"/>
              <a:gd name="T2" fmla="*/ 2147483647 w 16"/>
              <a:gd name="T3" fmla="*/ 2147483647 h 57"/>
              <a:gd name="T4" fmla="*/ 0 w 16"/>
              <a:gd name="T5" fmla="*/ 2147483647 h 57"/>
              <a:gd name="T6" fmla="*/ 0 60000 65536"/>
              <a:gd name="T7" fmla="*/ 0 60000 65536"/>
              <a:gd name="T8" fmla="*/ 0 60000 65536"/>
              <a:gd name="T9" fmla="*/ 0 w 16"/>
              <a:gd name="T10" fmla="*/ 0 h 57"/>
              <a:gd name="T11" fmla="*/ 16 w 1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7">
                <a:moveTo>
                  <a:pt x="16" y="0"/>
                </a:moveTo>
                <a:cubicBezTo>
                  <a:pt x="11" y="17"/>
                  <a:pt x="9" y="39"/>
                  <a:pt x="3" y="56"/>
                </a:cubicBezTo>
                <a:cubicBezTo>
                  <a:pt x="2" y="57"/>
                  <a:pt x="1" y="54"/>
                  <a:pt x="0" y="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326711" name="Oval 55"/>
          <p:cNvSpPr>
            <a:spLocks noChangeArrowheads="1"/>
          </p:cNvSpPr>
          <p:nvPr/>
        </p:nvSpPr>
        <p:spPr bwMode="auto">
          <a:xfrm rot="3254610">
            <a:off x="2135981" y="2536032"/>
            <a:ext cx="3306763" cy="4222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209" name="Rectangle 107"/>
          <p:cNvSpPr>
            <a:spLocks noChangeArrowheads="1"/>
          </p:cNvSpPr>
          <p:nvPr/>
        </p:nvSpPr>
        <p:spPr bwMode="auto">
          <a:xfrm>
            <a:off x="2070100" y="5334000"/>
            <a:ext cx="1349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10" name="Line 108"/>
          <p:cNvSpPr>
            <a:spLocks noChangeShapeType="1"/>
          </p:cNvSpPr>
          <p:nvPr/>
        </p:nvSpPr>
        <p:spPr bwMode="auto">
          <a:xfrm flipH="1">
            <a:off x="2105025" y="5287963"/>
            <a:ext cx="79375" cy="31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110"/>
          <p:cNvSpPr>
            <a:spLocks noChangeShapeType="1"/>
          </p:cNvSpPr>
          <p:nvPr/>
        </p:nvSpPr>
        <p:spPr bwMode="auto">
          <a:xfrm flipH="1">
            <a:off x="2414588" y="5083175"/>
            <a:ext cx="77787" cy="468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111"/>
          <p:cNvSpPr>
            <a:spLocks noChangeArrowheads="1"/>
          </p:cNvSpPr>
          <p:nvPr/>
        </p:nvSpPr>
        <p:spPr bwMode="auto">
          <a:xfrm>
            <a:off x="2513013" y="6907213"/>
            <a:ext cx="4524375" cy="51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/>
          <a:p>
            <a:pPr algn="ctr" defTabSz="1019175" eaLnBrk="0" hangingPunct="0"/>
            <a:r>
              <a:rPr lang="en-US" sz="2700">
                <a:latin typeface="Times" charset="0"/>
              </a:rPr>
              <a:t>Kinh Thánh </a:t>
            </a:r>
            <a:r>
              <a:rPr lang="ja-JP" altLang="en-US" sz="2700">
                <a:latin typeface="Times" charset="0"/>
              </a:rPr>
              <a:t>“</a:t>
            </a:r>
            <a:r>
              <a:rPr lang="en-US" sz="2700">
                <a:latin typeface="Times" charset="0"/>
              </a:rPr>
              <a:t>được mở ra</a:t>
            </a:r>
            <a:r>
              <a:rPr lang="ja-JP" altLang="en-US" sz="2700">
                <a:latin typeface="Times" charset="0"/>
              </a:rPr>
              <a:t>”</a:t>
            </a:r>
            <a:endParaRPr lang="en-US" sz="2700">
              <a:latin typeface="Time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9" grpId="0" autoUpdateAnimBg="0"/>
      <p:bldP spid="326700" grpId="0" autoUpdateAnimBg="0"/>
      <p:bldP spid="326701" grpId="0" autoUpdateAnimBg="0"/>
      <p:bldP spid="326707" grpId="0" autoUpdateAnimBg="0"/>
      <p:bldP spid="3267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3033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43034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43035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43036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90925" name="Rectangle 45"/>
          <p:cNvSpPr>
            <a:spLocks noChangeArrowheads="1"/>
          </p:cNvSpPr>
          <p:nvPr/>
        </p:nvSpPr>
        <p:spPr bwMode="auto">
          <a:xfrm>
            <a:off x="2263775" y="6737350"/>
            <a:ext cx="1327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Ê-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xơ</a:t>
            </a:r>
            <a:r>
              <a:rPr lang="en-US" sz="280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2800" dirty="0" err="1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tê</a:t>
            </a:r>
            <a:endParaRPr lang="en-US" sz="280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38" name="Rectangle 61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43039" name="Rectangle 62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43040" name="Rectangle 63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3041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2" name="Rectangle 65"/>
          <p:cNvSpPr>
            <a:spLocks noChangeArrowheads="1"/>
          </p:cNvSpPr>
          <p:nvPr/>
        </p:nvSpPr>
        <p:spPr bwMode="auto">
          <a:xfrm>
            <a:off x="5000625" y="263525"/>
            <a:ext cx="4706938" cy="68754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3043" name="Rectangle 66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90952" name="Oval 72"/>
          <p:cNvSpPr>
            <a:spLocks noChangeArrowheads="1"/>
          </p:cNvSpPr>
          <p:nvPr/>
        </p:nvSpPr>
        <p:spPr bwMode="auto">
          <a:xfrm>
            <a:off x="1871663" y="6623050"/>
            <a:ext cx="1965325" cy="6397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045" name="Text Box 75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90966" name="Rectangle 86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3047" name="Text Box 90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3048" name="Text Box 9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40</a:t>
            </a:r>
          </a:p>
        </p:txBody>
      </p:sp>
      <p:sp>
        <p:nvSpPr>
          <p:cNvPr id="890972" name="Rectangle 9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90986" name="Rectangle 106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90987" name="Text Box 107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90988" name="Text Box 108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43053" name="Text Box 109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43054" name="Rectangle 122"/>
          <p:cNvSpPr>
            <a:spLocks noChangeArrowheads="1"/>
          </p:cNvSpPr>
          <p:nvPr/>
        </p:nvSpPr>
        <p:spPr bwMode="auto">
          <a:xfrm>
            <a:off x="1828800" y="33813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(s)</a:t>
            </a:r>
          </a:p>
        </p:txBody>
      </p:sp>
      <p:sp>
        <p:nvSpPr>
          <p:cNvPr id="72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90328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57" name="Rectangle 73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 480 T.C.</a:t>
            </a:r>
          </a:p>
        </p:txBody>
      </p:sp>
      <p:grpSp>
        <p:nvGrpSpPr>
          <p:cNvPr id="43060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43076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43080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43081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43077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43078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9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43061" name="Rectangle 123"/>
          <p:cNvSpPr>
            <a:spLocks noChangeArrowheads="1"/>
          </p:cNvSpPr>
          <p:nvPr/>
        </p:nvSpPr>
        <p:spPr bwMode="auto">
          <a:xfrm>
            <a:off x="1909763" y="5902325"/>
            <a:ext cx="1458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latin typeface="Arial" charset="0"/>
              </a:rPr>
              <a:t>Ê-xơ-ra</a:t>
            </a:r>
          </a:p>
        </p:txBody>
      </p:sp>
      <p:sp>
        <p:nvSpPr>
          <p:cNvPr id="43062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43063" name="Rectangle 76"/>
          <p:cNvSpPr>
            <a:spLocks noChangeArrowheads="1"/>
          </p:cNvSpPr>
          <p:nvPr/>
        </p:nvSpPr>
        <p:spPr bwMode="auto">
          <a:xfrm>
            <a:off x="1824038" y="18034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43064" name="Rectangle 77"/>
          <p:cNvSpPr>
            <a:spLocks noChangeArrowheads="1"/>
          </p:cNvSpPr>
          <p:nvPr/>
        </p:nvSpPr>
        <p:spPr bwMode="auto">
          <a:xfrm>
            <a:off x="2403475" y="2297113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43065" name="Rectangle 77"/>
          <p:cNvSpPr>
            <a:spLocks noChangeArrowheads="1"/>
          </p:cNvSpPr>
          <p:nvPr/>
        </p:nvSpPr>
        <p:spPr bwMode="auto">
          <a:xfrm>
            <a:off x="2098675" y="3363913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43066" name="Rectangle 77"/>
          <p:cNvSpPr>
            <a:spLocks noChangeArrowheads="1"/>
          </p:cNvSpPr>
          <p:nvPr/>
        </p:nvSpPr>
        <p:spPr bwMode="auto">
          <a:xfrm>
            <a:off x="2206625" y="3852863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43067" name="Rectangle 77"/>
          <p:cNvSpPr>
            <a:spLocks noChangeArrowheads="1"/>
          </p:cNvSpPr>
          <p:nvPr/>
        </p:nvSpPr>
        <p:spPr bwMode="auto">
          <a:xfrm>
            <a:off x="2082800" y="4183063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43068" name="Rectangle 77"/>
          <p:cNvSpPr>
            <a:spLocks noChangeArrowheads="1"/>
          </p:cNvSpPr>
          <p:nvPr/>
        </p:nvSpPr>
        <p:spPr bwMode="auto">
          <a:xfrm>
            <a:off x="1982788" y="4603750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43069" name="Rectangle 77"/>
          <p:cNvSpPr>
            <a:spLocks noChangeArrowheads="1"/>
          </p:cNvSpPr>
          <p:nvPr/>
        </p:nvSpPr>
        <p:spPr bwMode="auto">
          <a:xfrm>
            <a:off x="2066925" y="5224463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Sử Ký</a:t>
            </a:r>
          </a:p>
        </p:txBody>
      </p:sp>
      <p:sp>
        <p:nvSpPr>
          <p:cNvPr id="43070" name="Rectangle 77"/>
          <p:cNvSpPr>
            <a:spLocks noChangeArrowheads="1"/>
          </p:cNvSpPr>
          <p:nvPr/>
        </p:nvSpPr>
        <p:spPr bwMode="auto">
          <a:xfrm>
            <a:off x="2051050" y="5570538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Sử Ký</a:t>
            </a:r>
          </a:p>
        </p:txBody>
      </p:sp>
      <p:sp>
        <p:nvSpPr>
          <p:cNvPr id="43071" name="Rectangle 123"/>
          <p:cNvSpPr>
            <a:spLocks noChangeArrowheads="1"/>
          </p:cNvSpPr>
          <p:nvPr/>
        </p:nvSpPr>
        <p:spPr bwMode="auto">
          <a:xfrm>
            <a:off x="1908175" y="6338888"/>
            <a:ext cx="1724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latin typeface="Arial" charset="0"/>
              </a:rPr>
              <a:t>Nê-hê-mi</a:t>
            </a:r>
          </a:p>
        </p:txBody>
      </p:sp>
      <p:sp>
        <p:nvSpPr>
          <p:cNvPr id="43072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5" name="Line 19"/>
          <p:cNvSpPr>
            <a:spLocks noChangeShapeType="1"/>
          </p:cNvSpPr>
          <p:nvPr/>
        </p:nvSpPr>
        <p:spPr bwMode="auto">
          <a:xfrm>
            <a:off x="2039938" y="3716338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 flipV="1">
            <a:off x="4038600" y="7037388"/>
            <a:ext cx="284163" cy="12700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232150" y="4732338"/>
            <a:ext cx="752475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454150" y="7329488"/>
            <a:ext cx="2590800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1444625" y="338138"/>
            <a:ext cx="1588" cy="70342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409700" y="360363"/>
            <a:ext cx="2566988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 flipV="1">
            <a:off x="3948113" y="338138"/>
            <a:ext cx="1587" cy="438626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3200400" y="4752975"/>
            <a:ext cx="738188" cy="2452688"/>
          </a:xfrm>
          <a:custGeom>
            <a:avLst/>
            <a:gdLst>
              <a:gd name="T0" fmla="*/ 2147483647 w 465"/>
              <a:gd name="T1" fmla="*/ 0 h 1561"/>
              <a:gd name="T2" fmla="*/ 2147483647 w 465"/>
              <a:gd name="T3" fmla="*/ 2147483647 h 1561"/>
              <a:gd name="T4" fmla="*/ 2147483647 w 465"/>
              <a:gd name="T5" fmla="*/ 2147483647 h 1561"/>
              <a:gd name="T6" fmla="*/ 0 w 465"/>
              <a:gd name="T7" fmla="*/ 2147483647 h 1561"/>
              <a:gd name="T8" fmla="*/ 2147483647 w 465"/>
              <a:gd name="T9" fmla="*/ 0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61"/>
              <a:gd name="T17" fmla="*/ 465 w 465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61">
                <a:moveTo>
                  <a:pt x="50" y="0"/>
                </a:moveTo>
                <a:lnTo>
                  <a:pt x="465" y="1548"/>
                </a:lnTo>
                <a:lnTo>
                  <a:pt x="427" y="1561"/>
                </a:lnTo>
                <a:lnTo>
                  <a:pt x="0" y="1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3459163" y="4932363"/>
            <a:ext cx="798512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1825625" y="352425"/>
            <a:ext cx="1588" cy="6988175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3459163" y="4953000"/>
            <a:ext cx="638175" cy="2097088"/>
          </a:xfrm>
          <a:custGeom>
            <a:avLst/>
            <a:gdLst>
              <a:gd name="T0" fmla="*/ 2147483647 w 402"/>
              <a:gd name="T1" fmla="*/ 0 h 1321"/>
              <a:gd name="T2" fmla="*/ 2147483647 w 402"/>
              <a:gd name="T3" fmla="*/ 2147483647 h 1321"/>
              <a:gd name="T4" fmla="*/ 2147483647 w 402"/>
              <a:gd name="T5" fmla="*/ 2147483647 h 1321"/>
              <a:gd name="T6" fmla="*/ 0 w 402"/>
              <a:gd name="T7" fmla="*/ 2147483647 h 1321"/>
              <a:gd name="T8" fmla="*/ 2147483647 w 402"/>
              <a:gd name="T9" fmla="*/ 0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1321"/>
              <a:gd name="T17" fmla="*/ 402 w 402"/>
              <a:gd name="T18" fmla="*/ 1321 h 1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1321">
                <a:moveTo>
                  <a:pt x="51" y="0"/>
                </a:moveTo>
                <a:lnTo>
                  <a:pt x="402" y="1309"/>
                </a:lnTo>
                <a:lnTo>
                  <a:pt x="352" y="1321"/>
                </a:lnTo>
                <a:lnTo>
                  <a:pt x="0" y="12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894138" y="7170738"/>
            <a:ext cx="192087" cy="1587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4044950" y="7180263"/>
            <a:ext cx="1588" cy="188912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3949700" y="3638550"/>
            <a:ext cx="0" cy="1003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200400" y="4730750"/>
            <a:ext cx="33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532063" y="22669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2044700" y="83661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044700" y="2214563"/>
            <a:ext cx="17732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044700" y="2633663"/>
            <a:ext cx="17335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1984375" y="7110413"/>
            <a:ext cx="165417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2005013" y="6710363"/>
            <a:ext cx="15351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984375" y="6291263"/>
            <a:ext cx="1455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024063" y="5872163"/>
            <a:ext cx="12366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2044700" y="5511800"/>
            <a:ext cx="1216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2063750" y="5011738"/>
            <a:ext cx="11176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2063750" y="4532313"/>
            <a:ext cx="13763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044700" y="4213225"/>
            <a:ext cx="14144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063750" y="3673475"/>
            <a:ext cx="17748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1903413" y="34655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1912938" y="4316413"/>
            <a:ext cx="220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1900238" y="4786313"/>
            <a:ext cx="3857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Helvetica" charset="0"/>
              </a:rPr>
              <a:t>(CW)</a:t>
            </a:r>
            <a:endParaRPr lang="en-US" sz="1400" b="0">
              <a:latin typeface="Helvetica" charset="0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1816100" y="3990975"/>
            <a:ext cx="708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(D)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3429000" y="404812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 rot="16200000" flipH="1">
            <a:off x="2538413" y="4919662"/>
            <a:ext cx="241300" cy="4794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4067" name="Rectangle 42"/>
          <p:cNvSpPr>
            <a:spLocks noChangeArrowheads="1"/>
          </p:cNvSpPr>
          <p:nvPr/>
        </p:nvSpPr>
        <p:spPr bwMode="auto">
          <a:xfrm>
            <a:off x="2152650" y="6737350"/>
            <a:ext cx="1327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Ê-xơ-tê</a:t>
            </a:r>
            <a:endParaRPr lang="en-US" sz="2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68" name="Rectangle 57"/>
          <p:cNvSpPr>
            <a:spLocks noChangeArrowheads="1"/>
          </p:cNvSpPr>
          <p:nvPr/>
        </p:nvSpPr>
        <p:spPr bwMode="auto">
          <a:xfrm>
            <a:off x="1808163" y="5091113"/>
            <a:ext cx="236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2400" b="0">
              <a:latin typeface="Helvetica" charset="0"/>
            </a:endParaRPr>
          </a:p>
        </p:txBody>
      </p:sp>
      <p:sp>
        <p:nvSpPr>
          <p:cNvPr id="44069" name="Rectangle 58"/>
          <p:cNvSpPr>
            <a:spLocks noChangeArrowheads="1"/>
          </p:cNvSpPr>
          <p:nvPr/>
        </p:nvSpPr>
        <p:spPr bwMode="auto">
          <a:xfrm>
            <a:off x="3241675" y="5081588"/>
            <a:ext cx="236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5600" b="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2400" b="0">
              <a:latin typeface="Helvetica" charset="0"/>
            </a:endParaRPr>
          </a:p>
        </p:txBody>
      </p:sp>
      <p:sp>
        <p:nvSpPr>
          <p:cNvPr id="44070" name="Rectangle 59"/>
          <p:cNvSpPr>
            <a:spLocks noChangeArrowheads="1"/>
          </p:cNvSpPr>
          <p:nvPr/>
        </p:nvSpPr>
        <p:spPr bwMode="auto">
          <a:xfrm>
            <a:off x="4979988" y="1119188"/>
            <a:ext cx="4708525" cy="614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44071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5105"/>
          <a:stretch>
            <a:fillRect/>
          </a:stretch>
        </p:blipFill>
        <p:spPr bwMode="auto">
          <a:xfrm>
            <a:off x="4967288" y="404813"/>
            <a:ext cx="4738687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2" name="Rectangle 61"/>
          <p:cNvSpPr>
            <a:spLocks noChangeArrowheads="1"/>
          </p:cNvSpPr>
          <p:nvPr/>
        </p:nvSpPr>
        <p:spPr bwMode="auto">
          <a:xfrm>
            <a:off x="4968875" y="404813"/>
            <a:ext cx="4706938" cy="68754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4073" name="Rectangle 62"/>
          <p:cNvSpPr>
            <a:spLocks noChangeArrowheads="1"/>
          </p:cNvSpPr>
          <p:nvPr/>
        </p:nvSpPr>
        <p:spPr bwMode="auto">
          <a:xfrm>
            <a:off x="5011738" y="433388"/>
            <a:ext cx="4694237" cy="682148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4074" name="Text Box 69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042511" name="Rectangle 79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4076" name="Text Box 83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4077" name="Text Box 84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41</a:t>
            </a:r>
          </a:p>
        </p:txBody>
      </p:sp>
      <p:sp>
        <p:nvSpPr>
          <p:cNvPr id="1042518" name="Rectangle 86"/>
          <p:cNvSpPr>
            <a:spLocks noChangeArrowheads="1"/>
          </p:cNvSpPr>
          <p:nvPr/>
        </p:nvSpPr>
        <p:spPr bwMode="auto">
          <a:xfrm>
            <a:off x="1338263" y="288925"/>
            <a:ext cx="2773362" cy="7145338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2519" name="Rectangle 87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42533" name="Rectangle 101"/>
          <p:cNvSpPr>
            <a:spLocks noChangeArrowheads="1"/>
          </p:cNvSpPr>
          <p:nvPr/>
        </p:nvSpPr>
        <p:spPr bwMode="auto">
          <a:xfrm>
            <a:off x="5170488" y="2293938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42534" name="Text Box 102"/>
          <p:cNvSpPr txBox="1">
            <a:spLocks noChangeArrowheads="1"/>
          </p:cNvSpPr>
          <p:nvPr/>
        </p:nvSpPr>
        <p:spPr bwMode="auto">
          <a:xfrm>
            <a:off x="5194300" y="4533900"/>
            <a:ext cx="433070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“</a:t>
            </a:r>
            <a:r>
              <a:rPr lang="en-US" sz="4400">
                <a:solidFill>
                  <a:srgbClr val="FFEA18"/>
                </a:solidFill>
                <a:latin typeface="Helvetica" charset="0"/>
              </a:rPr>
              <a:t>LỊCH SỬ</a:t>
            </a:r>
            <a:r>
              <a:rPr lang="ja-JP" altLang="en-US" sz="4400">
                <a:solidFill>
                  <a:srgbClr val="FFEA18"/>
                </a:solidFill>
                <a:latin typeface="Helvetica" charset="0"/>
              </a:rPr>
              <a:t>”</a:t>
            </a:r>
            <a:endParaRPr lang="en-US" sz="4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042535" name="Text Box 103"/>
          <p:cNvSpPr txBox="1">
            <a:spLocks noChangeArrowheads="1"/>
          </p:cNvSpPr>
          <p:nvPr/>
        </p:nvSpPr>
        <p:spPr bwMode="auto">
          <a:xfrm>
            <a:off x="5586413" y="3654425"/>
            <a:ext cx="362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EA18"/>
                </a:solidFill>
                <a:latin typeface="Helvetica" charset="0"/>
              </a:rPr>
              <a:t>BỘ 12 SÁCH</a:t>
            </a:r>
          </a:p>
        </p:txBody>
      </p:sp>
      <p:sp>
        <p:nvSpPr>
          <p:cNvPr id="44083" name="Text Box 104"/>
          <p:cNvSpPr txBox="1">
            <a:spLocks noChangeArrowheads="1"/>
          </p:cNvSpPr>
          <p:nvPr/>
        </p:nvSpPr>
        <p:spPr bwMode="auto">
          <a:xfrm rot="-5400000">
            <a:off x="-1150143" y="3485356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rus-Black-u" charset="0"/>
              </a:rPr>
              <a:t>LỊCH SỬ</a:t>
            </a:r>
            <a:r>
              <a:rPr lang="en-US" sz="2000">
                <a:latin typeface="Arial Black" charset="0"/>
              </a:rPr>
              <a:t> (12)</a:t>
            </a:r>
            <a:endParaRPr lang="en-US" sz="1000" b="0">
              <a:latin typeface="Arial Black" charset="0"/>
            </a:endParaRPr>
          </a:p>
        </p:txBody>
      </p:sp>
      <p:sp>
        <p:nvSpPr>
          <p:cNvPr id="77" name="AutoShape 120"/>
          <p:cNvSpPr>
            <a:spLocks noChangeArrowheads="1"/>
          </p:cNvSpPr>
          <p:nvPr/>
        </p:nvSpPr>
        <p:spPr bwMode="auto">
          <a:xfrm>
            <a:off x="5348288" y="6034088"/>
            <a:ext cx="4025900" cy="10445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8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86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40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5357813" y="6099175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1400 T.C. đến 440 T.C.</a:t>
            </a:r>
          </a:p>
        </p:txBody>
      </p:sp>
      <p:grpSp>
        <p:nvGrpSpPr>
          <p:cNvPr id="44089" name="Group 85"/>
          <p:cNvGrpSpPr>
            <a:grpSpLocks/>
          </p:cNvGrpSpPr>
          <p:nvPr/>
        </p:nvGrpSpPr>
        <p:grpSpPr bwMode="auto">
          <a:xfrm>
            <a:off x="3184525" y="3533775"/>
            <a:ext cx="971550" cy="1020763"/>
            <a:chOff x="2124" y="2434"/>
            <a:chExt cx="612" cy="643"/>
          </a:xfrm>
        </p:grpSpPr>
        <p:grpSp>
          <p:nvGrpSpPr>
            <p:cNvPr id="44101" name="Group 86"/>
            <p:cNvGrpSpPr>
              <a:grpSpLocks/>
            </p:cNvGrpSpPr>
            <p:nvPr/>
          </p:nvGrpSpPr>
          <p:grpSpPr bwMode="auto">
            <a:xfrm>
              <a:off x="2432" y="2484"/>
              <a:ext cx="183" cy="276"/>
              <a:chOff x="1732" y="2320"/>
              <a:chExt cx="974" cy="1205"/>
            </a:xfrm>
          </p:grpSpPr>
          <p:sp>
            <p:nvSpPr>
              <p:cNvPr id="44105" name="Freeform 87" descr="Cork"/>
              <p:cNvSpPr>
                <a:spLocks/>
              </p:cNvSpPr>
              <p:nvPr/>
            </p:nvSpPr>
            <p:spPr bwMode="auto">
              <a:xfrm>
                <a:off x="1764" y="2320"/>
                <a:ext cx="942" cy="1013"/>
              </a:xfrm>
              <a:custGeom>
                <a:avLst/>
                <a:gdLst>
                  <a:gd name="T0" fmla="*/ 84 w 592"/>
                  <a:gd name="T1" fmla="*/ 16258571 h 90"/>
                  <a:gd name="T2" fmla="*/ 226 w 592"/>
                  <a:gd name="T3" fmla="*/ 7943946 h 90"/>
                  <a:gd name="T4" fmla="*/ 347 w 592"/>
                  <a:gd name="T5" fmla="*/ 6499454 h 90"/>
                  <a:gd name="T6" fmla="*/ 468 w 592"/>
                  <a:gd name="T7" fmla="*/ 5777960 h 90"/>
                  <a:gd name="T8" fmla="*/ 1139 w 592"/>
                  <a:gd name="T9" fmla="*/ 6147256 h 90"/>
                  <a:gd name="T10" fmla="*/ 1551 w 592"/>
                  <a:gd name="T11" fmla="*/ 7222330 h 90"/>
                  <a:gd name="T12" fmla="*/ 1738 w 592"/>
                  <a:gd name="T13" fmla="*/ 8313241 h 90"/>
                  <a:gd name="T14" fmla="*/ 2431 w 592"/>
                  <a:gd name="T15" fmla="*/ 9389823 h 90"/>
                  <a:gd name="T16" fmla="*/ 3448 w 592"/>
                  <a:gd name="T17" fmla="*/ 7943946 h 90"/>
                  <a:gd name="T18" fmla="*/ 4815 w 592"/>
                  <a:gd name="T19" fmla="*/ 2888986 h 90"/>
                  <a:gd name="T20" fmla="*/ 5302 w 592"/>
                  <a:gd name="T21" fmla="*/ 0 h 90"/>
                  <a:gd name="T22" fmla="*/ 5833 w 592"/>
                  <a:gd name="T23" fmla="*/ 369295 h 90"/>
                  <a:gd name="T24" fmla="*/ 6018 w 592"/>
                  <a:gd name="T25" fmla="*/ 5424254 h 90"/>
                  <a:gd name="T26" fmla="*/ 6039 w 592"/>
                  <a:gd name="T27" fmla="*/ 6499454 h 90"/>
                  <a:gd name="T28" fmla="*/ 5935 w 592"/>
                  <a:gd name="T29" fmla="*/ 10834316 h 90"/>
                  <a:gd name="T30" fmla="*/ 5956 w 592"/>
                  <a:gd name="T31" fmla="*/ 11925094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  <p:sp>
            <p:nvSpPr>
              <p:cNvPr id="44106" name="Freeform 88" descr="Cork"/>
              <p:cNvSpPr>
                <a:spLocks/>
              </p:cNvSpPr>
              <p:nvPr/>
            </p:nvSpPr>
            <p:spPr bwMode="auto">
              <a:xfrm>
                <a:off x="1732" y="2511"/>
                <a:ext cx="942" cy="1014"/>
              </a:xfrm>
              <a:custGeom>
                <a:avLst/>
                <a:gdLst>
                  <a:gd name="T0" fmla="*/ 5761 w 599"/>
                  <a:gd name="T1" fmla="*/ 0 h 432"/>
                  <a:gd name="T2" fmla="*/ 5726 w 599"/>
                  <a:gd name="T3" fmla="*/ 425 h 432"/>
                  <a:gd name="T4" fmla="*/ 5663 w 599"/>
                  <a:gd name="T5" fmla="*/ 699 h 432"/>
                  <a:gd name="T6" fmla="*/ 5628 w 599"/>
                  <a:gd name="T7" fmla="*/ 1692 h 432"/>
                  <a:gd name="T8" fmla="*/ 5359 w 599"/>
                  <a:gd name="T9" fmla="*/ 6556 h 432"/>
                  <a:gd name="T10" fmla="*/ 5053 w 599"/>
                  <a:gd name="T11" fmla="*/ 14809 h 432"/>
                  <a:gd name="T12" fmla="*/ 4957 w 599"/>
                  <a:gd name="T13" fmla="*/ 18947 h 432"/>
                  <a:gd name="T14" fmla="*/ 4858 w 599"/>
                  <a:gd name="T15" fmla="*/ 24946 h 432"/>
                  <a:gd name="T16" fmla="*/ 4756 w 599"/>
                  <a:gd name="T17" fmla="*/ 28655 h 432"/>
                  <a:gd name="T18" fmla="*/ 4435 w 599"/>
                  <a:gd name="T19" fmla="*/ 30082 h 432"/>
                  <a:gd name="T20" fmla="*/ 4164 w 599"/>
                  <a:gd name="T21" fmla="*/ 29498 h 432"/>
                  <a:gd name="T22" fmla="*/ 4048 w 599"/>
                  <a:gd name="T23" fmla="*/ 29199 h 432"/>
                  <a:gd name="T24" fmla="*/ 4089 w 599"/>
                  <a:gd name="T25" fmla="*/ 25073 h 432"/>
                  <a:gd name="T26" fmla="*/ 4145 w 599"/>
                  <a:gd name="T27" fmla="*/ 24066 h 432"/>
                  <a:gd name="T28" fmla="*/ 3897 w 599"/>
                  <a:gd name="T29" fmla="*/ 23367 h 432"/>
                  <a:gd name="T30" fmla="*/ 3342 w 599"/>
                  <a:gd name="T31" fmla="*/ 22529 h 432"/>
                  <a:gd name="T32" fmla="*/ 1088 w 599"/>
                  <a:gd name="T33" fmla="*/ 25646 h 432"/>
                  <a:gd name="T34" fmla="*/ 992 w 599"/>
                  <a:gd name="T35" fmla="*/ 26226 h 432"/>
                  <a:gd name="T36" fmla="*/ 837 w 599"/>
                  <a:gd name="T37" fmla="*/ 27923 h 432"/>
                  <a:gd name="T38" fmla="*/ 510 w 599"/>
                  <a:gd name="T39" fmla="*/ 30777 h 432"/>
                  <a:gd name="T40" fmla="*/ 280 w 599"/>
                  <a:gd name="T41" fmla="*/ 30082 h 432"/>
                  <a:gd name="T42" fmla="*/ 164 w 599"/>
                  <a:gd name="T43" fmla="*/ 29498 h 432"/>
                  <a:gd name="T44" fmla="*/ 66 w 599"/>
                  <a:gd name="T45" fmla="*/ 28345 h 432"/>
                  <a:gd name="T46" fmla="*/ 104 w 599"/>
                  <a:gd name="T47" fmla="*/ 26495 h 432"/>
                  <a:gd name="T48" fmla="*/ 164 w 599"/>
                  <a:gd name="T49" fmla="*/ 23796 h 432"/>
                  <a:gd name="T50" fmla="*/ 258 w 599"/>
                  <a:gd name="T51" fmla="*/ 18672 h 432"/>
                  <a:gd name="T52" fmla="*/ 280 w 599"/>
                  <a:gd name="T53" fmla="*/ 13382 h 432"/>
                  <a:gd name="T54" fmla="*/ 299 w 599"/>
                  <a:gd name="T55" fmla="*/ 8985 h 432"/>
                  <a:gd name="T56" fmla="*/ 280 w 599"/>
                  <a:gd name="T57" fmla="*/ 5835 h 432"/>
                  <a:gd name="T58" fmla="*/ 203 w 599"/>
                  <a:gd name="T59" fmla="*/ 2122 h 432"/>
                  <a:gd name="T60" fmla="*/ 182 w 599"/>
                  <a:gd name="T61" fmla="*/ 998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 sz="1500"/>
              </a:p>
            </p:txBody>
          </p:sp>
        </p:grpSp>
        <p:sp>
          <p:nvSpPr>
            <p:cNvPr id="44102" name="Rectangle 89"/>
            <p:cNvSpPr>
              <a:spLocks noChangeArrowheads="1"/>
            </p:cNvSpPr>
            <p:nvPr/>
          </p:nvSpPr>
          <p:spPr bwMode="auto">
            <a:xfrm>
              <a:off x="2372" y="2756"/>
              <a:ext cx="242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 sz="1500"/>
            </a:p>
          </p:txBody>
        </p:sp>
        <p:pic>
          <p:nvPicPr>
            <p:cNvPr id="44103" name="Picture 9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434"/>
              <a:ext cx="612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4" name="Text Box 90"/>
            <p:cNvSpPr txBox="1">
              <a:spLocks noChangeArrowheads="1"/>
            </p:cNvSpPr>
            <p:nvPr/>
          </p:nvSpPr>
          <p:spPr bwMode="auto">
            <a:xfrm>
              <a:off x="2138" y="2585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>
                  <a:latin typeface="Arial" charset="0"/>
                </a:rPr>
                <a:t>GĐv</a:t>
              </a:r>
              <a:endParaRPr lang="en-US" sz="1500" i="1">
                <a:solidFill>
                  <a:srgbClr val="00DFCA"/>
                </a:solidFill>
                <a:latin typeface="Arial" charset="0"/>
              </a:endParaRPr>
            </a:p>
          </p:txBody>
        </p:sp>
      </p:grpSp>
      <p:sp>
        <p:nvSpPr>
          <p:cNvPr id="44090" name="Rectangle 123"/>
          <p:cNvSpPr>
            <a:spLocks noChangeArrowheads="1"/>
          </p:cNvSpPr>
          <p:nvPr/>
        </p:nvSpPr>
        <p:spPr bwMode="auto">
          <a:xfrm>
            <a:off x="1909763" y="5902325"/>
            <a:ext cx="1458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latin typeface="Arial" charset="0"/>
              </a:rPr>
              <a:t>Ê-xơ-ra</a:t>
            </a:r>
          </a:p>
        </p:txBody>
      </p:sp>
      <p:sp>
        <p:nvSpPr>
          <p:cNvPr id="44091" name="Rectangle 75"/>
          <p:cNvSpPr>
            <a:spLocks noChangeArrowheads="1"/>
          </p:cNvSpPr>
          <p:nvPr/>
        </p:nvSpPr>
        <p:spPr bwMode="auto">
          <a:xfrm>
            <a:off x="2243138" y="468313"/>
            <a:ext cx="1338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Giô-suê</a:t>
            </a:r>
          </a:p>
        </p:txBody>
      </p:sp>
      <p:sp>
        <p:nvSpPr>
          <p:cNvPr id="44092" name="Rectangle 76"/>
          <p:cNvSpPr>
            <a:spLocks noChangeArrowheads="1"/>
          </p:cNvSpPr>
          <p:nvPr/>
        </p:nvSpPr>
        <p:spPr bwMode="auto">
          <a:xfrm>
            <a:off x="1824038" y="1866900"/>
            <a:ext cx="217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600">
                <a:latin typeface="Arial" charset="0"/>
              </a:rPr>
              <a:t>Các Quan Xét</a:t>
            </a:r>
          </a:p>
        </p:txBody>
      </p:sp>
      <p:sp>
        <p:nvSpPr>
          <p:cNvPr id="44093" name="Rectangle 77"/>
          <p:cNvSpPr>
            <a:spLocks noChangeArrowheads="1"/>
          </p:cNvSpPr>
          <p:nvPr/>
        </p:nvSpPr>
        <p:spPr bwMode="auto">
          <a:xfrm>
            <a:off x="2403475" y="2297113"/>
            <a:ext cx="974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latin typeface="Arial" charset="0"/>
              </a:rPr>
              <a:t>Ru-tơ</a:t>
            </a:r>
          </a:p>
        </p:txBody>
      </p:sp>
      <p:sp>
        <p:nvSpPr>
          <p:cNvPr id="44094" name="Rectangle 77"/>
          <p:cNvSpPr>
            <a:spLocks noChangeArrowheads="1"/>
          </p:cNvSpPr>
          <p:nvPr/>
        </p:nvSpPr>
        <p:spPr bwMode="auto">
          <a:xfrm>
            <a:off x="2082800" y="3363913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Sa-mu-ên</a:t>
            </a:r>
          </a:p>
        </p:txBody>
      </p:sp>
      <p:sp>
        <p:nvSpPr>
          <p:cNvPr id="44095" name="Rectangle 77"/>
          <p:cNvSpPr>
            <a:spLocks noChangeArrowheads="1"/>
          </p:cNvSpPr>
          <p:nvPr/>
        </p:nvSpPr>
        <p:spPr bwMode="auto">
          <a:xfrm>
            <a:off x="2206625" y="3852863"/>
            <a:ext cx="1057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Sam</a:t>
            </a:r>
          </a:p>
        </p:txBody>
      </p:sp>
      <p:sp>
        <p:nvSpPr>
          <p:cNvPr id="44096" name="Rectangle 77"/>
          <p:cNvSpPr>
            <a:spLocks noChangeArrowheads="1"/>
          </p:cNvSpPr>
          <p:nvPr/>
        </p:nvSpPr>
        <p:spPr bwMode="auto">
          <a:xfrm>
            <a:off x="2082800" y="4183063"/>
            <a:ext cx="160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Các Vua</a:t>
            </a:r>
          </a:p>
        </p:txBody>
      </p:sp>
      <p:sp>
        <p:nvSpPr>
          <p:cNvPr id="44097" name="Rectangle 77"/>
          <p:cNvSpPr>
            <a:spLocks noChangeArrowheads="1"/>
          </p:cNvSpPr>
          <p:nvPr/>
        </p:nvSpPr>
        <p:spPr bwMode="auto">
          <a:xfrm>
            <a:off x="1982788" y="4603750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Các Vua</a:t>
            </a:r>
          </a:p>
        </p:txBody>
      </p:sp>
      <p:sp>
        <p:nvSpPr>
          <p:cNvPr id="44098" name="Rectangle 77"/>
          <p:cNvSpPr>
            <a:spLocks noChangeArrowheads="1"/>
          </p:cNvSpPr>
          <p:nvPr/>
        </p:nvSpPr>
        <p:spPr bwMode="auto">
          <a:xfrm>
            <a:off x="2066925" y="5224463"/>
            <a:ext cx="1257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 Sử Ký</a:t>
            </a:r>
          </a:p>
        </p:txBody>
      </p:sp>
      <p:sp>
        <p:nvSpPr>
          <p:cNvPr id="44099" name="Rectangle 77"/>
          <p:cNvSpPr>
            <a:spLocks noChangeArrowheads="1"/>
          </p:cNvSpPr>
          <p:nvPr/>
        </p:nvSpPr>
        <p:spPr bwMode="auto">
          <a:xfrm>
            <a:off x="2051050" y="5570538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latin typeface="Arial" charset="0"/>
              </a:rPr>
              <a:t>II Sử Ký</a:t>
            </a:r>
          </a:p>
        </p:txBody>
      </p:sp>
      <p:sp>
        <p:nvSpPr>
          <p:cNvPr id="44100" name="Rectangle 123"/>
          <p:cNvSpPr>
            <a:spLocks noChangeArrowheads="1"/>
          </p:cNvSpPr>
          <p:nvPr/>
        </p:nvSpPr>
        <p:spPr bwMode="auto">
          <a:xfrm>
            <a:off x="1908175" y="6338888"/>
            <a:ext cx="1724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latin typeface="Arial" charset="0"/>
              </a:rPr>
              <a:t>Nê-hê-mi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5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90538" y="4762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43820" name="Text Box 12"/>
          <p:cNvSpPr txBox="1">
            <a:spLocks noChangeArrowheads="1"/>
          </p:cNvSpPr>
          <p:nvPr/>
        </p:nvSpPr>
        <p:spPr bwMode="auto">
          <a:xfrm>
            <a:off x="5172075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  <a:latin typeface="Helvetica" charset="0"/>
              </a:rPr>
              <a:t>SỬ KÝ</a:t>
            </a:r>
          </a:p>
        </p:txBody>
      </p:sp>
      <p:sp>
        <p:nvSpPr>
          <p:cNvPr id="1143821" name="Text Box 13"/>
          <p:cNvSpPr txBox="1">
            <a:spLocks noChangeArrowheads="1"/>
          </p:cNvSpPr>
          <p:nvPr/>
        </p:nvSpPr>
        <p:spPr bwMode="auto">
          <a:xfrm>
            <a:off x="5146675" y="2882900"/>
            <a:ext cx="36195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  <a:latin typeface="Helvetica" charset="0"/>
              </a:rPr>
              <a:t>LUẬT VÀ LỊCH SỬ</a:t>
            </a:r>
          </a:p>
        </p:txBody>
      </p:sp>
      <p:sp>
        <p:nvSpPr>
          <p:cNvPr id="1143822" name="Text Box 14"/>
          <p:cNvSpPr txBox="1">
            <a:spLocks noChangeArrowheads="1"/>
          </p:cNvSpPr>
          <p:nvPr/>
        </p:nvSpPr>
        <p:spPr bwMode="auto">
          <a:xfrm>
            <a:off x="4805363" y="4276725"/>
            <a:ext cx="46243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  <a:latin typeface="Helvetica" charset="0"/>
              </a:rPr>
              <a:t>   THI CA &amp;  CÁC TIÊN TRI</a:t>
            </a:r>
          </a:p>
        </p:txBody>
      </p:sp>
      <p:sp>
        <p:nvSpPr>
          <p:cNvPr id="1143823" name="Text Box 15"/>
          <p:cNvSpPr txBox="1">
            <a:spLocks noChangeArrowheads="1"/>
          </p:cNvSpPr>
          <p:nvPr/>
        </p:nvSpPr>
        <p:spPr bwMode="auto">
          <a:xfrm>
            <a:off x="5008563" y="5356225"/>
            <a:ext cx="4435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  <a:latin typeface="Helvetica" charset="0"/>
              </a:rPr>
              <a:t>MỘT CÔNG CỤ GHI NHỚ</a:t>
            </a:r>
          </a:p>
        </p:txBody>
      </p:sp>
      <p:sp>
        <p:nvSpPr>
          <p:cNvPr id="45064" name="Text Box 18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5065" name="Text Box 19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5066" name="Text Box 24"/>
          <p:cNvSpPr txBox="1">
            <a:spLocks noChangeArrowheads="1"/>
          </p:cNvSpPr>
          <p:nvPr/>
        </p:nvSpPr>
        <p:spPr bwMode="auto">
          <a:xfrm>
            <a:off x="9078913" y="7467600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45067" name="Text Box 25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42</a:t>
            </a:r>
          </a:p>
        </p:txBody>
      </p:sp>
      <p:sp>
        <p:nvSpPr>
          <p:cNvPr id="45068" name="Rectangle 28"/>
          <p:cNvSpPr>
            <a:spLocks noChangeArrowheads="1"/>
          </p:cNvSpPr>
          <p:nvPr/>
        </p:nvSpPr>
        <p:spPr bwMode="auto">
          <a:xfrm>
            <a:off x="9594850" y="72802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4</a:t>
            </a:r>
          </a:p>
        </p:txBody>
      </p:sp>
      <p:grpSp>
        <p:nvGrpSpPr>
          <p:cNvPr id="45069" name="Group 132"/>
          <p:cNvGrpSpPr>
            <a:grpSpLocks/>
          </p:cNvGrpSpPr>
          <p:nvPr/>
        </p:nvGrpSpPr>
        <p:grpSpPr bwMode="auto">
          <a:xfrm>
            <a:off x="5048250" y="638175"/>
            <a:ext cx="4100513" cy="3173413"/>
            <a:chOff x="3180" y="402"/>
            <a:chExt cx="2583" cy="1999"/>
          </a:xfrm>
        </p:grpSpPr>
        <p:pic>
          <p:nvPicPr>
            <p:cNvPr id="1143825" name="Picture 17"/>
            <p:cNvPicPr>
              <a:picLocks noChangeAspect="1" noChangeArrowheads="1"/>
            </p:cNvPicPr>
            <p:nvPr/>
          </p:nvPicPr>
          <p:blipFill>
            <a:blip r:embed="rId4"/>
            <a:srcRect l="5078" t="14502" r="21875" b="10156"/>
            <a:stretch>
              <a:fillRect/>
            </a:stretch>
          </p:blipFill>
          <p:spPr bwMode="auto">
            <a:xfrm>
              <a:off x="3182" y="405"/>
              <a:ext cx="2581" cy="1996"/>
            </a:xfrm>
            <a:prstGeom prst="rect">
              <a:avLst/>
            </a:prstGeom>
            <a:noFill/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45166" name="Rectangle 129"/>
            <p:cNvSpPr>
              <a:spLocks noChangeArrowheads="1"/>
            </p:cNvSpPr>
            <p:nvPr/>
          </p:nvSpPr>
          <p:spPr bwMode="auto">
            <a:xfrm>
              <a:off x="3180" y="402"/>
              <a:ext cx="492" cy="240"/>
            </a:xfrm>
            <a:prstGeom prst="rect">
              <a:avLst/>
            </a:prstGeom>
            <a:solidFill>
              <a:srgbClr val="6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</p:grpSp>
      <p:sp>
        <p:nvSpPr>
          <p:cNvPr id="45070" name="Rectangle 130"/>
          <p:cNvSpPr>
            <a:spLocks noChangeArrowheads="1"/>
          </p:cNvSpPr>
          <p:nvPr/>
        </p:nvSpPr>
        <p:spPr bwMode="auto">
          <a:xfrm>
            <a:off x="5067300" y="962025"/>
            <a:ext cx="657225" cy="342900"/>
          </a:xfrm>
          <a:prstGeom prst="rect">
            <a:avLst/>
          </a:prstGeom>
          <a:solidFill>
            <a:srgbClr val="64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5071" name="Text Box 131"/>
          <p:cNvSpPr txBox="1">
            <a:spLocks noChangeArrowheads="1"/>
          </p:cNvSpPr>
          <p:nvPr/>
        </p:nvSpPr>
        <p:spPr bwMode="auto">
          <a:xfrm>
            <a:off x="5067300" y="742950"/>
            <a:ext cx="742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CC00"/>
                </a:solidFill>
                <a:latin typeface="Arial" charset="0"/>
              </a:rPr>
              <a:t>XÂY DỰNG BỐI CẢNH</a:t>
            </a:r>
          </a:p>
        </p:txBody>
      </p:sp>
      <p:grpSp>
        <p:nvGrpSpPr>
          <p:cNvPr id="45072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45079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45080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45084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96" name="Picture 3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45164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45085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086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45087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45088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45089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090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45091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45092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45093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45094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095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45096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097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098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45099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45100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01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02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03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45104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45105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45106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07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45108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45109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45110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45111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45112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45113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45114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45115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45116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45117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45118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45119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45120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45121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45122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45123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45124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45125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45126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45127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45128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45129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30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45131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45132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45133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45134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45135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45136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37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45138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39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40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41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42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43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45144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45145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45146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45147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45148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45149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45150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45151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45152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45153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45154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45155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45156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45157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45158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45159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45160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45161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45162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45081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45082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45083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1143838" name="AutoShape 30"/>
          <p:cNvSpPr>
            <a:spLocks noChangeArrowheads="1"/>
          </p:cNvSpPr>
          <p:nvPr/>
        </p:nvSpPr>
        <p:spPr bwMode="auto">
          <a:xfrm>
            <a:off x="2906713" y="1917700"/>
            <a:ext cx="1157287" cy="4445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49575" y="1947863"/>
            <a:ext cx="3657600" cy="2938462"/>
            <a:chOff x="1947" y="1157"/>
            <a:chExt cx="2304" cy="1851"/>
          </a:xfrm>
        </p:grpSpPr>
        <p:sp>
          <p:nvSpPr>
            <p:cNvPr id="1143829" name="AutoShape 21"/>
            <p:cNvSpPr>
              <a:spLocks noChangeArrowheads="1"/>
            </p:cNvSpPr>
            <p:nvPr/>
          </p:nvSpPr>
          <p:spPr bwMode="auto">
            <a:xfrm>
              <a:off x="1947" y="1157"/>
              <a:ext cx="672" cy="1185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6796" dir="3806097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43830" name="Oval 22"/>
            <p:cNvSpPr>
              <a:spLocks noChangeArrowheads="1"/>
            </p:cNvSpPr>
            <p:nvPr/>
          </p:nvSpPr>
          <p:spPr bwMode="auto">
            <a:xfrm>
              <a:off x="3165" y="2542"/>
              <a:ext cx="1086" cy="466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43831" name="Line 23"/>
            <p:cNvSpPr>
              <a:spLocks noChangeShapeType="1"/>
            </p:cNvSpPr>
            <p:nvPr/>
          </p:nvSpPr>
          <p:spPr bwMode="auto">
            <a:xfrm flipH="1" flipV="1">
              <a:off x="2602" y="1966"/>
              <a:ext cx="864" cy="5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pic>
        <p:nvPicPr>
          <p:cNvPr id="1143936" name="Picture 128" descr="H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976688"/>
            <a:ext cx="3910012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3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77606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07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09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0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2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3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4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16" name="Rectangle 16"/>
          <p:cNvSpPr>
            <a:spLocks noChangeArrowheads="1"/>
          </p:cNvSpPr>
          <p:nvPr/>
        </p:nvSpPr>
        <p:spPr bwMode="auto">
          <a:xfrm>
            <a:off x="5662613" y="2468563"/>
            <a:ext cx="10699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Helvetica" charset="0"/>
              </a:rPr>
              <a:t>GIÓP</a:t>
            </a:r>
          </a:p>
        </p:txBody>
      </p:sp>
      <p:sp>
        <p:nvSpPr>
          <p:cNvPr id="46097" name="Text Box 24"/>
          <p:cNvSpPr txBox="1">
            <a:spLocks noChangeArrowheads="1"/>
          </p:cNvSpPr>
          <p:nvPr/>
        </p:nvSpPr>
        <p:spPr bwMode="auto">
          <a:xfrm>
            <a:off x="4562475" y="75152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77625" name="Rectangle 25"/>
          <p:cNvSpPr>
            <a:spLocks noChangeArrowheads="1"/>
          </p:cNvSpPr>
          <p:nvPr/>
        </p:nvSpPr>
        <p:spPr bwMode="auto">
          <a:xfrm>
            <a:off x="7354888" y="228441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1177628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77629" name="Text Box 29"/>
          <p:cNvSpPr txBox="1">
            <a:spLocks noChangeArrowheads="1"/>
          </p:cNvSpPr>
          <p:nvPr/>
        </p:nvSpPr>
        <p:spPr bwMode="auto">
          <a:xfrm>
            <a:off x="5283200" y="1727200"/>
            <a:ext cx="41116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“</a:t>
            </a:r>
            <a:r>
              <a:rPr lang="en-US" sz="3200" i="1">
                <a:solidFill>
                  <a:srgbClr val="FFF819"/>
                </a:solidFill>
                <a:latin typeface="Helvetica" charset="0"/>
              </a:rPr>
              <a:t>THI CA</a:t>
            </a: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”</a:t>
            </a:r>
            <a:endParaRPr lang="en-US" sz="3200" i="1">
              <a:solidFill>
                <a:srgbClr val="FFF819"/>
              </a:solidFill>
              <a:latin typeface="Helvetica" charset="0"/>
            </a:endParaRPr>
          </a:p>
        </p:txBody>
      </p:sp>
      <p:sp>
        <p:nvSpPr>
          <p:cNvPr id="1177630" name="Rectangle 30"/>
          <p:cNvSpPr>
            <a:spLocks noChangeArrowheads="1"/>
          </p:cNvSpPr>
          <p:nvPr/>
        </p:nvSpPr>
        <p:spPr bwMode="auto">
          <a:xfrm>
            <a:off x="7312025" y="2282825"/>
            <a:ext cx="1963738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2400">
              <a:solidFill>
                <a:schemeClr val="bg1"/>
              </a:solidFill>
              <a:latin typeface="Helvetica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46102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43</a:t>
            </a:r>
          </a:p>
        </p:txBody>
      </p:sp>
      <p:sp>
        <p:nvSpPr>
          <p:cNvPr id="1177632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6104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46105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106" name="Rectangle 37" descr="75%"/>
          <p:cNvSpPr>
            <a:spLocks noChangeArrowheads="1"/>
          </p:cNvSpPr>
          <p:nvPr/>
        </p:nvSpPr>
        <p:spPr bwMode="auto">
          <a:xfrm>
            <a:off x="1022350" y="5811838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107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46111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46116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6126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8" name="Rectangle 68"/>
          <p:cNvSpPr>
            <a:spLocks noChangeArrowheads="1"/>
          </p:cNvSpPr>
          <p:nvPr/>
        </p:nvSpPr>
        <p:spPr bwMode="auto">
          <a:xfrm>
            <a:off x="1912938" y="1544638"/>
            <a:ext cx="874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hlink"/>
                </a:solidFill>
                <a:latin typeface="Helvetica" charset="0"/>
              </a:rPr>
              <a:t>Gióp</a:t>
            </a:r>
          </a:p>
        </p:txBody>
      </p:sp>
      <p:sp>
        <p:nvSpPr>
          <p:cNvPr id="46128" name="Rectangle 69"/>
          <p:cNvSpPr>
            <a:spLocks noChangeArrowheads="1"/>
          </p:cNvSpPr>
          <p:nvPr/>
        </p:nvSpPr>
        <p:spPr bwMode="auto">
          <a:xfrm>
            <a:off x="1798638" y="5738813"/>
            <a:ext cx="180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200">
              <a:latin typeface="Helvetica" charset="0"/>
            </a:endParaRPr>
          </a:p>
        </p:txBody>
      </p:sp>
      <p:sp>
        <p:nvSpPr>
          <p:cNvPr id="46129" name="Rectangle 70"/>
          <p:cNvSpPr>
            <a:spLocks noChangeArrowheads="1"/>
          </p:cNvSpPr>
          <p:nvPr/>
        </p:nvSpPr>
        <p:spPr bwMode="auto">
          <a:xfrm>
            <a:off x="1789113" y="476885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sp>
        <p:nvSpPr>
          <p:cNvPr id="46130" name="Rectangle 71"/>
          <p:cNvSpPr>
            <a:spLocks noChangeArrowheads="1"/>
          </p:cNvSpPr>
          <p:nvPr/>
        </p:nvSpPr>
        <p:spPr bwMode="auto">
          <a:xfrm>
            <a:off x="1827213" y="3036888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grpSp>
        <p:nvGrpSpPr>
          <p:cNvPr id="46131" name="Group 72"/>
          <p:cNvGrpSpPr>
            <a:grpSpLocks/>
          </p:cNvGrpSpPr>
          <p:nvPr/>
        </p:nvGrpSpPr>
        <p:grpSpPr bwMode="auto">
          <a:xfrm>
            <a:off x="2624138" y="2978150"/>
            <a:ext cx="288925" cy="481013"/>
            <a:chOff x="1836" y="1501"/>
            <a:chExt cx="182" cy="303"/>
          </a:xfrm>
        </p:grpSpPr>
        <p:sp>
          <p:nvSpPr>
            <p:cNvPr id="46167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6168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46132" name="Group 75"/>
          <p:cNvGrpSpPr>
            <a:grpSpLocks/>
          </p:cNvGrpSpPr>
          <p:nvPr/>
        </p:nvGrpSpPr>
        <p:grpSpPr bwMode="auto">
          <a:xfrm>
            <a:off x="2652713" y="3794125"/>
            <a:ext cx="200025" cy="474663"/>
            <a:chOff x="1844" y="2025"/>
            <a:chExt cx="126" cy="299"/>
          </a:xfrm>
        </p:grpSpPr>
        <p:sp>
          <p:nvSpPr>
            <p:cNvPr id="46165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6166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46133" name="Rectangle 78"/>
          <p:cNvSpPr>
            <a:spLocks noChangeArrowheads="1"/>
          </p:cNvSpPr>
          <p:nvPr/>
        </p:nvSpPr>
        <p:spPr bwMode="auto">
          <a:xfrm>
            <a:off x="1797050" y="388620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grpSp>
        <p:nvGrpSpPr>
          <p:cNvPr id="46134" name="Group 79"/>
          <p:cNvGrpSpPr>
            <a:grpSpLocks/>
          </p:cNvGrpSpPr>
          <p:nvPr/>
        </p:nvGrpSpPr>
        <p:grpSpPr bwMode="auto">
          <a:xfrm>
            <a:off x="2649538" y="4721225"/>
            <a:ext cx="225425" cy="449263"/>
            <a:chOff x="1892" y="2617"/>
            <a:chExt cx="142" cy="283"/>
          </a:xfrm>
        </p:grpSpPr>
        <p:sp>
          <p:nvSpPr>
            <p:cNvPr id="46163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6164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46135" name="Group 82"/>
          <p:cNvGrpSpPr>
            <a:grpSpLocks/>
          </p:cNvGrpSpPr>
          <p:nvPr/>
        </p:nvGrpSpPr>
        <p:grpSpPr bwMode="auto">
          <a:xfrm>
            <a:off x="2670175" y="5673725"/>
            <a:ext cx="261938" cy="438150"/>
            <a:chOff x="1845" y="3227"/>
            <a:chExt cx="165" cy="276"/>
          </a:xfrm>
        </p:grpSpPr>
        <p:sp>
          <p:nvSpPr>
            <p:cNvPr id="46161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6162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1177686" name="Rectangle 86"/>
          <p:cNvSpPr>
            <a:spLocks noChangeArrowheads="1"/>
          </p:cNvSpPr>
          <p:nvPr/>
        </p:nvSpPr>
        <p:spPr bwMode="auto">
          <a:xfrm>
            <a:off x="2681288" y="1646238"/>
            <a:ext cx="10779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latin typeface="Helvetica" charset="0"/>
              </a:rPr>
              <a:t>Áp-ra-ham</a:t>
            </a:r>
          </a:p>
        </p:txBody>
      </p:sp>
      <p:sp>
        <p:nvSpPr>
          <p:cNvPr id="46137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6138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6139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6140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6141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142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143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6144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77697" name="AutoShape 97"/>
          <p:cNvSpPr>
            <a:spLocks noChangeArrowheads="1"/>
          </p:cNvSpPr>
          <p:nvPr/>
        </p:nvSpPr>
        <p:spPr bwMode="auto">
          <a:xfrm>
            <a:off x="1474788" y="1257300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98" name="AutoShape 98"/>
          <p:cNvSpPr>
            <a:spLocks noChangeArrowheads="1"/>
          </p:cNvSpPr>
          <p:nvPr/>
        </p:nvSpPr>
        <p:spPr bwMode="auto">
          <a:xfrm>
            <a:off x="5230813" y="2265363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99" name="Line 99"/>
          <p:cNvSpPr>
            <a:spLocks noChangeShapeType="1"/>
          </p:cNvSpPr>
          <p:nvPr/>
        </p:nvSpPr>
        <p:spPr bwMode="auto">
          <a:xfrm>
            <a:off x="3813175" y="1585913"/>
            <a:ext cx="1400175" cy="10445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1739900" y="3311525"/>
            <a:ext cx="4044950" cy="2366963"/>
            <a:chOff x="180" y="1187"/>
            <a:chExt cx="2548" cy="1491"/>
          </a:xfrm>
        </p:grpSpPr>
        <p:sp>
          <p:nvSpPr>
            <p:cNvPr id="1177704" name="AutoShape 104"/>
            <p:cNvSpPr>
              <a:spLocks noChangeArrowheads="1"/>
            </p:cNvSpPr>
            <p:nvPr/>
          </p:nvSpPr>
          <p:spPr bwMode="auto">
            <a:xfrm>
              <a:off x="180" y="1187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77705" name="Text Box 105"/>
            <p:cNvSpPr txBox="1">
              <a:spLocks noChangeArrowheads="1"/>
            </p:cNvSpPr>
            <p:nvPr/>
          </p:nvSpPr>
          <p:spPr bwMode="auto">
            <a:xfrm>
              <a:off x="189" y="1276"/>
              <a:ext cx="2507" cy="101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ja-JP" altLang="en-US" sz="3000">
                  <a:solidFill>
                    <a:srgbClr val="66FFFF"/>
                  </a:solidFill>
                  <a:latin typeface="Helvetica" charset="0"/>
                </a:rPr>
                <a:t>“</a:t>
              </a:r>
              <a:r>
                <a:rPr lang="en-US" sz="3000">
                  <a:solidFill>
                    <a:srgbClr val="66FFFF"/>
                  </a:solidFill>
                  <a:latin typeface="Helvetica" charset="0"/>
                </a:rPr>
                <a:t>GIÓP</a:t>
              </a:r>
              <a:r>
                <a:rPr lang="ja-JP" altLang="en-US" sz="3000">
                  <a:solidFill>
                    <a:srgbClr val="66FFFF"/>
                  </a:solidFill>
                  <a:latin typeface="Helvetica" charset="0"/>
                </a:rPr>
                <a:t>”</a:t>
              </a:r>
              <a:r>
                <a:rPr lang="en-US" sz="3000">
                  <a:solidFill>
                    <a:srgbClr val="66FFFF"/>
                  </a:solidFill>
                  <a:latin typeface="Helvetica" charset="0"/>
                </a:rPr>
                <a:t> ĐƯỢC VIẾT</a:t>
              </a:r>
              <a:br>
                <a:rPr lang="en-US" sz="3000">
                  <a:solidFill>
                    <a:srgbClr val="66FFFF"/>
                  </a:solidFill>
                  <a:latin typeface="Helvetica" charset="0"/>
                </a:rPr>
              </a:br>
              <a:r>
                <a:rPr lang="en-US" sz="3000">
                  <a:solidFill>
                    <a:srgbClr val="66FFFF"/>
                  </a:solidFill>
                  <a:latin typeface="Helvetica" charset="0"/>
                </a:rPr>
                <a:t>TRƯỚC THỜI KỲ  HOÀNG GIA</a:t>
              </a:r>
            </a:p>
          </p:txBody>
        </p:sp>
      </p:grpSp>
      <p:sp>
        <p:nvSpPr>
          <p:cNvPr id="46149" name="Text Box 107"/>
          <p:cNvSpPr txBox="1">
            <a:spLocks noChangeArrowheads="1"/>
          </p:cNvSpPr>
          <p:nvPr/>
        </p:nvSpPr>
        <p:spPr bwMode="auto">
          <a:xfrm>
            <a:off x="9764713" y="73421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sp>
        <p:nvSpPr>
          <p:cNvPr id="46150" name="Text Box 108"/>
          <p:cNvSpPr txBox="1">
            <a:spLocks noChangeArrowheads="1"/>
          </p:cNvSpPr>
          <p:nvPr/>
        </p:nvSpPr>
        <p:spPr bwMode="auto">
          <a:xfrm>
            <a:off x="9612313" y="73421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sp>
        <p:nvSpPr>
          <p:cNvPr id="46151" name="Rectangle 111"/>
          <p:cNvSpPr>
            <a:spLocks noChangeArrowheads="1"/>
          </p:cNvSpPr>
          <p:nvPr/>
        </p:nvSpPr>
        <p:spPr bwMode="auto">
          <a:xfrm>
            <a:off x="9594850" y="72850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4</a:t>
            </a:r>
          </a:p>
        </p:txBody>
      </p:sp>
      <p:grpSp>
        <p:nvGrpSpPr>
          <p:cNvPr id="46152" name="Group 124"/>
          <p:cNvGrpSpPr>
            <a:grpSpLocks/>
          </p:cNvGrpSpPr>
          <p:nvPr/>
        </p:nvGrpSpPr>
        <p:grpSpPr bwMode="auto">
          <a:xfrm>
            <a:off x="1566863" y="2052638"/>
            <a:ext cx="2000250" cy="915987"/>
            <a:chOff x="987" y="1293"/>
            <a:chExt cx="1260" cy="577"/>
          </a:xfrm>
        </p:grpSpPr>
        <p:sp>
          <p:nvSpPr>
            <p:cNvPr id="46156" name="Rectangle 117"/>
            <p:cNvSpPr>
              <a:spLocks noChangeArrowheads="1"/>
            </p:cNvSpPr>
            <p:nvPr/>
          </p:nvSpPr>
          <p:spPr bwMode="auto">
            <a:xfrm>
              <a:off x="1090" y="1464"/>
              <a:ext cx="108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THI CA</a:t>
              </a:r>
              <a:r>
                <a:rPr lang="ja-JP" altLang="en-US">
                  <a:latin typeface="Helvetica" charset="0"/>
                </a:rPr>
                <a:t>”</a:t>
              </a:r>
              <a:r>
                <a:rPr lang="en-US">
                  <a:latin typeface="Helvetica" charset="0"/>
                </a:rPr>
                <a:t> KHÁC ĐỀU TỪ  THỜI KỲ</a:t>
              </a:r>
              <a:br>
                <a:rPr lang="en-US">
                  <a:latin typeface="Helvetica" charset="0"/>
                </a:rPr>
              </a:br>
              <a:r>
                <a:rPr lang="en-US">
                  <a:latin typeface="Helvetica" charset="0"/>
                </a:rPr>
                <a:t>HOÀNG GIA</a:t>
              </a:r>
            </a:p>
          </p:txBody>
        </p:sp>
        <p:sp>
          <p:nvSpPr>
            <p:cNvPr id="46157" name="Rectangle 120"/>
            <p:cNvSpPr>
              <a:spLocks noChangeArrowheads="1"/>
            </p:cNvSpPr>
            <p:nvPr/>
          </p:nvSpPr>
          <p:spPr bwMode="auto">
            <a:xfrm>
              <a:off x="987" y="1293"/>
              <a:ext cx="64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800">
                  <a:latin typeface="Helvetica" charset="0"/>
                </a:rPr>
                <a:t>TẤT CẢ</a:t>
              </a:r>
            </a:p>
          </p:txBody>
        </p:sp>
        <p:sp>
          <p:nvSpPr>
            <p:cNvPr id="46158" name="Rectangle 121"/>
            <p:cNvSpPr>
              <a:spLocks noChangeArrowheads="1"/>
            </p:cNvSpPr>
            <p:nvPr/>
          </p:nvSpPr>
          <p:spPr bwMode="auto">
            <a:xfrm>
              <a:off x="1548" y="1310"/>
              <a:ext cx="6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>
                  <a:latin typeface="Helvetica" charset="0"/>
                </a:rPr>
                <a:t>CÁC </a:t>
              </a:r>
              <a:r>
                <a:rPr lang="ja-JP" altLang="en-US">
                  <a:latin typeface="Helvetica" charset="0"/>
                </a:rPr>
                <a:t>“</a:t>
              </a:r>
              <a:r>
                <a:rPr lang="en-US">
                  <a:latin typeface="Helvetica" charset="0"/>
                </a:rPr>
                <a:t>SÁCH </a:t>
              </a:r>
            </a:p>
          </p:txBody>
        </p:sp>
      </p:grpSp>
      <p:sp>
        <p:nvSpPr>
          <p:cNvPr id="46153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6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6" grpId="0" autoUpdateAnimBg="0"/>
      <p:bldP spid="1177630" grpId="0" autoUpdateAnimBg="0"/>
      <p:bldP spid="1177668" grpId="0" autoUpdateAnimBg="0"/>
      <p:bldP spid="1177697" grpId="0" animBg="1"/>
      <p:bldP spid="11776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00625" y="327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655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662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663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14" name="Text Box 24"/>
          <p:cNvSpPr txBox="1">
            <a:spLocks noChangeArrowheads="1"/>
          </p:cNvSpPr>
          <p:nvPr/>
        </p:nvSpPr>
        <p:spPr bwMode="auto">
          <a:xfrm>
            <a:off x="4562475" y="75152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79676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7116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44</a:t>
            </a:r>
          </a:p>
        </p:txBody>
      </p:sp>
      <p:sp>
        <p:nvSpPr>
          <p:cNvPr id="1179680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7118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47119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7120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7121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88" name="Rectangle 40"/>
          <p:cNvSpPr>
            <a:spLocks noChangeArrowheads="1"/>
          </p:cNvSpPr>
          <p:nvPr/>
        </p:nvSpPr>
        <p:spPr bwMode="auto">
          <a:xfrm>
            <a:off x="2419350" y="2065338"/>
            <a:ext cx="223838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 </a:t>
            </a:r>
          </a:p>
        </p:txBody>
      </p:sp>
      <p:sp>
        <p:nvSpPr>
          <p:cNvPr id="4712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47130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7140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Rectangle 68"/>
          <p:cNvSpPr>
            <a:spLocks noChangeArrowheads="1"/>
          </p:cNvSpPr>
          <p:nvPr/>
        </p:nvSpPr>
        <p:spPr bwMode="auto">
          <a:xfrm>
            <a:off x="1912938" y="1544638"/>
            <a:ext cx="874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Gióp</a:t>
            </a:r>
          </a:p>
        </p:txBody>
      </p:sp>
      <p:sp>
        <p:nvSpPr>
          <p:cNvPr id="47142" name="Rectangle 69"/>
          <p:cNvSpPr>
            <a:spLocks noChangeArrowheads="1"/>
          </p:cNvSpPr>
          <p:nvPr/>
        </p:nvSpPr>
        <p:spPr bwMode="auto">
          <a:xfrm>
            <a:off x="1798638" y="5738813"/>
            <a:ext cx="180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200">
              <a:latin typeface="Helvetica" charset="0"/>
            </a:endParaRPr>
          </a:p>
        </p:txBody>
      </p:sp>
      <p:sp>
        <p:nvSpPr>
          <p:cNvPr id="47143" name="Rectangle 70"/>
          <p:cNvSpPr>
            <a:spLocks noChangeArrowheads="1"/>
          </p:cNvSpPr>
          <p:nvPr/>
        </p:nvSpPr>
        <p:spPr bwMode="auto">
          <a:xfrm>
            <a:off x="1789113" y="476885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sp>
        <p:nvSpPr>
          <p:cNvPr id="47144" name="Rectangle 71"/>
          <p:cNvSpPr>
            <a:spLocks noChangeArrowheads="1"/>
          </p:cNvSpPr>
          <p:nvPr/>
        </p:nvSpPr>
        <p:spPr bwMode="auto">
          <a:xfrm>
            <a:off x="1827213" y="3036888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grpSp>
        <p:nvGrpSpPr>
          <p:cNvPr id="47145" name="Group 72"/>
          <p:cNvGrpSpPr>
            <a:grpSpLocks/>
          </p:cNvGrpSpPr>
          <p:nvPr/>
        </p:nvGrpSpPr>
        <p:grpSpPr bwMode="auto">
          <a:xfrm>
            <a:off x="2624138" y="2978150"/>
            <a:ext cx="288925" cy="481013"/>
            <a:chOff x="1836" y="1501"/>
            <a:chExt cx="182" cy="303"/>
          </a:xfrm>
        </p:grpSpPr>
        <p:sp>
          <p:nvSpPr>
            <p:cNvPr id="47186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7187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47146" name="Group 75"/>
          <p:cNvGrpSpPr>
            <a:grpSpLocks/>
          </p:cNvGrpSpPr>
          <p:nvPr/>
        </p:nvGrpSpPr>
        <p:grpSpPr bwMode="auto">
          <a:xfrm>
            <a:off x="2652713" y="3794125"/>
            <a:ext cx="200025" cy="474663"/>
            <a:chOff x="1844" y="2025"/>
            <a:chExt cx="126" cy="299"/>
          </a:xfrm>
        </p:grpSpPr>
        <p:sp>
          <p:nvSpPr>
            <p:cNvPr id="47184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7185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47147" name="Rectangle 78"/>
          <p:cNvSpPr>
            <a:spLocks noChangeArrowheads="1"/>
          </p:cNvSpPr>
          <p:nvPr/>
        </p:nvSpPr>
        <p:spPr bwMode="auto">
          <a:xfrm>
            <a:off x="1797050" y="388620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grpSp>
        <p:nvGrpSpPr>
          <p:cNvPr id="47148" name="Group 79"/>
          <p:cNvGrpSpPr>
            <a:grpSpLocks/>
          </p:cNvGrpSpPr>
          <p:nvPr/>
        </p:nvGrpSpPr>
        <p:grpSpPr bwMode="auto">
          <a:xfrm>
            <a:off x="2649538" y="4721225"/>
            <a:ext cx="225425" cy="449263"/>
            <a:chOff x="1892" y="2617"/>
            <a:chExt cx="142" cy="283"/>
          </a:xfrm>
        </p:grpSpPr>
        <p:sp>
          <p:nvSpPr>
            <p:cNvPr id="47182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7183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47149" name="Group 82"/>
          <p:cNvGrpSpPr>
            <a:grpSpLocks/>
          </p:cNvGrpSpPr>
          <p:nvPr/>
        </p:nvGrpSpPr>
        <p:grpSpPr bwMode="auto">
          <a:xfrm>
            <a:off x="2670175" y="5673725"/>
            <a:ext cx="311150" cy="438150"/>
            <a:chOff x="1845" y="3227"/>
            <a:chExt cx="196" cy="276"/>
          </a:xfrm>
        </p:grpSpPr>
        <p:sp>
          <p:nvSpPr>
            <p:cNvPr id="47180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4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.</a:t>
              </a:r>
            </a:p>
          </p:txBody>
        </p:sp>
        <p:sp>
          <p:nvSpPr>
            <p:cNvPr id="47181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47150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7151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7152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7153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7154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7155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7156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79748" name="AutoShape 100"/>
          <p:cNvSpPr>
            <a:spLocks noChangeArrowheads="1"/>
          </p:cNvSpPr>
          <p:nvPr/>
        </p:nvSpPr>
        <p:spPr bwMode="auto">
          <a:xfrm>
            <a:off x="1758950" y="1984375"/>
            <a:ext cx="1628775" cy="9937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50" name="Line 102"/>
          <p:cNvSpPr>
            <a:spLocks noChangeShapeType="1"/>
          </p:cNvSpPr>
          <p:nvPr/>
        </p:nvSpPr>
        <p:spPr bwMode="auto">
          <a:xfrm>
            <a:off x="3365500" y="2503488"/>
            <a:ext cx="1958975" cy="16002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52" name="Rectangle 104"/>
          <p:cNvSpPr>
            <a:spLocks noChangeArrowheads="1"/>
          </p:cNvSpPr>
          <p:nvPr/>
        </p:nvSpPr>
        <p:spPr bwMode="auto">
          <a:xfrm>
            <a:off x="1774825" y="2133600"/>
            <a:ext cx="1716088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hlink"/>
                </a:solidFill>
                <a:latin typeface="Helvetica" charset="0"/>
              </a:rPr>
              <a:t>TẤT CẢ </a:t>
            </a:r>
            <a:r>
              <a:rPr lang="en-US" sz="900">
                <a:solidFill>
                  <a:schemeClr val="hlink"/>
                </a:solidFill>
                <a:latin typeface="Helvetica" charset="0"/>
              </a:rPr>
              <a:t>CÁC </a:t>
            </a:r>
            <a:br>
              <a:rPr lang="en-US" sz="900">
                <a:solidFill>
                  <a:schemeClr val="hlink"/>
                </a:solidFill>
                <a:latin typeface="Helvetica" charset="0"/>
              </a:rPr>
            </a:br>
            <a:r>
              <a:rPr lang="ja-JP" altLang="en-US" sz="900">
                <a:solidFill>
                  <a:schemeClr val="hlink"/>
                </a:solidFill>
                <a:latin typeface="Helvetica" charset="0"/>
              </a:rPr>
              <a:t>“</a:t>
            </a:r>
            <a:r>
              <a:rPr lang="en-US" sz="900">
                <a:solidFill>
                  <a:schemeClr val="hlink"/>
                </a:solidFill>
                <a:latin typeface="Helvetica" charset="0"/>
              </a:rPr>
              <a:t>SÁCH THI CA</a:t>
            </a:r>
            <a:r>
              <a:rPr lang="ja-JP" altLang="en-US" sz="900">
                <a:solidFill>
                  <a:schemeClr val="hlink"/>
                </a:solidFill>
                <a:latin typeface="Helvetica" charset="0"/>
              </a:rPr>
              <a:t>”</a:t>
            </a:r>
            <a:r>
              <a:rPr lang="en-US" sz="900">
                <a:solidFill>
                  <a:schemeClr val="hlink"/>
                </a:solidFill>
                <a:latin typeface="Helvetica" charset="0"/>
              </a:rPr>
              <a:t> KHÁC ĐỀU </a:t>
            </a:r>
            <a:br>
              <a:rPr lang="en-US" sz="900">
                <a:solidFill>
                  <a:schemeClr val="hlink"/>
                </a:solidFill>
                <a:latin typeface="Helvetica" charset="0"/>
              </a:rPr>
            </a:br>
            <a:r>
              <a:rPr lang="en-US" sz="900">
                <a:solidFill>
                  <a:schemeClr val="hlink"/>
                </a:solidFill>
                <a:latin typeface="Helvetica" charset="0"/>
              </a:rPr>
              <a:t>TỪ THỞI KỲ HOÀNG GIA</a:t>
            </a:r>
            <a:endParaRPr lang="en-US" sz="180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179762" name="Line 114"/>
          <p:cNvSpPr>
            <a:spLocks noChangeShapeType="1"/>
          </p:cNvSpPr>
          <p:nvPr/>
        </p:nvSpPr>
        <p:spPr bwMode="auto">
          <a:xfrm>
            <a:off x="5672138" y="40925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63" name="Line 115"/>
          <p:cNvSpPr>
            <a:spLocks noChangeShapeType="1"/>
          </p:cNvSpPr>
          <p:nvPr/>
        </p:nvSpPr>
        <p:spPr bwMode="auto">
          <a:xfrm>
            <a:off x="7300913" y="40925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64" name="Line 116"/>
          <p:cNvSpPr>
            <a:spLocks noChangeShapeType="1"/>
          </p:cNvSpPr>
          <p:nvPr/>
        </p:nvSpPr>
        <p:spPr bwMode="auto">
          <a:xfrm>
            <a:off x="5661025" y="51292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65" name="Line 117"/>
          <p:cNvSpPr>
            <a:spLocks noChangeShapeType="1"/>
          </p:cNvSpPr>
          <p:nvPr/>
        </p:nvSpPr>
        <p:spPr bwMode="auto">
          <a:xfrm>
            <a:off x="7289800" y="51292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66" name="Line 118"/>
          <p:cNvSpPr>
            <a:spLocks noChangeShapeType="1"/>
          </p:cNvSpPr>
          <p:nvPr/>
        </p:nvSpPr>
        <p:spPr bwMode="auto">
          <a:xfrm>
            <a:off x="5656263" y="61388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9767" name="Line 119"/>
          <p:cNvSpPr>
            <a:spLocks noChangeShapeType="1"/>
          </p:cNvSpPr>
          <p:nvPr/>
        </p:nvSpPr>
        <p:spPr bwMode="auto">
          <a:xfrm>
            <a:off x="7285038" y="61388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47166" name="Group 132"/>
          <p:cNvGrpSpPr>
            <a:grpSpLocks/>
          </p:cNvGrpSpPr>
          <p:nvPr/>
        </p:nvGrpSpPr>
        <p:grpSpPr bwMode="auto">
          <a:xfrm>
            <a:off x="5435600" y="4005263"/>
            <a:ext cx="4044950" cy="2389187"/>
            <a:chOff x="3424" y="2523"/>
            <a:chExt cx="2548" cy="1505"/>
          </a:xfrm>
        </p:grpSpPr>
        <p:sp>
          <p:nvSpPr>
            <p:cNvPr id="1179769" name="AutoShape 121"/>
            <p:cNvSpPr>
              <a:spLocks noChangeArrowheads="1"/>
            </p:cNvSpPr>
            <p:nvPr/>
          </p:nvSpPr>
          <p:spPr bwMode="auto">
            <a:xfrm>
              <a:off x="3424" y="2523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79770" name="Text Box 122"/>
            <p:cNvSpPr txBox="1">
              <a:spLocks noChangeArrowheads="1"/>
            </p:cNvSpPr>
            <p:nvPr/>
          </p:nvSpPr>
          <p:spPr bwMode="auto">
            <a:xfrm>
              <a:off x="3430" y="2705"/>
              <a:ext cx="2507" cy="132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TẤT CẢ CÁC 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“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SÁCH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THI CA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”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 KHÁC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ĐỀU TỪ THỜI KỲ 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HOÀNG GIA</a:t>
              </a:r>
            </a:p>
          </p:txBody>
        </p:sp>
      </p:grpSp>
      <p:sp>
        <p:nvSpPr>
          <p:cNvPr id="1179771" name="AutoShape 123"/>
          <p:cNvSpPr>
            <a:spLocks noChangeArrowheads="1"/>
          </p:cNvSpPr>
          <p:nvPr/>
        </p:nvSpPr>
        <p:spPr bwMode="auto">
          <a:xfrm>
            <a:off x="5281613" y="3833813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68" name="Text Box 128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79777" name="Rectangle 129"/>
          <p:cNvSpPr>
            <a:spLocks noChangeArrowheads="1"/>
          </p:cNvSpPr>
          <p:nvPr/>
        </p:nvSpPr>
        <p:spPr bwMode="auto">
          <a:xfrm>
            <a:off x="5662613" y="2468563"/>
            <a:ext cx="10699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Helvetica" charset="0"/>
              </a:rPr>
              <a:t>GIÓP</a:t>
            </a:r>
          </a:p>
        </p:txBody>
      </p:sp>
      <p:sp>
        <p:nvSpPr>
          <p:cNvPr id="1179778" name="Text Box 130"/>
          <p:cNvSpPr txBox="1">
            <a:spLocks noChangeArrowheads="1"/>
          </p:cNvSpPr>
          <p:nvPr/>
        </p:nvSpPr>
        <p:spPr bwMode="auto">
          <a:xfrm>
            <a:off x="5283200" y="1838325"/>
            <a:ext cx="41116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“</a:t>
            </a:r>
            <a:r>
              <a:rPr lang="en-US" sz="3200" i="1">
                <a:solidFill>
                  <a:srgbClr val="FFF819"/>
                </a:solidFill>
                <a:latin typeface="Helvetica" charset="0"/>
              </a:rPr>
              <a:t>THI CA</a:t>
            </a: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”</a:t>
            </a:r>
            <a:endParaRPr lang="en-US" sz="3200" i="1">
              <a:solidFill>
                <a:srgbClr val="FFF819"/>
              </a:solidFill>
              <a:latin typeface="Helvetica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7137400" y="2266950"/>
            <a:ext cx="1963738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2400">
              <a:solidFill>
                <a:schemeClr val="bg1"/>
              </a:solidFill>
              <a:latin typeface="Helvetica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47174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47175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71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48" grpId="0" animBg="1"/>
      <p:bldP spid="1179771" grpId="0" animBg="1"/>
      <p:bldP spid="1179777" grpId="0" autoUpdateAnimBg="0"/>
      <p:bldP spid="8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4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5" name="Rectangle 88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6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7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8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39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0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1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2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3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4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5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6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7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49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5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51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48152" name="Rectangle 125"/>
          <p:cNvSpPr>
            <a:spLocks noChangeArrowheads="1"/>
          </p:cNvSpPr>
          <p:nvPr/>
        </p:nvSpPr>
        <p:spPr bwMode="auto">
          <a:xfrm>
            <a:off x="3825875" y="16129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48153" name="Rectangle 126"/>
          <p:cNvSpPr>
            <a:spLocks noChangeArrowheads="1"/>
          </p:cNvSpPr>
          <p:nvPr/>
        </p:nvSpPr>
        <p:spPr bwMode="auto">
          <a:xfrm>
            <a:off x="3821113" y="22733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48154" name="Rectangle 127"/>
          <p:cNvSpPr>
            <a:spLocks noChangeArrowheads="1"/>
          </p:cNvSpPr>
          <p:nvPr/>
        </p:nvSpPr>
        <p:spPr bwMode="auto">
          <a:xfrm>
            <a:off x="3822700" y="32559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48155" name="Rectangle 128"/>
          <p:cNvSpPr>
            <a:spLocks noChangeArrowheads="1"/>
          </p:cNvSpPr>
          <p:nvPr/>
        </p:nvSpPr>
        <p:spPr bwMode="auto">
          <a:xfrm>
            <a:off x="3808413" y="457993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17985" name="Rectangle 129"/>
          <p:cNvSpPr>
            <a:spLocks noChangeArrowheads="1"/>
          </p:cNvSpPr>
          <p:nvPr/>
        </p:nvSpPr>
        <p:spPr bwMode="auto">
          <a:xfrm>
            <a:off x="3806825" y="5153025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48157" name="Rectangle 148"/>
          <p:cNvSpPr>
            <a:spLocks noChangeArrowheads="1"/>
          </p:cNvSpPr>
          <p:nvPr/>
        </p:nvSpPr>
        <p:spPr bwMode="auto">
          <a:xfrm>
            <a:off x="2813050" y="6426200"/>
            <a:ext cx="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800">
              <a:latin typeface="Helvetica" charset="0"/>
            </a:endParaRPr>
          </a:p>
        </p:txBody>
      </p:sp>
      <p:sp>
        <p:nvSpPr>
          <p:cNvPr id="48158" name="Rectangle 150"/>
          <p:cNvSpPr>
            <a:spLocks noChangeArrowheads="1"/>
          </p:cNvSpPr>
          <p:nvPr/>
        </p:nvSpPr>
        <p:spPr bwMode="auto">
          <a:xfrm>
            <a:off x="2774950" y="698341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800">
              <a:latin typeface="Helvetica" charset="0"/>
            </a:endParaRPr>
          </a:p>
        </p:txBody>
      </p:sp>
      <p:sp>
        <p:nvSpPr>
          <p:cNvPr id="48159" name="Rectangle 157"/>
          <p:cNvSpPr>
            <a:spLocks noChangeArrowheads="1"/>
          </p:cNvSpPr>
          <p:nvPr/>
        </p:nvSpPr>
        <p:spPr bwMode="auto">
          <a:xfrm>
            <a:off x="2900363" y="2162175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 b="0">
              <a:latin typeface="Arial" charset="0"/>
            </a:endParaRPr>
          </a:p>
        </p:txBody>
      </p:sp>
      <p:sp>
        <p:nvSpPr>
          <p:cNvPr id="48160" name="Text Box 204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sp>
        <p:nvSpPr>
          <p:cNvPr id="48161" name="Text Box 223"/>
          <p:cNvSpPr txBox="1">
            <a:spLocks noChangeArrowheads="1"/>
          </p:cNvSpPr>
          <p:nvPr/>
        </p:nvSpPr>
        <p:spPr bwMode="auto">
          <a:xfrm>
            <a:off x="4562475" y="75152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8162" name="Text Box 24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45</a:t>
            </a:r>
          </a:p>
        </p:txBody>
      </p:sp>
      <p:grpSp>
        <p:nvGrpSpPr>
          <p:cNvPr id="48163" name="Group 260"/>
          <p:cNvGrpSpPr>
            <a:grpSpLocks/>
          </p:cNvGrpSpPr>
          <p:nvPr/>
        </p:nvGrpSpPr>
        <p:grpSpPr bwMode="auto">
          <a:xfrm>
            <a:off x="5321300" y="3275013"/>
            <a:ext cx="4044950" cy="2366962"/>
            <a:chOff x="361" y="2800"/>
            <a:chExt cx="2548" cy="1491"/>
          </a:xfrm>
        </p:grpSpPr>
        <p:sp>
          <p:nvSpPr>
            <p:cNvPr id="1018117" name="AutoShape 261"/>
            <p:cNvSpPr>
              <a:spLocks noChangeArrowheads="1"/>
            </p:cNvSpPr>
            <p:nvPr/>
          </p:nvSpPr>
          <p:spPr bwMode="auto">
            <a:xfrm>
              <a:off x="361" y="2800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18118" name="Text Box 262"/>
            <p:cNvSpPr txBox="1">
              <a:spLocks noChangeArrowheads="1"/>
            </p:cNvSpPr>
            <p:nvPr/>
          </p:nvSpPr>
          <p:spPr bwMode="auto">
            <a:xfrm>
              <a:off x="361" y="2952"/>
              <a:ext cx="2507" cy="121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ALL OTHER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“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WRITINGS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”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 ARE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FROM THE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“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ROYALTY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”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 PERIOD</a:t>
              </a:r>
            </a:p>
          </p:txBody>
        </p:sp>
      </p:grpSp>
      <p:sp>
        <p:nvSpPr>
          <p:cNvPr id="1018119" name="AutoShape 263"/>
          <p:cNvSpPr>
            <a:spLocks noChangeArrowheads="1"/>
          </p:cNvSpPr>
          <p:nvPr/>
        </p:nvSpPr>
        <p:spPr bwMode="auto">
          <a:xfrm>
            <a:off x="5157788" y="3111500"/>
            <a:ext cx="4386262" cy="27003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8165" name="Picture 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6" name="Rectangle 265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8167" name="Rectangle 266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18125" name="Line 269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26" name="Line 270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27" name="Line 271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28" name="Line 272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29" name="Line 273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30" name="Line 274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31" name="Line 275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32" name="Line 276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37" name="Rectangle 281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18123" name="Line 267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24" name="Line 268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133" name="Rectangle 277"/>
          <p:cNvSpPr>
            <a:spLocks noChangeArrowheads="1"/>
          </p:cNvSpPr>
          <p:nvPr/>
        </p:nvSpPr>
        <p:spPr bwMode="auto">
          <a:xfrm>
            <a:off x="5662613" y="2468563"/>
            <a:ext cx="10699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Helvetica" charset="0"/>
              </a:rPr>
              <a:t>GIÓP</a:t>
            </a:r>
          </a:p>
        </p:txBody>
      </p:sp>
      <p:sp>
        <p:nvSpPr>
          <p:cNvPr id="1018138" name="Text Box 282"/>
          <p:cNvSpPr txBox="1">
            <a:spLocks noChangeArrowheads="1"/>
          </p:cNvSpPr>
          <p:nvPr/>
        </p:nvSpPr>
        <p:spPr bwMode="auto">
          <a:xfrm>
            <a:off x="5283200" y="1838325"/>
            <a:ext cx="41116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“</a:t>
            </a:r>
            <a:r>
              <a:rPr lang="en-US" sz="3200" i="1">
                <a:solidFill>
                  <a:srgbClr val="FFF819"/>
                </a:solidFill>
                <a:latin typeface="Helvetica" charset="0"/>
              </a:rPr>
              <a:t>THI CA</a:t>
            </a: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”</a:t>
            </a:r>
            <a:endParaRPr lang="en-US" sz="3200" i="1">
              <a:solidFill>
                <a:srgbClr val="FFF819"/>
              </a:solidFill>
              <a:latin typeface="Helvetica" charset="0"/>
            </a:endParaRPr>
          </a:p>
        </p:txBody>
      </p:sp>
      <p:sp>
        <p:nvSpPr>
          <p:cNvPr id="1018140" name="Rectangle 284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8182" name="Rectangle 356"/>
          <p:cNvSpPr>
            <a:spLocks noChangeArrowheads="1"/>
          </p:cNvSpPr>
          <p:nvPr/>
        </p:nvSpPr>
        <p:spPr bwMode="auto">
          <a:xfrm>
            <a:off x="652463" y="1174750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 eaLnBrk="0" hangingPunct="0"/>
            <a:endParaRPr lang="en-US" sz="2500" b="0">
              <a:latin typeface="Times" charset="0"/>
            </a:endParaRPr>
          </a:p>
        </p:txBody>
      </p:sp>
      <p:sp>
        <p:nvSpPr>
          <p:cNvPr id="48183" name="AutoShape 357"/>
          <p:cNvSpPr>
            <a:spLocks noChangeArrowheads="1"/>
          </p:cNvSpPr>
          <p:nvPr/>
        </p:nvSpPr>
        <p:spPr bwMode="auto">
          <a:xfrm>
            <a:off x="1722438" y="3506788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8184" name="AutoShape 359"/>
          <p:cNvSpPr>
            <a:spLocks noChangeArrowheads="1"/>
          </p:cNvSpPr>
          <p:nvPr/>
        </p:nvSpPr>
        <p:spPr bwMode="auto">
          <a:xfrm>
            <a:off x="1871663" y="3608388"/>
            <a:ext cx="1751012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8185" name="Rectangle 360"/>
          <p:cNvSpPr>
            <a:spLocks noChangeArrowheads="1"/>
          </p:cNvSpPr>
          <p:nvPr/>
        </p:nvSpPr>
        <p:spPr bwMode="auto">
          <a:xfrm>
            <a:off x="2579688" y="1541463"/>
            <a:ext cx="1257300" cy="4410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 eaLnBrk="0" hangingPunct="0"/>
            <a:endParaRPr lang="en-US" sz="2500" b="0">
              <a:latin typeface="Times" charset="0"/>
            </a:endParaRPr>
          </a:p>
        </p:txBody>
      </p:sp>
      <p:sp>
        <p:nvSpPr>
          <p:cNvPr id="48186" name="Line 361"/>
          <p:cNvSpPr>
            <a:spLocks noChangeShapeType="1"/>
          </p:cNvSpPr>
          <p:nvPr/>
        </p:nvSpPr>
        <p:spPr bwMode="auto">
          <a:xfrm>
            <a:off x="2581275" y="3630613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Line 362"/>
          <p:cNvSpPr>
            <a:spLocks noChangeShapeType="1"/>
          </p:cNvSpPr>
          <p:nvPr/>
        </p:nvSpPr>
        <p:spPr bwMode="auto">
          <a:xfrm>
            <a:off x="2576513" y="4124325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8" name="Text Box 363"/>
          <p:cNvSpPr txBox="1">
            <a:spLocks noChangeArrowheads="1"/>
          </p:cNvSpPr>
          <p:nvPr/>
        </p:nvSpPr>
        <p:spPr bwMode="auto">
          <a:xfrm rot="-5388474">
            <a:off x="-1000124" y="2693987"/>
            <a:ext cx="3632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latin typeface="Arial" charset="0"/>
              </a:rPr>
              <a:t>LỊCH SỬ (12)</a:t>
            </a:r>
          </a:p>
        </p:txBody>
      </p:sp>
      <p:sp>
        <p:nvSpPr>
          <p:cNvPr id="48189" name="Line 364"/>
          <p:cNvSpPr>
            <a:spLocks noChangeShapeType="1"/>
          </p:cNvSpPr>
          <p:nvPr/>
        </p:nvSpPr>
        <p:spPr bwMode="auto">
          <a:xfrm>
            <a:off x="952500" y="1177925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0" name="Text Box 365"/>
          <p:cNvSpPr txBox="1">
            <a:spLocks noChangeArrowheads="1"/>
          </p:cNvSpPr>
          <p:nvPr/>
        </p:nvSpPr>
        <p:spPr bwMode="auto">
          <a:xfrm rot="-5414778">
            <a:off x="1798638" y="3451225"/>
            <a:ext cx="3775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latin typeface="Arial" charset="0"/>
              </a:rPr>
              <a:t>  </a:t>
            </a:r>
          </a:p>
        </p:txBody>
      </p:sp>
      <p:sp>
        <p:nvSpPr>
          <p:cNvPr id="48191" name="Line 366"/>
          <p:cNvSpPr>
            <a:spLocks noChangeShapeType="1"/>
          </p:cNvSpPr>
          <p:nvPr/>
        </p:nvSpPr>
        <p:spPr bwMode="auto">
          <a:xfrm>
            <a:off x="3532188" y="1541463"/>
            <a:ext cx="0" cy="4411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2" name="Line 367"/>
          <p:cNvSpPr>
            <a:spLocks noChangeShapeType="1"/>
          </p:cNvSpPr>
          <p:nvPr/>
        </p:nvSpPr>
        <p:spPr bwMode="auto">
          <a:xfrm>
            <a:off x="1054100" y="14160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Line 368"/>
          <p:cNvSpPr>
            <a:spLocks noChangeShapeType="1"/>
          </p:cNvSpPr>
          <p:nvPr/>
        </p:nvSpPr>
        <p:spPr bwMode="auto">
          <a:xfrm>
            <a:off x="1054100" y="239236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4" name="Line 369"/>
          <p:cNvSpPr>
            <a:spLocks noChangeShapeType="1"/>
          </p:cNvSpPr>
          <p:nvPr/>
        </p:nvSpPr>
        <p:spPr bwMode="auto">
          <a:xfrm>
            <a:off x="1054100" y="294957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Line 370"/>
          <p:cNvSpPr>
            <a:spLocks noChangeShapeType="1"/>
          </p:cNvSpPr>
          <p:nvPr/>
        </p:nvSpPr>
        <p:spPr bwMode="auto">
          <a:xfrm>
            <a:off x="1054100" y="32321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Line 371"/>
          <p:cNvSpPr>
            <a:spLocks noChangeShapeType="1"/>
          </p:cNvSpPr>
          <p:nvPr/>
        </p:nvSpPr>
        <p:spPr bwMode="auto">
          <a:xfrm>
            <a:off x="1046163" y="3408363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Line 372"/>
          <p:cNvSpPr>
            <a:spLocks noChangeShapeType="1"/>
          </p:cNvSpPr>
          <p:nvPr/>
        </p:nvSpPr>
        <p:spPr bwMode="auto">
          <a:xfrm>
            <a:off x="1054100" y="36909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8" name="Line 373"/>
          <p:cNvSpPr>
            <a:spLocks noChangeShapeType="1"/>
          </p:cNvSpPr>
          <p:nvPr/>
        </p:nvSpPr>
        <p:spPr bwMode="auto">
          <a:xfrm>
            <a:off x="1060450" y="3959225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Line 374"/>
          <p:cNvSpPr>
            <a:spLocks noChangeShapeType="1"/>
          </p:cNvSpPr>
          <p:nvPr/>
        </p:nvSpPr>
        <p:spPr bwMode="auto">
          <a:xfrm>
            <a:off x="1060450" y="4149725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Line 375"/>
          <p:cNvSpPr>
            <a:spLocks noChangeShapeType="1"/>
          </p:cNvSpPr>
          <p:nvPr/>
        </p:nvSpPr>
        <p:spPr bwMode="auto">
          <a:xfrm>
            <a:off x="1054100" y="4378325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1" name="Line 376"/>
          <p:cNvSpPr>
            <a:spLocks noChangeShapeType="1"/>
          </p:cNvSpPr>
          <p:nvPr/>
        </p:nvSpPr>
        <p:spPr bwMode="auto">
          <a:xfrm>
            <a:off x="1060450" y="4608513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Line 377"/>
          <p:cNvSpPr>
            <a:spLocks noChangeShapeType="1"/>
          </p:cNvSpPr>
          <p:nvPr/>
        </p:nvSpPr>
        <p:spPr bwMode="auto">
          <a:xfrm>
            <a:off x="1060450" y="4811713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3" name="Line 378"/>
          <p:cNvSpPr>
            <a:spLocks noChangeShapeType="1"/>
          </p:cNvSpPr>
          <p:nvPr/>
        </p:nvSpPr>
        <p:spPr bwMode="auto">
          <a:xfrm>
            <a:off x="1054100" y="215106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4" name="Line 379"/>
          <p:cNvSpPr>
            <a:spLocks noChangeShapeType="1"/>
          </p:cNvSpPr>
          <p:nvPr/>
        </p:nvSpPr>
        <p:spPr bwMode="auto">
          <a:xfrm>
            <a:off x="2686050" y="19065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5" name="Line 380"/>
          <p:cNvSpPr>
            <a:spLocks noChangeShapeType="1"/>
          </p:cNvSpPr>
          <p:nvPr/>
        </p:nvSpPr>
        <p:spPr bwMode="auto">
          <a:xfrm>
            <a:off x="2686050" y="1622425"/>
            <a:ext cx="81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6" name="Line 381"/>
          <p:cNvSpPr>
            <a:spLocks noChangeShapeType="1"/>
          </p:cNvSpPr>
          <p:nvPr/>
        </p:nvSpPr>
        <p:spPr bwMode="auto">
          <a:xfrm>
            <a:off x="2686050" y="20780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7" name="Line 382"/>
          <p:cNvSpPr>
            <a:spLocks noChangeShapeType="1"/>
          </p:cNvSpPr>
          <p:nvPr/>
        </p:nvSpPr>
        <p:spPr bwMode="auto">
          <a:xfrm>
            <a:off x="2695575" y="22907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8" name="Line 383"/>
          <p:cNvSpPr>
            <a:spLocks noChangeShapeType="1"/>
          </p:cNvSpPr>
          <p:nvPr/>
        </p:nvSpPr>
        <p:spPr bwMode="auto">
          <a:xfrm>
            <a:off x="2686050" y="26701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9" name="Line 384"/>
          <p:cNvSpPr>
            <a:spLocks noChangeShapeType="1"/>
          </p:cNvSpPr>
          <p:nvPr/>
        </p:nvSpPr>
        <p:spPr bwMode="auto">
          <a:xfrm>
            <a:off x="2687638" y="285273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0" name="Line 385"/>
          <p:cNvSpPr>
            <a:spLocks noChangeShapeType="1"/>
          </p:cNvSpPr>
          <p:nvPr/>
        </p:nvSpPr>
        <p:spPr bwMode="auto">
          <a:xfrm>
            <a:off x="2689225" y="30432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1" name="Line 386"/>
          <p:cNvSpPr>
            <a:spLocks noChangeShapeType="1"/>
          </p:cNvSpPr>
          <p:nvPr/>
        </p:nvSpPr>
        <p:spPr bwMode="auto">
          <a:xfrm>
            <a:off x="2690813" y="32305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2" name="Line 387"/>
          <p:cNvSpPr>
            <a:spLocks noChangeShapeType="1"/>
          </p:cNvSpPr>
          <p:nvPr/>
        </p:nvSpPr>
        <p:spPr bwMode="auto">
          <a:xfrm>
            <a:off x="2689225" y="36068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3" name="Line 388"/>
          <p:cNvSpPr>
            <a:spLocks noChangeShapeType="1"/>
          </p:cNvSpPr>
          <p:nvPr/>
        </p:nvSpPr>
        <p:spPr bwMode="auto">
          <a:xfrm>
            <a:off x="2660650" y="40830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4" name="Line 389"/>
          <p:cNvSpPr>
            <a:spLocks noChangeShapeType="1"/>
          </p:cNvSpPr>
          <p:nvPr/>
        </p:nvSpPr>
        <p:spPr bwMode="auto">
          <a:xfrm>
            <a:off x="2660650" y="43195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Line 390"/>
          <p:cNvSpPr>
            <a:spLocks noChangeShapeType="1"/>
          </p:cNvSpPr>
          <p:nvPr/>
        </p:nvSpPr>
        <p:spPr bwMode="auto">
          <a:xfrm>
            <a:off x="2662238" y="45481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6" name="Line 391"/>
          <p:cNvSpPr>
            <a:spLocks noChangeShapeType="1"/>
          </p:cNvSpPr>
          <p:nvPr/>
        </p:nvSpPr>
        <p:spPr bwMode="auto">
          <a:xfrm>
            <a:off x="2663825" y="49101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7" name="Line 392"/>
          <p:cNvSpPr>
            <a:spLocks noChangeShapeType="1"/>
          </p:cNvSpPr>
          <p:nvPr/>
        </p:nvSpPr>
        <p:spPr bwMode="auto">
          <a:xfrm>
            <a:off x="2674938" y="51323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8" name="Line 393"/>
          <p:cNvSpPr>
            <a:spLocks noChangeShapeType="1"/>
          </p:cNvSpPr>
          <p:nvPr/>
        </p:nvSpPr>
        <p:spPr bwMode="auto">
          <a:xfrm>
            <a:off x="2667000" y="55276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9" name="Line 394"/>
          <p:cNvSpPr>
            <a:spLocks noChangeShapeType="1"/>
          </p:cNvSpPr>
          <p:nvPr/>
        </p:nvSpPr>
        <p:spPr bwMode="auto">
          <a:xfrm>
            <a:off x="2660650" y="570865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0" name="Line 395"/>
          <p:cNvSpPr>
            <a:spLocks noChangeShapeType="1"/>
          </p:cNvSpPr>
          <p:nvPr/>
        </p:nvSpPr>
        <p:spPr bwMode="auto">
          <a:xfrm>
            <a:off x="2662238" y="589121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1" name="Text Box 396"/>
          <p:cNvSpPr txBox="1">
            <a:spLocks noChangeArrowheads="1"/>
          </p:cNvSpPr>
          <p:nvPr/>
        </p:nvSpPr>
        <p:spPr bwMode="auto">
          <a:xfrm>
            <a:off x="2595563" y="1614488"/>
            <a:ext cx="9826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>
                <a:latin typeface="Arial" charset="0"/>
              </a:rPr>
              <a:t>TO ISRAEL (N. KINGDOM)</a:t>
            </a:r>
          </a:p>
        </p:txBody>
      </p:sp>
      <p:sp>
        <p:nvSpPr>
          <p:cNvPr id="48222" name="Text Box 397"/>
          <p:cNvSpPr txBox="1">
            <a:spLocks noChangeArrowheads="1"/>
          </p:cNvSpPr>
          <p:nvPr/>
        </p:nvSpPr>
        <p:spPr bwMode="auto">
          <a:xfrm>
            <a:off x="2420938" y="2332038"/>
            <a:ext cx="12239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>
                <a:latin typeface="Arial" charset="0"/>
              </a:rPr>
              <a:t>TO  </a:t>
            </a:r>
            <a:r>
              <a:rPr lang="en-US" sz="500" i="1">
                <a:latin typeface="Arial" charset="0"/>
              </a:rPr>
              <a:t>JUDAH</a:t>
            </a:r>
            <a:r>
              <a:rPr lang="en-US" sz="500">
                <a:latin typeface="Arial" charset="0"/>
              </a:rPr>
              <a:t>:                                                                                        (IN </a:t>
            </a:r>
            <a:r>
              <a:rPr lang="en-US" sz="500" i="1" u="sng">
                <a:latin typeface="Arial" charset="0"/>
              </a:rPr>
              <a:t>DECLINE</a:t>
            </a:r>
            <a:r>
              <a:rPr lang="en-US" sz="500">
                <a:latin typeface="Arial" charset="0"/>
              </a:rPr>
              <a:t>)                 </a:t>
            </a:r>
          </a:p>
        </p:txBody>
      </p:sp>
      <p:sp>
        <p:nvSpPr>
          <p:cNvPr id="48223" name="Line 398"/>
          <p:cNvSpPr>
            <a:spLocks noChangeShapeType="1"/>
          </p:cNvSpPr>
          <p:nvPr/>
        </p:nvSpPr>
        <p:spPr bwMode="auto">
          <a:xfrm>
            <a:off x="2708275" y="2347913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4" name="Text Box 399"/>
          <p:cNvSpPr txBox="1">
            <a:spLocks noChangeArrowheads="1"/>
          </p:cNvSpPr>
          <p:nvPr/>
        </p:nvSpPr>
        <p:spPr bwMode="auto">
          <a:xfrm>
            <a:off x="2320925" y="3271838"/>
            <a:ext cx="1546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>
                <a:latin typeface="Arial" charset="0"/>
              </a:rPr>
              <a:t>TO  </a:t>
            </a:r>
            <a:r>
              <a:rPr lang="en-US" sz="500" i="1">
                <a:latin typeface="Arial" charset="0"/>
              </a:rPr>
              <a:t>JUDAH</a:t>
            </a:r>
            <a:r>
              <a:rPr lang="en-US" sz="500">
                <a:latin typeface="Arial" charset="0"/>
              </a:rPr>
              <a:t>:   (IN </a:t>
            </a:r>
            <a:r>
              <a:rPr lang="en-US" sz="500" i="1" u="sng">
                <a:latin typeface="Arial" charset="0"/>
              </a:rPr>
              <a:t>CRISIS</a:t>
            </a:r>
            <a:r>
              <a:rPr lang="en-US" sz="500">
                <a:latin typeface="Arial" charset="0"/>
              </a:rPr>
              <a:t>)                                                                                      </a:t>
            </a:r>
          </a:p>
        </p:txBody>
      </p:sp>
      <p:sp>
        <p:nvSpPr>
          <p:cNvPr id="48225" name="Text Box 400"/>
          <p:cNvSpPr txBox="1">
            <a:spLocks noChangeArrowheads="1"/>
          </p:cNvSpPr>
          <p:nvPr/>
        </p:nvSpPr>
        <p:spPr bwMode="auto">
          <a:xfrm>
            <a:off x="2366963" y="4579938"/>
            <a:ext cx="12239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>
                <a:latin typeface="Arial" charset="0"/>
              </a:rPr>
              <a:t>TO  </a:t>
            </a:r>
            <a:r>
              <a:rPr lang="en-US" sz="500" i="1">
                <a:latin typeface="Arial" charset="0"/>
              </a:rPr>
              <a:t>JUDAH</a:t>
            </a:r>
            <a:r>
              <a:rPr lang="en-US" sz="500">
                <a:latin typeface="Arial" charset="0"/>
              </a:rPr>
              <a:t>:                                                                                        (IN </a:t>
            </a:r>
            <a:r>
              <a:rPr lang="en-US" sz="500" i="1" u="sng">
                <a:latin typeface="Arial" charset="0"/>
              </a:rPr>
              <a:t>CAPTIVITY</a:t>
            </a:r>
            <a:r>
              <a:rPr lang="en-US" sz="500">
                <a:latin typeface="Arial" charset="0"/>
              </a:rPr>
              <a:t>)                 </a:t>
            </a:r>
          </a:p>
        </p:txBody>
      </p:sp>
      <p:sp>
        <p:nvSpPr>
          <p:cNvPr id="48226" name="Text Box 401"/>
          <p:cNvSpPr txBox="1">
            <a:spLocks noChangeArrowheads="1"/>
          </p:cNvSpPr>
          <p:nvPr/>
        </p:nvSpPr>
        <p:spPr bwMode="auto">
          <a:xfrm>
            <a:off x="2359025" y="5154613"/>
            <a:ext cx="12239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>
                <a:latin typeface="Arial" charset="0"/>
              </a:rPr>
              <a:t>TO  </a:t>
            </a:r>
            <a:r>
              <a:rPr lang="en-US" sz="500" i="1">
                <a:latin typeface="Arial" charset="0"/>
              </a:rPr>
              <a:t>JUDAH</a:t>
            </a:r>
            <a:r>
              <a:rPr lang="en-US" sz="500">
                <a:latin typeface="Arial" charset="0"/>
              </a:rPr>
              <a:t>:                                                                                        (IN </a:t>
            </a:r>
            <a:r>
              <a:rPr lang="en-US" sz="500" i="1" u="sng">
                <a:latin typeface="Arial" charset="0"/>
              </a:rPr>
              <a:t>RETURN</a:t>
            </a:r>
            <a:r>
              <a:rPr lang="en-US" sz="500">
                <a:latin typeface="Arial" charset="0"/>
              </a:rPr>
              <a:t>)                 </a:t>
            </a:r>
          </a:p>
        </p:txBody>
      </p:sp>
      <p:sp>
        <p:nvSpPr>
          <p:cNvPr id="48227" name="Text Box 402"/>
          <p:cNvSpPr txBox="1">
            <a:spLocks noChangeArrowheads="1"/>
          </p:cNvSpPr>
          <p:nvPr/>
        </p:nvSpPr>
        <p:spPr bwMode="auto">
          <a:xfrm>
            <a:off x="2578100" y="231775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0">
                <a:latin typeface="Arial" charset="0"/>
              </a:rPr>
              <a:t>*</a:t>
            </a:r>
            <a:endParaRPr lang="en-US" sz="2500" b="0">
              <a:latin typeface="Arial" charset="0"/>
            </a:endParaRPr>
          </a:p>
        </p:txBody>
      </p:sp>
      <p:sp>
        <p:nvSpPr>
          <p:cNvPr id="48228" name="Text Box 403"/>
          <p:cNvSpPr txBox="1">
            <a:spLocks noChangeArrowheads="1"/>
          </p:cNvSpPr>
          <p:nvPr/>
        </p:nvSpPr>
        <p:spPr bwMode="auto">
          <a:xfrm>
            <a:off x="2538413" y="322580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0">
                <a:latin typeface="Arial" charset="0"/>
              </a:rPr>
              <a:t>*</a:t>
            </a:r>
            <a:endParaRPr lang="en-US" sz="2500" b="0">
              <a:latin typeface="Arial" charset="0"/>
            </a:endParaRPr>
          </a:p>
        </p:txBody>
      </p:sp>
      <p:sp>
        <p:nvSpPr>
          <p:cNvPr id="48229" name="Text Box 404"/>
          <p:cNvSpPr txBox="1">
            <a:spLocks noChangeArrowheads="1"/>
          </p:cNvSpPr>
          <p:nvPr/>
        </p:nvSpPr>
        <p:spPr bwMode="auto">
          <a:xfrm>
            <a:off x="2538413" y="455612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0">
                <a:latin typeface="Arial" charset="0"/>
              </a:rPr>
              <a:t>*</a:t>
            </a:r>
            <a:endParaRPr lang="en-US" sz="2500" b="0">
              <a:latin typeface="Arial" charset="0"/>
            </a:endParaRPr>
          </a:p>
        </p:txBody>
      </p:sp>
      <p:sp>
        <p:nvSpPr>
          <p:cNvPr id="48230" name="Text Box 405"/>
          <p:cNvSpPr txBox="1">
            <a:spLocks noChangeArrowheads="1"/>
          </p:cNvSpPr>
          <p:nvPr/>
        </p:nvSpPr>
        <p:spPr bwMode="auto">
          <a:xfrm>
            <a:off x="2538413" y="47783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0">
                <a:latin typeface="Arial" charset="0"/>
              </a:rPr>
              <a:t>*</a:t>
            </a:r>
            <a:endParaRPr lang="en-US" sz="2500" b="0">
              <a:latin typeface="Arial" charset="0"/>
            </a:endParaRPr>
          </a:p>
        </p:txBody>
      </p:sp>
      <p:sp>
        <p:nvSpPr>
          <p:cNvPr id="48231" name="Line 406"/>
          <p:cNvSpPr>
            <a:spLocks noChangeShapeType="1"/>
          </p:cNvSpPr>
          <p:nvPr/>
        </p:nvSpPr>
        <p:spPr bwMode="auto">
          <a:xfrm>
            <a:off x="2635250" y="3297238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2" name="Line 407"/>
          <p:cNvSpPr>
            <a:spLocks noChangeShapeType="1"/>
          </p:cNvSpPr>
          <p:nvPr/>
        </p:nvSpPr>
        <p:spPr bwMode="auto">
          <a:xfrm>
            <a:off x="2651125" y="4605338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3" name="Line 408"/>
          <p:cNvSpPr>
            <a:spLocks noChangeShapeType="1"/>
          </p:cNvSpPr>
          <p:nvPr/>
        </p:nvSpPr>
        <p:spPr bwMode="auto">
          <a:xfrm>
            <a:off x="2651125" y="5194300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4" name="Text Box 409"/>
          <p:cNvSpPr txBox="1">
            <a:spLocks noChangeArrowheads="1"/>
          </p:cNvSpPr>
          <p:nvPr/>
        </p:nvSpPr>
        <p:spPr bwMode="auto">
          <a:xfrm>
            <a:off x="1863725" y="3549650"/>
            <a:ext cx="927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700">
              <a:latin typeface="Arial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SÁCH TIÊN TRI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ĐƯỢC VIẾT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TRONG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KHOẢNG 400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 NĂM SAU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  THỜI KHI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   ĐẤT NƯỚC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     BỊ </a:t>
            </a:r>
            <a:r>
              <a:rPr lang="ja-JP" altLang="en-US" sz="700">
                <a:latin typeface="Arial" charset="0"/>
              </a:rPr>
              <a:t>“</a:t>
            </a:r>
            <a:r>
              <a:rPr lang="en-US" sz="700">
                <a:latin typeface="Arial" charset="0"/>
              </a:rPr>
              <a:t>CHIA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           CẮT</a:t>
            </a:r>
            <a:r>
              <a:rPr lang="ja-JP" altLang="en-US" sz="700">
                <a:latin typeface="Arial" charset="0"/>
              </a:rPr>
              <a:t>”</a:t>
            </a:r>
            <a:endParaRPr lang="en-US" sz="600">
              <a:latin typeface="Arial" charset="0"/>
            </a:endParaRPr>
          </a:p>
        </p:txBody>
      </p:sp>
      <p:sp>
        <p:nvSpPr>
          <p:cNvPr id="48235" name="Text Box 410"/>
          <p:cNvSpPr txBox="1">
            <a:spLocks noChangeArrowheads="1"/>
          </p:cNvSpPr>
          <p:nvPr/>
        </p:nvSpPr>
        <p:spPr bwMode="auto">
          <a:xfrm>
            <a:off x="876300" y="278606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(S)</a:t>
            </a:r>
          </a:p>
        </p:txBody>
      </p:sp>
      <p:sp>
        <p:nvSpPr>
          <p:cNvPr id="48236" name="Text Box 411"/>
          <p:cNvSpPr txBox="1">
            <a:spLocks noChangeArrowheads="1"/>
          </p:cNvSpPr>
          <p:nvPr/>
        </p:nvSpPr>
        <p:spPr bwMode="auto">
          <a:xfrm>
            <a:off x="876300" y="3068638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(D)</a:t>
            </a:r>
          </a:p>
        </p:txBody>
      </p:sp>
      <p:sp>
        <p:nvSpPr>
          <p:cNvPr id="48237" name="Text Box 412"/>
          <p:cNvSpPr txBox="1">
            <a:spLocks noChangeArrowheads="1"/>
          </p:cNvSpPr>
          <p:nvPr/>
        </p:nvSpPr>
        <p:spPr bwMode="auto">
          <a:xfrm>
            <a:off x="868363" y="325755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(S)</a:t>
            </a:r>
          </a:p>
        </p:txBody>
      </p:sp>
      <p:sp>
        <p:nvSpPr>
          <p:cNvPr id="48238" name="Text Box 413"/>
          <p:cNvSpPr txBox="1">
            <a:spLocks noChangeArrowheads="1"/>
          </p:cNvSpPr>
          <p:nvPr/>
        </p:nvSpPr>
        <p:spPr bwMode="auto">
          <a:xfrm>
            <a:off x="868363" y="35274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(CW)</a:t>
            </a:r>
          </a:p>
        </p:txBody>
      </p:sp>
      <p:sp>
        <p:nvSpPr>
          <p:cNvPr id="48239" name="Text Box 414"/>
          <p:cNvSpPr txBox="1">
            <a:spLocks noChangeArrowheads="1"/>
          </p:cNvSpPr>
          <p:nvPr/>
        </p:nvSpPr>
        <p:spPr bwMode="auto">
          <a:xfrm>
            <a:off x="1763713" y="2900363"/>
            <a:ext cx="5794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300">
                <a:latin typeface="Arial" charset="0"/>
              </a:rPr>
              <a:t>}</a:t>
            </a:r>
          </a:p>
        </p:txBody>
      </p:sp>
      <p:sp>
        <p:nvSpPr>
          <p:cNvPr id="48240" name="Text Box 415"/>
          <p:cNvSpPr txBox="1">
            <a:spLocks noChangeArrowheads="1"/>
          </p:cNvSpPr>
          <p:nvPr/>
        </p:nvSpPr>
        <p:spPr bwMode="auto">
          <a:xfrm>
            <a:off x="966788" y="2222500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 b="0">
              <a:latin typeface="Arial" charset="0"/>
            </a:endParaRPr>
          </a:p>
        </p:txBody>
      </p:sp>
      <p:sp>
        <p:nvSpPr>
          <p:cNvPr id="48241" name="Text Box 416"/>
          <p:cNvSpPr txBox="1">
            <a:spLocks noChangeArrowheads="1"/>
          </p:cNvSpPr>
          <p:nvPr/>
        </p:nvSpPr>
        <p:spPr bwMode="auto">
          <a:xfrm>
            <a:off x="1543050" y="1595438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endParaRPr lang="en-US" sz="2500" b="0">
              <a:latin typeface="Arial" charset="0"/>
            </a:endParaRPr>
          </a:p>
        </p:txBody>
      </p:sp>
      <p:sp>
        <p:nvSpPr>
          <p:cNvPr id="48242" name="Text Box 417"/>
          <p:cNvSpPr txBox="1">
            <a:spLocks noChangeArrowheads="1"/>
          </p:cNvSpPr>
          <p:nvPr/>
        </p:nvSpPr>
        <p:spPr bwMode="auto">
          <a:xfrm>
            <a:off x="1116013" y="1339850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endParaRPr lang="en-US" sz="2500" b="0">
              <a:latin typeface="Arial" charset="0"/>
            </a:endParaRPr>
          </a:p>
        </p:txBody>
      </p:sp>
      <p:sp>
        <p:nvSpPr>
          <p:cNvPr id="48243" name="AutoShape 418"/>
          <p:cNvSpPr>
            <a:spLocks noChangeArrowheads="1"/>
          </p:cNvSpPr>
          <p:nvPr/>
        </p:nvSpPr>
        <p:spPr bwMode="auto">
          <a:xfrm>
            <a:off x="1330325" y="3697288"/>
            <a:ext cx="211138" cy="1508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8244" name="Text Box 419"/>
          <p:cNvSpPr txBox="1">
            <a:spLocks noChangeArrowheads="1"/>
          </p:cNvSpPr>
          <p:nvPr/>
        </p:nvSpPr>
        <p:spPr bwMode="auto">
          <a:xfrm>
            <a:off x="874713" y="3706813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>
                <a:latin typeface="Arial" charset="0"/>
              </a:rPr>
              <a:t>(       )</a:t>
            </a:r>
          </a:p>
        </p:txBody>
      </p:sp>
      <p:sp>
        <p:nvSpPr>
          <p:cNvPr id="48245" name="Text Box 420"/>
          <p:cNvSpPr txBox="1">
            <a:spLocks noChangeArrowheads="1"/>
          </p:cNvSpPr>
          <p:nvPr/>
        </p:nvSpPr>
        <p:spPr bwMode="auto">
          <a:xfrm>
            <a:off x="1104900" y="1214438"/>
            <a:ext cx="998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Giô-suê</a:t>
            </a:r>
          </a:p>
        </p:txBody>
      </p:sp>
      <p:sp>
        <p:nvSpPr>
          <p:cNvPr id="48246" name="Text Box 421"/>
          <p:cNvSpPr txBox="1">
            <a:spLocks noChangeArrowheads="1"/>
          </p:cNvSpPr>
          <p:nvPr/>
        </p:nvSpPr>
        <p:spPr bwMode="auto">
          <a:xfrm>
            <a:off x="788988" y="1941513"/>
            <a:ext cx="1638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Các Quan Xét</a:t>
            </a:r>
          </a:p>
        </p:txBody>
      </p:sp>
      <p:sp>
        <p:nvSpPr>
          <p:cNvPr id="48247" name="Text Box 422"/>
          <p:cNvSpPr txBox="1">
            <a:spLocks noChangeArrowheads="1"/>
          </p:cNvSpPr>
          <p:nvPr/>
        </p:nvSpPr>
        <p:spPr bwMode="auto">
          <a:xfrm>
            <a:off x="1098550" y="2192338"/>
            <a:ext cx="998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Ru-tơ</a:t>
            </a:r>
          </a:p>
        </p:txBody>
      </p:sp>
      <p:sp>
        <p:nvSpPr>
          <p:cNvPr id="48248" name="Text Box 423"/>
          <p:cNvSpPr txBox="1">
            <a:spLocks noChangeArrowheads="1"/>
          </p:cNvSpPr>
          <p:nvPr/>
        </p:nvSpPr>
        <p:spPr bwMode="auto">
          <a:xfrm>
            <a:off x="882650" y="2751138"/>
            <a:ext cx="13382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1 Sa-mu-ên</a:t>
            </a:r>
          </a:p>
        </p:txBody>
      </p:sp>
      <p:sp>
        <p:nvSpPr>
          <p:cNvPr id="48249" name="Text Box 424"/>
          <p:cNvSpPr txBox="1">
            <a:spLocks noChangeArrowheads="1"/>
          </p:cNvSpPr>
          <p:nvPr/>
        </p:nvSpPr>
        <p:spPr bwMode="auto">
          <a:xfrm>
            <a:off x="836613" y="3032125"/>
            <a:ext cx="1000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2 Sam</a:t>
            </a:r>
          </a:p>
        </p:txBody>
      </p:sp>
      <p:sp>
        <p:nvSpPr>
          <p:cNvPr id="48250" name="Text Box 425"/>
          <p:cNvSpPr txBox="1">
            <a:spLocks noChangeArrowheads="1"/>
          </p:cNvSpPr>
          <p:nvPr/>
        </p:nvSpPr>
        <p:spPr bwMode="auto">
          <a:xfrm>
            <a:off x="773113" y="3232150"/>
            <a:ext cx="1336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1 Các Vua</a:t>
            </a:r>
          </a:p>
        </p:txBody>
      </p:sp>
      <p:sp>
        <p:nvSpPr>
          <p:cNvPr id="48251" name="Text Box 426"/>
          <p:cNvSpPr txBox="1">
            <a:spLocks noChangeArrowheads="1"/>
          </p:cNvSpPr>
          <p:nvPr/>
        </p:nvSpPr>
        <p:spPr bwMode="auto">
          <a:xfrm>
            <a:off x="763588" y="3517900"/>
            <a:ext cx="14112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2 Các Vua</a:t>
            </a:r>
          </a:p>
        </p:txBody>
      </p:sp>
      <p:sp>
        <p:nvSpPr>
          <p:cNvPr id="48252" name="Text Box 427"/>
          <p:cNvSpPr txBox="1">
            <a:spLocks noChangeArrowheads="1"/>
          </p:cNvSpPr>
          <p:nvPr/>
        </p:nvSpPr>
        <p:spPr bwMode="auto">
          <a:xfrm>
            <a:off x="911225" y="3783013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>
                <a:latin typeface="Arial" charset="0"/>
              </a:rPr>
              <a:t>1 Sử Ký</a:t>
            </a:r>
          </a:p>
        </p:txBody>
      </p:sp>
      <p:sp>
        <p:nvSpPr>
          <p:cNvPr id="48253" name="Text Box 428"/>
          <p:cNvSpPr txBox="1">
            <a:spLocks noChangeArrowheads="1"/>
          </p:cNvSpPr>
          <p:nvPr/>
        </p:nvSpPr>
        <p:spPr bwMode="auto">
          <a:xfrm>
            <a:off x="906463" y="3971925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>
                <a:latin typeface="Arial" charset="0"/>
              </a:rPr>
              <a:t>2 Sử Ký.</a:t>
            </a:r>
          </a:p>
        </p:txBody>
      </p:sp>
      <p:sp>
        <p:nvSpPr>
          <p:cNvPr id="48254" name="Text Box 429"/>
          <p:cNvSpPr txBox="1">
            <a:spLocks noChangeArrowheads="1"/>
          </p:cNvSpPr>
          <p:nvPr/>
        </p:nvSpPr>
        <p:spPr bwMode="auto">
          <a:xfrm>
            <a:off x="987425" y="4179888"/>
            <a:ext cx="998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E-xơ-ra</a:t>
            </a:r>
          </a:p>
        </p:txBody>
      </p:sp>
      <p:sp>
        <p:nvSpPr>
          <p:cNvPr id="48255" name="Text Box 430"/>
          <p:cNvSpPr txBox="1">
            <a:spLocks noChangeArrowheads="1"/>
          </p:cNvSpPr>
          <p:nvPr/>
        </p:nvSpPr>
        <p:spPr bwMode="auto">
          <a:xfrm>
            <a:off x="828675" y="4408488"/>
            <a:ext cx="1328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Nê-hê-mi</a:t>
            </a:r>
          </a:p>
        </p:txBody>
      </p:sp>
      <p:sp>
        <p:nvSpPr>
          <p:cNvPr id="48256" name="Text Box 431"/>
          <p:cNvSpPr txBox="1">
            <a:spLocks noChangeArrowheads="1"/>
          </p:cNvSpPr>
          <p:nvPr/>
        </p:nvSpPr>
        <p:spPr bwMode="auto">
          <a:xfrm>
            <a:off x="1036638" y="4610100"/>
            <a:ext cx="998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Ê-xơ-tê</a:t>
            </a:r>
          </a:p>
        </p:txBody>
      </p:sp>
      <p:sp>
        <p:nvSpPr>
          <p:cNvPr id="48257" name="Text Box 432"/>
          <p:cNvSpPr txBox="1">
            <a:spLocks noChangeArrowheads="1"/>
          </p:cNvSpPr>
          <p:nvPr/>
        </p:nvSpPr>
        <p:spPr bwMode="auto">
          <a:xfrm>
            <a:off x="2595563" y="1735138"/>
            <a:ext cx="1000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A-mốt</a:t>
            </a:r>
          </a:p>
        </p:txBody>
      </p:sp>
      <p:sp>
        <p:nvSpPr>
          <p:cNvPr id="48258" name="Text Box 433"/>
          <p:cNvSpPr txBox="1">
            <a:spLocks noChangeArrowheads="1"/>
          </p:cNvSpPr>
          <p:nvPr/>
        </p:nvSpPr>
        <p:spPr bwMode="auto">
          <a:xfrm>
            <a:off x="2597150" y="1901825"/>
            <a:ext cx="9985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Ô-sê</a:t>
            </a:r>
          </a:p>
        </p:txBody>
      </p:sp>
      <p:sp>
        <p:nvSpPr>
          <p:cNvPr id="48259" name="Text Box 434"/>
          <p:cNvSpPr txBox="1">
            <a:spLocks noChangeArrowheads="1"/>
          </p:cNvSpPr>
          <p:nvPr/>
        </p:nvSpPr>
        <p:spPr bwMode="auto">
          <a:xfrm>
            <a:off x="2633663" y="2132013"/>
            <a:ext cx="11382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Giô-na</a:t>
            </a:r>
            <a:endParaRPr lang="en-US" sz="1000">
              <a:latin typeface="Arial" charset="0"/>
            </a:endParaRPr>
          </a:p>
        </p:txBody>
      </p:sp>
      <p:sp>
        <p:nvSpPr>
          <p:cNvPr id="48260" name="Text Box 435"/>
          <p:cNvSpPr txBox="1">
            <a:spLocks noChangeArrowheads="1"/>
          </p:cNvSpPr>
          <p:nvPr/>
        </p:nvSpPr>
        <p:spPr bwMode="auto">
          <a:xfrm>
            <a:off x="2613025" y="25146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Êsai</a:t>
            </a:r>
          </a:p>
        </p:txBody>
      </p:sp>
      <p:sp>
        <p:nvSpPr>
          <p:cNvPr id="48261" name="Text Box 436"/>
          <p:cNvSpPr txBox="1">
            <a:spLocks noChangeArrowheads="1"/>
          </p:cNvSpPr>
          <p:nvPr/>
        </p:nvSpPr>
        <p:spPr bwMode="auto">
          <a:xfrm>
            <a:off x="2613025" y="2692400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Giôên</a:t>
            </a:r>
          </a:p>
        </p:txBody>
      </p:sp>
      <p:sp>
        <p:nvSpPr>
          <p:cNvPr id="48262" name="Text Box 437"/>
          <p:cNvSpPr txBox="1">
            <a:spLocks noChangeArrowheads="1"/>
          </p:cNvSpPr>
          <p:nvPr/>
        </p:nvSpPr>
        <p:spPr bwMode="auto">
          <a:xfrm>
            <a:off x="2595563" y="2882900"/>
            <a:ext cx="1000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Mi-chê</a:t>
            </a:r>
          </a:p>
        </p:txBody>
      </p:sp>
      <p:sp>
        <p:nvSpPr>
          <p:cNvPr id="48263" name="Text Box 438"/>
          <p:cNvSpPr txBox="1">
            <a:spLocks noChangeArrowheads="1"/>
          </p:cNvSpPr>
          <p:nvPr/>
        </p:nvSpPr>
        <p:spPr bwMode="auto">
          <a:xfrm>
            <a:off x="2678113" y="3335338"/>
            <a:ext cx="9001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Giê-rê--mi</a:t>
            </a:r>
          </a:p>
        </p:txBody>
      </p:sp>
      <p:sp>
        <p:nvSpPr>
          <p:cNvPr id="48264" name="Text Box 439"/>
          <p:cNvSpPr txBox="1">
            <a:spLocks noChangeArrowheads="1"/>
          </p:cNvSpPr>
          <p:nvPr/>
        </p:nvSpPr>
        <p:spPr bwMode="auto">
          <a:xfrm>
            <a:off x="2544763" y="3921125"/>
            <a:ext cx="9985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Ha-ba-cúc</a:t>
            </a:r>
          </a:p>
        </p:txBody>
      </p:sp>
      <p:sp>
        <p:nvSpPr>
          <p:cNvPr id="48265" name="Text Box 440"/>
          <p:cNvSpPr txBox="1">
            <a:spLocks noChangeArrowheads="1"/>
          </p:cNvSpPr>
          <p:nvPr/>
        </p:nvSpPr>
        <p:spPr bwMode="auto">
          <a:xfrm>
            <a:off x="2513013" y="4386263"/>
            <a:ext cx="11001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Sô-phô-ni</a:t>
            </a:r>
          </a:p>
        </p:txBody>
      </p:sp>
      <p:sp>
        <p:nvSpPr>
          <p:cNvPr id="48266" name="Text Box 441"/>
          <p:cNvSpPr txBox="1">
            <a:spLocks noChangeArrowheads="1"/>
          </p:cNvSpPr>
          <p:nvPr/>
        </p:nvSpPr>
        <p:spPr bwMode="auto">
          <a:xfrm>
            <a:off x="2643188" y="47498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Êxêchiên</a:t>
            </a:r>
          </a:p>
        </p:txBody>
      </p:sp>
      <p:sp>
        <p:nvSpPr>
          <p:cNvPr id="48267" name="Text Box 442"/>
          <p:cNvSpPr txBox="1">
            <a:spLocks noChangeArrowheads="1"/>
          </p:cNvSpPr>
          <p:nvPr/>
        </p:nvSpPr>
        <p:spPr bwMode="auto">
          <a:xfrm>
            <a:off x="2649538" y="4968875"/>
            <a:ext cx="9985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Đa-niên</a:t>
            </a:r>
          </a:p>
        </p:txBody>
      </p:sp>
      <p:sp>
        <p:nvSpPr>
          <p:cNvPr id="48268" name="Text Box 443"/>
          <p:cNvSpPr txBox="1">
            <a:spLocks noChangeArrowheads="1"/>
          </p:cNvSpPr>
          <p:nvPr/>
        </p:nvSpPr>
        <p:spPr bwMode="auto">
          <a:xfrm>
            <a:off x="2571750" y="5362575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Aghê</a:t>
            </a:r>
          </a:p>
        </p:txBody>
      </p:sp>
      <p:sp>
        <p:nvSpPr>
          <p:cNvPr id="48269" name="Text Box 444"/>
          <p:cNvSpPr txBox="1">
            <a:spLocks noChangeArrowheads="1"/>
          </p:cNvSpPr>
          <p:nvPr/>
        </p:nvSpPr>
        <p:spPr bwMode="auto">
          <a:xfrm>
            <a:off x="2571750" y="5548313"/>
            <a:ext cx="9985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Xa-cha-ri</a:t>
            </a:r>
          </a:p>
        </p:txBody>
      </p:sp>
      <p:sp>
        <p:nvSpPr>
          <p:cNvPr id="48270" name="Text Box 445"/>
          <p:cNvSpPr txBox="1">
            <a:spLocks noChangeArrowheads="1"/>
          </p:cNvSpPr>
          <p:nvPr/>
        </p:nvSpPr>
        <p:spPr bwMode="auto">
          <a:xfrm>
            <a:off x="2571750" y="5730875"/>
            <a:ext cx="9985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Ma-la-chi</a:t>
            </a:r>
          </a:p>
        </p:txBody>
      </p:sp>
      <p:sp>
        <p:nvSpPr>
          <p:cNvPr id="48271" name="Text Box 446"/>
          <p:cNvSpPr txBox="1">
            <a:spLocks noChangeArrowheads="1"/>
          </p:cNvSpPr>
          <p:nvPr/>
        </p:nvSpPr>
        <p:spPr bwMode="auto">
          <a:xfrm>
            <a:off x="2770188" y="3065463"/>
            <a:ext cx="8239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Áp-đia</a:t>
            </a:r>
          </a:p>
        </p:txBody>
      </p:sp>
      <p:sp>
        <p:nvSpPr>
          <p:cNvPr id="48272" name="Text Box 447"/>
          <p:cNvSpPr txBox="1">
            <a:spLocks noChangeArrowheads="1"/>
          </p:cNvSpPr>
          <p:nvPr/>
        </p:nvSpPr>
        <p:spPr bwMode="auto">
          <a:xfrm>
            <a:off x="2901950" y="4064000"/>
            <a:ext cx="7715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Arial" charset="0"/>
              </a:rPr>
              <a:t> </a:t>
            </a:r>
            <a:r>
              <a:rPr lang="en-US" sz="800">
                <a:latin typeface="Arial" charset="0"/>
              </a:rPr>
              <a:t>(Nineveh)</a:t>
            </a:r>
            <a:endParaRPr lang="en-US" sz="900">
              <a:latin typeface="Arial" charset="0"/>
            </a:endParaRPr>
          </a:p>
        </p:txBody>
      </p:sp>
      <p:sp>
        <p:nvSpPr>
          <p:cNvPr id="48273" name="Line 448"/>
          <p:cNvSpPr>
            <a:spLocks noChangeShapeType="1"/>
          </p:cNvSpPr>
          <p:nvPr/>
        </p:nvSpPr>
        <p:spPr bwMode="auto">
          <a:xfrm>
            <a:off x="2671763" y="3852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74" name="Text Box 449"/>
          <p:cNvSpPr txBox="1">
            <a:spLocks noChangeArrowheads="1"/>
          </p:cNvSpPr>
          <p:nvPr/>
        </p:nvSpPr>
        <p:spPr bwMode="auto">
          <a:xfrm>
            <a:off x="2605088" y="3581400"/>
            <a:ext cx="998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Arial" charset="0"/>
              </a:rPr>
              <a:t>Ca thương</a:t>
            </a:r>
          </a:p>
        </p:txBody>
      </p:sp>
      <p:sp>
        <p:nvSpPr>
          <p:cNvPr id="48275" name="Rectangle 451" descr="75%"/>
          <p:cNvSpPr>
            <a:spLocks noChangeArrowheads="1"/>
          </p:cNvSpPr>
          <p:nvPr/>
        </p:nvSpPr>
        <p:spPr bwMode="auto">
          <a:xfrm>
            <a:off x="2343150" y="881063"/>
            <a:ext cx="134938" cy="23098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8276" name="AutoShape 452" descr="75%"/>
          <p:cNvSpPr>
            <a:spLocks noChangeArrowheads="1"/>
          </p:cNvSpPr>
          <p:nvPr/>
        </p:nvSpPr>
        <p:spPr bwMode="auto">
          <a:xfrm>
            <a:off x="2017713" y="3092450"/>
            <a:ext cx="341312" cy="295275"/>
          </a:xfrm>
          <a:prstGeom prst="leftArrow">
            <a:avLst>
              <a:gd name="adj1" fmla="val 50000"/>
              <a:gd name="adj2" fmla="val 28898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48277" name="Group 453"/>
          <p:cNvGrpSpPr>
            <a:grpSpLocks/>
          </p:cNvGrpSpPr>
          <p:nvPr/>
        </p:nvGrpSpPr>
        <p:grpSpPr bwMode="auto">
          <a:xfrm>
            <a:off x="1797050" y="2871788"/>
            <a:ext cx="571500" cy="290512"/>
            <a:chOff x="2352" y="3471"/>
            <a:chExt cx="360" cy="183"/>
          </a:xfrm>
        </p:grpSpPr>
        <p:grpSp>
          <p:nvGrpSpPr>
            <p:cNvPr id="48299" name="Group 454"/>
            <p:cNvGrpSpPr>
              <a:grpSpLocks/>
            </p:cNvGrpSpPr>
            <p:nvPr/>
          </p:nvGrpSpPr>
          <p:grpSpPr bwMode="auto">
            <a:xfrm>
              <a:off x="2466" y="3471"/>
              <a:ext cx="166" cy="183"/>
              <a:chOff x="1005" y="2648"/>
              <a:chExt cx="342" cy="343"/>
            </a:xfrm>
          </p:grpSpPr>
          <p:pic>
            <p:nvPicPr>
              <p:cNvPr id="48301" name="Picture 45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302" name="Rectangle 456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48300" name="Text Box 457"/>
            <p:cNvSpPr txBox="1">
              <a:spLocks noChangeArrowheads="1"/>
            </p:cNvSpPr>
            <p:nvPr/>
          </p:nvSpPr>
          <p:spPr bwMode="auto">
            <a:xfrm>
              <a:off x="2352" y="3507"/>
              <a:ext cx="36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>
                  <a:latin typeface="Arial" charset="0"/>
                </a:rPr>
                <a:t>GĐv</a:t>
              </a:r>
              <a:endParaRPr lang="en-US" sz="500">
                <a:latin typeface="Arial" charset="0"/>
              </a:endParaRPr>
            </a:p>
          </p:txBody>
        </p:sp>
      </p:grpSp>
      <p:sp>
        <p:nvSpPr>
          <p:cNvPr id="48278" name="Arc 458" descr="75%"/>
          <p:cNvSpPr>
            <a:spLocks/>
          </p:cNvSpPr>
          <p:nvPr/>
        </p:nvSpPr>
        <p:spPr bwMode="auto">
          <a:xfrm rot="5351927">
            <a:off x="2328069" y="3156744"/>
            <a:ext cx="142875" cy="157163"/>
          </a:xfrm>
          <a:custGeom>
            <a:avLst/>
            <a:gdLst>
              <a:gd name="T0" fmla="*/ 0 w 21600"/>
              <a:gd name="T1" fmla="*/ 0 h 21600"/>
              <a:gd name="T2" fmla="*/ 1809123659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48279" name="Group 459"/>
          <p:cNvGrpSpPr>
            <a:grpSpLocks/>
          </p:cNvGrpSpPr>
          <p:nvPr/>
        </p:nvGrpSpPr>
        <p:grpSpPr bwMode="auto">
          <a:xfrm>
            <a:off x="3106738" y="3346450"/>
            <a:ext cx="534987" cy="290513"/>
            <a:chOff x="2375" y="3471"/>
            <a:chExt cx="337" cy="183"/>
          </a:xfrm>
        </p:grpSpPr>
        <p:grpSp>
          <p:nvGrpSpPr>
            <p:cNvPr id="48295" name="Group 460"/>
            <p:cNvGrpSpPr>
              <a:grpSpLocks/>
            </p:cNvGrpSpPr>
            <p:nvPr/>
          </p:nvGrpSpPr>
          <p:grpSpPr bwMode="auto">
            <a:xfrm>
              <a:off x="2466" y="3471"/>
              <a:ext cx="166" cy="183"/>
              <a:chOff x="1005" y="2648"/>
              <a:chExt cx="342" cy="343"/>
            </a:xfrm>
          </p:grpSpPr>
          <p:pic>
            <p:nvPicPr>
              <p:cNvPr id="48297" name="Picture 46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2648"/>
                <a:ext cx="342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298" name="Rectangle 462"/>
              <p:cNvSpPr>
                <a:spLocks noChangeArrowheads="1"/>
              </p:cNvSpPr>
              <p:nvPr/>
            </p:nvSpPr>
            <p:spPr bwMode="auto">
              <a:xfrm>
                <a:off x="1119" y="2768"/>
                <a:ext cx="129" cy="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48296" name="Text Box 463"/>
            <p:cNvSpPr txBox="1">
              <a:spLocks noChangeArrowheads="1"/>
            </p:cNvSpPr>
            <p:nvPr/>
          </p:nvSpPr>
          <p:spPr bwMode="auto">
            <a:xfrm>
              <a:off x="2375" y="3507"/>
              <a:ext cx="33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969963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">
                  <a:latin typeface="Arial" charset="0"/>
                </a:rPr>
                <a:t>NC</a:t>
              </a:r>
              <a:endParaRPr lang="en-US" sz="500">
                <a:latin typeface="Arial" charset="0"/>
              </a:endParaRPr>
            </a:p>
          </p:txBody>
        </p:sp>
      </p:grpSp>
      <p:sp>
        <p:nvSpPr>
          <p:cNvPr id="48280" name="Text Box 464"/>
          <p:cNvSpPr txBox="1">
            <a:spLocks noChangeArrowheads="1"/>
          </p:cNvSpPr>
          <p:nvPr/>
        </p:nvSpPr>
        <p:spPr bwMode="auto">
          <a:xfrm>
            <a:off x="2574925" y="4114800"/>
            <a:ext cx="812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>
                <a:latin typeface="Arial" charset="0"/>
              </a:rPr>
              <a:t>Na-hum</a:t>
            </a:r>
          </a:p>
        </p:txBody>
      </p:sp>
      <p:sp>
        <p:nvSpPr>
          <p:cNvPr id="48281" name="Text Box 465"/>
          <p:cNvSpPr txBox="1">
            <a:spLocks noChangeArrowheads="1"/>
          </p:cNvSpPr>
          <p:nvPr/>
        </p:nvSpPr>
        <p:spPr bwMode="auto">
          <a:xfrm>
            <a:off x="3121025" y="3016250"/>
            <a:ext cx="9318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700">
                <a:latin typeface="Arial" charset="0"/>
              </a:rPr>
              <a:t>(Edom)</a:t>
            </a:r>
            <a:endParaRPr lang="en-US" sz="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500" b="0">
              <a:latin typeface="Century Gothic" charset="0"/>
            </a:endParaRPr>
          </a:p>
        </p:txBody>
      </p:sp>
      <p:sp>
        <p:nvSpPr>
          <p:cNvPr id="48282" name="Text Box 466"/>
          <p:cNvSpPr txBox="1">
            <a:spLocks noChangeArrowheads="1"/>
          </p:cNvSpPr>
          <p:nvPr/>
        </p:nvSpPr>
        <p:spPr bwMode="auto">
          <a:xfrm>
            <a:off x="3003550" y="2035175"/>
            <a:ext cx="5937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(Nineveh)</a:t>
            </a:r>
          </a:p>
        </p:txBody>
      </p:sp>
      <p:sp>
        <p:nvSpPr>
          <p:cNvPr id="1018094" name="AutoShape 238"/>
          <p:cNvSpPr>
            <a:spLocks noChangeArrowheads="1"/>
          </p:cNvSpPr>
          <p:nvPr/>
        </p:nvSpPr>
        <p:spPr bwMode="auto">
          <a:xfrm>
            <a:off x="509588" y="2678113"/>
            <a:ext cx="2016125" cy="1692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095" name="Line 239"/>
          <p:cNvSpPr>
            <a:spLocks noChangeShapeType="1"/>
          </p:cNvSpPr>
          <p:nvPr/>
        </p:nvSpPr>
        <p:spPr bwMode="auto">
          <a:xfrm>
            <a:off x="2640013" y="3451225"/>
            <a:ext cx="2443162" cy="122872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326" name="AutoShape 470"/>
          <p:cNvSpPr>
            <a:spLocks noChangeArrowheads="1"/>
          </p:cNvSpPr>
          <p:nvPr/>
        </p:nvSpPr>
        <p:spPr bwMode="auto">
          <a:xfrm>
            <a:off x="5129213" y="3681413"/>
            <a:ext cx="4386262" cy="27003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8327" name="Oval 471"/>
          <p:cNvSpPr>
            <a:spLocks noChangeArrowheads="1"/>
          </p:cNvSpPr>
          <p:nvPr/>
        </p:nvSpPr>
        <p:spPr bwMode="auto">
          <a:xfrm>
            <a:off x="1584325" y="2870200"/>
            <a:ext cx="941388" cy="698500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48287" name="Group 474"/>
          <p:cNvGrpSpPr>
            <a:grpSpLocks/>
          </p:cNvGrpSpPr>
          <p:nvPr/>
        </p:nvGrpSpPr>
        <p:grpSpPr bwMode="auto">
          <a:xfrm>
            <a:off x="5273675" y="3805238"/>
            <a:ext cx="4044950" cy="2389187"/>
            <a:chOff x="3424" y="2523"/>
            <a:chExt cx="2548" cy="1505"/>
          </a:xfrm>
        </p:grpSpPr>
        <p:sp>
          <p:nvSpPr>
            <p:cNvPr id="1018331" name="AutoShape 475"/>
            <p:cNvSpPr>
              <a:spLocks noChangeArrowheads="1"/>
            </p:cNvSpPr>
            <p:nvPr/>
          </p:nvSpPr>
          <p:spPr bwMode="auto">
            <a:xfrm>
              <a:off x="3424" y="2523"/>
              <a:ext cx="2548" cy="14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18332" name="Text Box 476"/>
            <p:cNvSpPr txBox="1">
              <a:spLocks noChangeArrowheads="1"/>
            </p:cNvSpPr>
            <p:nvPr/>
          </p:nvSpPr>
          <p:spPr bwMode="auto">
            <a:xfrm>
              <a:off x="3430" y="2705"/>
              <a:ext cx="2507" cy="132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TẤT CẢ CÁC 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“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SÁCH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THI CA</a:t>
              </a:r>
              <a:r>
                <a:rPr lang="ja-JP" altLang="en-US" sz="2800">
                  <a:solidFill>
                    <a:srgbClr val="66FFFF"/>
                  </a:solidFill>
                  <a:latin typeface="Helvetica" charset="0"/>
                </a:rPr>
                <a:t>”</a:t>
              </a: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 KHÁC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ĐỀU TỪ THỜI KỲ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66FFFF"/>
                  </a:solidFill>
                  <a:latin typeface="Helvetica" charset="0"/>
                </a:rPr>
                <a:t>HOÀNG GIA</a:t>
              </a:r>
            </a:p>
          </p:txBody>
        </p:sp>
      </p:grpSp>
      <p:sp>
        <p:nvSpPr>
          <p:cNvPr id="176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177" name="Rectangle 30"/>
          <p:cNvSpPr>
            <a:spLocks noChangeArrowheads="1"/>
          </p:cNvSpPr>
          <p:nvPr/>
        </p:nvSpPr>
        <p:spPr bwMode="auto">
          <a:xfrm>
            <a:off x="7137400" y="2266950"/>
            <a:ext cx="1963738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2400">
              <a:solidFill>
                <a:schemeClr val="bg1"/>
              </a:solidFill>
              <a:latin typeface="Helvetica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48290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82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094" grpId="0" animBg="1"/>
      <p:bldP spid="1018326" grpId="0" animBg="1"/>
      <p:bldP spid="1018327" grpId="0" animBg="1"/>
      <p:bldP spid="17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sp>
        <p:nvSpPr>
          <p:cNvPr id="49155" name="Text Box 31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46</a:t>
            </a:r>
          </a:p>
        </p:txBody>
      </p:sp>
      <p:sp>
        <p:nvSpPr>
          <p:cNvPr id="49156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49157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158" name="Rectangle 37" descr="75%"/>
          <p:cNvSpPr>
            <a:spLocks noChangeArrowheads="1"/>
          </p:cNvSpPr>
          <p:nvPr/>
        </p:nvSpPr>
        <p:spPr bwMode="auto">
          <a:xfrm>
            <a:off x="1006475" y="5811838"/>
            <a:ext cx="366713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159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39"/>
          <p:cNvSpPr>
            <a:spLocks noChangeArrowheads="1"/>
          </p:cNvSpPr>
          <p:nvPr/>
        </p:nvSpPr>
        <p:spPr bwMode="auto">
          <a:xfrm>
            <a:off x="1985963" y="1995488"/>
            <a:ext cx="180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1800">
              <a:latin typeface="Helvetica" charset="0"/>
            </a:endParaRPr>
          </a:p>
        </p:txBody>
      </p:sp>
      <p:sp>
        <p:nvSpPr>
          <p:cNvPr id="49161" name="Rectangle 40"/>
          <p:cNvSpPr>
            <a:spLocks noChangeArrowheads="1"/>
          </p:cNvSpPr>
          <p:nvPr/>
        </p:nvSpPr>
        <p:spPr bwMode="auto">
          <a:xfrm>
            <a:off x="2419350" y="2065338"/>
            <a:ext cx="2238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 </a:t>
            </a:r>
          </a:p>
        </p:txBody>
      </p:sp>
      <p:sp>
        <p:nvSpPr>
          <p:cNvPr id="49162" name="Rectangle 41"/>
          <p:cNvSpPr>
            <a:spLocks noChangeArrowheads="1"/>
          </p:cNvSpPr>
          <p:nvPr/>
        </p:nvSpPr>
        <p:spPr bwMode="auto">
          <a:xfrm>
            <a:off x="1858963" y="2295525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63" name="Rectangle 42"/>
          <p:cNvSpPr>
            <a:spLocks noChangeArrowheads="1"/>
          </p:cNvSpPr>
          <p:nvPr/>
        </p:nvSpPr>
        <p:spPr bwMode="auto">
          <a:xfrm>
            <a:off x="2112963" y="2473325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64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49171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60"/>
          <p:cNvSpPr>
            <a:spLocks noChangeArrowheads="1"/>
          </p:cNvSpPr>
          <p:nvPr/>
        </p:nvSpPr>
        <p:spPr bwMode="auto">
          <a:xfrm>
            <a:off x="1757363" y="2652713"/>
            <a:ext cx="1809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1" name="Rectangle 61"/>
          <p:cNvSpPr>
            <a:spLocks noChangeArrowheads="1"/>
          </p:cNvSpPr>
          <p:nvPr/>
        </p:nvSpPr>
        <p:spPr bwMode="auto">
          <a:xfrm>
            <a:off x="1985963" y="1995488"/>
            <a:ext cx="180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1800">
              <a:latin typeface="Helvetica" charset="0"/>
            </a:endParaRPr>
          </a:p>
        </p:txBody>
      </p:sp>
      <p:sp>
        <p:nvSpPr>
          <p:cNvPr id="49182" name="Rectangle 62"/>
          <p:cNvSpPr>
            <a:spLocks noChangeArrowheads="1"/>
          </p:cNvSpPr>
          <p:nvPr/>
        </p:nvSpPr>
        <p:spPr bwMode="auto">
          <a:xfrm>
            <a:off x="2419350" y="2065338"/>
            <a:ext cx="1809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3" name="Rectangle 63"/>
          <p:cNvSpPr>
            <a:spLocks noChangeArrowheads="1"/>
          </p:cNvSpPr>
          <p:nvPr/>
        </p:nvSpPr>
        <p:spPr bwMode="auto">
          <a:xfrm>
            <a:off x="1858963" y="2295525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4" name="Rectangle 64"/>
          <p:cNvSpPr>
            <a:spLocks noChangeArrowheads="1"/>
          </p:cNvSpPr>
          <p:nvPr/>
        </p:nvSpPr>
        <p:spPr bwMode="auto">
          <a:xfrm>
            <a:off x="2112963" y="2473325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5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6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Rectangle 67"/>
          <p:cNvSpPr>
            <a:spLocks noChangeArrowheads="1"/>
          </p:cNvSpPr>
          <p:nvPr/>
        </p:nvSpPr>
        <p:spPr bwMode="auto">
          <a:xfrm>
            <a:off x="1757363" y="2652713"/>
            <a:ext cx="1809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49188" name="Rectangle 68"/>
          <p:cNvSpPr>
            <a:spLocks noChangeArrowheads="1"/>
          </p:cNvSpPr>
          <p:nvPr/>
        </p:nvSpPr>
        <p:spPr bwMode="auto">
          <a:xfrm>
            <a:off x="1912938" y="1544638"/>
            <a:ext cx="752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GIÓP</a:t>
            </a:r>
          </a:p>
        </p:txBody>
      </p:sp>
      <p:sp>
        <p:nvSpPr>
          <p:cNvPr id="49189" name="Rectangle 69"/>
          <p:cNvSpPr>
            <a:spLocks noChangeArrowheads="1"/>
          </p:cNvSpPr>
          <p:nvPr/>
        </p:nvSpPr>
        <p:spPr bwMode="auto">
          <a:xfrm>
            <a:off x="1798638" y="5738813"/>
            <a:ext cx="180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200">
              <a:latin typeface="Helvetica" charset="0"/>
            </a:endParaRPr>
          </a:p>
        </p:txBody>
      </p:sp>
      <p:sp>
        <p:nvSpPr>
          <p:cNvPr id="49190" name="Rectangle 70"/>
          <p:cNvSpPr>
            <a:spLocks noChangeArrowheads="1"/>
          </p:cNvSpPr>
          <p:nvPr/>
        </p:nvSpPr>
        <p:spPr bwMode="auto">
          <a:xfrm>
            <a:off x="1789113" y="476885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sp>
        <p:nvSpPr>
          <p:cNvPr id="1187911" name="Rectangle 71"/>
          <p:cNvSpPr>
            <a:spLocks noChangeArrowheads="1"/>
          </p:cNvSpPr>
          <p:nvPr/>
        </p:nvSpPr>
        <p:spPr bwMode="auto">
          <a:xfrm>
            <a:off x="1827213" y="3036888"/>
            <a:ext cx="671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THI</a:t>
            </a:r>
            <a:endParaRPr lang="en-US" sz="240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87913" name="Rectangle 73"/>
          <p:cNvSpPr>
            <a:spLocks noChangeArrowheads="1"/>
          </p:cNvSpPr>
          <p:nvPr/>
        </p:nvSpPr>
        <p:spPr bwMode="auto">
          <a:xfrm>
            <a:off x="2574925" y="3094038"/>
            <a:ext cx="1055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solidFill>
                  <a:srgbClr val="C00000"/>
                </a:solidFill>
                <a:latin typeface="Helvetica" pitchFamily="-128" charset="0"/>
                <a:ea typeface="+mn-ea"/>
                <a:cs typeface="+mn-cs"/>
              </a:rPr>
              <a:t>Tôn</a:t>
            </a:r>
            <a:r>
              <a:rPr lang="en-US" sz="1600" dirty="0">
                <a:solidFill>
                  <a:srgbClr val="C00000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Helvetica" pitchFamily="-128" charset="0"/>
                <a:ea typeface="+mn-ea"/>
                <a:cs typeface="+mn-cs"/>
              </a:rPr>
              <a:t>Vinh</a:t>
            </a:r>
            <a:endParaRPr lang="en-US" sz="1600" dirty="0">
              <a:solidFill>
                <a:srgbClr val="C00000"/>
              </a:solidFill>
              <a:latin typeface="Helvetica" pitchFamily="-128" charset="0"/>
              <a:ea typeface="+mn-ea"/>
              <a:cs typeface="+mn-cs"/>
            </a:endParaRPr>
          </a:p>
        </p:txBody>
      </p:sp>
      <p:grpSp>
        <p:nvGrpSpPr>
          <p:cNvPr id="49193" name="Group 75"/>
          <p:cNvGrpSpPr>
            <a:grpSpLocks/>
          </p:cNvGrpSpPr>
          <p:nvPr/>
        </p:nvGrpSpPr>
        <p:grpSpPr bwMode="auto">
          <a:xfrm>
            <a:off x="2652713" y="3794125"/>
            <a:ext cx="200025" cy="474663"/>
            <a:chOff x="1844" y="2025"/>
            <a:chExt cx="126" cy="299"/>
          </a:xfrm>
        </p:grpSpPr>
        <p:sp>
          <p:nvSpPr>
            <p:cNvPr id="49246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9247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49194" name="Rectangle 78"/>
          <p:cNvSpPr>
            <a:spLocks noChangeArrowheads="1"/>
          </p:cNvSpPr>
          <p:nvPr/>
        </p:nvSpPr>
        <p:spPr bwMode="auto">
          <a:xfrm>
            <a:off x="1797050" y="388620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grpSp>
        <p:nvGrpSpPr>
          <p:cNvPr id="49195" name="Group 79"/>
          <p:cNvGrpSpPr>
            <a:grpSpLocks/>
          </p:cNvGrpSpPr>
          <p:nvPr/>
        </p:nvGrpSpPr>
        <p:grpSpPr bwMode="auto">
          <a:xfrm>
            <a:off x="2649538" y="4721225"/>
            <a:ext cx="225425" cy="449263"/>
            <a:chOff x="1892" y="2617"/>
            <a:chExt cx="142" cy="283"/>
          </a:xfrm>
        </p:grpSpPr>
        <p:sp>
          <p:nvSpPr>
            <p:cNvPr id="49244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9245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49196" name="Group 82"/>
          <p:cNvGrpSpPr>
            <a:grpSpLocks/>
          </p:cNvGrpSpPr>
          <p:nvPr/>
        </p:nvGrpSpPr>
        <p:grpSpPr bwMode="auto">
          <a:xfrm>
            <a:off x="2670175" y="5673725"/>
            <a:ext cx="261938" cy="438150"/>
            <a:chOff x="1845" y="3227"/>
            <a:chExt cx="165" cy="276"/>
          </a:xfrm>
        </p:grpSpPr>
        <p:sp>
          <p:nvSpPr>
            <p:cNvPr id="49242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49243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49197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9198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9199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9200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49201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202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203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204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87938" name="AutoShape 98"/>
          <p:cNvSpPr>
            <a:spLocks noChangeArrowheads="1"/>
          </p:cNvSpPr>
          <p:nvPr/>
        </p:nvSpPr>
        <p:spPr bwMode="auto">
          <a:xfrm>
            <a:off x="5233988" y="3295650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9206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07" name="Rectangle 102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9208" name="Rectangle 103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87944" name="Line 104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45" name="Line 105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46" name="Line 106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47" name="Line 107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48" name="Line 108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49" name="Line 109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50" name="Line 110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51" name="Line 111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52" name="Line 112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53" name="Line 113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55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1187956" name="Text Box 116"/>
          <p:cNvSpPr txBox="1">
            <a:spLocks noChangeArrowheads="1"/>
          </p:cNvSpPr>
          <p:nvPr/>
        </p:nvSpPr>
        <p:spPr bwMode="auto">
          <a:xfrm>
            <a:off x="5207000" y="3481388"/>
            <a:ext cx="19288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THI THIÊN</a:t>
            </a:r>
          </a:p>
        </p:txBody>
      </p:sp>
      <p:sp>
        <p:nvSpPr>
          <p:cNvPr id="1187958" name="Rectangle 11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87961" name="Rectangle 121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87939" name="Line 99"/>
          <p:cNvSpPr>
            <a:spLocks noChangeShapeType="1"/>
          </p:cNvSpPr>
          <p:nvPr/>
        </p:nvSpPr>
        <p:spPr bwMode="auto">
          <a:xfrm>
            <a:off x="3711575" y="3308350"/>
            <a:ext cx="1512888" cy="30638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9224" name="Rectangle 125"/>
          <p:cNvSpPr>
            <a:spLocks noChangeArrowheads="1"/>
          </p:cNvSpPr>
          <p:nvPr/>
        </p:nvSpPr>
        <p:spPr bwMode="auto">
          <a:xfrm>
            <a:off x="9594850" y="7291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1</a:t>
            </a:r>
          </a:p>
        </p:txBody>
      </p:sp>
      <p:sp>
        <p:nvSpPr>
          <p:cNvPr id="1187963" name="AutoShape 123"/>
          <p:cNvSpPr>
            <a:spLocks noChangeArrowheads="1"/>
          </p:cNvSpPr>
          <p:nvPr/>
        </p:nvSpPr>
        <p:spPr bwMode="auto">
          <a:xfrm>
            <a:off x="5226050" y="3227388"/>
            <a:ext cx="4284663" cy="7937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37" name="AutoShape 97"/>
          <p:cNvSpPr>
            <a:spLocks noChangeArrowheads="1"/>
          </p:cNvSpPr>
          <p:nvPr/>
        </p:nvSpPr>
        <p:spPr bwMode="auto">
          <a:xfrm>
            <a:off x="1403350" y="2847975"/>
            <a:ext cx="2351088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87964" name="Picture 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8" y="3754438"/>
            <a:ext cx="5075237" cy="3808412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1187977" name="Line 137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78" name="Line 138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7979" name="Rectangle 139"/>
          <p:cNvSpPr>
            <a:spLocks noChangeArrowheads="1"/>
          </p:cNvSpPr>
          <p:nvPr/>
        </p:nvSpPr>
        <p:spPr bwMode="auto">
          <a:xfrm>
            <a:off x="5662613" y="2468563"/>
            <a:ext cx="10699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Helvetica" charset="0"/>
              </a:rPr>
              <a:t>GIÓP</a:t>
            </a:r>
          </a:p>
        </p:txBody>
      </p:sp>
      <p:sp>
        <p:nvSpPr>
          <p:cNvPr id="1187981" name="Text Box 141"/>
          <p:cNvSpPr txBox="1">
            <a:spLocks noChangeArrowheads="1"/>
          </p:cNvSpPr>
          <p:nvPr/>
        </p:nvSpPr>
        <p:spPr bwMode="auto">
          <a:xfrm>
            <a:off x="5283200" y="1838325"/>
            <a:ext cx="41116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“</a:t>
            </a:r>
            <a:r>
              <a:rPr lang="en-US" sz="3200" i="1">
                <a:solidFill>
                  <a:srgbClr val="FFF819"/>
                </a:solidFill>
                <a:latin typeface="Helvetica" charset="0"/>
              </a:rPr>
              <a:t>THI CA</a:t>
            </a:r>
            <a:r>
              <a:rPr lang="ja-JP" altLang="en-US" sz="3200" i="1">
                <a:solidFill>
                  <a:srgbClr val="FFF819"/>
                </a:solidFill>
                <a:latin typeface="Helvetica" charset="0"/>
              </a:rPr>
              <a:t>”</a:t>
            </a:r>
            <a:endParaRPr lang="en-US" sz="3200" i="1">
              <a:solidFill>
                <a:srgbClr val="FFF819"/>
              </a:solidFill>
              <a:latin typeface="Helvetica" charset="0"/>
            </a:endParaRPr>
          </a:p>
        </p:txBody>
      </p:sp>
      <p:sp>
        <p:nvSpPr>
          <p:cNvPr id="1187982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49233" name="Rectangle 145"/>
          <p:cNvSpPr>
            <a:spLocks noChangeArrowheads="1"/>
          </p:cNvSpPr>
          <p:nvPr/>
        </p:nvSpPr>
        <p:spPr bwMode="auto">
          <a:xfrm>
            <a:off x="1566863" y="1947863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98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49236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49237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492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40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49241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8" grpId="0" animBg="1"/>
      <p:bldP spid="1187963" grpId="0" animBg="1"/>
      <p:bldP spid="11879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89894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895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896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897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898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899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00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01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02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03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07" name="Rectangle 19"/>
          <p:cNvSpPr>
            <a:spLocks noChangeArrowheads="1"/>
          </p:cNvSpPr>
          <p:nvPr/>
        </p:nvSpPr>
        <p:spPr bwMode="auto">
          <a:xfrm>
            <a:off x="7008813" y="4379913"/>
            <a:ext cx="2419350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  <a:br>
              <a:rPr lang="en-US" sz="24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SỰ KHÔN NGOAN</a:t>
            </a:r>
          </a:p>
        </p:txBody>
      </p:sp>
      <p:sp>
        <p:nvSpPr>
          <p:cNvPr id="1189908" name="Text Box 20"/>
          <p:cNvSpPr txBox="1">
            <a:spLocks noChangeArrowheads="1"/>
          </p:cNvSpPr>
          <p:nvPr/>
        </p:nvSpPr>
        <p:spPr bwMode="auto">
          <a:xfrm>
            <a:off x="5461000" y="4529138"/>
            <a:ext cx="1376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sp>
        <p:nvSpPr>
          <p:cNvPr id="1189916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0195" name="Text Box 31"/>
          <p:cNvSpPr txBox="1">
            <a:spLocks noChangeArrowheads="1"/>
          </p:cNvSpPr>
          <p:nvPr/>
        </p:nvSpPr>
        <p:spPr bwMode="auto">
          <a:xfrm>
            <a:off x="9015413" y="73533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47</a:t>
            </a:r>
          </a:p>
        </p:txBody>
      </p:sp>
      <p:sp>
        <p:nvSpPr>
          <p:cNvPr id="1189920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0197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50198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199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200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50208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0218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Rectangle 68"/>
          <p:cNvSpPr>
            <a:spLocks noChangeArrowheads="1"/>
          </p:cNvSpPr>
          <p:nvPr/>
        </p:nvSpPr>
        <p:spPr bwMode="auto">
          <a:xfrm>
            <a:off x="1912938" y="1544638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Gióp</a:t>
            </a:r>
          </a:p>
        </p:txBody>
      </p:sp>
      <p:sp>
        <p:nvSpPr>
          <p:cNvPr id="50220" name="Rectangle 69"/>
          <p:cNvSpPr>
            <a:spLocks noChangeArrowheads="1"/>
          </p:cNvSpPr>
          <p:nvPr/>
        </p:nvSpPr>
        <p:spPr bwMode="auto">
          <a:xfrm>
            <a:off x="1798638" y="5738813"/>
            <a:ext cx="180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200">
              <a:latin typeface="Helvetica" charset="0"/>
            </a:endParaRPr>
          </a:p>
        </p:txBody>
      </p:sp>
      <p:sp>
        <p:nvSpPr>
          <p:cNvPr id="50221" name="Rectangle 70"/>
          <p:cNvSpPr>
            <a:spLocks noChangeArrowheads="1"/>
          </p:cNvSpPr>
          <p:nvPr/>
        </p:nvSpPr>
        <p:spPr bwMode="auto">
          <a:xfrm>
            <a:off x="1789113" y="4768850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400">
              <a:latin typeface="Helvetica" charset="0"/>
            </a:endParaRPr>
          </a:p>
        </p:txBody>
      </p:sp>
      <p:sp>
        <p:nvSpPr>
          <p:cNvPr id="50222" name="Rectangle 71"/>
          <p:cNvSpPr>
            <a:spLocks noChangeArrowheads="1"/>
          </p:cNvSpPr>
          <p:nvPr/>
        </p:nvSpPr>
        <p:spPr bwMode="auto">
          <a:xfrm>
            <a:off x="1827213" y="3036888"/>
            <a:ext cx="638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Thi</a:t>
            </a:r>
          </a:p>
        </p:txBody>
      </p:sp>
      <p:grpSp>
        <p:nvGrpSpPr>
          <p:cNvPr id="50223" name="Group 75"/>
          <p:cNvGrpSpPr>
            <a:grpSpLocks/>
          </p:cNvGrpSpPr>
          <p:nvPr/>
        </p:nvGrpSpPr>
        <p:grpSpPr bwMode="auto">
          <a:xfrm>
            <a:off x="2589213" y="3794125"/>
            <a:ext cx="1595437" cy="477838"/>
            <a:chOff x="1804" y="2025"/>
            <a:chExt cx="1005" cy="301"/>
          </a:xfrm>
        </p:grpSpPr>
        <p:sp>
          <p:nvSpPr>
            <p:cNvPr id="1189964" name="Rectangle 76"/>
            <p:cNvSpPr>
              <a:spLocks noChangeArrowheads="1"/>
            </p:cNvSpPr>
            <p:nvPr/>
          </p:nvSpPr>
          <p:spPr bwMode="auto">
            <a:xfrm>
              <a:off x="1804" y="2134"/>
              <a:ext cx="10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hlink"/>
                  </a:solidFill>
                  <a:latin typeface="Helvetica" charset="0"/>
                </a:rPr>
                <a:t> Sự Khôn Ngoan</a:t>
              </a:r>
            </a:p>
          </p:txBody>
        </p:sp>
        <p:sp>
          <p:nvSpPr>
            <p:cNvPr id="1189965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66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hlink"/>
                  </a:solidFill>
                  <a:latin typeface="Helvetica" pitchFamily="-128" charset="0"/>
                  <a:ea typeface="+mn-ea"/>
                  <a:cs typeface="+mn-cs"/>
                </a:rPr>
                <a:t>Sa-</a:t>
              </a:r>
              <a:r>
                <a:rPr lang="en-US" sz="1400" dirty="0" err="1">
                  <a:solidFill>
                    <a:schemeClr val="hlink"/>
                  </a:solidFill>
                  <a:latin typeface="Helvetica" pitchFamily="-128" charset="0"/>
                  <a:ea typeface="+mn-ea"/>
                  <a:cs typeface="+mn-cs"/>
                </a:rPr>
                <a:t>lô</a:t>
              </a:r>
              <a:r>
                <a:rPr lang="en-US" sz="1400" dirty="0">
                  <a:solidFill>
                    <a:schemeClr val="hlink"/>
                  </a:solidFill>
                  <a:latin typeface="Helvetica" pitchFamily="-128" charset="0"/>
                  <a:ea typeface="+mn-ea"/>
                  <a:cs typeface="+mn-cs"/>
                </a:rPr>
                <a:t>-</a:t>
              </a:r>
              <a:r>
                <a:rPr lang="en-US" sz="1400" dirty="0" err="1">
                  <a:solidFill>
                    <a:schemeClr val="hlink"/>
                  </a:solidFill>
                  <a:latin typeface="Helvetica" pitchFamily="-128" charset="0"/>
                  <a:ea typeface="+mn-ea"/>
                  <a:cs typeface="+mn-cs"/>
                </a:rPr>
                <a:t>môn</a:t>
              </a:r>
              <a:endParaRPr lang="en-US" sz="14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1189966" name="Rectangle 78"/>
          <p:cNvSpPr>
            <a:spLocks noChangeArrowheads="1"/>
          </p:cNvSpPr>
          <p:nvPr/>
        </p:nvSpPr>
        <p:spPr bwMode="auto">
          <a:xfrm>
            <a:off x="1797050" y="3886200"/>
            <a:ext cx="1027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grpSp>
        <p:nvGrpSpPr>
          <p:cNvPr id="50225" name="Group 79"/>
          <p:cNvGrpSpPr>
            <a:grpSpLocks/>
          </p:cNvGrpSpPr>
          <p:nvPr/>
        </p:nvGrpSpPr>
        <p:grpSpPr bwMode="auto">
          <a:xfrm>
            <a:off x="2649538" y="4721225"/>
            <a:ext cx="225425" cy="449263"/>
            <a:chOff x="1892" y="2617"/>
            <a:chExt cx="142" cy="283"/>
          </a:xfrm>
        </p:grpSpPr>
        <p:sp>
          <p:nvSpPr>
            <p:cNvPr id="50256" name="Rectangle 80"/>
            <p:cNvSpPr>
              <a:spLocks noChangeArrowheads="1"/>
            </p:cNvSpPr>
            <p:nvPr/>
          </p:nvSpPr>
          <p:spPr bwMode="auto">
            <a:xfrm>
              <a:off x="1920" y="2710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50257" name="Rectangle 81"/>
            <p:cNvSpPr>
              <a:spLocks noChangeArrowheads="1"/>
            </p:cNvSpPr>
            <p:nvPr/>
          </p:nvSpPr>
          <p:spPr bwMode="auto">
            <a:xfrm>
              <a:off x="1892" y="261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grpSp>
        <p:nvGrpSpPr>
          <p:cNvPr id="50226" name="Group 82"/>
          <p:cNvGrpSpPr>
            <a:grpSpLocks/>
          </p:cNvGrpSpPr>
          <p:nvPr/>
        </p:nvGrpSpPr>
        <p:grpSpPr bwMode="auto">
          <a:xfrm>
            <a:off x="2670175" y="5673725"/>
            <a:ext cx="261938" cy="438150"/>
            <a:chOff x="1845" y="3227"/>
            <a:chExt cx="165" cy="276"/>
          </a:xfrm>
        </p:grpSpPr>
        <p:sp>
          <p:nvSpPr>
            <p:cNvPr id="50254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50255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50227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0228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0229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0230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0231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232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233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0234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89991" name="Line 103"/>
          <p:cNvSpPr>
            <a:spLocks noChangeShapeType="1"/>
          </p:cNvSpPr>
          <p:nvPr/>
        </p:nvSpPr>
        <p:spPr bwMode="auto">
          <a:xfrm>
            <a:off x="3810000" y="4005263"/>
            <a:ext cx="1266825" cy="7366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85" name="AutoShape 97"/>
          <p:cNvSpPr>
            <a:spLocks noChangeArrowheads="1"/>
          </p:cNvSpPr>
          <p:nvPr/>
        </p:nvSpPr>
        <p:spPr bwMode="auto">
          <a:xfrm>
            <a:off x="5083175" y="4310063"/>
            <a:ext cx="4284663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89990" name="AutoShape 102"/>
          <p:cNvSpPr>
            <a:spLocks noChangeArrowheads="1"/>
          </p:cNvSpPr>
          <p:nvPr/>
        </p:nvSpPr>
        <p:spPr bwMode="auto">
          <a:xfrm>
            <a:off x="1436688" y="3646488"/>
            <a:ext cx="23510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0238" name="Group 128"/>
          <p:cNvGrpSpPr>
            <a:grpSpLocks/>
          </p:cNvGrpSpPr>
          <p:nvPr/>
        </p:nvGrpSpPr>
        <p:grpSpPr bwMode="auto">
          <a:xfrm>
            <a:off x="5207000" y="1838325"/>
            <a:ext cx="4187825" cy="2162175"/>
            <a:chOff x="3280" y="1158"/>
            <a:chExt cx="2638" cy="1362"/>
          </a:xfrm>
        </p:grpSpPr>
        <p:sp>
          <p:nvSpPr>
            <p:cNvPr id="1190011" name="Text Box 123"/>
            <p:cNvSpPr txBox="1">
              <a:spLocks noChangeArrowheads="1"/>
            </p:cNvSpPr>
            <p:nvPr/>
          </p:nvSpPr>
          <p:spPr bwMode="auto">
            <a:xfrm>
              <a:off x="3280" y="2193"/>
              <a:ext cx="121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THI THIÊN</a:t>
              </a:r>
            </a:p>
          </p:txBody>
        </p:sp>
        <p:sp>
          <p:nvSpPr>
            <p:cNvPr id="1190012" name="Rectangle 124"/>
            <p:cNvSpPr>
              <a:spLocks noChangeArrowheads="1"/>
            </p:cNvSpPr>
            <p:nvPr/>
          </p:nvSpPr>
          <p:spPr bwMode="auto">
            <a:xfrm>
              <a:off x="3567" y="1555"/>
              <a:ext cx="67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GIÓP</a:t>
              </a:r>
            </a:p>
          </p:txBody>
        </p:sp>
        <p:sp>
          <p:nvSpPr>
            <p:cNvPr id="1190014" name="Text Box 126"/>
            <p:cNvSpPr txBox="1">
              <a:spLocks noChangeArrowheads="1"/>
            </p:cNvSpPr>
            <p:nvPr/>
          </p:nvSpPr>
          <p:spPr bwMode="auto">
            <a:xfrm>
              <a:off x="3328" y="1158"/>
              <a:ext cx="259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“</a:t>
              </a:r>
              <a:r>
                <a:rPr lang="en-US" sz="3200" i="1">
                  <a:solidFill>
                    <a:srgbClr val="FFF819"/>
                  </a:solidFill>
                  <a:latin typeface="Helvetica" charset="0"/>
                </a:rPr>
                <a:t>THI CA</a:t>
              </a: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”</a:t>
              </a:r>
              <a:endParaRPr lang="en-US" sz="3200" i="1">
                <a:solidFill>
                  <a:srgbClr val="FFF819"/>
                </a:solidFill>
                <a:latin typeface="Helvetica" charset="0"/>
              </a:endParaRPr>
            </a:p>
          </p:txBody>
        </p:sp>
      </p:grpSp>
      <p:sp>
        <p:nvSpPr>
          <p:cNvPr id="50239" name="Rectangle 131"/>
          <p:cNvSpPr>
            <a:spLocks noChangeArrowheads="1"/>
          </p:cNvSpPr>
          <p:nvPr/>
        </p:nvSpPr>
        <p:spPr bwMode="auto">
          <a:xfrm>
            <a:off x="1566863" y="2052638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90" name="Rectangle 73"/>
          <p:cNvSpPr>
            <a:spLocks noChangeArrowheads="1"/>
          </p:cNvSpPr>
          <p:nvPr/>
        </p:nvSpPr>
        <p:spPr bwMode="auto">
          <a:xfrm>
            <a:off x="2574925" y="3094038"/>
            <a:ext cx="1055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Tôn</a:t>
            </a:r>
            <a:r>
              <a:rPr lang="en-US" sz="1600" dirty="0">
                <a:latin typeface="Helvetica" pitchFamily="-128" charset="0"/>
                <a:ea typeface="+mn-ea"/>
                <a:cs typeface="+mn-cs"/>
              </a:rPr>
              <a:t> </a:t>
            </a: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Vinh</a:t>
            </a:r>
            <a:endParaRPr lang="en-US" sz="16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91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94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50245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50246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02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49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50250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985" grpId="0" animBg="1"/>
      <p:bldP spid="118999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91942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3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4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5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6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7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8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49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50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1958" name="Rectangle 22"/>
          <p:cNvSpPr>
            <a:spLocks noChangeArrowheads="1"/>
          </p:cNvSpPr>
          <p:nvPr/>
        </p:nvSpPr>
        <p:spPr bwMode="auto">
          <a:xfrm>
            <a:off x="7124700" y="5343525"/>
            <a:ext cx="2241550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VỀ CUỘC ĐỜI</a:t>
            </a:r>
          </a:p>
        </p:txBody>
      </p:sp>
      <p:sp>
        <p:nvSpPr>
          <p:cNvPr id="1191959" name="Text Box 23"/>
          <p:cNvSpPr txBox="1">
            <a:spLocks noChangeArrowheads="1"/>
          </p:cNvSpPr>
          <p:nvPr/>
        </p:nvSpPr>
        <p:spPr bwMode="auto">
          <a:xfrm>
            <a:off x="5429250" y="5329238"/>
            <a:ext cx="16875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TRUYỀN ĐẠO	</a:t>
            </a:r>
          </a:p>
        </p:txBody>
      </p:sp>
      <p:sp>
        <p:nvSpPr>
          <p:cNvPr id="1191964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1219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48</a:t>
            </a:r>
          </a:p>
        </p:txBody>
      </p:sp>
      <p:sp>
        <p:nvSpPr>
          <p:cNvPr id="1191968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1221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51222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23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24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51232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Rectangle 60"/>
          <p:cNvSpPr>
            <a:spLocks noChangeArrowheads="1"/>
          </p:cNvSpPr>
          <p:nvPr/>
        </p:nvSpPr>
        <p:spPr bwMode="auto">
          <a:xfrm>
            <a:off x="1757363" y="2652713"/>
            <a:ext cx="1809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1242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1243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69"/>
          <p:cNvSpPr>
            <a:spLocks noChangeArrowheads="1"/>
          </p:cNvSpPr>
          <p:nvPr/>
        </p:nvSpPr>
        <p:spPr bwMode="auto">
          <a:xfrm>
            <a:off x="1798638" y="5738813"/>
            <a:ext cx="180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 sz="2200">
              <a:latin typeface="Helvetica" charset="0"/>
            </a:endParaRPr>
          </a:p>
        </p:txBody>
      </p:sp>
      <p:sp>
        <p:nvSpPr>
          <p:cNvPr id="1192006" name="Rectangle 70"/>
          <p:cNvSpPr>
            <a:spLocks noChangeArrowheads="1"/>
          </p:cNvSpPr>
          <p:nvPr/>
        </p:nvSpPr>
        <p:spPr bwMode="auto">
          <a:xfrm>
            <a:off x="1789113" y="4768850"/>
            <a:ext cx="11922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hlink"/>
                </a:solidFill>
                <a:latin typeface="Helvetica" charset="0"/>
              </a:rPr>
              <a:t>Truyền</a:t>
            </a:r>
            <a:endParaRPr lang="en-US" sz="2400">
              <a:latin typeface="Helvetica" charset="0"/>
            </a:endParaRPr>
          </a:p>
        </p:txBody>
      </p:sp>
      <p:sp>
        <p:nvSpPr>
          <p:cNvPr id="51246" name="Rectangle 71"/>
          <p:cNvSpPr>
            <a:spLocks noChangeArrowheads="1"/>
          </p:cNvSpPr>
          <p:nvPr/>
        </p:nvSpPr>
        <p:spPr bwMode="auto">
          <a:xfrm>
            <a:off x="1827213" y="3036888"/>
            <a:ext cx="808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Psal</a:t>
            </a:r>
          </a:p>
        </p:txBody>
      </p:sp>
      <p:grpSp>
        <p:nvGrpSpPr>
          <p:cNvPr id="51247" name="Group 72"/>
          <p:cNvGrpSpPr>
            <a:grpSpLocks/>
          </p:cNvGrpSpPr>
          <p:nvPr/>
        </p:nvGrpSpPr>
        <p:grpSpPr bwMode="auto">
          <a:xfrm>
            <a:off x="2624138" y="2978150"/>
            <a:ext cx="990600" cy="481013"/>
            <a:chOff x="1836" y="1501"/>
            <a:chExt cx="624" cy="303"/>
          </a:xfrm>
        </p:grpSpPr>
        <p:sp>
          <p:nvSpPr>
            <p:cNvPr id="51293" name="Rectangle 73"/>
            <p:cNvSpPr>
              <a:spLocks noChangeArrowheads="1"/>
            </p:cNvSpPr>
            <p:nvPr/>
          </p:nvSpPr>
          <p:spPr bwMode="auto">
            <a:xfrm>
              <a:off x="1904" y="1614"/>
              <a:ext cx="5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1 Moses</a:t>
              </a:r>
            </a:p>
          </p:txBody>
        </p:sp>
        <p:sp>
          <p:nvSpPr>
            <p:cNvPr id="51294" name="Rectangle 74"/>
            <p:cNvSpPr>
              <a:spLocks noChangeArrowheads="1"/>
            </p:cNvSpPr>
            <p:nvPr/>
          </p:nvSpPr>
          <p:spPr bwMode="auto">
            <a:xfrm>
              <a:off x="1836" y="1501"/>
              <a:ext cx="60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1/2 David</a:t>
              </a:r>
            </a:p>
          </p:txBody>
        </p:sp>
      </p:grpSp>
      <p:grpSp>
        <p:nvGrpSpPr>
          <p:cNvPr id="51248" name="Group 75"/>
          <p:cNvGrpSpPr>
            <a:grpSpLocks/>
          </p:cNvGrpSpPr>
          <p:nvPr/>
        </p:nvGrpSpPr>
        <p:grpSpPr bwMode="auto">
          <a:xfrm>
            <a:off x="2652713" y="3794125"/>
            <a:ext cx="960437" cy="474663"/>
            <a:chOff x="1844" y="2025"/>
            <a:chExt cx="605" cy="299"/>
          </a:xfrm>
        </p:grpSpPr>
        <p:sp>
          <p:nvSpPr>
            <p:cNvPr id="51291" name="Rectangle 76"/>
            <p:cNvSpPr>
              <a:spLocks noChangeArrowheads="1"/>
            </p:cNvSpPr>
            <p:nvPr/>
          </p:nvSpPr>
          <p:spPr bwMode="auto">
            <a:xfrm>
              <a:off x="1844" y="2134"/>
              <a:ext cx="57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on living</a:t>
              </a:r>
            </a:p>
          </p:txBody>
        </p:sp>
        <p:sp>
          <p:nvSpPr>
            <p:cNvPr id="51292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59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Solomon</a:t>
              </a:r>
            </a:p>
          </p:txBody>
        </p:sp>
      </p:grpSp>
      <p:sp>
        <p:nvSpPr>
          <p:cNvPr id="51249" name="Rectangle 78"/>
          <p:cNvSpPr>
            <a:spLocks noChangeArrowheads="1"/>
          </p:cNvSpPr>
          <p:nvPr/>
        </p:nvSpPr>
        <p:spPr bwMode="auto">
          <a:xfrm>
            <a:off x="1797050" y="3886200"/>
            <a:ext cx="858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Prov</a:t>
            </a:r>
          </a:p>
        </p:txBody>
      </p:sp>
      <p:grpSp>
        <p:nvGrpSpPr>
          <p:cNvPr id="51250" name="Group 82"/>
          <p:cNvGrpSpPr>
            <a:grpSpLocks/>
          </p:cNvGrpSpPr>
          <p:nvPr/>
        </p:nvGrpSpPr>
        <p:grpSpPr bwMode="auto">
          <a:xfrm>
            <a:off x="2670175" y="5673725"/>
            <a:ext cx="261938" cy="438150"/>
            <a:chOff x="1845" y="3227"/>
            <a:chExt cx="165" cy="276"/>
          </a:xfrm>
        </p:grpSpPr>
        <p:sp>
          <p:nvSpPr>
            <p:cNvPr id="51289" name="Rectangle 83"/>
            <p:cNvSpPr>
              <a:spLocks noChangeArrowheads="1"/>
            </p:cNvSpPr>
            <p:nvPr/>
          </p:nvSpPr>
          <p:spPr bwMode="auto">
            <a:xfrm>
              <a:off x="1896" y="322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51290" name="Rectangle 84"/>
            <p:cNvSpPr>
              <a:spLocks noChangeArrowheads="1"/>
            </p:cNvSpPr>
            <p:nvPr/>
          </p:nvSpPr>
          <p:spPr bwMode="auto">
            <a:xfrm>
              <a:off x="1845" y="3313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endParaRPr lang="en-US" sz="1400">
                <a:latin typeface="Helvetica" charset="0"/>
              </a:endParaRPr>
            </a:p>
          </p:txBody>
        </p:sp>
      </p:grpSp>
      <p:sp>
        <p:nvSpPr>
          <p:cNvPr id="51251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1252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1192026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latin typeface="Helvetica" pitchFamily="-128" charset="0"/>
                <a:ea typeface="+mn-ea"/>
                <a:cs typeface="+mn-cs"/>
              </a:rPr>
              <a:t>7.</a:t>
            </a:r>
            <a:endParaRPr lang="en-US" sz="240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1254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1255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56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57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1258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POETRY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92033" name="AutoShape 97"/>
          <p:cNvSpPr>
            <a:spLocks noChangeArrowheads="1"/>
          </p:cNvSpPr>
          <p:nvPr/>
        </p:nvSpPr>
        <p:spPr bwMode="auto">
          <a:xfrm>
            <a:off x="5202238" y="5289550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60" name="Rectangle 128"/>
          <p:cNvSpPr>
            <a:spLocks noChangeArrowheads="1"/>
          </p:cNvSpPr>
          <p:nvPr/>
        </p:nvSpPr>
        <p:spPr bwMode="auto">
          <a:xfrm>
            <a:off x="1566863" y="2052638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1192034" name="Line 98"/>
          <p:cNvSpPr>
            <a:spLocks noChangeShapeType="1"/>
          </p:cNvSpPr>
          <p:nvPr/>
        </p:nvSpPr>
        <p:spPr bwMode="auto">
          <a:xfrm>
            <a:off x="3663950" y="4984750"/>
            <a:ext cx="1536700" cy="6889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2035" name="AutoShape 99"/>
          <p:cNvSpPr>
            <a:spLocks noChangeArrowheads="1"/>
          </p:cNvSpPr>
          <p:nvPr/>
        </p:nvSpPr>
        <p:spPr bwMode="auto">
          <a:xfrm>
            <a:off x="1544638" y="4557713"/>
            <a:ext cx="21097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63" name="Rectangle 105"/>
          <p:cNvSpPr>
            <a:spLocks noChangeArrowheads="1"/>
          </p:cNvSpPr>
          <p:nvPr/>
        </p:nvSpPr>
        <p:spPr bwMode="auto">
          <a:xfrm>
            <a:off x="9594850" y="7291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1</a:t>
            </a:r>
          </a:p>
        </p:txBody>
      </p:sp>
      <p:pic>
        <p:nvPicPr>
          <p:cNvPr id="1192036" name="Picture 100"/>
          <p:cNvPicPr>
            <a:picLocks noChangeAspect="1" noChangeArrowheads="1"/>
          </p:cNvPicPr>
          <p:nvPr/>
        </p:nvPicPr>
        <p:blipFill>
          <a:blip r:embed="rId4"/>
          <a:srcRect l="29858" t="20915" r="27026" b="60414"/>
          <a:stretch>
            <a:fillRect/>
          </a:stretch>
        </p:blipFill>
        <p:spPr bwMode="auto">
          <a:xfrm>
            <a:off x="309563" y="2382838"/>
            <a:ext cx="5607050" cy="1924050"/>
          </a:xfrm>
          <a:prstGeom prst="rect">
            <a:avLst/>
          </a:prstGeom>
          <a:noFill/>
          <a:effectLst>
            <a:outerShdw dist="125724" dir="2700000" algn="ctr" rotWithShape="0">
              <a:schemeClr val="tx1"/>
            </a:outerShdw>
          </a:effectLst>
        </p:spPr>
      </p:pic>
      <p:sp>
        <p:nvSpPr>
          <p:cNvPr id="1192040" name="Text Box 104"/>
          <p:cNvSpPr txBox="1">
            <a:spLocks noChangeArrowheads="1"/>
          </p:cNvSpPr>
          <p:nvPr/>
        </p:nvSpPr>
        <p:spPr bwMode="auto">
          <a:xfrm>
            <a:off x="674688" y="3817938"/>
            <a:ext cx="29813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66"/>
                </a:solidFill>
                <a:latin typeface="Apple Chancery" charset="0"/>
              </a:rPr>
              <a:t>Đ</a:t>
            </a:r>
            <a:r>
              <a:rPr lang="en-US" sz="1800">
                <a:solidFill>
                  <a:srgbClr val="FFFF66"/>
                </a:solidFill>
              </a:rPr>
              <a:t>ền Thờ trên Núi</a:t>
            </a:r>
          </a:p>
        </p:txBody>
      </p:sp>
      <p:pic>
        <p:nvPicPr>
          <p:cNvPr id="1192039" name="Picture 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6625" y="3471863"/>
            <a:ext cx="1123950" cy="10398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</p:pic>
      <p:sp>
        <p:nvSpPr>
          <p:cNvPr id="1192037" name="Text Box 101"/>
          <p:cNvSpPr txBox="1">
            <a:spLocks noChangeArrowheads="1"/>
          </p:cNvSpPr>
          <p:nvPr/>
        </p:nvSpPr>
        <p:spPr bwMode="auto">
          <a:xfrm>
            <a:off x="2808288" y="2543175"/>
            <a:ext cx="27733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66"/>
                </a:solidFill>
              </a:rPr>
              <a:t>Núi Ô-li-ve</a:t>
            </a:r>
          </a:p>
        </p:txBody>
      </p:sp>
      <p:pic>
        <p:nvPicPr>
          <p:cNvPr id="1192038" name="Picture 1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088" y="2047875"/>
            <a:ext cx="479425" cy="1119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</p:pic>
      <p:sp>
        <p:nvSpPr>
          <p:cNvPr id="1192050" name="AutoShape 114"/>
          <p:cNvSpPr>
            <a:spLocks noChangeArrowheads="1"/>
          </p:cNvSpPr>
          <p:nvPr/>
        </p:nvSpPr>
        <p:spPr bwMode="auto">
          <a:xfrm rot="1026163" flipH="1">
            <a:off x="1800225" y="3367088"/>
            <a:ext cx="3024188" cy="523875"/>
          </a:xfrm>
          <a:prstGeom prst="curvedUpArrow">
            <a:avLst>
              <a:gd name="adj1" fmla="val 115455"/>
              <a:gd name="adj2" fmla="val 230909"/>
              <a:gd name="adj3" fmla="val 3333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92054" name="Text Box 118"/>
          <p:cNvSpPr txBox="1">
            <a:spLocks noChangeArrowheads="1"/>
          </p:cNvSpPr>
          <p:nvPr/>
        </p:nvSpPr>
        <p:spPr bwMode="auto">
          <a:xfrm>
            <a:off x="5461000" y="4529138"/>
            <a:ext cx="1376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grpSp>
        <p:nvGrpSpPr>
          <p:cNvPr id="51271" name="Group 119"/>
          <p:cNvGrpSpPr>
            <a:grpSpLocks/>
          </p:cNvGrpSpPr>
          <p:nvPr/>
        </p:nvGrpSpPr>
        <p:grpSpPr bwMode="auto">
          <a:xfrm>
            <a:off x="5207000" y="1838325"/>
            <a:ext cx="4187825" cy="2162175"/>
            <a:chOff x="3280" y="1158"/>
            <a:chExt cx="2638" cy="1362"/>
          </a:xfrm>
        </p:grpSpPr>
        <p:sp>
          <p:nvSpPr>
            <p:cNvPr id="1192057" name="Text Box 121"/>
            <p:cNvSpPr txBox="1">
              <a:spLocks noChangeArrowheads="1"/>
            </p:cNvSpPr>
            <p:nvPr/>
          </p:nvSpPr>
          <p:spPr bwMode="auto">
            <a:xfrm>
              <a:off x="3280" y="2193"/>
              <a:ext cx="121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THI THIÊN</a:t>
              </a:r>
            </a:p>
          </p:txBody>
        </p:sp>
        <p:sp>
          <p:nvSpPr>
            <p:cNvPr id="1192058" name="Rectangle 122"/>
            <p:cNvSpPr>
              <a:spLocks noChangeArrowheads="1"/>
            </p:cNvSpPr>
            <p:nvPr/>
          </p:nvSpPr>
          <p:spPr bwMode="auto">
            <a:xfrm>
              <a:off x="3567" y="1555"/>
              <a:ext cx="67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GIÓP</a:t>
              </a:r>
            </a:p>
          </p:txBody>
        </p:sp>
        <p:sp>
          <p:nvSpPr>
            <p:cNvPr id="1192060" name="Text Box 124"/>
            <p:cNvSpPr txBox="1">
              <a:spLocks noChangeArrowheads="1"/>
            </p:cNvSpPr>
            <p:nvPr/>
          </p:nvSpPr>
          <p:spPr bwMode="auto">
            <a:xfrm>
              <a:off x="3328" y="1158"/>
              <a:ext cx="259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“</a:t>
              </a:r>
              <a:r>
                <a:rPr lang="en-US" sz="3200" i="1">
                  <a:solidFill>
                    <a:srgbClr val="FFF819"/>
                  </a:solidFill>
                  <a:latin typeface="Helvetica" charset="0"/>
                </a:rPr>
                <a:t>THI CA</a:t>
              </a: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”</a:t>
              </a:r>
              <a:endParaRPr lang="en-US" sz="3200" i="1">
                <a:solidFill>
                  <a:srgbClr val="FFF819"/>
                </a:solidFill>
                <a:latin typeface="Helvetica" charset="0"/>
              </a:endParaRPr>
            </a:p>
          </p:txBody>
        </p:sp>
      </p:grpSp>
      <p:sp>
        <p:nvSpPr>
          <p:cNvPr id="98" name="Rectangle 19"/>
          <p:cNvSpPr>
            <a:spLocks noChangeArrowheads="1"/>
          </p:cNvSpPr>
          <p:nvPr/>
        </p:nvSpPr>
        <p:spPr bwMode="auto">
          <a:xfrm>
            <a:off x="7008813" y="4379913"/>
            <a:ext cx="2419350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  <a:br>
              <a:rPr lang="en-US" sz="24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SỰ KHÔN NGOAN</a:t>
            </a:r>
          </a:p>
        </p:txBody>
      </p:sp>
      <p:sp>
        <p:nvSpPr>
          <p:cNvPr id="51273" name="Rectangle 68"/>
          <p:cNvSpPr>
            <a:spLocks noChangeArrowheads="1"/>
          </p:cNvSpPr>
          <p:nvPr/>
        </p:nvSpPr>
        <p:spPr bwMode="auto">
          <a:xfrm>
            <a:off x="1912938" y="1544638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Gióp</a:t>
            </a:r>
          </a:p>
        </p:txBody>
      </p:sp>
      <p:sp>
        <p:nvSpPr>
          <p:cNvPr id="103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104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105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51278" name="Rectangle 45"/>
          <p:cNvSpPr>
            <a:spLocks noChangeArrowheads="1"/>
          </p:cNvSpPr>
          <p:nvPr/>
        </p:nvSpPr>
        <p:spPr bwMode="auto">
          <a:xfrm>
            <a:off x="2489200" y="1349375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51279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128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2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51283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  <p:sp>
        <p:nvSpPr>
          <p:cNvPr id="113" name="Rectangle 76"/>
          <p:cNvSpPr>
            <a:spLocks noChangeArrowheads="1"/>
          </p:cNvSpPr>
          <p:nvPr/>
        </p:nvSpPr>
        <p:spPr bwMode="auto">
          <a:xfrm>
            <a:off x="2763838" y="4881563"/>
            <a:ext cx="1304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latin typeface="Helvetica" charset="0"/>
              </a:rPr>
              <a:t> Về Cuộc Đời</a:t>
            </a:r>
          </a:p>
        </p:txBody>
      </p:sp>
      <p:sp>
        <p:nvSpPr>
          <p:cNvPr id="114" name="Rectangle 77"/>
          <p:cNvSpPr>
            <a:spLocks noChangeArrowheads="1"/>
          </p:cNvSpPr>
          <p:nvPr/>
        </p:nvSpPr>
        <p:spPr bwMode="auto">
          <a:xfrm>
            <a:off x="2876550" y="4660900"/>
            <a:ext cx="10588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9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9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9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9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9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033" grpId="0" animBg="1"/>
      <p:bldP spid="1192035" grpId="0" animBg="1"/>
      <p:bldP spid="1192040" grpId="0" autoUpdateAnimBg="0"/>
      <p:bldP spid="1192037" grpId="0" autoUpdateAnimBg="0"/>
      <p:bldP spid="11920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93990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1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2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3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4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5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6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7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8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9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05" name="Text Box 21"/>
          <p:cNvSpPr txBox="1">
            <a:spLocks noChangeArrowheads="1"/>
          </p:cNvSpPr>
          <p:nvPr/>
        </p:nvSpPr>
        <p:spPr bwMode="auto">
          <a:xfrm>
            <a:off x="5280025" y="6554788"/>
            <a:ext cx="160178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NHÃ CA	</a:t>
            </a:r>
          </a:p>
        </p:txBody>
      </p:sp>
      <p:sp>
        <p:nvSpPr>
          <p:cNvPr id="1194010" name="Rectangle 26"/>
          <p:cNvSpPr>
            <a:spLocks noChangeArrowheads="1"/>
          </p:cNvSpPr>
          <p:nvPr/>
        </p:nvSpPr>
        <p:spPr bwMode="auto">
          <a:xfrm>
            <a:off x="7085013" y="6419850"/>
            <a:ext cx="1982787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VỀ HÔN NHÂN</a:t>
            </a:r>
          </a:p>
        </p:txBody>
      </p:sp>
      <p:sp>
        <p:nvSpPr>
          <p:cNvPr id="1194012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49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2245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52246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47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48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52256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2266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Rectangle 68"/>
          <p:cNvSpPr>
            <a:spLocks noChangeArrowheads="1"/>
          </p:cNvSpPr>
          <p:nvPr/>
        </p:nvSpPr>
        <p:spPr bwMode="auto">
          <a:xfrm>
            <a:off x="1865313" y="1544638"/>
            <a:ext cx="874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Gióp</a:t>
            </a:r>
          </a:p>
        </p:txBody>
      </p:sp>
      <p:sp>
        <p:nvSpPr>
          <p:cNvPr id="1194053" name="Rectangle 69"/>
          <p:cNvSpPr>
            <a:spLocks noChangeArrowheads="1"/>
          </p:cNvSpPr>
          <p:nvPr/>
        </p:nvSpPr>
        <p:spPr bwMode="auto">
          <a:xfrm>
            <a:off x="1798638" y="5738813"/>
            <a:ext cx="757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Nhã</a:t>
            </a:r>
            <a:endParaRPr lang="en-US" sz="220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2269" name="Rectangle 71"/>
          <p:cNvSpPr>
            <a:spLocks noChangeArrowheads="1"/>
          </p:cNvSpPr>
          <p:nvPr/>
        </p:nvSpPr>
        <p:spPr bwMode="auto">
          <a:xfrm>
            <a:off x="1827213" y="3036888"/>
            <a:ext cx="638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Thi</a:t>
            </a:r>
          </a:p>
        </p:txBody>
      </p:sp>
      <p:sp>
        <p:nvSpPr>
          <p:cNvPr id="52270" name="Rectangle 78"/>
          <p:cNvSpPr>
            <a:spLocks noChangeArrowheads="1"/>
          </p:cNvSpPr>
          <p:nvPr/>
        </p:nvSpPr>
        <p:spPr bwMode="auto">
          <a:xfrm>
            <a:off x="1797050" y="3886200"/>
            <a:ext cx="1027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Châm</a:t>
            </a:r>
          </a:p>
        </p:txBody>
      </p:sp>
      <p:sp>
        <p:nvSpPr>
          <p:cNvPr id="1194067" name="Rectangle 83"/>
          <p:cNvSpPr>
            <a:spLocks noChangeArrowheads="1"/>
          </p:cNvSpPr>
          <p:nvPr/>
        </p:nvSpPr>
        <p:spPr bwMode="auto">
          <a:xfrm>
            <a:off x="2617788" y="5673725"/>
            <a:ext cx="1057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solidFill>
                  <a:schemeClr val="hlink"/>
                </a:solidFill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solidFill>
                <a:schemeClr val="hlink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94068" name="Rectangle 84"/>
          <p:cNvSpPr>
            <a:spLocks noChangeArrowheads="1"/>
          </p:cNvSpPr>
          <p:nvPr/>
        </p:nvSpPr>
        <p:spPr bwMode="auto">
          <a:xfrm>
            <a:off x="2427288" y="5848350"/>
            <a:ext cx="12969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latin typeface="Helvetica" charset="0"/>
              </a:rPr>
              <a:t>Về Hôn Nhân</a:t>
            </a:r>
          </a:p>
        </p:txBody>
      </p:sp>
      <p:sp>
        <p:nvSpPr>
          <p:cNvPr id="52273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2274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2275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2276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2277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78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79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2280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94084" name="AutoShape 100"/>
          <p:cNvSpPr>
            <a:spLocks noChangeArrowheads="1"/>
          </p:cNvSpPr>
          <p:nvPr/>
        </p:nvSpPr>
        <p:spPr bwMode="auto">
          <a:xfrm>
            <a:off x="5202238" y="6316663"/>
            <a:ext cx="4284662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85" name="Line 101"/>
          <p:cNvSpPr>
            <a:spLocks noChangeShapeType="1"/>
          </p:cNvSpPr>
          <p:nvPr/>
        </p:nvSpPr>
        <p:spPr bwMode="auto">
          <a:xfrm>
            <a:off x="3663950" y="5921375"/>
            <a:ext cx="1536700" cy="6889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86" name="AutoShape 102"/>
          <p:cNvSpPr>
            <a:spLocks noChangeArrowheads="1"/>
          </p:cNvSpPr>
          <p:nvPr/>
        </p:nvSpPr>
        <p:spPr bwMode="auto">
          <a:xfrm>
            <a:off x="1544638" y="5494338"/>
            <a:ext cx="2109787" cy="73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98" name="Text Box 114"/>
          <p:cNvSpPr txBox="1">
            <a:spLocks noChangeArrowheads="1"/>
          </p:cNvSpPr>
          <p:nvPr/>
        </p:nvSpPr>
        <p:spPr bwMode="auto">
          <a:xfrm>
            <a:off x="5048250" y="5500688"/>
            <a:ext cx="2011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TRUYỀN ĐẠO</a:t>
            </a:r>
          </a:p>
        </p:txBody>
      </p:sp>
      <p:sp>
        <p:nvSpPr>
          <p:cNvPr id="1194100" name="Text Box 116"/>
          <p:cNvSpPr txBox="1">
            <a:spLocks noChangeArrowheads="1"/>
          </p:cNvSpPr>
          <p:nvPr/>
        </p:nvSpPr>
        <p:spPr bwMode="auto">
          <a:xfrm>
            <a:off x="5461000" y="4529138"/>
            <a:ext cx="1376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grpSp>
        <p:nvGrpSpPr>
          <p:cNvPr id="52286" name="Group 117"/>
          <p:cNvGrpSpPr>
            <a:grpSpLocks/>
          </p:cNvGrpSpPr>
          <p:nvPr/>
        </p:nvGrpSpPr>
        <p:grpSpPr bwMode="auto">
          <a:xfrm>
            <a:off x="5207000" y="1838325"/>
            <a:ext cx="4187825" cy="2162175"/>
            <a:chOff x="3280" y="1158"/>
            <a:chExt cx="2638" cy="1362"/>
          </a:xfrm>
        </p:grpSpPr>
        <p:sp>
          <p:nvSpPr>
            <p:cNvPr id="1194103" name="Text Box 119"/>
            <p:cNvSpPr txBox="1">
              <a:spLocks noChangeArrowheads="1"/>
            </p:cNvSpPr>
            <p:nvPr/>
          </p:nvSpPr>
          <p:spPr bwMode="auto">
            <a:xfrm>
              <a:off x="3280" y="2193"/>
              <a:ext cx="121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THI THIÊN</a:t>
              </a:r>
            </a:p>
          </p:txBody>
        </p:sp>
        <p:sp>
          <p:nvSpPr>
            <p:cNvPr id="1194104" name="Rectangle 120"/>
            <p:cNvSpPr>
              <a:spLocks noChangeArrowheads="1"/>
            </p:cNvSpPr>
            <p:nvPr/>
          </p:nvSpPr>
          <p:spPr bwMode="auto">
            <a:xfrm>
              <a:off x="3567" y="1555"/>
              <a:ext cx="67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GIÓP</a:t>
              </a:r>
            </a:p>
          </p:txBody>
        </p:sp>
        <p:sp>
          <p:nvSpPr>
            <p:cNvPr id="1194106" name="Text Box 122"/>
            <p:cNvSpPr txBox="1">
              <a:spLocks noChangeArrowheads="1"/>
            </p:cNvSpPr>
            <p:nvPr/>
          </p:nvSpPr>
          <p:spPr bwMode="auto">
            <a:xfrm>
              <a:off x="3328" y="1158"/>
              <a:ext cx="259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“</a:t>
              </a:r>
              <a:r>
                <a:rPr lang="en-US" sz="3200" i="1">
                  <a:solidFill>
                    <a:srgbClr val="FFF819"/>
                  </a:solidFill>
                  <a:latin typeface="Helvetica" charset="0"/>
                </a:rPr>
                <a:t>THI CA</a:t>
              </a: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”</a:t>
              </a:r>
              <a:endParaRPr lang="en-US" sz="3200" i="1">
                <a:solidFill>
                  <a:srgbClr val="FFF819"/>
                </a:solidFill>
                <a:latin typeface="Helvetica" charset="0"/>
              </a:endParaRPr>
            </a:p>
          </p:txBody>
        </p:sp>
      </p:grpSp>
      <p:sp>
        <p:nvSpPr>
          <p:cNvPr id="52287" name="Rectangle 126"/>
          <p:cNvSpPr>
            <a:spLocks noChangeArrowheads="1"/>
          </p:cNvSpPr>
          <p:nvPr/>
        </p:nvSpPr>
        <p:spPr bwMode="auto">
          <a:xfrm>
            <a:off x="1566863" y="2052638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7008813" y="4379913"/>
            <a:ext cx="2419350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  <a:br>
              <a:rPr lang="en-US" sz="24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SỰ KHÔN NGOAN</a:t>
            </a:r>
          </a:p>
        </p:txBody>
      </p:sp>
      <p:grpSp>
        <p:nvGrpSpPr>
          <p:cNvPr id="52289" name="Group 75"/>
          <p:cNvGrpSpPr>
            <a:grpSpLocks/>
          </p:cNvGrpSpPr>
          <p:nvPr/>
        </p:nvGrpSpPr>
        <p:grpSpPr bwMode="auto">
          <a:xfrm>
            <a:off x="2589213" y="3794125"/>
            <a:ext cx="1595437" cy="477838"/>
            <a:chOff x="1804" y="2025"/>
            <a:chExt cx="1005" cy="301"/>
          </a:xfrm>
        </p:grpSpPr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1804" y="2134"/>
              <a:ext cx="10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 Sự Khôn Ngoan</a:t>
              </a:r>
            </a:p>
          </p:txBody>
        </p:sp>
        <p:sp>
          <p:nvSpPr>
            <p:cNvPr id="94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66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Sa-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lô</a:t>
              </a: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môn</a:t>
              </a:r>
              <a:endParaRPr lang="en-US" sz="1400" dirty="0"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2574925" y="3094038"/>
            <a:ext cx="1055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Tôn</a:t>
            </a:r>
            <a:r>
              <a:rPr lang="en-US" sz="1600" dirty="0">
                <a:latin typeface="Helvetica" pitchFamily="-128" charset="0"/>
                <a:ea typeface="+mn-ea"/>
                <a:cs typeface="+mn-cs"/>
              </a:rPr>
              <a:t> </a:t>
            </a: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Vinh</a:t>
            </a:r>
            <a:endParaRPr lang="en-US" sz="16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96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97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98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52295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52296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22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99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52300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  <p:sp>
        <p:nvSpPr>
          <p:cNvPr id="106" name="Rectangle 70"/>
          <p:cNvSpPr>
            <a:spLocks noChangeArrowheads="1"/>
          </p:cNvSpPr>
          <p:nvPr/>
        </p:nvSpPr>
        <p:spPr bwMode="auto">
          <a:xfrm>
            <a:off x="1789113" y="4768850"/>
            <a:ext cx="11922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Truyền</a:t>
            </a:r>
          </a:p>
        </p:txBody>
      </p:sp>
      <p:sp>
        <p:nvSpPr>
          <p:cNvPr id="107" name="Rectangle 76"/>
          <p:cNvSpPr>
            <a:spLocks noChangeArrowheads="1"/>
          </p:cNvSpPr>
          <p:nvPr/>
        </p:nvSpPr>
        <p:spPr bwMode="auto">
          <a:xfrm>
            <a:off x="2763838" y="4881563"/>
            <a:ext cx="1304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Về Cuộc Đời</a:t>
            </a:r>
          </a:p>
        </p:txBody>
      </p:sp>
      <p:sp>
        <p:nvSpPr>
          <p:cNvPr id="108" name="Rectangle 77"/>
          <p:cNvSpPr>
            <a:spLocks noChangeArrowheads="1"/>
          </p:cNvSpPr>
          <p:nvPr/>
        </p:nvSpPr>
        <p:spPr bwMode="auto">
          <a:xfrm>
            <a:off x="2876550" y="4660900"/>
            <a:ext cx="10588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7124700" y="5343525"/>
            <a:ext cx="2241550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VỀ CUỘC ĐỜI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084" grpId="0" animBg="1"/>
      <p:bldP spid="11940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24023" name="Text Box 23"/>
          <p:cNvSpPr txBox="1">
            <a:spLocks noChangeArrowheads="1"/>
          </p:cNvSpPr>
          <p:nvPr/>
        </p:nvSpPr>
        <p:spPr bwMode="auto">
          <a:xfrm>
            <a:off x="5100638" y="4457700"/>
            <a:ext cx="40132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 của Cựu Ước</a:t>
            </a:r>
          </a:p>
        </p:txBody>
      </p:sp>
      <p:sp>
        <p:nvSpPr>
          <p:cNvPr id="1024027" name="Text Box 27"/>
          <p:cNvSpPr txBox="1">
            <a:spLocks noChangeArrowheads="1"/>
          </p:cNvSpPr>
          <p:nvPr/>
        </p:nvSpPr>
        <p:spPr bwMode="auto">
          <a:xfrm>
            <a:off x="5257800" y="2178050"/>
            <a:ext cx="401320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800">
                <a:solidFill>
                  <a:srgbClr val="66FFFF"/>
                </a:solidFill>
                <a:latin typeface="Helvetica" charset="0"/>
              </a:rPr>
              <a:t>Trợ giúp học tập về</a:t>
            </a:r>
          </a:p>
        </p:txBody>
      </p:sp>
      <p:sp>
        <p:nvSpPr>
          <p:cNvPr id="7175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7176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05</a:t>
            </a:r>
          </a:p>
        </p:txBody>
      </p:sp>
      <p:sp>
        <p:nvSpPr>
          <p:cNvPr id="1024024" name="Text Box 24"/>
          <p:cNvSpPr txBox="1">
            <a:spLocks noChangeArrowheads="1"/>
          </p:cNvSpPr>
          <p:nvPr/>
        </p:nvSpPr>
        <p:spPr bwMode="auto">
          <a:xfrm>
            <a:off x="763588" y="6811963"/>
            <a:ext cx="5092700" cy="461962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TRỢ GIÚP HỌC TẬP #19</a:t>
            </a:r>
          </a:p>
        </p:txBody>
      </p:sp>
      <p:sp>
        <p:nvSpPr>
          <p:cNvPr id="1024160" name="Text Box 160"/>
          <p:cNvSpPr txBox="1">
            <a:spLocks noChangeArrowheads="1"/>
          </p:cNvSpPr>
          <p:nvPr/>
        </p:nvSpPr>
        <p:spPr bwMode="auto">
          <a:xfrm>
            <a:off x="5459413" y="2927350"/>
            <a:ext cx="3363912" cy="137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Helvetica" charset="0"/>
              </a:rPr>
              <a:t>Hệ thống các sách</a:t>
            </a:r>
          </a:p>
        </p:txBody>
      </p:sp>
      <p:grpSp>
        <p:nvGrpSpPr>
          <p:cNvPr id="7180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7181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7182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7186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7266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7187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88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7189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7190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7191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92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7193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7194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7195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7196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97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7198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99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00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7201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7202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03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04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05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7206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7207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7208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09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7210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7211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7212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7213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7214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7215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7216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7217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7218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7219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7220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7221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7222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7223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7224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7225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7226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7227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7228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7229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7230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7231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32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7233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7234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7235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7236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7237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7238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39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7240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1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2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3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4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5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7246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7247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48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7249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7250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7251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7252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7253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7254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7255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7256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7257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7258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7259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7260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7261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7262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7263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7264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7183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7184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7185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93990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1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2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3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4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5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6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7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8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9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05" name="Text Box 21"/>
          <p:cNvSpPr txBox="1">
            <a:spLocks noChangeArrowheads="1"/>
          </p:cNvSpPr>
          <p:nvPr/>
        </p:nvSpPr>
        <p:spPr bwMode="auto">
          <a:xfrm>
            <a:off x="5280025" y="6554788"/>
            <a:ext cx="160178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NHÃ CA	</a:t>
            </a:r>
          </a:p>
        </p:txBody>
      </p:sp>
      <p:sp>
        <p:nvSpPr>
          <p:cNvPr id="1194010" name="Rectangle 26"/>
          <p:cNvSpPr>
            <a:spLocks noChangeArrowheads="1"/>
          </p:cNvSpPr>
          <p:nvPr/>
        </p:nvSpPr>
        <p:spPr bwMode="auto">
          <a:xfrm>
            <a:off x="7085013" y="6419850"/>
            <a:ext cx="1982787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VỀ HÔN NHÂN</a:t>
            </a:r>
          </a:p>
        </p:txBody>
      </p:sp>
      <p:sp>
        <p:nvSpPr>
          <p:cNvPr id="1194012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3267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50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3269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53270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271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272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53280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3290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Rectangle 68"/>
          <p:cNvSpPr>
            <a:spLocks noChangeArrowheads="1"/>
          </p:cNvSpPr>
          <p:nvPr/>
        </p:nvSpPr>
        <p:spPr bwMode="auto">
          <a:xfrm>
            <a:off x="1865313" y="1544638"/>
            <a:ext cx="874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Gióp</a:t>
            </a:r>
          </a:p>
        </p:txBody>
      </p:sp>
      <p:sp>
        <p:nvSpPr>
          <p:cNvPr id="1194053" name="Rectangle 69"/>
          <p:cNvSpPr>
            <a:spLocks noChangeArrowheads="1"/>
          </p:cNvSpPr>
          <p:nvPr/>
        </p:nvSpPr>
        <p:spPr bwMode="auto">
          <a:xfrm>
            <a:off x="1798638" y="5738813"/>
            <a:ext cx="7651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Helvetica" pitchFamily="-128" charset="0"/>
                <a:ea typeface="+mn-ea"/>
                <a:cs typeface="+mn-cs"/>
              </a:rPr>
              <a:t>Nhã</a:t>
            </a:r>
            <a:endParaRPr lang="en-US" sz="22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3293" name="Rectangle 71"/>
          <p:cNvSpPr>
            <a:spLocks noChangeArrowheads="1"/>
          </p:cNvSpPr>
          <p:nvPr/>
        </p:nvSpPr>
        <p:spPr bwMode="auto">
          <a:xfrm>
            <a:off x="1827213" y="3036888"/>
            <a:ext cx="638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Thi</a:t>
            </a:r>
          </a:p>
        </p:txBody>
      </p:sp>
      <p:sp>
        <p:nvSpPr>
          <p:cNvPr id="53294" name="Rectangle 78"/>
          <p:cNvSpPr>
            <a:spLocks noChangeArrowheads="1"/>
          </p:cNvSpPr>
          <p:nvPr/>
        </p:nvSpPr>
        <p:spPr bwMode="auto">
          <a:xfrm>
            <a:off x="1797050" y="3886200"/>
            <a:ext cx="1027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Châm</a:t>
            </a:r>
          </a:p>
        </p:txBody>
      </p:sp>
      <p:sp>
        <p:nvSpPr>
          <p:cNvPr id="1194067" name="Rectangle 83"/>
          <p:cNvSpPr>
            <a:spLocks noChangeArrowheads="1"/>
          </p:cNvSpPr>
          <p:nvPr/>
        </p:nvSpPr>
        <p:spPr bwMode="auto">
          <a:xfrm>
            <a:off x="2617788" y="5673725"/>
            <a:ext cx="1057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94068" name="Rectangle 84"/>
          <p:cNvSpPr>
            <a:spLocks noChangeArrowheads="1"/>
          </p:cNvSpPr>
          <p:nvPr/>
        </p:nvSpPr>
        <p:spPr bwMode="auto">
          <a:xfrm>
            <a:off x="2427288" y="5848350"/>
            <a:ext cx="12969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Về Hôn Nhân</a:t>
            </a:r>
          </a:p>
        </p:txBody>
      </p:sp>
      <p:sp>
        <p:nvSpPr>
          <p:cNvPr id="53297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3298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3299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3300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3301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302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303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3304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94098" name="Text Box 114"/>
          <p:cNvSpPr txBox="1">
            <a:spLocks noChangeArrowheads="1"/>
          </p:cNvSpPr>
          <p:nvPr/>
        </p:nvSpPr>
        <p:spPr bwMode="auto">
          <a:xfrm>
            <a:off x="5048250" y="5500688"/>
            <a:ext cx="2011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TRUYỀN ĐẠO</a:t>
            </a:r>
          </a:p>
        </p:txBody>
      </p:sp>
      <p:sp>
        <p:nvSpPr>
          <p:cNvPr id="1194100" name="Text Box 116"/>
          <p:cNvSpPr txBox="1">
            <a:spLocks noChangeArrowheads="1"/>
          </p:cNvSpPr>
          <p:nvPr/>
        </p:nvSpPr>
        <p:spPr bwMode="auto">
          <a:xfrm>
            <a:off x="5461000" y="4529138"/>
            <a:ext cx="1376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grpSp>
        <p:nvGrpSpPr>
          <p:cNvPr id="53307" name="Group 117"/>
          <p:cNvGrpSpPr>
            <a:grpSpLocks/>
          </p:cNvGrpSpPr>
          <p:nvPr/>
        </p:nvGrpSpPr>
        <p:grpSpPr bwMode="auto">
          <a:xfrm>
            <a:off x="5207000" y="1838325"/>
            <a:ext cx="4187825" cy="2162175"/>
            <a:chOff x="3280" y="1158"/>
            <a:chExt cx="2638" cy="1362"/>
          </a:xfrm>
        </p:grpSpPr>
        <p:sp>
          <p:nvSpPr>
            <p:cNvPr id="1194103" name="Text Box 119"/>
            <p:cNvSpPr txBox="1">
              <a:spLocks noChangeArrowheads="1"/>
            </p:cNvSpPr>
            <p:nvPr/>
          </p:nvSpPr>
          <p:spPr bwMode="auto">
            <a:xfrm>
              <a:off x="3280" y="2193"/>
              <a:ext cx="121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THI THIÊN</a:t>
              </a:r>
            </a:p>
          </p:txBody>
        </p:sp>
        <p:sp>
          <p:nvSpPr>
            <p:cNvPr id="1194104" name="Rectangle 120"/>
            <p:cNvSpPr>
              <a:spLocks noChangeArrowheads="1"/>
            </p:cNvSpPr>
            <p:nvPr/>
          </p:nvSpPr>
          <p:spPr bwMode="auto">
            <a:xfrm>
              <a:off x="3567" y="1555"/>
              <a:ext cx="67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GIÓP</a:t>
              </a:r>
            </a:p>
          </p:txBody>
        </p:sp>
        <p:sp>
          <p:nvSpPr>
            <p:cNvPr id="1194106" name="Text Box 122"/>
            <p:cNvSpPr txBox="1">
              <a:spLocks noChangeArrowheads="1"/>
            </p:cNvSpPr>
            <p:nvPr/>
          </p:nvSpPr>
          <p:spPr bwMode="auto">
            <a:xfrm>
              <a:off x="3328" y="1158"/>
              <a:ext cx="259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“</a:t>
              </a:r>
              <a:r>
                <a:rPr lang="en-US" sz="3200" i="1">
                  <a:solidFill>
                    <a:srgbClr val="FFF819"/>
                  </a:solidFill>
                  <a:latin typeface="Helvetica" charset="0"/>
                </a:rPr>
                <a:t>THI CA</a:t>
              </a: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”</a:t>
              </a:r>
              <a:endParaRPr lang="en-US" sz="3200" i="1">
                <a:solidFill>
                  <a:srgbClr val="FFF819"/>
                </a:solidFill>
                <a:latin typeface="Helvetica" charset="0"/>
              </a:endParaRPr>
            </a:p>
          </p:txBody>
        </p:sp>
      </p:grpSp>
      <p:sp>
        <p:nvSpPr>
          <p:cNvPr id="53308" name="Rectangle 126"/>
          <p:cNvSpPr>
            <a:spLocks noChangeArrowheads="1"/>
          </p:cNvSpPr>
          <p:nvPr/>
        </p:nvSpPr>
        <p:spPr bwMode="auto">
          <a:xfrm>
            <a:off x="1566863" y="2052638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7008813" y="4379913"/>
            <a:ext cx="2419350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  <a:br>
              <a:rPr lang="en-US" sz="24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SỰ KHÔN NGOAN</a:t>
            </a:r>
          </a:p>
        </p:txBody>
      </p:sp>
      <p:grpSp>
        <p:nvGrpSpPr>
          <p:cNvPr id="53310" name="Group 75"/>
          <p:cNvGrpSpPr>
            <a:grpSpLocks/>
          </p:cNvGrpSpPr>
          <p:nvPr/>
        </p:nvGrpSpPr>
        <p:grpSpPr bwMode="auto">
          <a:xfrm>
            <a:off x="2589213" y="3794125"/>
            <a:ext cx="1595437" cy="477838"/>
            <a:chOff x="1804" y="2025"/>
            <a:chExt cx="1005" cy="301"/>
          </a:xfrm>
        </p:grpSpPr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1804" y="2134"/>
              <a:ext cx="10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 Sự Khôn Ngoan</a:t>
              </a:r>
            </a:p>
          </p:txBody>
        </p:sp>
        <p:sp>
          <p:nvSpPr>
            <p:cNvPr id="94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66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Sa-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lô</a:t>
              </a: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môn</a:t>
              </a:r>
              <a:endParaRPr lang="en-US" sz="1400" dirty="0"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2574925" y="3094038"/>
            <a:ext cx="1055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Tôn</a:t>
            </a:r>
            <a:r>
              <a:rPr lang="en-US" sz="1600" dirty="0">
                <a:latin typeface="Helvetica" pitchFamily="-128" charset="0"/>
                <a:ea typeface="+mn-ea"/>
                <a:cs typeface="+mn-cs"/>
              </a:rPr>
              <a:t> </a:t>
            </a: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Vinh</a:t>
            </a:r>
            <a:endParaRPr lang="en-US" sz="16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96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97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98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53316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53317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320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53321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  <p:sp>
        <p:nvSpPr>
          <p:cNvPr id="106" name="Rectangle 70"/>
          <p:cNvSpPr>
            <a:spLocks noChangeArrowheads="1"/>
          </p:cNvSpPr>
          <p:nvPr/>
        </p:nvSpPr>
        <p:spPr bwMode="auto">
          <a:xfrm>
            <a:off x="1789113" y="4768850"/>
            <a:ext cx="11922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Truyền</a:t>
            </a:r>
          </a:p>
        </p:txBody>
      </p:sp>
      <p:sp>
        <p:nvSpPr>
          <p:cNvPr id="107" name="Rectangle 76"/>
          <p:cNvSpPr>
            <a:spLocks noChangeArrowheads="1"/>
          </p:cNvSpPr>
          <p:nvPr/>
        </p:nvSpPr>
        <p:spPr bwMode="auto">
          <a:xfrm>
            <a:off x="2763838" y="4881563"/>
            <a:ext cx="1304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Về Cuộc Đời</a:t>
            </a:r>
          </a:p>
        </p:txBody>
      </p:sp>
      <p:sp>
        <p:nvSpPr>
          <p:cNvPr id="108" name="Rectangle 77"/>
          <p:cNvSpPr>
            <a:spLocks noChangeArrowheads="1"/>
          </p:cNvSpPr>
          <p:nvPr/>
        </p:nvSpPr>
        <p:spPr bwMode="auto">
          <a:xfrm>
            <a:off x="2876550" y="4660900"/>
            <a:ext cx="10588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7124700" y="5343525"/>
            <a:ext cx="2241550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VỀ CUỘC ĐỜI</a:t>
            </a:r>
          </a:p>
        </p:txBody>
      </p:sp>
      <p:sp>
        <p:nvSpPr>
          <p:cNvPr id="86" name="AutoShape 97"/>
          <p:cNvSpPr>
            <a:spLocks noChangeArrowheads="1"/>
          </p:cNvSpPr>
          <p:nvPr/>
        </p:nvSpPr>
        <p:spPr bwMode="auto">
          <a:xfrm>
            <a:off x="5092700" y="1819275"/>
            <a:ext cx="2068513" cy="54737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7" name="Rectangle 98"/>
          <p:cNvSpPr>
            <a:spLocks noChangeArrowheads="1"/>
          </p:cNvSpPr>
          <p:nvPr/>
        </p:nvSpPr>
        <p:spPr bwMode="auto">
          <a:xfrm>
            <a:off x="1349375" y="819150"/>
            <a:ext cx="2925763" cy="5670550"/>
          </a:xfrm>
          <a:prstGeom prst="rect">
            <a:avLst/>
          </a:prstGeom>
          <a:noFill/>
          <a:ln w="1143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612313" y="735012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/>
              <a:t> 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9369" b="9608"/>
          <a:stretch>
            <a:fillRect/>
          </a:stretch>
        </p:blipFill>
        <p:spPr bwMode="auto">
          <a:xfrm>
            <a:off x="4937125" y="450850"/>
            <a:ext cx="472122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000625" y="412750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997450" y="398463"/>
            <a:ext cx="4694238" cy="6850062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93990" name="Line 6"/>
          <p:cNvSpPr>
            <a:spLocks noChangeShapeType="1"/>
          </p:cNvSpPr>
          <p:nvPr/>
        </p:nvSpPr>
        <p:spPr bwMode="auto">
          <a:xfrm>
            <a:off x="5500688" y="2935288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1" name="Line 7"/>
          <p:cNvSpPr>
            <a:spLocks noChangeShapeType="1"/>
          </p:cNvSpPr>
          <p:nvPr/>
        </p:nvSpPr>
        <p:spPr bwMode="auto">
          <a:xfrm>
            <a:off x="7129463" y="2933700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2" name="Line 8"/>
          <p:cNvSpPr>
            <a:spLocks noChangeShapeType="1"/>
          </p:cNvSpPr>
          <p:nvPr/>
        </p:nvSpPr>
        <p:spPr bwMode="auto">
          <a:xfrm>
            <a:off x="5519738" y="3940175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3" name="Line 9"/>
          <p:cNvSpPr>
            <a:spLocks noChangeShapeType="1"/>
          </p:cNvSpPr>
          <p:nvPr/>
        </p:nvSpPr>
        <p:spPr bwMode="auto">
          <a:xfrm>
            <a:off x="7148513" y="3940175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4" name="Line 10"/>
          <p:cNvSpPr>
            <a:spLocks noChangeShapeType="1"/>
          </p:cNvSpPr>
          <p:nvPr/>
        </p:nvSpPr>
        <p:spPr bwMode="auto">
          <a:xfrm>
            <a:off x="5508625" y="497681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5" name="Line 11"/>
          <p:cNvSpPr>
            <a:spLocks noChangeShapeType="1"/>
          </p:cNvSpPr>
          <p:nvPr/>
        </p:nvSpPr>
        <p:spPr bwMode="auto">
          <a:xfrm>
            <a:off x="7137400" y="4976813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6" name="Line 12"/>
          <p:cNvSpPr>
            <a:spLocks noChangeShapeType="1"/>
          </p:cNvSpPr>
          <p:nvPr/>
        </p:nvSpPr>
        <p:spPr bwMode="auto">
          <a:xfrm>
            <a:off x="5503863" y="5986463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7" name="Line 13"/>
          <p:cNvSpPr>
            <a:spLocks noChangeShapeType="1"/>
          </p:cNvSpPr>
          <p:nvPr/>
        </p:nvSpPr>
        <p:spPr bwMode="auto">
          <a:xfrm>
            <a:off x="7132638" y="5986463"/>
            <a:ext cx="21129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8" name="Line 14"/>
          <p:cNvSpPr>
            <a:spLocks noChangeShapeType="1"/>
          </p:cNvSpPr>
          <p:nvPr/>
        </p:nvSpPr>
        <p:spPr bwMode="auto">
          <a:xfrm>
            <a:off x="5508625" y="7004050"/>
            <a:ext cx="12414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3999" name="Line 15"/>
          <p:cNvSpPr>
            <a:spLocks noChangeShapeType="1"/>
          </p:cNvSpPr>
          <p:nvPr/>
        </p:nvSpPr>
        <p:spPr bwMode="auto">
          <a:xfrm>
            <a:off x="7137400" y="6999288"/>
            <a:ext cx="2112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94005" name="Text Box 21"/>
          <p:cNvSpPr txBox="1">
            <a:spLocks noChangeArrowheads="1"/>
          </p:cNvSpPr>
          <p:nvPr/>
        </p:nvSpPr>
        <p:spPr bwMode="auto">
          <a:xfrm>
            <a:off x="5280025" y="6554788"/>
            <a:ext cx="160178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NHÃ CA	</a:t>
            </a:r>
          </a:p>
        </p:txBody>
      </p:sp>
      <p:sp>
        <p:nvSpPr>
          <p:cNvPr id="1194010" name="Rectangle 26"/>
          <p:cNvSpPr>
            <a:spLocks noChangeArrowheads="1"/>
          </p:cNvSpPr>
          <p:nvPr/>
        </p:nvSpPr>
        <p:spPr bwMode="auto">
          <a:xfrm>
            <a:off x="7085013" y="6419850"/>
            <a:ext cx="1982787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VỀ HÔN NHÂN</a:t>
            </a:r>
          </a:p>
        </p:txBody>
      </p:sp>
      <p:sp>
        <p:nvSpPr>
          <p:cNvPr id="1194012" name="Rectangle 28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4291" name="Text Box 31"/>
          <p:cNvSpPr txBox="1">
            <a:spLocks noChangeArrowheads="1"/>
          </p:cNvSpPr>
          <p:nvPr/>
        </p:nvSpPr>
        <p:spPr bwMode="auto">
          <a:xfrm>
            <a:off x="9015413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51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6472238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4293" name="Arc 35" descr="75%"/>
          <p:cNvSpPr>
            <a:spLocks/>
          </p:cNvSpPr>
          <p:nvPr/>
        </p:nvSpPr>
        <p:spPr bwMode="auto">
          <a:xfrm rot="-5466694">
            <a:off x="1031875" y="1385888"/>
            <a:ext cx="557213" cy="585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pct75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54294" name="Rectangle 36" descr="75%"/>
          <p:cNvSpPr>
            <a:spLocks noChangeArrowheads="1"/>
          </p:cNvSpPr>
          <p:nvPr/>
        </p:nvSpPr>
        <p:spPr bwMode="auto">
          <a:xfrm>
            <a:off x="1011238" y="1862138"/>
            <a:ext cx="542925" cy="404971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295" name="Rectangle 37" descr="75%"/>
          <p:cNvSpPr>
            <a:spLocks noChangeArrowheads="1"/>
          </p:cNvSpPr>
          <p:nvPr/>
        </p:nvSpPr>
        <p:spPr bwMode="auto">
          <a:xfrm>
            <a:off x="1008063" y="5811838"/>
            <a:ext cx="366712" cy="9921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296" name="Line 38"/>
          <p:cNvSpPr>
            <a:spLocks noChangeShapeType="1"/>
          </p:cNvSpPr>
          <p:nvPr/>
        </p:nvSpPr>
        <p:spPr bwMode="auto">
          <a:xfrm flipH="1" flipV="1">
            <a:off x="3592513" y="1087438"/>
            <a:ext cx="0" cy="53403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43"/>
          <p:cNvSpPr>
            <a:spLocks noChangeShapeType="1"/>
          </p:cNvSpPr>
          <p:nvPr/>
        </p:nvSpPr>
        <p:spPr bwMode="auto">
          <a:xfrm>
            <a:off x="1746250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44"/>
          <p:cNvSpPr>
            <a:spLocks noChangeShapeType="1"/>
          </p:cNvSpPr>
          <p:nvPr/>
        </p:nvSpPr>
        <p:spPr bwMode="auto">
          <a:xfrm>
            <a:off x="2740025" y="1916113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46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Line 4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Line 48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Line 49"/>
          <p:cNvSpPr>
            <a:spLocks noChangeShapeType="1"/>
          </p:cNvSpPr>
          <p:nvPr/>
        </p:nvSpPr>
        <p:spPr bwMode="auto">
          <a:xfrm>
            <a:off x="17462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Rectangle 50"/>
          <p:cNvSpPr>
            <a:spLocks noChangeArrowheads="1"/>
          </p:cNvSpPr>
          <p:nvPr/>
        </p:nvSpPr>
        <p:spPr bwMode="auto">
          <a:xfrm>
            <a:off x="1604963" y="1541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2.</a:t>
            </a:r>
          </a:p>
        </p:txBody>
      </p:sp>
      <p:sp>
        <p:nvSpPr>
          <p:cNvPr id="54304" name="Line 51"/>
          <p:cNvSpPr>
            <a:spLocks noChangeShapeType="1"/>
          </p:cNvSpPr>
          <p:nvPr/>
        </p:nvSpPr>
        <p:spPr bwMode="auto">
          <a:xfrm>
            <a:off x="2714625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52"/>
          <p:cNvSpPr>
            <a:spLocks noChangeShapeType="1"/>
          </p:cNvSpPr>
          <p:nvPr/>
        </p:nvSpPr>
        <p:spPr bwMode="auto">
          <a:xfrm>
            <a:off x="2714625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Line 53"/>
          <p:cNvSpPr>
            <a:spLocks noChangeShapeType="1"/>
          </p:cNvSpPr>
          <p:nvPr/>
        </p:nvSpPr>
        <p:spPr bwMode="auto">
          <a:xfrm>
            <a:off x="1758950" y="42354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Line 54"/>
          <p:cNvSpPr>
            <a:spLocks noChangeShapeType="1"/>
          </p:cNvSpPr>
          <p:nvPr/>
        </p:nvSpPr>
        <p:spPr bwMode="auto">
          <a:xfrm>
            <a:off x="17208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55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Line 56"/>
          <p:cNvSpPr>
            <a:spLocks noChangeShapeType="1"/>
          </p:cNvSpPr>
          <p:nvPr/>
        </p:nvSpPr>
        <p:spPr bwMode="auto">
          <a:xfrm>
            <a:off x="1758950" y="609758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Line 57"/>
          <p:cNvSpPr>
            <a:spLocks noChangeShapeType="1"/>
          </p:cNvSpPr>
          <p:nvPr/>
        </p:nvSpPr>
        <p:spPr bwMode="auto">
          <a:xfrm>
            <a:off x="2740025" y="609758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Line 58"/>
          <p:cNvSpPr>
            <a:spLocks noChangeShapeType="1"/>
          </p:cNvSpPr>
          <p:nvPr/>
        </p:nvSpPr>
        <p:spPr bwMode="auto">
          <a:xfrm>
            <a:off x="1755775" y="5126038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Line 59"/>
          <p:cNvSpPr>
            <a:spLocks noChangeShapeType="1"/>
          </p:cNvSpPr>
          <p:nvPr/>
        </p:nvSpPr>
        <p:spPr bwMode="auto">
          <a:xfrm>
            <a:off x="2736850" y="5126038"/>
            <a:ext cx="750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Rectangle 65"/>
          <p:cNvSpPr>
            <a:spLocks noChangeArrowheads="1"/>
          </p:cNvSpPr>
          <p:nvPr/>
        </p:nvSpPr>
        <p:spPr bwMode="auto">
          <a:xfrm>
            <a:off x="2774950" y="1301750"/>
            <a:ext cx="180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54314" name="Line 66"/>
          <p:cNvSpPr>
            <a:spLocks noChangeShapeType="1"/>
          </p:cNvSpPr>
          <p:nvPr/>
        </p:nvSpPr>
        <p:spPr bwMode="auto">
          <a:xfrm>
            <a:off x="1758950" y="3397250"/>
            <a:ext cx="776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Rectangle 68"/>
          <p:cNvSpPr>
            <a:spLocks noChangeArrowheads="1"/>
          </p:cNvSpPr>
          <p:nvPr/>
        </p:nvSpPr>
        <p:spPr bwMode="auto">
          <a:xfrm>
            <a:off x="1865313" y="1544638"/>
            <a:ext cx="874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Gióp</a:t>
            </a:r>
          </a:p>
        </p:txBody>
      </p:sp>
      <p:sp>
        <p:nvSpPr>
          <p:cNvPr id="1194053" name="Rectangle 69"/>
          <p:cNvSpPr>
            <a:spLocks noChangeArrowheads="1"/>
          </p:cNvSpPr>
          <p:nvPr/>
        </p:nvSpPr>
        <p:spPr bwMode="auto">
          <a:xfrm>
            <a:off x="1798638" y="5738813"/>
            <a:ext cx="7651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Helvetica" pitchFamily="-128" charset="0"/>
                <a:ea typeface="+mn-ea"/>
                <a:cs typeface="+mn-cs"/>
              </a:rPr>
              <a:t>Nhã</a:t>
            </a:r>
            <a:endParaRPr lang="en-US" sz="22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4317" name="Rectangle 71"/>
          <p:cNvSpPr>
            <a:spLocks noChangeArrowheads="1"/>
          </p:cNvSpPr>
          <p:nvPr/>
        </p:nvSpPr>
        <p:spPr bwMode="auto">
          <a:xfrm>
            <a:off x="1827213" y="3036888"/>
            <a:ext cx="638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Thi</a:t>
            </a:r>
          </a:p>
        </p:txBody>
      </p:sp>
      <p:sp>
        <p:nvSpPr>
          <p:cNvPr id="54318" name="Rectangle 78"/>
          <p:cNvSpPr>
            <a:spLocks noChangeArrowheads="1"/>
          </p:cNvSpPr>
          <p:nvPr/>
        </p:nvSpPr>
        <p:spPr bwMode="auto">
          <a:xfrm>
            <a:off x="1797050" y="3886200"/>
            <a:ext cx="1027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Châm</a:t>
            </a:r>
          </a:p>
        </p:txBody>
      </p:sp>
      <p:sp>
        <p:nvSpPr>
          <p:cNvPr id="1194067" name="Rectangle 83"/>
          <p:cNvSpPr>
            <a:spLocks noChangeArrowheads="1"/>
          </p:cNvSpPr>
          <p:nvPr/>
        </p:nvSpPr>
        <p:spPr bwMode="auto">
          <a:xfrm>
            <a:off x="2617788" y="5673725"/>
            <a:ext cx="1057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194068" name="Rectangle 84"/>
          <p:cNvSpPr>
            <a:spLocks noChangeArrowheads="1"/>
          </p:cNvSpPr>
          <p:nvPr/>
        </p:nvSpPr>
        <p:spPr bwMode="auto">
          <a:xfrm>
            <a:off x="2427288" y="5848350"/>
            <a:ext cx="12969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Về Hôn Nhân</a:t>
            </a:r>
          </a:p>
        </p:txBody>
      </p:sp>
      <p:sp>
        <p:nvSpPr>
          <p:cNvPr id="54321" name="Rectangle 88"/>
          <p:cNvSpPr>
            <a:spLocks noChangeArrowheads="1"/>
          </p:cNvSpPr>
          <p:nvPr/>
        </p:nvSpPr>
        <p:spPr bwMode="auto">
          <a:xfrm>
            <a:off x="1543050" y="3049588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4322" name="Rectangle 89"/>
          <p:cNvSpPr>
            <a:spLocks noChangeArrowheads="1"/>
          </p:cNvSpPr>
          <p:nvPr/>
        </p:nvSpPr>
        <p:spPr bwMode="auto">
          <a:xfrm>
            <a:off x="1538288" y="38735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4323" name="Rectangle 90"/>
          <p:cNvSpPr>
            <a:spLocks noChangeArrowheads="1"/>
          </p:cNvSpPr>
          <p:nvPr/>
        </p:nvSpPr>
        <p:spPr bwMode="auto">
          <a:xfrm>
            <a:off x="1541463" y="4752975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4324" name="Rectangle 91"/>
          <p:cNvSpPr>
            <a:spLocks noChangeArrowheads="1"/>
          </p:cNvSpPr>
          <p:nvPr/>
        </p:nvSpPr>
        <p:spPr bwMode="auto">
          <a:xfrm>
            <a:off x="1541463" y="5732463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7.</a:t>
            </a:r>
          </a:p>
        </p:txBody>
      </p:sp>
      <p:sp>
        <p:nvSpPr>
          <p:cNvPr id="54325" name="Rectangle 92"/>
          <p:cNvSpPr>
            <a:spLocks noChangeArrowheads="1"/>
          </p:cNvSpPr>
          <p:nvPr/>
        </p:nvSpPr>
        <p:spPr bwMode="auto">
          <a:xfrm>
            <a:off x="1576388" y="1063625"/>
            <a:ext cx="2551112" cy="53228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326" name="AutoShape 93"/>
          <p:cNvSpPr>
            <a:spLocks noChangeArrowheads="1"/>
          </p:cNvSpPr>
          <p:nvPr/>
        </p:nvSpPr>
        <p:spPr bwMode="auto">
          <a:xfrm rot="-5280000">
            <a:off x="289719" y="1269206"/>
            <a:ext cx="611188" cy="2889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327" name="Rectangle 94" descr="Small grid"/>
          <p:cNvSpPr>
            <a:spLocks noChangeArrowheads="1"/>
          </p:cNvSpPr>
          <p:nvPr/>
        </p:nvSpPr>
        <p:spPr bwMode="auto">
          <a:xfrm>
            <a:off x="715963" y="1285875"/>
            <a:ext cx="1077912" cy="26193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4328" name="Text Box 95"/>
          <p:cNvSpPr txBox="1">
            <a:spLocks noChangeArrowheads="1"/>
          </p:cNvSpPr>
          <p:nvPr/>
        </p:nvSpPr>
        <p:spPr bwMode="auto">
          <a:xfrm rot="-5400000">
            <a:off x="1567656" y="3490119"/>
            <a:ext cx="448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 Black" charset="0"/>
              </a:rPr>
              <a:t>THI CA (5)</a:t>
            </a:r>
            <a:endParaRPr lang="en-US" sz="1000" b="0">
              <a:latin typeface="Arial Black" charset="0"/>
            </a:endParaRPr>
          </a:p>
        </p:txBody>
      </p:sp>
      <p:sp>
        <p:nvSpPr>
          <p:cNvPr id="1194098" name="Text Box 114"/>
          <p:cNvSpPr txBox="1">
            <a:spLocks noChangeArrowheads="1"/>
          </p:cNvSpPr>
          <p:nvPr/>
        </p:nvSpPr>
        <p:spPr bwMode="auto">
          <a:xfrm>
            <a:off x="5048250" y="5500688"/>
            <a:ext cx="2011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TRUYỀN ĐẠO</a:t>
            </a:r>
          </a:p>
        </p:txBody>
      </p:sp>
      <p:sp>
        <p:nvSpPr>
          <p:cNvPr id="1194100" name="Text Box 116"/>
          <p:cNvSpPr txBox="1">
            <a:spLocks noChangeArrowheads="1"/>
          </p:cNvSpPr>
          <p:nvPr/>
        </p:nvSpPr>
        <p:spPr bwMode="auto">
          <a:xfrm>
            <a:off x="5461000" y="4529138"/>
            <a:ext cx="1376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CHÂM</a:t>
            </a:r>
          </a:p>
        </p:txBody>
      </p:sp>
      <p:grpSp>
        <p:nvGrpSpPr>
          <p:cNvPr id="54331" name="Group 117"/>
          <p:cNvGrpSpPr>
            <a:grpSpLocks/>
          </p:cNvGrpSpPr>
          <p:nvPr/>
        </p:nvGrpSpPr>
        <p:grpSpPr bwMode="auto">
          <a:xfrm>
            <a:off x="5207000" y="1838325"/>
            <a:ext cx="4187825" cy="2162175"/>
            <a:chOff x="3280" y="1158"/>
            <a:chExt cx="2638" cy="1362"/>
          </a:xfrm>
        </p:grpSpPr>
        <p:sp>
          <p:nvSpPr>
            <p:cNvPr id="1194103" name="Text Box 119"/>
            <p:cNvSpPr txBox="1">
              <a:spLocks noChangeArrowheads="1"/>
            </p:cNvSpPr>
            <p:nvPr/>
          </p:nvSpPr>
          <p:spPr bwMode="auto">
            <a:xfrm>
              <a:off x="3280" y="2193"/>
              <a:ext cx="121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THI THIÊN</a:t>
              </a:r>
            </a:p>
          </p:txBody>
        </p:sp>
        <p:sp>
          <p:nvSpPr>
            <p:cNvPr id="1194104" name="Rectangle 120"/>
            <p:cNvSpPr>
              <a:spLocks noChangeArrowheads="1"/>
            </p:cNvSpPr>
            <p:nvPr/>
          </p:nvSpPr>
          <p:spPr bwMode="auto">
            <a:xfrm>
              <a:off x="3567" y="1555"/>
              <a:ext cx="67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  <a:latin typeface="Helvetica" charset="0"/>
                </a:rPr>
                <a:t>GIÓP</a:t>
              </a:r>
            </a:p>
          </p:txBody>
        </p:sp>
        <p:sp>
          <p:nvSpPr>
            <p:cNvPr id="1194106" name="Text Box 122"/>
            <p:cNvSpPr txBox="1">
              <a:spLocks noChangeArrowheads="1"/>
            </p:cNvSpPr>
            <p:nvPr/>
          </p:nvSpPr>
          <p:spPr bwMode="auto">
            <a:xfrm>
              <a:off x="3328" y="1158"/>
              <a:ext cx="259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“</a:t>
              </a:r>
              <a:r>
                <a:rPr lang="en-US" sz="3200" i="1">
                  <a:solidFill>
                    <a:srgbClr val="FFF819"/>
                  </a:solidFill>
                  <a:latin typeface="Helvetica" charset="0"/>
                </a:rPr>
                <a:t>THI CA</a:t>
              </a:r>
              <a:r>
                <a:rPr lang="ja-JP" altLang="en-US" sz="3200" i="1">
                  <a:solidFill>
                    <a:srgbClr val="FFF819"/>
                  </a:solidFill>
                  <a:latin typeface="Helvetica" charset="0"/>
                </a:rPr>
                <a:t>”</a:t>
              </a:r>
              <a:endParaRPr lang="en-US" sz="3200" i="1">
                <a:solidFill>
                  <a:srgbClr val="FFF819"/>
                </a:solidFill>
                <a:latin typeface="Helvetica" charset="0"/>
              </a:endParaRPr>
            </a:p>
          </p:txBody>
        </p:sp>
      </p:grpSp>
      <p:sp>
        <p:nvSpPr>
          <p:cNvPr id="54332" name="Rectangle 126"/>
          <p:cNvSpPr>
            <a:spLocks noChangeArrowheads="1"/>
          </p:cNvSpPr>
          <p:nvPr/>
        </p:nvSpPr>
        <p:spPr bwMode="auto">
          <a:xfrm>
            <a:off x="1566863" y="2052638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TẤT CẢ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7008813" y="4379913"/>
            <a:ext cx="2419350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  <a:br>
              <a:rPr lang="en-US" sz="24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SỰ KHÔN NGOAN</a:t>
            </a:r>
          </a:p>
        </p:txBody>
      </p:sp>
      <p:grpSp>
        <p:nvGrpSpPr>
          <p:cNvPr id="54334" name="Group 75"/>
          <p:cNvGrpSpPr>
            <a:grpSpLocks/>
          </p:cNvGrpSpPr>
          <p:nvPr/>
        </p:nvGrpSpPr>
        <p:grpSpPr bwMode="auto">
          <a:xfrm>
            <a:off x="2589213" y="3794125"/>
            <a:ext cx="1595437" cy="477838"/>
            <a:chOff x="1804" y="2025"/>
            <a:chExt cx="1005" cy="301"/>
          </a:xfrm>
        </p:grpSpPr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1804" y="2134"/>
              <a:ext cx="10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Helvetica" charset="0"/>
                </a:rPr>
                <a:t> Sự Khôn Ngoan</a:t>
              </a:r>
            </a:p>
          </p:txBody>
        </p:sp>
        <p:sp>
          <p:nvSpPr>
            <p:cNvPr id="94" name="Rectangle 77"/>
            <p:cNvSpPr>
              <a:spLocks noChangeArrowheads="1"/>
            </p:cNvSpPr>
            <p:nvPr/>
          </p:nvSpPr>
          <p:spPr bwMode="auto">
            <a:xfrm>
              <a:off x="1856" y="2025"/>
              <a:ext cx="66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Sa-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lô</a:t>
              </a:r>
              <a:r>
                <a:rPr lang="en-US" sz="1400" dirty="0">
                  <a:latin typeface="Helvetica" pitchFamily="-128" charset="0"/>
                  <a:ea typeface="+mn-ea"/>
                  <a:cs typeface="+mn-cs"/>
                </a:rPr>
                <a:t>-</a:t>
              </a:r>
              <a:r>
                <a:rPr lang="en-US" sz="1400" dirty="0" err="1">
                  <a:latin typeface="Helvetica" pitchFamily="-128" charset="0"/>
                  <a:ea typeface="+mn-ea"/>
                  <a:cs typeface="+mn-cs"/>
                </a:rPr>
                <a:t>môn</a:t>
              </a:r>
              <a:endParaRPr lang="en-US" sz="1400" dirty="0"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2574925" y="3094038"/>
            <a:ext cx="1055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Tôn</a:t>
            </a:r>
            <a:r>
              <a:rPr lang="en-US" sz="1600" dirty="0">
                <a:latin typeface="Helvetica" pitchFamily="-128" charset="0"/>
                <a:ea typeface="+mn-ea"/>
                <a:cs typeface="+mn-cs"/>
              </a:rPr>
              <a:t> </a:t>
            </a:r>
            <a:r>
              <a:rPr lang="en-US" sz="1600" dirty="0" err="1">
                <a:latin typeface="Helvetica" pitchFamily="-128" charset="0"/>
                <a:ea typeface="+mn-ea"/>
                <a:cs typeface="+mn-cs"/>
              </a:rPr>
              <a:t>Vinh</a:t>
            </a:r>
            <a:endParaRPr lang="en-US" sz="16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96" name="Rectangle 115"/>
          <p:cNvSpPr>
            <a:spLocks noChangeArrowheads="1"/>
          </p:cNvSpPr>
          <p:nvPr/>
        </p:nvSpPr>
        <p:spPr bwMode="auto">
          <a:xfrm>
            <a:off x="7364413" y="3494088"/>
            <a:ext cx="1652587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TÔN VINH</a:t>
            </a:r>
          </a:p>
        </p:txBody>
      </p:sp>
      <p:sp>
        <p:nvSpPr>
          <p:cNvPr id="97" name="Rectangle 142"/>
          <p:cNvSpPr>
            <a:spLocks noChangeArrowheads="1"/>
          </p:cNvSpPr>
          <p:nvPr/>
        </p:nvSpPr>
        <p:spPr bwMode="auto">
          <a:xfrm>
            <a:off x="7267575" y="2568575"/>
            <a:ext cx="1963738" cy="38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ÁP-RA-HAM</a:t>
            </a:r>
          </a:p>
        </p:txBody>
      </p:sp>
      <p:sp>
        <p:nvSpPr>
          <p:cNvPr id="98" name="Rectangle 86"/>
          <p:cNvSpPr>
            <a:spLocks noChangeArrowheads="1"/>
          </p:cNvSpPr>
          <p:nvPr/>
        </p:nvSpPr>
        <p:spPr bwMode="auto">
          <a:xfrm>
            <a:off x="2681288" y="1646238"/>
            <a:ext cx="1027112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>
                <a:latin typeface="Helvetica" charset="0"/>
              </a:rPr>
              <a:t>Áp-ra-ham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7891463" y="2252663"/>
            <a:ext cx="12461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>
                <a:solidFill>
                  <a:schemeClr val="bg1"/>
                </a:solidFill>
                <a:latin typeface="Helvetica" charset="0"/>
              </a:rPr>
              <a:t>Vào khoảng:</a:t>
            </a:r>
          </a:p>
        </p:txBody>
      </p:sp>
      <p:sp>
        <p:nvSpPr>
          <p:cNvPr id="54340" name="Rectangle 45"/>
          <p:cNvSpPr>
            <a:spLocks noChangeArrowheads="1"/>
          </p:cNvSpPr>
          <p:nvPr/>
        </p:nvSpPr>
        <p:spPr bwMode="auto">
          <a:xfrm>
            <a:off x="2441575" y="1301750"/>
            <a:ext cx="1090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Vào khoảng:</a:t>
            </a:r>
          </a:p>
        </p:txBody>
      </p:sp>
      <p:sp>
        <p:nvSpPr>
          <p:cNvPr id="54341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344" name="Rectangle 117"/>
          <p:cNvSpPr>
            <a:spLocks noChangeArrowheads="1"/>
          </p:cNvSpPr>
          <p:nvPr/>
        </p:nvSpPr>
        <p:spPr bwMode="auto">
          <a:xfrm>
            <a:off x="1730375" y="2276475"/>
            <a:ext cx="1727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THI CA</a:t>
            </a:r>
            <a:r>
              <a:rPr lang="ja-JP" altLang="en-US">
                <a:latin typeface="Helvetica" charset="0"/>
              </a:rPr>
              <a:t>”</a:t>
            </a:r>
            <a:r>
              <a:rPr lang="en-US">
                <a:latin typeface="Helvetica" charset="0"/>
              </a:rPr>
              <a:t> KHÁC ĐỀU TỪ  THỜI KỲ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HOÀNG GIA</a:t>
            </a:r>
          </a:p>
        </p:txBody>
      </p:sp>
      <p:sp>
        <p:nvSpPr>
          <p:cNvPr id="54345" name="Rectangle 121"/>
          <p:cNvSpPr>
            <a:spLocks noChangeArrowheads="1"/>
          </p:cNvSpPr>
          <p:nvPr/>
        </p:nvSpPr>
        <p:spPr bwMode="auto">
          <a:xfrm>
            <a:off x="2457450" y="2079625"/>
            <a:ext cx="1109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CÁC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SÁCH </a:t>
            </a:r>
          </a:p>
        </p:txBody>
      </p:sp>
      <p:sp>
        <p:nvSpPr>
          <p:cNvPr id="106" name="Rectangle 70"/>
          <p:cNvSpPr>
            <a:spLocks noChangeArrowheads="1"/>
          </p:cNvSpPr>
          <p:nvPr/>
        </p:nvSpPr>
        <p:spPr bwMode="auto">
          <a:xfrm>
            <a:off x="1789113" y="4768850"/>
            <a:ext cx="11922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Truyền</a:t>
            </a:r>
          </a:p>
        </p:txBody>
      </p:sp>
      <p:sp>
        <p:nvSpPr>
          <p:cNvPr id="107" name="Rectangle 76"/>
          <p:cNvSpPr>
            <a:spLocks noChangeArrowheads="1"/>
          </p:cNvSpPr>
          <p:nvPr/>
        </p:nvSpPr>
        <p:spPr bwMode="auto">
          <a:xfrm>
            <a:off x="2763838" y="4881563"/>
            <a:ext cx="1304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Về Cuộc Đời</a:t>
            </a:r>
          </a:p>
        </p:txBody>
      </p:sp>
      <p:sp>
        <p:nvSpPr>
          <p:cNvPr id="108" name="Rectangle 77"/>
          <p:cNvSpPr>
            <a:spLocks noChangeArrowheads="1"/>
          </p:cNvSpPr>
          <p:nvPr/>
        </p:nvSpPr>
        <p:spPr bwMode="auto">
          <a:xfrm>
            <a:off x="2876550" y="4660900"/>
            <a:ext cx="10588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Sa-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lô</a:t>
            </a:r>
            <a:r>
              <a:rPr lang="en-US" sz="1400" dirty="0">
                <a:latin typeface="Helvetica" pitchFamily="-128" charset="0"/>
                <a:ea typeface="+mn-ea"/>
                <a:cs typeface="+mn-cs"/>
              </a:rPr>
              <a:t>-</a:t>
            </a:r>
            <a:r>
              <a:rPr lang="en-US" sz="1400" dirty="0" err="1">
                <a:latin typeface="Helvetica" pitchFamily="-128" charset="0"/>
                <a:ea typeface="+mn-ea"/>
                <a:cs typeface="+mn-cs"/>
              </a:rPr>
              <a:t>môn</a:t>
            </a:r>
            <a:endParaRPr lang="en-US" sz="1400" dirty="0"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7124700" y="5343525"/>
            <a:ext cx="2241550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SA-LÔ-MÔN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VỀ CUỘC ĐỜI</a:t>
            </a:r>
          </a:p>
        </p:txBody>
      </p:sp>
      <p:sp>
        <p:nvSpPr>
          <p:cNvPr id="86" name="AutoShape 97"/>
          <p:cNvSpPr>
            <a:spLocks noChangeArrowheads="1"/>
          </p:cNvSpPr>
          <p:nvPr/>
        </p:nvSpPr>
        <p:spPr bwMode="auto">
          <a:xfrm>
            <a:off x="5092700" y="1819275"/>
            <a:ext cx="2068513" cy="54737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7" name="Rectangle 98"/>
          <p:cNvSpPr>
            <a:spLocks noChangeArrowheads="1"/>
          </p:cNvSpPr>
          <p:nvPr/>
        </p:nvSpPr>
        <p:spPr bwMode="auto">
          <a:xfrm>
            <a:off x="1349375" y="819150"/>
            <a:ext cx="2925763" cy="5670550"/>
          </a:xfrm>
          <a:prstGeom prst="rect">
            <a:avLst/>
          </a:prstGeom>
          <a:noFill/>
          <a:ln w="1143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4352" name="Rectangle 200"/>
          <p:cNvSpPr>
            <a:spLocks noChangeArrowheads="1"/>
          </p:cNvSpPr>
          <p:nvPr/>
        </p:nvSpPr>
        <p:spPr bwMode="auto">
          <a:xfrm>
            <a:off x="0" y="0"/>
            <a:ext cx="10058400" cy="7789863"/>
          </a:xfrm>
          <a:prstGeom prst="rect">
            <a:avLst/>
          </a:prstGeom>
          <a:solidFill>
            <a:srgbClr val="000000">
              <a:alpha val="7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373063" y="777875"/>
            <a:ext cx="4762500" cy="730250"/>
            <a:chOff x="190" y="490"/>
            <a:chExt cx="3000" cy="460"/>
          </a:xfrm>
        </p:grpSpPr>
        <p:sp>
          <p:nvSpPr>
            <p:cNvPr id="89" name="Rectangle 186"/>
            <p:cNvSpPr>
              <a:spLocks noChangeArrowheads="1"/>
            </p:cNvSpPr>
            <p:nvPr/>
          </p:nvSpPr>
          <p:spPr bwMode="auto">
            <a:xfrm>
              <a:off x="190" y="490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58478F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90" name="Text Box 187"/>
            <p:cNvSpPr txBox="1">
              <a:spLocks noChangeArrowheads="1"/>
            </p:cNvSpPr>
            <p:nvPr/>
          </p:nvSpPr>
          <p:spPr bwMode="auto">
            <a:xfrm>
              <a:off x="460" y="530"/>
              <a:ext cx="24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F819"/>
                  </a:solidFill>
                  <a:latin typeface="Arial" charset="0"/>
                </a:rPr>
                <a:t>GIÓP</a:t>
              </a:r>
              <a:endParaRPr lang="en-US" sz="1800" b="0">
                <a:solidFill>
                  <a:srgbClr val="FFF819"/>
                </a:solidFill>
              </a:endParaRPr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1557338" y="2122488"/>
            <a:ext cx="4762500" cy="730250"/>
            <a:chOff x="936" y="1346"/>
            <a:chExt cx="3000" cy="460"/>
          </a:xfrm>
        </p:grpSpPr>
        <p:sp>
          <p:nvSpPr>
            <p:cNvPr id="110" name="Rectangle 189"/>
            <p:cNvSpPr>
              <a:spLocks noChangeArrowheads="1"/>
            </p:cNvSpPr>
            <p:nvPr/>
          </p:nvSpPr>
          <p:spPr bwMode="auto">
            <a:xfrm>
              <a:off x="936" y="1346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58478F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1" name="Text Box 190"/>
            <p:cNvSpPr txBox="1">
              <a:spLocks noChangeArrowheads="1"/>
            </p:cNvSpPr>
            <p:nvPr/>
          </p:nvSpPr>
          <p:spPr bwMode="auto">
            <a:xfrm>
              <a:off x="1216" y="1366"/>
              <a:ext cx="24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FFF819"/>
                  </a:solidFill>
                  <a:latin typeface="Arial" pitchFamily="34" charset="0"/>
                  <a:ea typeface="+mn-ea"/>
                  <a:cs typeface="+mn-cs"/>
                </a:rPr>
                <a:t>THI THIÊN</a:t>
              </a:r>
              <a:endParaRPr lang="en-US" sz="1800" b="0">
                <a:solidFill>
                  <a:srgbClr val="FFF81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2584450" y="3455988"/>
            <a:ext cx="4762500" cy="730250"/>
            <a:chOff x="1592" y="2222"/>
            <a:chExt cx="3000" cy="460"/>
          </a:xfrm>
        </p:grpSpPr>
        <p:sp>
          <p:nvSpPr>
            <p:cNvPr id="113" name="Rectangle 192"/>
            <p:cNvSpPr>
              <a:spLocks noChangeArrowheads="1"/>
            </p:cNvSpPr>
            <p:nvPr/>
          </p:nvSpPr>
          <p:spPr bwMode="auto">
            <a:xfrm>
              <a:off x="1592" y="2222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58478F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4" name="Text Box 193"/>
            <p:cNvSpPr txBox="1">
              <a:spLocks noChangeArrowheads="1"/>
            </p:cNvSpPr>
            <p:nvPr/>
          </p:nvSpPr>
          <p:spPr bwMode="auto">
            <a:xfrm>
              <a:off x="1872" y="2252"/>
              <a:ext cx="24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FFF819"/>
                  </a:solidFill>
                  <a:latin typeface="Arial" pitchFamily="34" charset="0"/>
                  <a:ea typeface="+mn-ea"/>
                  <a:cs typeface="+mn-cs"/>
                </a:rPr>
                <a:t>CHÂM NGÔN</a:t>
              </a:r>
              <a:endParaRPr lang="en-US" sz="1800" b="0">
                <a:solidFill>
                  <a:srgbClr val="FFF81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94"/>
          <p:cNvGrpSpPr>
            <a:grpSpLocks/>
          </p:cNvGrpSpPr>
          <p:nvPr/>
        </p:nvGrpSpPr>
        <p:grpSpPr bwMode="auto">
          <a:xfrm>
            <a:off x="3708400" y="4787900"/>
            <a:ext cx="4762500" cy="730250"/>
            <a:chOff x="2318" y="3088"/>
            <a:chExt cx="3000" cy="460"/>
          </a:xfrm>
        </p:grpSpPr>
        <p:sp>
          <p:nvSpPr>
            <p:cNvPr id="116" name="Rectangle 195"/>
            <p:cNvSpPr>
              <a:spLocks noChangeArrowheads="1"/>
            </p:cNvSpPr>
            <p:nvPr/>
          </p:nvSpPr>
          <p:spPr bwMode="auto">
            <a:xfrm>
              <a:off x="2318" y="3088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58478F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7" name="Text Box 196"/>
            <p:cNvSpPr txBox="1">
              <a:spLocks noChangeArrowheads="1"/>
            </p:cNvSpPr>
            <p:nvPr/>
          </p:nvSpPr>
          <p:spPr bwMode="auto">
            <a:xfrm>
              <a:off x="2588" y="3118"/>
              <a:ext cx="24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4053" dir="3542175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F819"/>
                  </a:solidFill>
                  <a:latin typeface="Arial" charset="0"/>
                </a:rPr>
                <a:t>TRUYỀN ĐẠO</a:t>
              </a:r>
              <a:endParaRPr lang="en-US" sz="1800" b="0">
                <a:solidFill>
                  <a:srgbClr val="FFF819"/>
                </a:solidFill>
              </a:endParaRPr>
            </a:p>
          </p:txBody>
        </p:sp>
      </p:grpSp>
      <p:grpSp>
        <p:nvGrpSpPr>
          <p:cNvPr id="8" name="Group 197"/>
          <p:cNvGrpSpPr>
            <a:grpSpLocks/>
          </p:cNvGrpSpPr>
          <p:nvPr/>
        </p:nvGrpSpPr>
        <p:grpSpPr bwMode="auto">
          <a:xfrm>
            <a:off x="4794250" y="6116638"/>
            <a:ext cx="4857750" cy="730250"/>
            <a:chOff x="3086" y="4114"/>
            <a:chExt cx="3060" cy="460"/>
          </a:xfrm>
        </p:grpSpPr>
        <p:sp>
          <p:nvSpPr>
            <p:cNvPr id="119" name="Rectangle 198"/>
            <p:cNvSpPr>
              <a:spLocks noChangeArrowheads="1"/>
            </p:cNvSpPr>
            <p:nvPr/>
          </p:nvSpPr>
          <p:spPr bwMode="auto">
            <a:xfrm>
              <a:off x="3104" y="4114"/>
              <a:ext cx="3000" cy="460"/>
            </a:xfrm>
            <a:prstGeom prst="rect">
              <a:avLst/>
            </a:prstGeom>
            <a:gradFill rotWithShape="0">
              <a:gsLst>
                <a:gs pos="0">
                  <a:srgbClr val="1822CD">
                    <a:gamma/>
                    <a:shade val="0"/>
                    <a:invGamma/>
                  </a:srgbClr>
                </a:gs>
                <a:gs pos="50000">
                  <a:srgbClr val="1822CD"/>
                </a:gs>
                <a:gs pos="100000">
                  <a:srgbClr val="1822CD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58478F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0" name="Text Box 199"/>
            <p:cNvSpPr txBox="1">
              <a:spLocks noChangeArrowheads="1"/>
            </p:cNvSpPr>
            <p:nvPr/>
          </p:nvSpPr>
          <p:spPr bwMode="auto">
            <a:xfrm>
              <a:off x="3086" y="4164"/>
              <a:ext cx="30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4053" dir="3542175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FFF819"/>
                  </a:solidFill>
                  <a:latin typeface="Arial" pitchFamily="34" charset="0"/>
                  <a:ea typeface="+mn-ea"/>
                  <a:cs typeface="+mn-cs"/>
                </a:rPr>
                <a:t>NHÃ CA</a:t>
              </a:r>
              <a:endParaRPr lang="en-US" sz="1800" b="0">
                <a:solidFill>
                  <a:srgbClr val="FFF81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8EF0FA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4670425" y="1182688"/>
            <a:ext cx="4284663" cy="304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AFD00"/>
                </a:solidFill>
                <a:latin typeface="Helvetica" charset="0"/>
              </a:rPr>
              <a:t>BÂY GiỜ TÔI LÀM GÌ VỚI CÁC TIÊN TRI?</a:t>
            </a:r>
          </a:p>
        </p:txBody>
      </p:sp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29100" y="425450"/>
            <a:ext cx="4222750" cy="2662238"/>
            <a:chOff x="-858015" y="1133422"/>
            <a:chExt cx="4255393" cy="2662146"/>
          </a:xfrm>
        </p:grpSpPr>
        <p:sp>
          <p:nvSpPr>
            <p:cNvPr id="485398" name="Oval 22"/>
            <p:cNvSpPr>
              <a:spLocks noChangeArrowheads="1"/>
            </p:cNvSpPr>
            <p:nvPr/>
          </p:nvSpPr>
          <p:spPr bwMode="auto">
            <a:xfrm>
              <a:off x="-858015" y="1133422"/>
              <a:ext cx="4255393" cy="26621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8080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85399" name="Rectangle 23"/>
            <p:cNvSpPr>
              <a:spLocks noChangeArrowheads="1"/>
            </p:cNvSpPr>
            <p:nvPr/>
          </p:nvSpPr>
          <p:spPr bwMode="auto">
            <a:xfrm>
              <a:off x="-464471" y="1744589"/>
              <a:ext cx="3637881" cy="14858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80808">
                  <a:alpha val="74998"/>
                </a:srgbClr>
              </a:outerShdw>
            </a:effectLst>
          </p:spPr>
          <p:txBody>
            <a:bodyPr lIns="100821" tIns="49526" rIns="100821" bIns="49526">
              <a:spAutoFit/>
            </a:bodyPr>
            <a:lstStyle/>
            <a:p>
              <a:pPr algn="ctr" defTabSz="1019175" eaLnBrk="0" hangingPunct="0"/>
              <a:r>
                <a:rPr lang="en-US" sz="4500" i="1">
                  <a:solidFill>
                    <a:srgbClr val="FAFD00"/>
                  </a:solidFill>
                  <a:latin typeface="Times" charset="0"/>
                </a:rPr>
                <a:t>CÁM ƠN NHIỀU...</a:t>
              </a:r>
            </a:p>
          </p:txBody>
        </p:sp>
      </p:grpSp>
      <p:sp>
        <p:nvSpPr>
          <p:cNvPr id="485400" name="Oval 24"/>
          <p:cNvSpPr>
            <a:spLocks noChangeArrowheads="1"/>
          </p:cNvSpPr>
          <p:nvPr/>
        </p:nvSpPr>
        <p:spPr bwMode="auto">
          <a:xfrm>
            <a:off x="3441700" y="1951038"/>
            <a:ext cx="215900" cy="369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</p:spPr>
        <p:txBody>
          <a:bodyPr wrap="none" lIns="100821" tIns="49526" rIns="100821" bIns="49526">
            <a:spAutoFit/>
          </a:bodyPr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23850" y="1062038"/>
          <a:ext cx="4335463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Microsoft ClipArt Gallery" r:id="rId4" imgW="3835400" imgH="5473700" progId="">
                  <p:embed/>
                </p:oleObj>
              </mc:Choice>
              <mc:Fallback>
                <p:oleObj name="Microsoft ClipArt Gallery" r:id="rId4" imgW="3835400" imgH="547370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62038"/>
                        <a:ext cx="4335463" cy="618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80808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34"/>
          <p:cNvSpPr txBox="1">
            <a:spLocks noChangeArrowheads="1"/>
          </p:cNvSpPr>
          <p:nvPr/>
        </p:nvSpPr>
        <p:spPr bwMode="auto">
          <a:xfrm>
            <a:off x="479425" y="736441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AECC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033" name="Text Box 36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52</a:t>
            </a:r>
          </a:p>
        </p:txBody>
      </p:sp>
      <p:sp>
        <p:nvSpPr>
          <p:cNvPr id="1034" name="Text Box 38"/>
          <p:cNvSpPr txBox="1">
            <a:spLocks noChangeArrowheads="1"/>
          </p:cNvSpPr>
          <p:nvPr/>
        </p:nvSpPr>
        <p:spPr bwMode="auto">
          <a:xfrm>
            <a:off x="9578975" y="728662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1035" name="Text Box 39"/>
          <p:cNvSpPr txBox="1">
            <a:spLocks noChangeArrowheads="1"/>
          </p:cNvSpPr>
          <p:nvPr/>
        </p:nvSpPr>
        <p:spPr bwMode="auto">
          <a:xfrm>
            <a:off x="8537575" y="7350125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4430713" y="4214813"/>
            <a:ext cx="4437062" cy="2316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</p:spPr>
        <p:txBody>
          <a:bodyPr lIns="100821" tIns="49526" rIns="100821" bIns="49526">
            <a:spAutoFit/>
          </a:bodyPr>
          <a:lstStyle/>
          <a:p>
            <a:pPr algn="ctr" defTabSz="1019175" eaLnBrk="0" hangingPunct="0"/>
            <a:r>
              <a:rPr lang="en-US" sz="4800" i="1">
                <a:solidFill>
                  <a:srgbClr val="FAFD00"/>
                </a:solidFill>
                <a:latin typeface="Times" charset="0"/>
              </a:rPr>
              <a:t>NHƯNG… TÔI SẼ ĐỂ MỤC SƯ LO VẬY!</a:t>
            </a:r>
            <a:endParaRPr lang="en-US" sz="4500" i="1">
              <a:solidFill>
                <a:srgbClr val="FAFD00"/>
              </a:solidFill>
              <a:latin typeface="Time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8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19" name="Rectangle 25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5320" name="Rectangle 2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5532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2" name="Rectangle 28"/>
          <p:cNvSpPr>
            <a:spLocks noChangeArrowheads="1"/>
          </p:cNvSpPr>
          <p:nvPr/>
        </p:nvSpPr>
        <p:spPr bwMode="auto">
          <a:xfrm>
            <a:off x="5589588" y="338138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02374" name="Rectangle 198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5324" name="Text Box 208"/>
          <p:cNvSpPr txBox="1">
            <a:spLocks noChangeArrowheads="1"/>
          </p:cNvSpPr>
          <p:nvPr/>
        </p:nvSpPr>
        <p:spPr bwMode="auto">
          <a:xfrm>
            <a:off x="9015413" y="74771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53</a:t>
            </a:r>
          </a:p>
        </p:txBody>
      </p:sp>
      <p:sp>
        <p:nvSpPr>
          <p:cNvPr id="1202388" name="Rectangle 212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326" name="Text Box 213"/>
          <p:cNvSpPr txBox="1">
            <a:spLocks noChangeArrowheads="1"/>
          </p:cNvSpPr>
          <p:nvPr/>
        </p:nvSpPr>
        <p:spPr bwMode="auto">
          <a:xfrm>
            <a:off x="9578975" y="743267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grpSp>
        <p:nvGrpSpPr>
          <p:cNvPr id="55327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1202568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202569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202570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6821488" y="4518025"/>
            <a:ext cx="2014537" cy="1341438"/>
            <a:chOff x="4372" y="3032"/>
            <a:chExt cx="1269" cy="845"/>
          </a:xfrm>
        </p:grpSpPr>
        <p:sp>
          <p:nvSpPr>
            <p:cNvPr id="1202379" name="Text Box 203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Chú ý GÓC </a:t>
              </a:r>
              <a:br>
                <a:rPr lang="en-US" sz="2400">
                  <a:solidFill>
                    <a:srgbClr val="66FFFF"/>
                  </a:solidFill>
                  <a:latin typeface="Helvetica" charset="0"/>
                </a:rPr>
              </a:b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 này!</a:t>
              </a:r>
            </a:p>
          </p:txBody>
        </p:sp>
        <p:grpSp>
          <p:nvGrpSpPr>
            <p:cNvPr id="55474" name="Group 204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202381" name="Line 205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202382" name="Line 206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202383" name="Line 207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329" name="AutoShape 557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30" name="Rectangle 558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31" name="Rectangle 559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32" name="Rectangle 560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33" name="Rectangle 561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334" name="Rectangle 562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5335" name="Rectangle 563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202740" name="Rectangle 564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55337" name="Line 565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1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5342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3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5344" name="Line 572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5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6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7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8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0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1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2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3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4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6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55357" name="Line 585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8" name="Line 586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9" name="Rectangle 587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5360" name="Rectangle 588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55361" name="Rectangle 589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5362" name="Line 590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3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55364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55365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55366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5367" name="Line 595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8" name="Line 596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Line 598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0" name="Line 600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1" name="Line 601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2" name="Line 60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3" name="Rectangle 603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5374" name="Rectangle 604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5375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5376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55377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55378" name="Rectangle 608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5379" name="Rectangle 609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5380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81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5382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5383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5384" name="Rectangle 614"/>
          <p:cNvSpPr>
            <a:spLocks noChangeArrowheads="1"/>
          </p:cNvSpPr>
          <p:nvPr/>
        </p:nvSpPr>
        <p:spPr bwMode="auto">
          <a:xfrm>
            <a:off x="742950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  <p:sp>
        <p:nvSpPr>
          <p:cNvPr id="55385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55386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55387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5388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5389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5390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5391" name="Rectangle 621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392" name="Line 622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3" name="Line 623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4" name="Line 624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5" name="Line 625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6" name="Line 626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7" name="Line 627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8" name="Line 628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" name="Rectangle 629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5400" name="Text Box 632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5401" name="Text Box 633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5402" name="Rectangle 634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3" name="Rectangle 635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4" name="Rectangle 636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5" name="Rectangle 637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6" name="Rectangle 638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7" name="Rectangle 639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08" name="Rectangle 640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55409" name="Rectangle 641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410" name="Rectangle 643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5411" name="Rectangle 644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412" name="Line 645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3" name="Line 64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4" name="Line 64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15" name="Line 648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17" name="Rectangle 650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5418" name="Line 651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9" name="Rectangle 653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20" name="Rectangle 654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21" name="Rectangle 655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22" name="Arc 656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23" name="Rectangle 657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5424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5425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55466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67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68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69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70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71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5472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55426" name="Rectangle 669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5427" name="Rectangle 670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5428" name="Rectangle 671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55429" name="Group 672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55457" name="Text Box 67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55458" name="Group 674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55459" name="Freeform 675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5460" name="Freeform 676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5461" name="Freeform 677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5462" name="Freeform 678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55463" name="Picture 67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64" name="Freeform 680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5465" name="Freeform 681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55430" name="Rectangle 682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431" name="Rectangle 683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5432" name="Rectangle 684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433" name="Rectangle 685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5434" name="Rectangle 686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5435" name="Rectangle 687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5436" name="Line 688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7" name="Line 689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8" name="Rectangle 690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5439" name="Text Box 691"/>
          <p:cNvSpPr txBox="1">
            <a:spLocks noChangeArrowheads="1"/>
          </p:cNvSpPr>
          <p:nvPr/>
        </p:nvSpPr>
        <p:spPr bwMode="auto">
          <a:xfrm rot="-5400000">
            <a:off x="2155032" y="3815556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</a:t>
            </a:r>
            <a:endParaRPr lang="en-US" sz="900" b="0">
              <a:latin typeface="Arial Black" charset="0"/>
            </a:endParaRPr>
          </a:p>
        </p:txBody>
      </p:sp>
      <p:sp>
        <p:nvSpPr>
          <p:cNvPr id="55440" name="Text Box 692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55441" name="Line 693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2" name="Line 694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3" name="Text Box 695"/>
          <p:cNvSpPr txBox="1">
            <a:spLocks noChangeArrowheads="1"/>
          </p:cNvSpPr>
          <p:nvPr/>
        </p:nvSpPr>
        <p:spPr bwMode="auto">
          <a:xfrm rot="-5400000">
            <a:off x="1716881" y="3655219"/>
            <a:ext cx="470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CÁC SÁCH TIÊN TRI (17)</a:t>
            </a:r>
          </a:p>
        </p:txBody>
      </p:sp>
      <p:sp>
        <p:nvSpPr>
          <p:cNvPr id="55444" name="Line 69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5" name="Line 698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6" name="Line 699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2391" name="Oval 215"/>
          <p:cNvSpPr>
            <a:spLocks noChangeArrowheads="1"/>
          </p:cNvSpPr>
          <p:nvPr/>
        </p:nvSpPr>
        <p:spPr bwMode="auto">
          <a:xfrm>
            <a:off x="1293813" y="3546475"/>
            <a:ext cx="1957387" cy="25860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02392" name="AutoShape 216"/>
          <p:cNvSpPr>
            <a:spLocks noChangeArrowheads="1"/>
          </p:cNvSpPr>
          <p:nvPr/>
        </p:nvSpPr>
        <p:spPr bwMode="auto">
          <a:xfrm flipH="1">
            <a:off x="2736850" y="4595813"/>
            <a:ext cx="4038600" cy="608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dist="9158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5449" name="Text Box 700"/>
          <p:cNvSpPr txBox="1">
            <a:spLocks noChangeArrowheads="1"/>
          </p:cNvSpPr>
          <p:nvPr/>
        </p:nvSpPr>
        <p:spPr bwMode="auto">
          <a:xfrm>
            <a:off x="449263" y="7480300"/>
            <a:ext cx="976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Arial" charset="0"/>
              </a:rPr>
              <a:t>© </a:t>
            </a:r>
            <a:r>
              <a:rPr lang="en-US" sz="1000">
                <a:latin typeface="Arial" charset="0"/>
              </a:rPr>
              <a:t>2006</a:t>
            </a:r>
            <a:r>
              <a:rPr lang="en-US" sz="900">
                <a:latin typeface="Arial" charset="0"/>
              </a:rPr>
              <a:t> TBBMI</a:t>
            </a:r>
          </a:p>
        </p:txBody>
      </p:sp>
      <p:sp>
        <p:nvSpPr>
          <p:cNvPr id="55450" name="Text Box 701"/>
          <p:cNvSpPr txBox="1">
            <a:spLocks noChangeArrowheads="1"/>
          </p:cNvSpPr>
          <p:nvPr/>
        </p:nvSpPr>
        <p:spPr bwMode="auto">
          <a:xfrm>
            <a:off x="8531225" y="7473950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55451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54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454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189" name="Text Box 192"/>
          <p:cNvSpPr txBox="1">
            <a:spLocks noChangeArrowheads="1"/>
          </p:cNvSpPr>
          <p:nvPr/>
        </p:nvSpPr>
        <p:spPr bwMode="auto">
          <a:xfrm>
            <a:off x="5453063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840 T.C.đến 430 T.C.</a:t>
            </a:r>
          </a:p>
        </p:txBody>
      </p:sp>
      <p:sp>
        <p:nvSpPr>
          <p:cNvPr id="190" name="AutoShape 193"/>
          <p:cNvSpPr>
            <a:spLocks noChangeArrowheads="1"/>
          </p:cNvSpPr>
          <p:nvPr/>
        </p:nvSpPr>
        <p:spPr bwMode="auto">
          <a:xfrm>
            <a:off x="5481638" y="6196013"/>
            <a:ext cx="4283075" cy="835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819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391" grpId="0" animBg="1"/>
      <p:bldP spid="12023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1" name="Rectangle 13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6" name="Rectangle 18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7" name="Rectangle 19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39" name="Rectangle 2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40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41" name="Rectangle 2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42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43" name="Rectangle 25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6344" name="Rectangle 2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5634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6" name="Rectangle 28"/>
          <p:cNvSpPr>
            <a:spLocks noChangeArrowheads="1"/>
          </p:cNvSpPr>
          <p:nvPr/>
        </p:nvSpPr>
        <p:spPr bwMode="auto">
          <a:xfrm>
            <a:off x="5589588" y="338138"/>
            <a:ext cx="4102100" cy="7089775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02374" name="Rectangle 198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6348" name="Text Box 208"/>
          <p:cNvSpPr txBox="1">
            <a:spLocks noChangeArrowheads="1"/>
          </p:cNvSpPr>
          <p:nvPr/>
        </p:nvSpPr>
        <p:spPr bwMode="auto">
          <a:xfrm>
            <a:off x="9015413" y="747712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54</a:t>
            </a:r>
          </a:p>
        </p:txBody>
      </p:sp>
      <p:sp>
        <p:nvSpPr>
          <p:cNvPr id="1202388" name="Rectangle 212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350" name="Text Box 213"/>
          <p:cNvSpPr txBox="1">
            <a:spLocks noChangeArrowheads="1"/>
          </p:cNvSpPr>
          <p:nvPr/>
        </p:nvSpPr>
        <p:spPr bwMode="auto">
          <a:xfrm>
            <a:off x="9578975" y="743267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grpSp>
        <p:nvGrpSpPr>
          <p:cNvPr id="56351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1202568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202569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202570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6821488" y="4518025"/>
            <a:ext cx="2014537" cy="1341438"/>
            <a:chOff x="4372" y="3032"/>
            <a:chExt cx="1269" cy="845"/>
          </a:xfrm>
        </p:grpSpPr>
        <p:sp>
          <p:nvSpPr>
            <p:cNvPr id="1202379" name="Text Box 203"/>
            <p:cNvSpPr txBox="1">
              <a:spLocks noChangeArrowheads="1"/>
            </p:cNvSpPr>
            <p:nvPr/>
          </p:nvSpPr>
          <p:spPr bwMode="auto">
            <a:xfrm>
              <a:off x="4546" y="3083"/>
              <a:ext cx="1095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Chú ý GÓC </a:t>
              </a:r>
              <a:br>
                <a:rPr lang="en-US" sz="2400">
                  <a:solidFill>
                    <a:srgbClr val="66FFFF"/>
                  </a:solidFill>
                  <a:latin typeface="Helvetica" charset="0"/>
                </a:rPr>
              </a:b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 này!</a:t>
              </a:r>
            </a:p>
          </p:txBody>
        </p:sp>
        <p:grpSp>
          <p:nvGrpSpPr>
            <p:cNvPr id="56502" name="Group 204"/>
            <p:cNvGrpSpPr>
              <a:grpSpLocks/>
            </p:cNvGrpSpPr>
            <p:nvPr/>
          </p:nvGrpSpPr>
          <p:grpSpPr bwMode="auto">
            <a:xfrm>
              <a:off x="4372" y="3032"/>
              <a:ext cx="578" cy="845"/>
              <a:chOff x="4372" y="3032"/>
              <a:chExt cx="578" cy="845"/>
            </a:xfrm>
          </p:grpSpPr>
          <p:sp>
            <p:nvSpPr>
              <p:cNvPr id="1202381" name="Line 205"/>
              <p:cNvSpPr>
                <a:spLocks noChangeShapeType="1"/>
              </p:cNvSpPr>
              <p:nvPr/>
            </p:nvSpPr>
            <p:spPr bwMode="auto">
              <a:xfrm>
                <a:off x="4372" y="3034"/>
                <a:ext cx="57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202382" name="Line 206"/>
              <p:cNvSpPr>
                <a:spLocks noChangeShapeType="1"/>
              </p:cNvSpPr>
              <p:nvPr/>
            </p:nvSpPr>
            <p:spPr bwMode="auto">
              <a:xfrm>
                <a:off x="4395" y="3032"/>
                <a:ext cx="233" cy="84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202383" name="Line 207"/>
              <p:cNvSpPr>
                <a:spLocks noChangeShapeType="1"/>
              </p:cNvSpPr>
              <p:nvPr/>
            </p:nvSpPr>
            <p:spPr bwMode="auto">
              <a:xfrm>
                <a:off x="4627" y="3864"/>
                <a:ext cx="311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81320" dir="2319588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US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353" name="AutoShape 557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354" name="Rectangle 558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355" name="Rectangle 559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356" name="Rectangle 560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357" name="Rectangle 561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358" name="Rectangle 562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6359" name="Rectangle 563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202740" name="Rectangle 564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56361" name="Line 565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4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5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6366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7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6368" name="Line 572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9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0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1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2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3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4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5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6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7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8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9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0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56381" name="Line 585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2" name="Line 586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Rectangle 587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6384" name="Rectangle 588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56385" name="Rectangle 589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6386" name="Line 590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7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56388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56389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5639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6391" name="Line 595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2" name="Line 596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3" name="Line 598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4" name="Line 600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5" name="Line 601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6" name="Line 602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7" name="Rectangle 603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6398" name="Rectangle 604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6399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6400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56401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56402" name="Rectangle 608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6403" name="Rectangle 609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6404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05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6406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6407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6408" name="Rectangle 614"/>
          <p:cNvSpPr>
            <a:spLocks noChangeArrowheads="1"/>
          </p:cNvSpPr>
          <p:nvPr/>
        </p:nvSpPr>
        <p:spPr bwMode="auto">
          <a:xfrm>
            <a:off x="79057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  <p:sp>
        <p:nvSpPr>
          <p:cNvPr id="56409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56410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56411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6412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6413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6414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6415" name="Rectangle 621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16" name="Line 622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17" name="Line 623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18" name="Line 624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19" name="Line 625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0" name="Line 626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1" name="Line 627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2" name="Line 628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3" name="Rectangle 629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6424" name="Text Box 632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6425" name="Text Box 633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6426" name="Rectangle 634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27" name="Rectangle 635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28" name="Rectangle 636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29" name="Rectangle 637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30" name="Rectangle 638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31" name="Rectangle 639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32" name="Rectangle 640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56433" name="Rectangle 641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434" name="Rectangle 643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6435" name="Rectangle 644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436" name="Line 645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7" name="Line 646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8" name="Line 647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9" name="Line 648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0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1" name="Rectangle 650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6442" name="Line 651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3" name="Rectangle 653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4" name="Rectangle 654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5" name="Rectangle 655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6" name="Arc 656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7" name="Rectangle 657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48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6449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5649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49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49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49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49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49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650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56450" name="Rectangle 669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6451" name="Rectangle 670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6452" name="Rectangle 671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56453" name="Group 672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56485" name="Text Box 673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56486" name="Group 674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56487" name="Freeform 675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6488" name="Freeform 676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6489" name="Freeform 677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6490" name="Freeform 678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56491" name="Picture 67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92" name="Freeform 680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6493" name="Freeform 681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56454" name="Rectangle 682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455" name="Rectangle 683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6456" name="Rectangle 684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457" name="Rectangle 685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6458" name="Rectangle 686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6459" name="Rectangle 687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6460" name="Line 688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61" name="Line 689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62" name="Rectangle 690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6463" name="Text Box 691"/>
          <p:cNvSpPr txBox="1">
            <a:spLocks noChangeArrowheads="1"/>
          </p:cNvSpPr>
          <p:nvPr/>
        </p:nvSpPr>
        <p:spPr bwMode="auto">
          <a:xfrm rot="-5400000">
            <a:off x="2155032" y="3815556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</a:t>
            </a:r>
            <a:endParaRPr lang="en-US" sz="900" b="0">
              <a:latin typeface="Arial Black" charset="0"/>
            </a:endParaRPr>
          </a:p>
        </p:txBody>
      </p:sp>
      <p:sp>
        <p:nvSpPr>
          <p:cNvPr id="56464" name="Text Box 692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56465" name="Line 693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66" name="Line 694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67" name="Text Box 695"/>
          <p:cNvSpPr txBox="1">
            <a:spLocks noChangeArrowheads="1"/>
          </p:cNvSpPr>
          <p:nvPr/>
        </p:nvSpPr>
        <p:spPr bwMode="auto">
          <a:xfrm rot="-5400000">
            <a:off x="1716881" y="3655219"/>
            <a:ext cx="470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CÁC SÁCH TIÊN TRI (17)</a:t>
            </a:r>
          </a:p>
        </p:txBody>
      </p:sp>
      <p:sp>
        <p:nvSpPr>
          <p:cNvPr id="56468" name="Line 697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69" name="Line 698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70" name="Line 699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71" name="Text Box 701"/>
          <p:cNvSpPr txBox="1">
            <a:spLocks noChangeArrowheads="1"/>
          </p:cNvSpPr>
          <p:nvPr/>
        </p:nvSpPr>
        <p:spPr bwMode="auto">
          <a:xfrm>
            <a:off x="8531225" y="7473950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56472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64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475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56476" name="Rectangle 196"/>
          <p:cNvSpPr>
            <a:spLocks noChangeArrowheads="1"/>
          </p:cNvSpPr>
          <p:nvPr/>
        </p:nvSpPr>
        <p:spPr bwMode="auto">
          <a:xfrm>
            <a:off x="0" y="0"/>
            <a:ext cx="10058400" cy="381158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77" name="Rectangle 200"/>
          <p:cNvSpPr>
            <a:spLocks noChangeArrowheads="1"/>
          </p:cNvSpPr>
          <p:nvPr/>
        </p:nvSpPr>
        <p:spPr bwMode="auto">
          <a:xfrm>
            <a:off x="0" y="6154738"/>
            <a:ext cx="10058400" cy="172243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6478" name="Rectangle 203"/>
          <p:cNvSpPr>
            <a:spLocks noChangeArrowheads="1"/>
          </p:cNvSpPr>
          <p:nvPr/>
        </p:nvSpPr>
        <p:spPr bwMode="auto">
          <a:xfrm>
            <a:off x="2886075" y="3805238"/>
            <a:ext cx="7215188" cy="235743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21" name="Rectangle 215"/>
          <p:cNvSpPr>
            <a:spLocks noChangeArrowheads="1"/>
          </p:cNvSpPr>
          <p:nvPr/>
        </p:nvSpPr>
        <p:spPr bwMode="auto">
          <a:xfrm>
            <a:off x="285750" y="3794125"/>
            <a:ext cx="2540000" cy="23447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6480" name="Rectangle 202"/>
          <p:cNvSpPr>
            <a:spLocks noChangeArrowheads="1"/>
          </p:cNvSpPr>
          <p:nvPr/>
        </p:nvSpPr>
        <p:spPr bwMode="auto">
          <a:xfrm>
            <a:off x="0" y="3813175"/>
            <a:ext cx="384175" cy="235743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24" name="AutoShape 235"/>
          <p:cNvSpPr>
            <a:spLocks noChangeArrowheads="1"/>
          </p:cNvSpPr>
          <p:nvPr/>
        </p:nvSpPr>
        <p:spPr bwMode="auto">
          <a:xfrm>
            <a:off x="2603500" y="2324100"/>
            <a:ext cx="3114675" cy="4057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bg1"/>
            </a:solidFill>
            <a:round/>
            <a:headEnd/>
            <a:tailEnd/>
          </a:ln>
          <a:effectLst>
            <a:outerShdw dist="183162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" name="Text Box 236"/>
          <p:cNvSpPr txBox="1">
            <a:spLocks noChangeArrowheads="1"/>
          </p:cNvSpPr>
          <p:nvPr/>
        </p:nvSpPr>
        <p:spPr bwMode="auto">
          <a:xfrm>
            <a:off x="2663825" y="2265363"/>
            <a:ext cx="2978150" cy="409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2700">
                <a:solidFill>
                  <a:srgbClr val="FAFD00"/>
                </a:solidFill>
                <a:latin typeface="Arial" charset="0"/>
              </a:rPr>
              <a:t>CÁC SÁCH TIÊN TRI ĐƯỢC VIẾT TRONG KHOẢNG 400 NĂM SAU KHI QUỐC GIA </a:t>
            </a:r>
            <a:r>
              <a:rPr lang="ja-JP" altLang="en-US" sz="2700">
                <a:solidFill>
                  <a:srgbClr val="FAFD00"/>
                </a:solidFill>
                <a:latin typeface="Arial" charset="0"/>
              </a:rPr>
              <a:t>“</a:t>
            </a:r>
            <a:r>
              <a:rPr lang="en-US" sz="2700">
                <a:solidFill>
                  <a:srgbClr val="FAFD00"/>
                </a:solidFill>
                <a:latin typeface="Arial" charset="0"/>
              </a:rPr>
              <a:t>CHIA CẮT</a:t>
            </a:r>
            <a:r>
              <a:rPr lang="ja-JP" altLang="en-US" sz="2700">
                <a:solidFill>
                  <a:srgbClr val="FAFD00"/>
                </a:solidFill>
                <a:latin typeface="Arial" charset="0"/>
              </a:rPr>
              <a:t>”</a:t>
            </a:r>
            <a:endParaRPr lang="en-US" sz="270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226" name="Text Box 192"/>
          <p:cNvSpPr txBox="1">
            <a:spLocks noChangeArrowheads="1"/>
          </p:cNvSpPr>
          <p:nvPr/>
        </p:nvSpPr>
        <p:spPr bwMode="auto">
          <a:xfrm>
            <a:off x="5453063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840 T.C. đến 430 T.C.</a:t>
            </a:r>
          </a:p>
        </p:txBody>
      </p:sp>
      <p:sp>
        <p:nvSpPr>
          <p:cNvPr id="227" name="AutoShape 193"/>
          <p:cNvSpPr>
            <a:spLocks noChangeArrowheads="1"/>
          </p:cNvSpPr>
          <p:nvPr/>
        </p:nvSpPr>
        <p:spPr bwMode="auto">
          <a:xfrm>
            <a:off x="5481638" y="6196013"/>
            <a:ext cx="4283075" cy="835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819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5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2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3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4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5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6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7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8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59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0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1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2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3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5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7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368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57369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0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71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7373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55</a:t>
            </a:r>
          </a:p>
        </p:txBody>
      </p:sp>
      <p:sp>
        <p:nvSpPr>
          <p:cNvPr id="57374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46739" name="Text Box 211"/>
          <p:cNvSpPr txBox="1">
            <a:spLocks noChangeArrowheads="1"/>
          </p:cNvSpPr>
          <p:nvPr/>
        </p:nvSpPr>
        <p:spPr bwMode="auto">
          <a:xfrm>
            <a:off x="5527675" y="2401888"/>
            <a:ext cx="3900488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Arial" charset="0"/>
              </a:rPr>
              <a:t>Các sách tiên tri KHÔNG chỉ lang thang khắp nơi trong Kinh thánh         …từ trang đầu đến cuối!</a:t>
            </a:r>
          </a:p>
        </p:txBody>
      </p:sp>
      <p:sp>
        <p:nvSpPr>
          <p:cNvPr id="57377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78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79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80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381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382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7383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57385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7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8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9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0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7391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57392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7393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4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5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6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7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8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9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0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1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7402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7403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7404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7405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06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7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8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9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0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1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2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7413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7414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7415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7416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7417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18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19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20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21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22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23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57424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425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7426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427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8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9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0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1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7432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3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4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5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6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7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8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39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7440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7441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57442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57513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57514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57515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7516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7517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7518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57519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520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7521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57443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444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7445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446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7447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7448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7449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0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1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7452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57453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4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57455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6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7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8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381" name="AutoShape 853"/>
          <p:cNvSpPr>
            <a:spLocks noChangeArrowheads="1"/>
          </p:cNvSpPr>
          <p:nvPr/>
        </p:nvSpPr>
        <p:spPr bwMode="auto">
          <a:xfrm flipH="1">
            <a:off x="2657475" y="4438650"/>
            <a:ext cx="3316288" cy="6080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dist="9158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746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746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746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746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5747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5748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5748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5748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748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748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5748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5748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8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748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748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7490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57491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57492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7493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7494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7495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749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7497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7498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57506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07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08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09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10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11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7512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57499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75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502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4" name="Text Box 192"/>
          <p:cNvSpPr txBox="1">
            <a:spLocks noChangeArrowheads="1"/>
          </p:cNvSpPr>
          <p:nvPr/>
        </p:nvSpPr>
        <p:spPr bwMode="auto">
          <a:xfrm>
            <a:off x="5295900" y="6315075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760 T.C. đến 430 T.C.</a:t>
            </a:r>
          </a:p>
        </p:txBody>
      </p:sp>
      <p:sp>
        <p:nvSpPr>
          <p:cNvPr id="235" name="AutoShape 193"/>
          <p:cNvSpPr>
            <a:spLocks noChangeArrowheads="1"/>
          </p:cNvSpPr>
          <p:nvPr/>
        </p:nvSpPr>
        <p:spPr bwMode="auto">
          <a:xfrm>
            <a:off x="5322888" y="6243638"/>
            <a:ext cx="4284662" cy="835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819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7505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739" grpId="0" autoUpdateAnimBg="0"/>
      <p:bldP spid="104738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37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6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7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8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79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0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1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2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3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4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5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6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7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89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9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91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392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58393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4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395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8397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56</a:t>
            </a:r>
          </a:p>
        </p:txBody>
      </p:sp>
      <p:sp>
        <p:nvSpPr>
          <p:cNvPr id="58398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8400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01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02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03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04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05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8406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58408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8414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58415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8416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7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9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1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2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4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8425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8426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8427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8428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29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0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1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2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3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4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5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8436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8437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8438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8439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8440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1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2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3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4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5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46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58447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48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8449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50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4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8455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6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57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58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59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60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61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462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8463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8464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58465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58538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58539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58540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8541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8542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8543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58544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45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8546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58466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67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8468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69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8470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8471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8472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4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8475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58476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58478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9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0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1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381" name="AutoShape 853"/>
          <p:cNvSpPr>
            <a:spLocks noChangeArrowheads="1"/>
          </p:cNvSpPr>
          <p:nvPr/>
        </p:nvSpPr>
        <p:spPr bwMode="auto">
          <a:xfrm flipH="1">
            <a:off x="2657475" y="4438650"/>
            <a:ext cx="3316288" cy="6080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1822CD"/>
            </a:solidFill>
            <a:miter lim="800000"/>
            <a:headEnd/>
            <a:tailEnd/>
          </a:ln>
          <a:effectLst>
            <a:outerShdw dist="9158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8483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8484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5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6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7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8488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9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8490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1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2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3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4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5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6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7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8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9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00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01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58502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58503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58504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58505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8506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8507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58508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58509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510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8511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8512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8513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58514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58515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8516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8517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8518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8519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8520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8521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58531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2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3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4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5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6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8537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58522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85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525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58526" name="Text Box 212"/>
          <p:cNvSpPr txBox="1">
            <a:spLocks noChangeArrowheads="1"/>
          </p:cNvSpPr>
          <p:nvPr/>
        </p:nvSpPr>
        <p:spPr bwMode="auto">
          <a:xfrm>
            <a:off x="9572625" y="72771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180" name="Rectangle 200"/>
          <p:cNvSpPr>
            <a:spLocks noChangeArrowheads="1"/>
          </p:cNvSpPr>
          <p:nvPr/>
        </p:nvSpPr>
        <p:spPr bwMode="auto">
          <a:xfrm>
            <a:off x="5167313" y="2128838"/>
            <a:ext cx="430688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Hai nan đề...</a:t>
            </a:r>
            <a:r>
              <a:rPr lang="en-US" sz="3600">
                <a:solidFill>
                  <a:srgbClr val="66FFFF"/>
                </a:solidFill>
                <a:latin typeface="Helvetica" charset="0"/>
              </a:rPr>
              <a:t> </a:t>
            </a:r>
          </a:p>
        </p:txBody>
      </p:sp>
      <p:sp>
        <p:nvSpPr>
          <p:cNvPr id="181" name="Rectangle 201"/>
          <p:cNvSpPr>
            <a:spLocks noChangeArrowheads="1"/>
          </p:cNvSpPr>
          <p:nvPr/>
        </p:nvSpPr>
        <p:spPr bwMode="auto">
          <a:xfrm>
            <a:off x="5213350" y="2968625"/>
            <a:ext cx="4306888" cy="175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F819"/>
                </a:solidFill>
                <a:latin typeface="Helvetica" charset="0"/>
              </a:rPr>
              <a:t>Nan đề #1:                        Không có trật tự rõ ràng.</a:t>
            </a:r>
          </a:p>
        </p:txBody>
      </p:sp>
      <p:sp>
        <p:nvSpPr>
          <p:cNvPr id="182" name="Rectangle 202"/>
          <p:cNvSpPr>
            <a:spLocks noChangeArrowheads="1"/>
          </p:cNvSpPr>
          <p:nvPr/>
        </p:nvSpPr>
        <p:spPr bwMode="auto">
          <a:xfrm>
            <a:off x="5226050" y="4724400"/>
            <a:ext cx="4306888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CCCCCC"/>
                </a:solidFill>
                <a:latin typeface="Helvetica" charset="0"/>
              </a:rPr>
              <a:t>Chỉ phân nhóm theo </a:t>
            </a:r>
            <a:r>
              <a:rPr lang="en-US" sz="3600" i="1">
                <a:solidFill>
                  <a:srgbClr val="66FFFF"/>
                </a:solidFill>
                <a:latin typeface="Helvetica" charset="0"/>
              </a:rPr>
              <a:t>ĐẠI</a:t>
            </a:r>
            <a:r>
              <a:rPr lang="en-US" sz="3600">
                <a:solidFill>
                  <a:srgbClr val="CCCCCC"/>
                </a:solidFill>
                <a:latin typeface="Helvetica" charset="0"/>
              </a:rPr>
              <a:t> tiên tri và                   </a:t>
            </a:r>
            <a:r>
              <a:rPr lang="en-US" sz="3600" i="1">
                <a:solidFill>
                  <a:srgbClr val="66FFFF"/>
                </a:solidFill>
                <a:latin typeface="Helvetica" charset="0"/>
              </a:rPr>
              <a:t>TIỂU</a:t>
            </a:r>
            <a:r>
              <a:rPr lang="en-US" sz="3600">
                <a:solidFill>
                  <a:srgbClr val="CCCCCC"/>
                </a:solidFill>
                <a:latin typeface="Helvetica" charset="0"/>
              </a:rPr>
              <a:t> tiên tri. </a:t>
            </a:r>
          </a:p>
        </p:txBody>
      </p:sp>
      <p:sp>
        <p:nvSpPr>
          <p:cNvPr id="58530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381" grpId="0" animBg="1"/>
      <p:bldP spid="181" grpId="0" autoUpdateAnimBg="0"/>
      <p:bldP spid="18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39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0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1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2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3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4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5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6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7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8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09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0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1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3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5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416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59417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8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19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59421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57</a:t>
            </a:r>
          </a:p>
        </p:txBody>
      </p:sp>
      <p:sp>
        <p:nvSpPr>
          <p:cNvPr id="59422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9424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25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26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27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28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29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9430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59432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3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4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5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6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7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9438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59439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9440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1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2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3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4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5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6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7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8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9449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9450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9451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59452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53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4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5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6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7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8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9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9460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9461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9462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9463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59464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65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66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67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68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69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70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59471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72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59473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74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75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76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77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8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59479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0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1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2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3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4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5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486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9487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59488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59489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59566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59567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59568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9569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9570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9571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59572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573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59574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59490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91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9492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93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9494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59495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59496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8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59499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59500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1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59502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4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5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6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59507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8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9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0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9511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2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9513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4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5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6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7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8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9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0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1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2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3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4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59525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59526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59527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59528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59529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9530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59531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59532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533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59534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9535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59536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59537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59538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9539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59540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9541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59542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59543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59544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59559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0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1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2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3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4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59565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59545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595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548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59549" name="Text Box 212"/>
          <p:cNvSpPr txBox="1">
            <a:spLocks noChangeArrowheads="1"/>
          </p:cNvSpPr>
          <p:nvPr/>
        </p:nvSpPr>
        <p:spPr bwMode="auto">
          <a:xfrm>
            <a:off x="9572625" y="72771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183" name="Rectangle 386"/>
          <p:cNvSpPr>
            <a:spLocks noChangeArrowheads="1"/>
          </p:cNvSpPr>
          <p:nvPr/>
        </p:nvSpPr>
        <p:spPr bwMode="auto">
          <a:xfrm>
            <a:off x="7612063" y="1785938"/>
            <a:ext cx="1314450" cy="53403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2" name="Rectangle 388"/>
          <p:cNvSpPr>
            <a:spLocks noChangeArrowheads="1"/>
          </p:cNvSpPr>
          <p:nvPr/>
        </p:nvSpPr>
        <p:spPr bwMode="auto">
          <a:xfrm>
            <a:off x="5635625" y="3552825"/>
            <a:ext cx="1314450" cy="6207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" name="Line 389"/>
          <p:cNvSpPr>
            <a:spLocks noChangeShapeType="1"/>
          </p:cNvSpPr>
          <p:nvPr/>
        </p:nvSpPr>
        <p:spPr bwMode="auto">
          <a:xfrm flipH="1" flipV="1">
            <a:off x="9132888" y="1708150"/>
            <a:ext cx="0" cy="5402263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5" name="Line 390"/>
          <p:cNvSpPr>
            <a:spLocks noChangeShapeType="1"/>
          </p:cNvSpPr>
          <p:nvPr/>
        </p:nvSpPr>
        <p:spPr bwMode="auto">
          <a:xfrm flipH="1" flipV="1">
            <a:off x="5445125" y="3543300"/>
            <a:ext cx="0" cy="663575"/>
          </a:xfrm>
          <a:prstGeom prst="line">
            <a:avLst/>
          </a:prstGeom>
          <a:noFill/>
          <a:ln w="57150">
            <a:solidFill>
              <a:srgbClr val="FFEA18"/>
            </a:solidFill>
            <a:round/>
            <a:headEnd type="stealth" w="med" len="med"/>
            <a:tailEnd type="stealth" w="med" len="med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6" name="Text Box 392"/>
          <p:cNvSpPr txBox="1">
            <a:spLocks noChangeArrowheads="1"/>
          </p:cNvSpPr>
          <p:nvPr/>
        </p:nvSpPr>
        <p:spPr bwMode="auto">
          <a:xfrm>
            <a:off x="7442200" y="1827213"/>
            <a:ext cx="16113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(VD:Ê-</a:t>
            </a:r>
            <a:r>
              <a:rPr lang="en-US" sz="1800" i="1" dirty="0" err="1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sai</a:t>
            </a:r>
            <a:r>
              <a:rPr lang="en-US" sz="1800" i="1" dirty="0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237" name="Text Box 393"/>
          <p:cNvSpPr txBox="1">
            <a:spLocks noChangeArrowheads="1"/>
          </p:cNvSpPr>
          <p:nvPr/>
        </p:nvSpPr>
        <p:spPr bwMode="auto">
          <a:xfrm>
            <a:off x="5384800" y="3649663"/>
            <a:ext cx="1778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(</a:t>
            </a:r>
            <a:r>
              <a:rPr lang="en-US" sz="1800" i="1" dirty="0" err="1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VD:Giô-na</a:t>
            </a:r>
            <a:r>
              <a:rPr lang="en-US" sz="1800" i="1" dirty="0">
                <a:solidFill>
                  <a:srgbClr val="FFEA18"/>
                </a:solidFill>
                <a:latin typeface="Comic Sans MS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238" name="Rectangle 200"/>
          <p:cNvSpPr>
            <a:spLocks noChangeArrowheads="1"/>
          </p:cNvSpPr>
          <p:nvPr/>
        </p:nvSpPr>
        <p:spPr bwMode="auto">
          <a:xfrm>
            <a:off x="6985000" y="2247900"/>
            <a:ext cx="2576513" cy="399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ĐẠI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TIÊN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TRI:</a:t>
            </a:r>
            <a:r>
              <a:rPr lang="en-US" sz="3200">
                <a:solidFill>
                  <a:schemeClr val="bg1"/>
                </a:solidFill>
                <a:latin typeface="Helvetica" charset="0"/>
              </a:rPr>
              <a:t>     Những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Helvetica" charset="0"/>
              </a:rPr>
              <a:t>sách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Helvetica" charset="0"/>
              </a:rPr>
              <a:t>rất </a:t>
            </a:r>
            <a:r>
              <a:rPr lang="en-US" sz="3200" u="sng">
                <a:solidFill>
                  <a:schemeClr val="bg1"/>
                </a:solidFill>
                <a:latin typeface="Helvetica" charset="0"/>
              </a:rPr>
              <a:t>dài</a:t>
            </a:r>
            <a:endParaRPr lang="en-US" sz="3600" u="sng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239" name="Text Box 208"/>
          <p:cNvSpPr txBox="1">
            <a:spLocks noChangeArrowheads="1"/>
          </p:cNvSpPr>
          <p:nvPr/>
        </p:nvSpPr>
        <p:spPr bwMode="auto">
          <a:xfrm>
            <a:off x="5237163" y="4349750"/>
            <a:ext cx="2133600" cy="262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TIỂU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TIÊN TRI:</a:t>
            </a:r>
            <a:r>
              <a:rPr lang="en-US" sz="3200">
                <a:solidFill>
                  <a:schemeClr val="bg1"/>
                </a:solidFill>
                <a:latin typeface="Helvetica" charset="0"/>
              </a:rPr>
              <a:t>  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u="sng">
                <a:solidFill>
                  <a:schemeClr val="bg1"/>
                </a:solidFill>
                <a:latin typeface="Helvetica" charset="0"/>
              </a:rPr>
              <a:t>Ngắn</a:t>
            </a:r>
            <a:r>
              <a:rPr lang="en-US" sz="3200">
                <a:solidFill>
                  <a:schemeClr val="bg1"/>
                </a:solidFill>
                <a:latin typeface="Helvetica" charset="0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Helvetica" charset="0"/>
              </a:rPr>
              <a:t>hơn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Helvetica" charset="0"/>
              </a:rPr>
              <a:t>nhiều</a:t>
            </a:r>
            <a:r>
              <a:rPr lang="en-US" sz="3600">
                <a:solidFill>
                  <a:schemeClr val="bg1"/>
                </a:solidFill>
                <a:latin typeface="Helvetica" charset="0"/>
              </a:rPr>
              <a:t> </a:t>
            </a:r>
          </a:p>
        </p:txBody>
      </p:sp>
      <p:sp>
        <p:nvSpPr>
          <p:cNvPr id="59558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222" grpId="0" animBg="1"/>
      <p:bldP spid="236" grpId="0" autoUpdateAnimBg="0"/>
      <p:bldP spid="237" grpId="0" autoUpdateAnimBg="0"/>
      <p:bldP spid="238" grpId="0" autoUpdateAnimBg="0"/>
      <p:bldP spid="23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2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4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5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6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7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8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29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0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1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2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3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4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5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7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39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440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0441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2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43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0445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58</a:t>
            </a:r>
          </a:p>
        </p:txBody>
      </p:sp>
      <p:sp>
        <p:nvSpPr>
          <p:cNvPr id="60446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0448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49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50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51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52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453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0454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0456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8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9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0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1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0462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0463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0464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5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6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7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8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9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0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1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2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0473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0474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0475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0476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477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8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9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0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1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2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3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0484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0485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0486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0487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0488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89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90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91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92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93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494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0495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496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0497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498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9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0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1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2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0503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4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05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06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07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08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09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10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0511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0512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0513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0583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0584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0585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0586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0587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0588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0589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90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0591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0514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515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0516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517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0518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0519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0520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1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0523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0524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0526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7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8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9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053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053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053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4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054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055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055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055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055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055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055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055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5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055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055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0560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0561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0562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0563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0564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0565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056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0567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0568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0576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77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78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79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80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81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0582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0569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05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572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180" name="Rectangle 200"/>
          <p:cNvSpPr>
            <a:spLocks noChangeArrowheads="1"/>
          </p:cNvSpPr>
          <p:nvPr/>
        </p:nvSpPr>
        <p:spPr bwMode="auto">
          <a:xfrm>
            <a:off x="5167313" y="2128838"/>
            <a:ext cx="430688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66FFFF"/>
                </a:solidFill>
                <a:latin typeface="Helvetica" charset="0"/>
              </a:rPr>
              <a:t>Hai nan đề...</a:t>
            </a:r>
            <a:r>
              <a:rPr lang="en-US" sz="3600">
                <a:solidFill>
                  <a:srgbClr val="66FFFF"/>
                </a:solidFill>
                <a:latin typeface="Helvetica" charset="0"/>
              </a:rPr>
              <a:t> </a:t>
            </a:r>
          </a:p>
        </p:txBody>
      </p:sp>
      <p:sp>
        <p:nvSpPr>
          <p:cNvPr id="181" name="Rectangle 201"/>
          <p:cNvSpPr>
            <a:spLocks noChangeArrowheads="1"/>
          </p:cNvSpPr>
          <p:nvPr/>
        </p:nvSpPr>
        <p:spPr bwMode="auto">
          <a:xfrm>
            <a:off x="5213350" y="2968625"/>
            <a:ext cx="4306888" cy="3967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FFF819"/>
                </a:solidFill>
                <a:latin typeface="Helvetica" charset="0"/>
              </a:rPr>
              <a:t>Nan đề #2:</a:t>
            </a:r>
          </a:p>
          <a:p>
            <a:pPr algn="ctr" eaLnBrk="0" hangingPunct="0"/>
            <a:r>
              <a:rPr lang="en-US" sz="3600">
                <a:solidFill>
                  <a:srgbClr val="CCCCCC"/>
                </a:solidFill>
                <a:latin typeface="Helvetica" charset="0"/>
              </a:rPr>
              <a:t>Tiến trình của lịch sử Y-sơ-ra-ên không nhất thiết tương ứng với thứ tự của các sách Tiên Tri</a:t>
            </a:r>
            <a:endParaRPr lang="en-US" sz="3600">
              <a:solidFill>
                <a:srgbClr val="FFF819"/>
              </a:solidFill>
              <a:latin typeface="Helvetica" charset="0"/>
            </a:endParaRPr>
          </a:p>
        </p:txBody>
      </p:sp>
      <p:sp>
        <p:nvSpPr>
          <p:cNvPr id="60575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4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8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49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0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1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2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3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4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5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6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7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8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59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6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61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6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63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464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1465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6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67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1469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59</a:t>
            </a:r>
          </a:p>
        </p:txBody>
      </p:sp>
      <p:sp>
        <p:nvSpPr>
          <p:cNvPr id="61470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1472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73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74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75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476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477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1478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1480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2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3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4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5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1486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1487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1488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9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0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1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2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3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4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5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6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1497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1498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1499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1500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01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2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3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4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5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6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7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1508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1509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1510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1511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1512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3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4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5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6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7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18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1519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520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1521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522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3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4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5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6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1527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8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29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30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31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32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33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34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1535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1536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1537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1608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1609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1610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1611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1612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1613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1614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5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1616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1538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539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1540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541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1542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1543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1544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6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1547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1548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9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1550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1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2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3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4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1555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6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7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8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559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0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561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2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3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4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5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6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7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8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9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0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1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2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1573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1574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1575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1576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1577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1578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1579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1580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81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1582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1583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1584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1585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1586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1587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1588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1589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1590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1591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1592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1601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2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3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4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5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6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1607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1593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15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96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176" name="Rectangle 200"/>
          <p:cNvSpPr>
            <a:spLocks noChangeArrowheads="1"/>
          </p:cNvSpPr>
          <p:nvPr/>
        </p:nvSpPr>
        <p:spPr bwMode="auto">
          <a:xfrm>
            <a:off x="5141913" y="2462213"/>
            <a:ext cx="4459287" cy="439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500">
                <a:solidFill>
                  <a:srgbClr val="66FFFF"/>
                </a:solidFill>
                <a:latin typeface="Helvetica" charset="0"/>
              </a:rPr>
              <a:t>Tại sao không sắp xếp các sách Tiên Tri theo </a:t>
            </a:r>
            <a:r>
              <a:rPr lang="en-US" sz="3500" i="1">
                <a:solidFill>
                  <a:schemeClr val="bg1"/>
                </a:solidFill>
                <a:latin typeface="Helvetica" charset="0"/>
              </a:rPr>
              <a:t>trình tự lịch sử của các sự kiện </a:t>
            </a:r>
            <a:r>
              <a:rPr lang="en-US" sz="3500">
                <a:solidFill>
                  <a:srgbClr val="66FFFF"/>
                </a:solidFill>
                <a:latin typeface="Helvetica" charset="0"/>
              </a:rPr>
              <a:t>như Kinh Thánh (và các sách lịch sử khác) đã cho chúng ta biết?</a:t>
            </a:r>
          </a:p>
        </p:txBody>
      </p:sp>
      <p:sp>
        <p:nvSpPr>
          <p:cNvPr id="177" name="Text Box 208"/>
          <p:cNvSpPr txBox="1">
            <a:spLocks noChangeArrowheads="1"/>
          </p:cNvSpPr>
          <p:nvPr/>
        </p:nvSpPr>
        <p:spPr bwMode="auto">
          <a:xfrm>
            <a:off x="6453188" y="1651000"/>
            <a:ext cx="22891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819"/>
                </a:solidFill>
                <a:latin typeface="Helvetica" charset="0"/>
              </a:rPr>
              <a:t>VÌ VẬY…</a:t>
            </a:r>
          </a:p>
        </p:txBody>
      </p:sp>
      <p:sp>
        <p:nvSpPr>
          <p:cNvPr id="61599" name="Text Box 852"/>
          <p:cNvSpPr txBox="1">
            <a:spLocks noChangeArrowheads="1"/>
          </p:cNvSpPr>
          <p:nvPr/>
        </p:nvSpPr>
        <p:spPr bwMode="auto">
          <a:xfrm>
            <a:off x="9578975" y="728027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61600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197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06</a:t>
            </a:r>
          </a:p>
        </p:txBody>
      </p:sp>
      <p:grpSp>
        <p:nvGrpSpPr>
          <p:cNvPr id="8200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8208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8209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8213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8293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8214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15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8216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8217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8218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19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8220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8221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8222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8223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24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8225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26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27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8228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8229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30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31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32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8233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8234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8235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36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8237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8238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8239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8240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8241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8242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8243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8244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8245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8246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8247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8248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8249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8250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8251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8252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8253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8254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8255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8256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8257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8258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59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8260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8261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8262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8263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8264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8265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66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8267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68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69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70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71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72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8273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8274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75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8276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8277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8278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8279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8280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8281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8282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8283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8284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8285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8286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8287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8288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8289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8290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8291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8210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8211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8212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181600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SỬ KÝ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5027613" y="2882900"/>
            <a:ext cx="4578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LUẬT PHÁP VÀ LỊCH SỬ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56200" y="4165600"/>
            <a:ext cx="4406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THI CA VÀ TIÊN TRI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5143500" y="5372100"/>
            <a:ext cx="44878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MỘT CÔNG CỤ GHI NHỚ</a:t>
            </a:r>
          </a:p>
        </p:txBody>
      </p:sp>
      <p:sp>
        <p:nvSpPr>
          <p:cNvPr id="103" name="AutoShape 23"/>
          <p:cNvSpPr>
            <a:spLocks noChangeArrowheads="1"/>
          </p:cNvSpPr>
          <p:nvPr/>
        </p:nvSpPr>
        <p:spPr bwMode="auto">
          <a:xfrm>
            <a:off x="5018088" y="1682750"/>
            <a:ext cx="4002087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 flipH="1">
            <a:off x="2500313" y="2024063"/>
            <a:ext cx="2486025" cy="1627187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1285875" y="1741488"/>
            <a:ext cx="1249363" cy="4595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47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2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3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4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5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6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7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8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79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0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1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2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3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5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7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488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2489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0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491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2493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60</a:t>
            </a:r>
          </a:p>
        </p:txBody>
      </p:sp>
      <p:sp>
        <p:nvSpPr>
          <p:cNvPr id="62494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496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497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498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499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00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01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2502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2504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6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7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8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9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2510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2511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2512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3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4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6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7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8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9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0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2521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2522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2523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2524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25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6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7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8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9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0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1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2532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2533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2534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2535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2536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37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38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39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40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41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42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2543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44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2545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46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7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8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9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0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2551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2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3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4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5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6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7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558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2559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2560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2561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2638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2639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2640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2641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2642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2643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2644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45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2646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2562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63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2564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65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2566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2567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2568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9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0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2571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2572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3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2574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5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6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7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8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2579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0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1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2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2583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4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2585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6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7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8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9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0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1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2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3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4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5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6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2597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2598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2599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260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2601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2602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2603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2604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605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2606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2607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2608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2609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2610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2611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2612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2613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2614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2615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2616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2631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2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3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4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5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6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2637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2617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26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620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62621" name="Text Box 852"/>
          <p:cNvSpPr txBox="1">
            <a:spLocks noChangeArrowheads="1"/>
          </p:cNvSpPr>
          <p:nvPr/>
        </p:nvSpPr>
        <p:spPr bwMode="auto">
          <a:xfrm>
            <a:off x="9578975" y="728027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grpSp>
        <p:nvGrpSpPr>
          <p:cNvPr id="62622" name="Group 191"/>
          <p:cNvGrpSpPr>
            <a:grpSpLocks/>
          </p:cNvGrpSpPr>
          <p:nvPr/>
        </p:nvGrpSpPr>
        <p:grpSpPr bwMode="auto">
          <a:xfrm>
            <a:off x="5310188" y="6196013"/>
            <a:ext cx="4400550" cy="835025"/>
            <a:chOff x="3552" y="4011"/>
            <a:chExt cx="2611" cy="579"/>
          </a:xfrm>
        </p:grpSpPr>
        <p:sp>
          <p:nvSpPr>
            <p:cNvPr id="181" name="Text Box 192"/>
            <p:cNvSpPr txBox="1">
              <a:spLocks noChangeArrowheads="1"/>
            </p:cNvSpPr>
            <p:nvPr/>
          </p:nvSpPr>
          <p:spPr bwMode="auto">
            <a:xfrm>
              <a:off x="3552" y="4061"/>
              <a:ext cx="2611" cy="4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Helvetica" charset="0"/>
                </a:rPr>
                <a:t>Dòng thời gian ước tính: Từ 760 T.C. đến 430 T.C.</a:t>
              </a:r>
            </a:p>
          </p:txBody>
        </p:sp>
        <p:sp>
          <p:nvSpPr>
            <p:cNvPr id="182" name="AutoShape 193"/>
            <p:cNvSpPr>
              <a:spLocks noChangeArrowheads="1"/>
            </p:cNvSpPr>
            <p:nvPr/>
          </p:nvSpPr>
          <p:spPr bwMode="auto">
            <a:xfrm>
              <a:off x="3578" y="4011"/>
              <a:ext cx="2538" cy="57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2624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62625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4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49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6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7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8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499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0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1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2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3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4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5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6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7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09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1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11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512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3513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4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15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3517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61</a:t>
            </a:r>
          </a:p>
        </p:txBody>
      </p:sp>
      <p:sp>
        <p:nvSpPr>
          <p:cNvPr id="63518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520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21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22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23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24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25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3526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3528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3534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3535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3536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3545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3546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3547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3548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49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3556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3557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3558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3559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3560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1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2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3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4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5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66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3567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68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3569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70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1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2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73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4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3575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6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77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78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79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80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81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582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3583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3584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3585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367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367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367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367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367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367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367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67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367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3586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87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3588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89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3590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3591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3592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3595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3596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3598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3603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3607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8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3609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0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1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2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3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4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5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6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7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8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9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0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3621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3622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3623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3624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3625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3626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3627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3628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629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3630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3631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3632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3633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3634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3635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3636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3637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3638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3639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3640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366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6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6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6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6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6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367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3641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36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644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63645" name="Text Box 852"/>
          <p:cNvSpPr txBox="1">
            <a:spLocks noChangeArrowheads="1"/>
          </p:cNvSpPr>
          <p:nvPr/>
        </p:nvSpPr>
        <p:spPr bwMode="auto">
          <a:xfrm>
            <a:off x="9578975" y="7280275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grpSp>
        <p:nvGrpSpPr>
          <p:cNvPr id="63646" name="Group 191"/>
          <p:cNvGrpSpPr>
            <a:grpSpLocks/>
          </p:cNvGrpSpPr>
          <p:nvPr/>
        </p:nvGrpSpPr>
        <p:grpSpPr bwMode="auto">
          <a:xfrm>
            <a:off x="5310188" y="6196013"/>
            <a:ext cx="4400550" cy="835025"/>
            <a:chOff x="3552" y="4011"/>
            <a:chExt cx="2611" cy="579"/>
          </a:xfrm>
        </p:grpSpPr>
        <p:sp>
          <p:nvSpPr>
            <p:cNvPr id="181" name="Text Box 192"/>
            <p:cNvSpPr txBox="1">
              <a:spLocks noChangeArrowheads="1"/>
            </p:cNvSpPr>
            <p:nvPr/>
          </p:nvSpPr>
          <p:spPr bwMode="auto">
            <a:xfrm>
              <a:off x="3552" y="4061"/>
              <a:ext cx="2611" cy="4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Helvetica" charset="0"/>
                </a:rPr>
                <a:t>Dòng thời gian ước tính: Từ 760 T.C. đến 430 T.C.</a:t>
              </a:r>
            </a:p>
          </p:txBody>
        </p:sp>
        <p:sp>
          <p:nvSpPr>
            <p:cNvPr id="182" name="AutoShape 193"/>
            <p:cNvSpPr>
              <a:spLocks noChangeArrowheads="1"/>
            </p:cNvSpPr>
            <p:nvPr/>
          </p:nvSpPr>
          <p:spPr bwMode="auto">
            <a:xfrm>
              <a:off x="3578" y="4011"/>
              <a:ext cx="2538" cy="57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819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3648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212"/>
          <p:cNvSpPr>
            <a:spLocks noChangeArrowheads="1"/>
          </p:cNvSpPr>
          <p:nvPr/>
        </p:nvSpPr>
        <p:spPr bwMode="auto">
          <a:xfrm>
            <a:off x="4114800" y="3654425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2" name="AutoShape 208"/>
          <p:cNvSpPr>
            <a:spLocks noChangeArrowheads="1"/>
          </p:cNvSpPr>
          <p:nvPr/>
        </p:nvSpPr>
        <p:spPr bwMode="auto">
          <a:xfrm>
            <a:off x="2163763" y="2300288"/>
            <a:ext cx="2776537" cy="51800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" name="Oval 213"/>
          <p:cNvSpPr>
            <a:spLocks noChangeArrowheads="1"/>
          </p:cNvSpPr>
          <p:nvPr/>
        </p:nvSpPr>
        <p:spPr bwMode="auto">
          <a:xfrm>
            <a:off x="4100513" y="5270500"/>
            <a:ext cx="657225" cy="569913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6" name="Oval 214"/>
          <p:cNvSpPr>
            <a:spLocks noChangeArrowheads="1"/>
          </p:cNvSpPr>
          <p:nvPr/>
        </p:nvSpPr>
        <p:spPr bwMode="auto">
          <a:xfrm>
            <a:off x="4092575" y="6142038"/>
            <a:ext cx="657225" cy="56991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0" name="AutoShape 386"/>
          <p:cNvSpPr>
            <a:spLocks noChangeArrowheads="1"/>
          </p:cNvSpPr>
          <p:nvPr/>
        </p:nvSpPr>
        <p:spPr bwMode="auto">
          <a:xfrm>
            <a:off x="2063750" y="1089025"/>
            <a:ext cx="2779713" cy="11255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1" name="Oval 385"/>
          <p:cNvSpPr>
            <a:spLocks noChangeArrowheads="1"/>
          </p:cNvSpPr>
          <p:nvPr/>
        </p:nvSpPr>
        <p:spPr bwMode="auto">
          <a:xfrm>
            <a:off x="4121150" y="1760538"/>
            <a:ext cx="657225" cy="56991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2" name="Oval 211"/>
          <p:cNvSpPr>
            <a:spLocks noChangeArrowheads="1"/>
          </p:cNvSpPr>
          <p:nvPr/>
        </p:nvSpPr>
        <p:spPr bwMode="auto">
          <a:xfrm>
            <a:off x="4121150" y="2189163"/>
            <a:ext cx="657225" cy="569912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3" name="AutoShape 387"/>
          <p:cNvSpPr>
            <a:spLocks noChangeArrowheads="1"/>
          </p:cNvSpPr>
          <p:nvPr/>
        </p:nvSpPr>
        <p:spPr bwMode="auto">
          <a:xfrm rot="9069307">
            <a:off x="4508500" y="1104900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4" name="AutoShape 209"/>
          <p:cNvSpPr>
            <a:spLocks noChangeArrowheads="1"/>
          </p:cNvSpPr>
          <p:nvPr/>
        </p:nvSpPr>
        <p:spPr bwMode="auto">
          <a:xfrm rot="9069307">
            <a:off x="4452938" y="1598613"/>
            <a:ext cx="2185987" cy="8112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3658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222" grpId="0" animBg="1"/>
      <p:bldP spid="234" grpId="0" animBg="1"/>
      <p:bldP spid="236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1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0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1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2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3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4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5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6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7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8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29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0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1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3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5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536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4537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8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39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4541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62</a:t>
            </a:r>
          </a:p>
        </p:txBody>
      </p:sp>
      <p:sp>
        <p:nvSpPr>
          <p:cNvPr id="64542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4544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45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46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47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48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549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4550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4552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4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5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6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7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4558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4559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4560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4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5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6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7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8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4569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4570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4571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4572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573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4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5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6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7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8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9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4580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4581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4582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4583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4584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85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86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87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88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89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90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4591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592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4593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594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98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4599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00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1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2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3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4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5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06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4607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4608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4609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469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469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469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469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469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469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469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69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469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4610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611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4612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613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4614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4615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4616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8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4619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4620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1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4622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3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4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6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4627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8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9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0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4631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2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4633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4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5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6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7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8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39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40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41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42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43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44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4645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4646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4647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4648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4649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4650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4651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4652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53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4654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4655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4656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4657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4658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4659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4660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4661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4662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63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4664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468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8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8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8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8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8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469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4665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46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668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175125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4670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2" name="Text Box 651"/>
          <p:cNvSpPr txBox="1">
            <a:spLocks noChangeArrowheads="1"/>
          </p:cNvSpPr>
          <p:nvPr/>
        </p:nvSpPr>
        <p:spPr bwMode="auto">
          <a:xfrm>
            <a:off x="5092700" y="5362575"/>
            <a:ext cx="4603750" cy="129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THỨ NHẤT…  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CÁC SÁCH VỀ Y-SƠ-RA-ÊN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(VƯƠNG QUỐC PHÍA BẮC)</a:t>
            </a:r>
          </a:p>
        </p:txBody>
      </p:sp>
      <p:sp>
        <p:nvSpPr>
          <p:cNvPr id="64673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241" name="AutoShape 220"/>
          <p:cNvSpPr>
            <a:spLocks noChangeArrowheads="1"/>
          </p:cNvSpPr>
          <p:nvPr/>
        </p:nvSpPr>
        <p:spPr bwMode="auto">
          <a:xfrm rot="9069307">
            <a:off x="3794125" y="393700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4675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4676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4677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467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468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4678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4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4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5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6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7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8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49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0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1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2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3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4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5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7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59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560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5561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2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63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5565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63</a:t>
            </a:r>
          </a:p>
        </p:txBody>
      </p:sp>
      <p:sp>
        <p:nvSpPr>
          <p:cNvPr id="65566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5568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69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70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71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72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573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5574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5576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9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5582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5583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5584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6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8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5593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5594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5595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5596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597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8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1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5604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5605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5606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5607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5608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09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10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11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12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13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14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5615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616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5617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618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2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5623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4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25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26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27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28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29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30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5631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5632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5633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5722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5723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5724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5725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5726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5727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5728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29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5730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5634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635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5636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637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5638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5639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5640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1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2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5643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5644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5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5646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7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8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9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565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565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565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566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567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567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567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567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567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567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567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7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567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567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5680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5681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5682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5683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5684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5685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568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87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5688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5715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16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17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18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19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20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5721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5689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56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692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5694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5696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65697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698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5699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5710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5711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5700" name="Text Box 608"/>
          <p:cNvSpPr txBox="1">
            <a:spLocks noChangeArrowheads="1"/>
          </p:cNvSpPr>
          <p:nvPr/>
        </p:nvSpPr>
        <p:spPr bwMode="auto">
          <a:xfrm>
            <a:off x="9569450" y="72898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65701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5702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5703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65708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5709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0" name="Oval 603"/>
          <p:cNvSpPr>
            <a:spLocks noChangeArrowheads="1"/>
          </p:cNvSpPr>
          <p:nvPr/>
        </p:nvSpPr>
        <p:spPr bwMode="auto">
          <a:xfrm>
            <a:off x="2332038" y="2217738"/>
            <a:ext cx="1811337" cy="5159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1" name="AutoShape 210"/>
          <p:cNvSpPr>
            <a:spLocks noChangeArrowheads="1"/>
          </p:cNvSpPr>
          <p:nvPr/>
        </p:nvSpPr>
        <p:spPr bwMode="auto">
          <a:xfrm rot="9069307">
            <a:off x="3897313" y="1557338"/>
            <a:ext cx="2185987" cy="8112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3" name="Text Box 651"/>
          <p:cNvSpPr txBox="1">
            <a:spLocks noChangeArrowheads="1"/>
          </p:cNvSpPr>
          <p:nvPr/>
        </p:nvSpPr>
        <p:spPr bwMode="auto">
          <a:xfrm>
            <a:off x="5092700" y="5362575"/>
            <a:ext cx="4603750" cy="129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THỨ HAI…  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CÁC SÁCH VỀ GIU-ĐA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(VƯƠNG QUỐC PHÍA NAM)</a:t>
            </a:r>
          </a:p>
        </p:txBody>
      </p:sp>
      <p:sp>
        <p:nvSpPr>
          <p:cNvPr id="65707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 autoUpdateAnimBg="0"/>
      <p:bldP spid="25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6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6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8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69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0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1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2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3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4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5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6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7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8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79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8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81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8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83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584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6585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6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87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6589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64</a:t>
            </a:r>
          </a:p>
        </p:txBody>
      </p:sp>
      <p:sp>
        <p:nvSpPr>
          <p:cNvPr id="66590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6592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93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94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95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596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597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6598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6600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6606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6607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6608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9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0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1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2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3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4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5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6617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6618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6619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6620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21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2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3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4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5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6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7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6628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6629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6630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6631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6632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3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4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5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6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7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38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6639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640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6641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642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43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44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45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6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6647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8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49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50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51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52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53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654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6655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6656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6657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675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675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675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675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675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675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675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75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675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6658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659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6660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661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6662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6663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6664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5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6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6667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6668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9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6670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1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2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3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4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6675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6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7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78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6679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0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6681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2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3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4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5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6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7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8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89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90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91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92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6693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6694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6695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6696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6697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6698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6699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6700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701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6702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6703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6704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6705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6706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6707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6708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6709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6710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711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6712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674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4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4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4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4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4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675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6713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6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716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6718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6720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66721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722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6723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673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674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6724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725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6726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6673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673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0" name="Oval 603"/>
          <p:cNvSpPr>
            <a:spLocks noChangeArrowheads="1"/>
          </p:cNvSpPr>
          <p:nvPr/>
        </p:nvSpPr>
        <p:spPr bwMode="auto">
          <a:xfrm>
            <a:off x="2332038" y="2217738"/>
            <a:ext cx="1811337" cy="5159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3" name="Text Box 651"/>
          <p:cNvSpPr txBox="1">
            <a:spLocks noChangeArrowheads="1"/>
          </p:cNvSpPr>
          <p:nvPr/>
        </p:nvSpPr>
        <p:spPr bwMode="auto">
          <a:xfrm>
            <a:off x="5092700" y="5362575"/>
            <a:ext cx="4603750" cy="129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THỨ HAI…  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CÁC SÁCH VỀ GIU-ĐA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(VƯƠNG QUỐC PHÍA NAM)</a:t>
            </a:r>
          </a:p>
        </p:txBody>
      </p:sp>
      <p:sp>
        <p:nvSpPr>
          <p:cNvPr id="222" name="AutoShape 210"/>
          <p:cNvSpPr>
            <a:spLocks noChangeArrowheads="1"/>
          </p:cNvSpPr>
          <p:nvPr/>
        </p:nvSpPr>
        <p:spPr bwMode="auto">
          <a:xfrm rot="9069307">
            <a:off x="3825875" y="3032125"/>
            <a:ext cx="2185988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6730" name="AutoShape 714"/>
          <p:cNvSpPr>
            <a:spLocks noChangeArrowheads="1"/>
          </p:cNvSpPr>
          <p:nvPr/>
        </p:nvSpPr>
        <p:spPr bwMode="auto">
          <a:xfrm>
            <a:off x="2733675" y="37322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6731" name="Rectangle 664"/>
          <p:cNvSpPr>
            <a:spLocks noChangeArrowheads="1"/>
          </p:cNvSpPr>
          <p:nvPr/>
        </p:nvSpPr>
        <p:spPr bwMode="auto">
          <a:xfrm>
            <a:off x="3052763" y="37417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6732" name="Group 665"/>
          <p:cNvGrpSpPr>
            <a:grpSpLocks/>
          </p:cNvGrpSpPr>
          <p:nvPr/>
        </p:nvGrpSpPr>
        <p:grpSpPr bwMode="auto">
          <a:xfrm>
            <a:off x="2555875" y="3883025"/>
            <a:ext cx="1203325" cy="268288"/>
            <a:chOff x="2625" y="623"/>
            <a:chExt cx="758" cy="782"/>
          </a:xfrm>
        </p:grpSpPr>
        <p:sp>
          <p:nvSpPr>
            <p:cNvPr id="6673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6736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75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6" name="Oval 576"/>
          <p:cNvSpPr>
            <a:spLocks noChangeArrowheads="1"/>
          </p:cNvSpPr>
          <p:nvPr/>
        </p:nvSpPr>
        <p:spPr bwMode="auto">
          <a:xfrm>
            <a:off x="2330450" y="3619500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6734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 autoUpdateAnimBg="0"/>
      <p:bldP spid="2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0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59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2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3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4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5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6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7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8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599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0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1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2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3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5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7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08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7609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0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11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7613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65</a:t>
            </a:r>
          </a:p>
        </p:txBody>
      </p:sp>
      <p:sp>
        <p:nvSpPr>
          <p:cNvPr id="67614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7616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17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18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19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20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21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7622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7624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7630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7631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7632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3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4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5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7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8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9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0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7641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7642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7643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7644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45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6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7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8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9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0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1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7652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7653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7654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7655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7656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57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58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59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60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61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62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7663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64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7665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66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67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68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69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0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7671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2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3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4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5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6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7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678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7679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7680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7681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778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778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778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778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778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778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778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78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778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7682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83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7684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85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7686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7687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7688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9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7691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7692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3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7694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5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6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7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8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7699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0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1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2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7703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4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7705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6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7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8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9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0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1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2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3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4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5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6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7717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7718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7719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772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7721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7722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7723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7724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25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7726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7727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7728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7729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7730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7731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7732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7733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7734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35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7736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777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7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7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7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7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7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778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7737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7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740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7742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7744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67745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46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7747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776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777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7748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49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7750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6776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776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0" name="Oval 603"/>
          <p:cNvSpPr>
            <a:spLocks noChangeArrowheads="1"/>
          </p:cNvSpPr>
          <p:nvPr/>
        </p:nvSpPr>
        <p:spPr bwMode="auto">
          <a:xfrm>
            <a:off x="2332038" y="2217738"/>
            <a:ext cx="1811337" cy="5159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3" name="Text Box 651"/>
          <p:cNvSpPr txBox="1">
            <a:spLocks noChangeArrowheads="1"/>
          </p:cNvSpPr>
          <p:nvPr/>
        </p:nvSpPr>
        <p:spPr bwMode="auto">
          <a:xfrm>
            <a:off x="5092700" y="5362575"/>
            <a:ext cx="4603750" cy="129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THỨ HAI…  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CÁC SÁCH VỀ GIU-ĐA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(VƯƠNG QUỐC PHÍA NAM)</a:t>
            </a:r>
          </a:p>
        </p:txBody>
      </p:sp>
      <p:sp>
        <p:nvSpPr>
          <p:cNvPr id="67753" name="AutoShape 714"/>
          <p:cNvSpPr>
            <a:spLocks noChangeArrowheads="1"/>
          </p:cNvSpPr>
          <p:nvPr/>
        </p:nvSpPr>
        <p:spPr bwMode="auto">
          <a:xfrm>
            <a:off x="2733675" y="37480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54" name="Rectangle 664"/>
          <p:cNvSpPr>
            <a:spLocks noChangeArrowheads="1"/>
          </p:cNvSpPr>
          <p:nvPr/>
        </p:nvSpPr>
        <p:spPr bwMode="auto">
          <a:xfrm>
            <a:off x="3052763" y="3757613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7755" name="Group 665"/>
          <p:cNvGrpSpPr>
            <a:grpSpLocks/>
          </p:cNvGrpSpPr>
          <p:nvPr/>
        </p:nvGrpSpPr>
        <p:grpSpPr bwMode="auto">
          <a:xfrm>
            <a:off x="2555875" y="3898900"/>
            <a:ext cx="1203325" cy="268288"/>
            <a:chOff x="2625" y="623"/>
            <a:chExt cx="758" cy="782"/>
          </a:xfrm>
        </p:grpSpPr>
        <p:sp>
          <p:nvSpPr>
            <p:cNvPr id="6776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7766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75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6" name="Oval 576"/>
          <p:cNvSpPr>
            <a:spLocks noChangeArrowheads="1"/>
          </p:cNvSpPr>
          <p:nvPr/>
        </p:nvSpPr>
        <p:spPr bwMode="auto">
          <a:xfrm>
            <a:off x="2314575" y="3651250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7757" name="AutoShape 714"/>
          <p:cNvSpPr>
            <a:spLocks noChangeArrowheads="1"/>
          </p:cNvSpPr>
          <p:nvPr/>
        </p:nvSpPr>
        <p:spPr bwMode="auto">
          <a:xfrm>
            <a:off x="2790825" y="53975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7758" name="Rectangle 664"/>
          <p:cNvSpPr>
            <a:spLocks noChangeArrowheads="1"/>
          </p:cNvSpPr>
          <p:nvPr/>
        </p:nvSpPr>
        <p:spPr bwMode="auto">
          <a:xfrm>
            <a:off x="3078163" y="539115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7759" name="Group 665"/>
          <p:cNvGrpSpPr>
            <a:grpSpLocks/>
          </p:cNvGrpSpPr>
          <p:nvPr/>
        </p:nvGrpSpPr>
        <p:grpSpPr bwMode="auto">
          <a:xfrm>
            <a:off x="2833688" y="5532438"/>
            <a:ext cx="846137" cy="269875"/>
            <a:chOff x="2784" y="623"/>
            <a:chExt cx="533" cy="782"/>
          </a:xfrm>
        </p:grpSpPr>
        <p:sp>
          <p:nvSpPr>
            <p:cNvPr id="6776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7764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9" name="Oval 584"/>
          <p:cNvSpPr>
            <a:spLocks noChangeArrowheads="1"/>
          </p:cNvSpPr>
          <p:nvPr/>
        </p:nvSpPr>
        <p:spPr bwMode="auto">
          <a:xfrm>
            <a:off x="2359025" y="5273675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0" name="AutoShape 210"/>
          <p:cNvSpPr>
            <a:spLocks noChangeArrowheads="1"/>
          </p:cNvSpPr>
          <p:nvPr/>
        </p:nvSpPr>
        <p:spPr bwMode="auto">
          <a:xfrm rot="9069307">
            <a:off x="3722688" y="4629150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7762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 autoUpdateAnimBg="0"/>
      <p:bldP spid="26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1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6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7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8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19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0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1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2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3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4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5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6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7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29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3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31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632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8633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4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35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8637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66</a:t>
            </a:r>
          </a:p>
        </p:txBody>
      </p:sp>
      <p:sp>
        <p:nvSpPr>
          <p:cNvPr id="68638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8640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41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42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43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44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645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8646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8648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0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1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2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3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8654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8655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8656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8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9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4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8665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8666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8667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8668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69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0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1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2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3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4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5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8676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8677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8678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8679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8680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1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2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3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4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5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86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8687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688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8689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690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3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94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8695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96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97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98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699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00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01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02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8703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8704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8705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881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881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881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881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881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881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881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1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881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8706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707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8708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709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8710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8711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8712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3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4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8715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8716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7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8718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9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0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1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2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8723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4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5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6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8727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28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8729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0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1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2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3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4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5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6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7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8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39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40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8741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8742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8743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8744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8745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8746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8747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8748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49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8750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8751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8752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8753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8754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8755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8756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8757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8758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59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8760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880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0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0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0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0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0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881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8761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87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764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sp>
        <p:nvSpPr>
          <p:cNvPr id="235" name="Text Box 635"/>
          <p:cNvSpPr txBox="1">
            <a:spLocks noChangeArrowheads="1"/>
          </p:cNvSpPr>
          <p:nvPr/>
        </p:nvSpPr>
        <p:spPr bwMode="auto">
          <a:xfrm>
            <a:off x="5219700" y="4300538"/>
            <a:ext cx="429101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rgbClr val="66FFFF"/>
                </a:solidFill>
                <a:latin typeface="Arial" charset="0"/>
              </a:rPr>
              <a:t>HÃY XEM XÉT CHÚNG THEO NIÊN ĐẠI!</a:t>
            </a:r>
          </a:p>
        </p:txBody>
      </p:sp>
      <p:grpSp>
        <p:nvGrpSpPr>
          <p:cNvPr id="68766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83" name="Oval 601"/>
          <p:cNvSpPr>
            <a:spLocks noChangeArrowheads="1"/>
          </p:cNvSpPr>
          <p:nvPr/>
        </p:nvSpPr>
        <p:spPr bwMode="auto">
          <a:xfrm>
            <a:off x="2325688" y="1019175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768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68769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70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8771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879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880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8772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73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8774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6879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879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0" name="Oval 603"/>
          <p:cNvSpPr>
            <a:spLocks noChangeArrowheads="1"/>
          </p:cNvSpPr>
          <p:nvPr/>
        </p:nvSpPr>
        <p:spPr bwMode="auto">
          <a:xfrm>
            <a:off x="2332038" y="2217738"/>
            <a:ext cx="1811337" cy="5159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3" name="Text Box 651"/>
          <p:cNvSpPr txBox="1">
            <a:spLocks noChangeArrowheads="1"/>
          </p:cNvSpPr>
          <p:nvPr/>
        </p:nvSpPr>
        <p:spPr bwMode="auto">
          <a:xfrm>
            <a:off x="5092700" y="5362575"/>
            <a:ext cx="4603750" cy="129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THỨ HAI…  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CÁC SÁCH VỀ GIU-ĐA</a:t>
            </a:r>
          </a:p>
          <a:p>
            <a:pPr algn="ctr"/>
            <a:r>
              <a:rPr lang="en-US" sz="2600" i="1">
                <a:solidFill>
                  <a:srgbClr val="FFEA18"/>
                </a:solidFill>
                <a:latin typeface="Arial" charset="0"/>
              </a:rPr>
              <a:t>(VƯƠNG QUỐC PHÍA NAM)</a:t>
            </a:r>
          </a:p>
        </p:txBody>
      </p:sp>
      <p:sp>
        <p:nvSpPr>
          <p:cNvPr id="68777" name="AutoShape 714"/>
          <p:cNvSpPr>
            <a:spLocks noChangeArrowheads="1"/>
          </p:cNvSpPr>
          <p:nvPr/>
        </p:nvSpPr>
        <p:spPr bwMode="auto">
          <a:xfrm>
            <a:off x="2733675" y="376396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78" name="Rectangle 664"/>
          <p:cNvSpPr>
            <a:spLocks noChangeArrowheads="1"/>
          </p:cNvSpPr>
          <p:nvPr/>
        </p:nvSpPr>
        <p:spPr bwMode="auto">
          <a:xfrm>
            <a:off x="3052763" y="377348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8779" name="Group 665"/>
          <p:cNvGrpSpPr>
            <a:grpSpLocks/>
          </p:cNvGrpSpPr>
          <p:nvPr/>
        </p:nvGrpSpPr>
        <p:grpSpPr bwMode="auto">
          <a:xfrm>
            <a:off x="2555875" y="3914775"/>
            <a:ext cx="1247775" cy="268288"/>
            <a:chOff x="2625" y="623"/>
            <a:chExt cx="786" cy="782"/>
          </a:xfrm>
        </p:grpSpPr>
        <p:sp>
          <p:nvSpPr>
            <p:cNvPr id="6879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8796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6" name="Oval 576"/>
          <p:cNvSpPr>
            <a:spLocks noChangeArrowheads="1"/>
          </p:cNvSpPr>
          <p:nvPr/>
        </p:nvSpPr>
        <p:spPr bwMode="auto">
          <a:xfrm>
            <a:off x="2349500" y="3635375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781" name="AutoShape 714"/>
          <p:cNvSpPr>
            <a:spLocks noChangeArrowheads="1"/>
          </p:cNvSpPr>
          <p:nvPr/>
        </p:nvSpPr>
        <p:spPr bwMode="auto">
          <a:xfrm>
            <a:off x="2790825" y="53657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82" name="Rectangle 664"/>
          <p:cNvSpPr>
            <a:spLocks noChangeArrowheads="1"/>
          </p:cNvSpPr>
          <p:nvPr/>
        </p:nvSpPr>
        <p:spPr bwMode="auto">
          <a:xfrm>
            <a:off x="3078163" y="53594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8783" name="Group 665"/>
          <p:cNvGrpSpPr>
            <a:grpSpLocks/>
          </p:cNvGrpSpPr>
          <p:nvPr/>
        </p:nvGrpSpPr>
        <p:grpSpPr bwMode="auto">
          <a:xfrm>
            <a:off x="2833688" y="5502275"/>
            <a:ext cx="846137" cy="268288"/>
            <a:chOff x="2784" y="623"/>
            <a:chExt cx="533" cy="782"/>
          </a:xfrm>
        </p:grpSpPr>
        <p:sp>
          <p:nvSpPr>
            <p:cNvPr id="6879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8794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59" name="Oval 584"/>
          <p:cNvSpPr>
            <a:spLocks noChangeArrowheads="1"/>
          </p:cNvSpPr>
          <p:nvPr/>
        </p:nvSpPr>
        <p:spPr bwMode="auto">
          <a:xfrm>
            <a:off x="2390775" y="5241925"/>
            <a:ext cx="1811338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785" name="AutoShape 714"/>
          <p:cNvSpPr>
            <a:spLocks noChangeArrowheads="1"/>
          </p:cNvSpPr>
          <p:nvPr/>
        </p:nvSpPr>
        <p:spPr bwMode="auto">
          <a:xfrm>
            <a:off x="2770188" y="624363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8786" name="Rectangle 664"/>
          <p:cNvSpPr>
            <a:spLocks noChangeArrowheads="1"/>
          </p:cNvSpPr>
          <p:nvPr/>
        </p:nvSpPr>
        <p:spPr bwMode="auto">
          <a:xfrm>
            <a:off x="2994025" y="6253163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8787" name="Group 665"/>
          <p:cNvGrpSpPr>
            <a:grpSpLocks/>
          </p:cNvGrpSpPr>
          <p:nvPr/>
        </p:nvGrpSpPr>
        <p:grpSpPr bwMode="auto">
          <a:xfrm>
            <a:off x="2686050" y="6410325"/>
            <a:ext cx="1025525" cy="268288"/>
            <a:chOff x="2714" y="623"/>
            <a:chExt cx="646" cy="782"/>
          </a:xfrm>
        </p:grpSpPr>
        <p:sp>
          <p:nvSpPr>
            <p:cNvPr id="6879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8792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64" name="Oval 216"/>
          <p:cNvSpPr>
            <a:spLocks noChangeArrowheads="1"/>
          </p:cNvSpPr>
          <p:nvPr/>
        </p:nvSpPr>
        <p:spPr bwMode="auto">
          <a:xfrm>
            <a:off x="2325688" y="6115050"/>
            <a:ext cx="1811337" cy="5159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5" name="AutoShape 211"/>
          <p:cNvSpPr>
            <a:spLocks noChangeArrowheads="1"/>
          </p:cNvSpPr>
          <p:nvPr/>
        </p:nvSpPr>
        <p:spPr bwMode="auto">
          <a:xfrm rot="9069307">
            <a:off x="3805238" y="5505450"/>
            <a:ext cx="2185987" cy="8112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D00"/>
          </a:solidFill>
          <a:ln w="57150">
            <a:solidFill>
              <a:srgbClr val="00279F"/>
            </a:solidFill>
            <a:miter lim="800000"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790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 autoUpdateAnimBg="0"/>
      <p:bldP spid="26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3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0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1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2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3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4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5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6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7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8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49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0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1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3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5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656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69657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8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59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69661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67</a:t>
            </a:r>
          </a:p>
        </p:txBody>
      </p:sp>
      <p:sp>
        <p:nvSpPr>
          <p:cNvPr id="69662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9664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65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66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67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68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669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9670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69672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4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5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6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7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9678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69679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9680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1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2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3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4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5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6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7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8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9689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9690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9691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69692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693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4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5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6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7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8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9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9700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9701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9702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9703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69704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05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06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07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08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09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10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69711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712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69713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714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15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16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17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8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69719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0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1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2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3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4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5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26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9727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69728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69729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6983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6983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6983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983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983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983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6983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83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6983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69730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731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9732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733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9734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69735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69736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8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69739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69740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69742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3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4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5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6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69747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8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9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0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9751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2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9753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4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5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6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7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8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9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0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1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2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3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4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69765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69766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69767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69768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69769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9770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69771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69772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73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69774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9775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69776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69777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69778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9779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69780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9781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69782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83" name="Rectangle 658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69784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6982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2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2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2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2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2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6983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69785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697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788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69789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69790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69791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92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69793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6981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982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9794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95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9796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6981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981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9797" name="AutoShape 714"/>
          <p:cNvSpPr>
            <a:spLocks noChangeArrowheads="1"/>
          </p:cNvSpPr>
          <p:nvPr/>
        </p:nvSpPr>
        <p:spPr bwMode="auto">
          <a:xfrm>
            <a:off x="2733675" y="376396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798" name="Rectangle 664"/>
          <p:cNvSpPr>
            <a:spLocks noChangeArrowheads="1"/>
          </p:cNvSpPr>
          <p:nvPr/>
        </p:nvSpPr>
        <p:spPr bwMode="auto">
          <a:xfrm>
            <a:off x="3052763" y="377348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9799" name="Group 665"/>
          <p:cNvGrpSpPr>
            <a:grpSpLocks/>
          </p:cNvGrpSpPr>
          <p:nvPr/>
        </p:nvGrpSpPr>
        <p:grpSpPr bwMode="auto">
          <a:xfrm>
            <a:off x="2555875" y="3914775"/>
            <a:ext cx="1247775" cy="268288"/>
            <a:chOff x="2625" y="623"/>
            <a:chExt cx="786" cy="782"/>
          </a:xfrm>
        </p:grpSpPr>
        <p:sp>
          <p:nvSpPr>
            <p:cNvPr id="6981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9816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9800" name="AutoShape 714"/>
          <p:cNvSpPr>
            <a:spLocks noChangeArrowheads="1"/>
          </p:cNvSpPr>
          <p:nvPr/>
        </p:nvSpPr>
        <p:spPr bwMode="auto">
          <a:xfrm>
            <a:off x="2790825" y="5381625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801" name="Rectangle 664"/>
          <p:cNvSpPr>
            <a:spLocks noChangeArrowheads="1"/>
          </p:cNvSpPr>
          <p:nvPr/>
        </p:nvSpPr>
        <p:spPr bwMode="auto">
          <a:xfrm>
            <a:off x="3078163" y="5375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9802" name="Group 665"/>
          <p:cNvGrpSpPr>
            <a:grpSpLocks/>
          </p:cNvGrpSpPr>
          <p:nvPr/>
        </p:nvGrpSpPr>
        <p:grpSpPr bwMode="auto">
          <a:xfrm>
            <a:off x="2833688" y="5516563"/>
            <a:ext cx="846137" cy="269875"/>
            <a:chOff x="2784" y="623"/>
            <a:chExt cx="533" cy="782"/>
          </a:xfrm>
        </p:grpSpPr>
        <p:sp>
          <p:nvSpPr>
            <p:cNvPr id="6981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9814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69803" name="AutoShape 714"/>
          <p:cNvSpPr>
            <a:spLocks noChangeArrowheads="1"/>
          </p:cNvSpPr>
          <p:nvPr/>
        </p:nvSpPr>
        <p:spPr bwMode="auto">
          <a:xfrm>
            <a:off x="2770188" y="622776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69804" name="Rectangle 664"/>
          <p:cNvSpPr>
            <a:spLocks noChangeArrowheads="1"/>
          </p:cNvSpPr>
          <p:nvPr/>
        </p:nvSpPr>
        <p:spPr bwMode="auto">
          <a:xfrm>
            <a:off x="2994025" y="623728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69805" name="Group 665"/>
          <p:cNvGrpSpPr>
            <a:grpSpLocks/>
          </p:cNvGrpSpPr>
          <p:nvPr/>
        </p:nvGrpSpPr>
        <p:grpSpPr bwMode="auto">
          <a:xfrm>
            <a:off x="2686050" y="6394450"/>
            <a:ext cx="1025525" cy="269875"/>
            <a:chOff x="2714" y="623"/>
            <a:chExt cx="646" cy="782"/>
          </a:xfrm>
        </p:grpSpPr>
        <p:sp>
          <p:nvSpPr>
            <p:cNvPr id="6981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69812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60" name="Text Box 217"/>
          <p:cNvSpPr txBox="1">
            <a:spLocks noChangeArrowheads="1"/>
          </p:cNvSpPr>
          <p:nvPr/>
        </p:nvSpPr>
        <p:spPr bwMode="auto">
          <a:xfrm>
            <a:off x="5137150" y="4862513"/>
            <a:ext cx="4630738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i="1">
                <a:solidFill>
                  <a:srgbClr val="66FFFF"/>
                </a:solidFill>
                <a:latin typeface="Arial" charset="0"/>
              </a:rPr>
              <a:t>NHỮNG SÁCH KHÔNG PHẢI TIÊN TRI                    </a:t>
            </a:r>
            <a:br>
              <a:rPr lang="en-US" sz="2600" i="1">
                <a:solidFill>
                  <a:srgbClr val="66FFFF"/>
                </a:solidFill>
                <a:latin typeface="Arial" charset="0"/>
              </a:rPr>
            </a:br>
            <a:r>
              <a:rPr lang="en-US" sz="2600" i="1">
                <a:solidFill>
                  <a:srgbClr val="66FFFF"/>
                </a:solidFill>
                <a:latin typeface="Arial" charset="0"/>
              </a:rPr>
              <a:t>Ví dụ: </a:t>
            </a:r>
            <a:r>
              <a:rPr lang="en-US" sz="3000" i="1">
                <a:solidFill>
                  <a:srgbClr val="FFE957"/>
                </a:solidFill>
                <a:latin typeface="Arial" charset="0"/>
              </a:rPr>
              <a:t>Ê-LI-SÊ                                Ê-LI-Ê-SE                              (các sách khác)</a:t>
            </a:r>
            <a:endParaRPr lang="en-US" sz="2600" i="1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261" name="Oval 221"/>
          <p:cNvSpPr>
            <a:spLocks noChangeArrowheads="1"/>
          </p:cNvSpPr>
          <p:nvPr/>
        </p:nvSpPr>
        <p:spPr bwMode="auto">
          <a:xfrm>
            <a:off x="6115050" y="5530850"/>
            <a:ext cx="2835275" cy="1698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6" name="AutoShape 560"/>
          <p:cNvSpPr>
            <a:spLocks noChangeArrowheads="1"/>
          </p:cNvSpPr>
          <p:nvPr/>
        </p:nvSpPr>
        <p:spPr bwMode="auto">
          <a:xfrm>
            <a:off x="180975" y="3457575"/>
            <a:ext cx="1831975" cy="7969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7" name="Line 561"/>
          <p:cNvSpPr>
            <a:spLocks noChangeShapeType="1"/>
          </p:cNvSpPr>
          <p:nvPr/>
        </p:nvSpPr>
        <p:spPr bwMode="auto">
          <a:xfrm>
            <a:off x="2038350" y="3883025"/>
            <a:ext cx="4217988" cy="20431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>
            <a:outerShdw dist="74053" dir="3542175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9810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6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4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5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6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7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8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69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0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1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2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3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4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5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7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79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680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0681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2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83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0685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68</a:t>
            </a:r>
          </a:p>
        </p:txBody>
      </p:sp>
      <p:sp>
        <p:nvSpPr>
          <p:cNvPr id="70686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0688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89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90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91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692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693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0694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0696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7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8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9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0702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0703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0704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6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7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8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9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0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1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2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0713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0714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0715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0716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17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8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9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20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21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22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23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0724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0725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0726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0727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0728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29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30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31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32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33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34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0735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736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0737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738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39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40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41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42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0743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44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45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46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47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48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49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50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0751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0752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0753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0857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0858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0859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0860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0861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0862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0863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864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0865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0754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755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0756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757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0758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0759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0760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0763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0764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5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0766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7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8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9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077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077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077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7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8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078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079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079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079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079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079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079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079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79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079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079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0800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0801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0802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0803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0804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0805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080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0807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0850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1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2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3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4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5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0856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0808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080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811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0812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0813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0814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815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0816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084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0846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0817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818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0819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084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0844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0820" name="AutoShape 714"/>
          <p:cNvSpPr>
            <a:spLocks noChangeArrowheads="1"/>
          </p:cNvSpPr>
          <p:nvPr/>
        </p:nvSpPr>
        <p:spPr bwMode="auto">
          <a:xfrm>
            <a:off x="2733675" y="374808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821" name="Rectangle 664"/>
          <p:cNvSpPr>
            <a:spLocks noChangeArrowheads="1"/>
          </p:cNvSpPr>
          <p:nvPr/>
        </p:nvSpPr>
        <p:spPr bwMode="auto">
          <a:xfrm>
            <a:off x="3052763" y="3757613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0822" name="Group 665"/>
          <p:cNvGrpSpPr>
            <a:grpSpLocks/>
          </p:cNvGrpSpPr>
          <p:nvPr/>
        </p:nvGrpSpPr>
        <p:grpSpPr bwMode="auto">
          <a:xfrm>
            <a:off x="2555875" y="3898900"/>
            <a:ext cx="1274763" cy="268288"/>
            <a:chOff x="2625" y="623"/>
            <a:chExt cx="803" cy="782"/>
          </a:xfrm>
        </p:grpSpPr>
        <p:sp>
          <p:nvSpPr>
            <p:cNvPr id="7084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0842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80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HOẢNG0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0823" name="AutoShape 714"/>
          <p:cNvSpPr>
            <a:spLocks noChangeArrowheads="1"/>
          </p:cNvSpPr>
          <p:nvPr/>
        </p:nvSpPr>
        <p:spPr bwMode="auto">
          <a:xfrm>
            <a:off x="2790825" y="5381625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824" name="Rectangle 664"/>
          <p:cNvSpPr>
            <a:spLocks noChangeArrowheads="1"/>
          </p:cNvSpPr>
          <p:nvPr/>
        </p:nvSpPr>
        <p:spPr bwMode="auto">
          <a:xfrm>
            <a:off x="3078163" y="5375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0825" name="Group 665"/>
          <p:cNvGrpSpPr>
            <a:grpSpLocks/>
          </p:cNvGrpSpPr>
          <p:nvPr/>
        </p:nvGrpSpPr>
        <p:grpSpPr bwMode="auto">
          <a:xfrm>
            <a:off x="2833688" y="5516563"/>
            <a:ext cx="846137" cy="269875"/>
            <a:chOff x="2784" y="623"/>
            <a:chExt cx="533" cy="782"/>
          </a:xfrm>
        </p:grpSpPr>
        <p:sp>
          <p:nvSpPr>
            <p:cNvPr id="7083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0840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0826" name="AutoShape 714"/>
          <p:cNvSpPr>
            <a:spLocks noChangeArrowheads="1"/>
          </p:cNvSpPr>
          <p:nvPr/>
        </p:nvSpPr>
        <p:spPr bwMode="auto">
          <a:xfrm>
            <a:off x="2770188" y="622776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0827" name="Rectangle 664"/>
          <p:cNvSpPr>
            <a:spLocks noChangeArrowheads="1"/>
          </p:cNvSpPr>
          <p:nvPr/>
        </p:nvSpPr>
        <p:spPr bwMode="auto">
          <a:xfrm>
            <a:off x="2994025" y="623728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0828" name="Group 665"/>
          <p:cNvGrpSpPr>
            <a:grpSpLocks/>
          </p:cNvGrpSpPr>
          <p:nvPr/>
        </p:nvGrpSpPr>
        <p:grpSpPr bwMode="auto">
          <a:xfrm>
            <a:off x="2686050" y="6394450"/>
            <a:ext cx="1025525" cy="269875"/>
            <a:chOff x="2714" y="623"/>
            <a:chExt cx="646" cy="782"/>
          </a:xfrm>
        </p:grpSpPr>
        <p:sp>
          <p:nvSpPr>
            <p:cNvPr id="7083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0838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235" name="Text Box 217"/>
          <p:cNvSpPr txBox="1">
            <a:spLocks noChangeArrowheads="1"/>
          </p:cNvSpPr>
          <p:nvPr/>
        </p:nvSpPr>
        <p:spPr bwMode="auto">
          <a:xfrm>
            <a:off x="5076825" y="4595813"/>
            <a:ext cx="4481513" cy="1262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 i="1">
                <a:solidFill>
                  <a:srgbClr val="66FFFF"/>
                </a:solidFill>
                <a:latin typeface="Arial" charset="0"/>
              </a:rPr>
              <a:t>DẤU HOA THỊ:         CÁC ĐẠI TIÊN TRI</a:t>
            </a:r>
          </a:p>
        </p:txBody>
      </p:sp>
      <p:sp>
        <p:nvSpPr>
          <p:cNvPr id="250" name="Oval 225"/>
          <p:cNvSpPr>
            <a:spLocks noChangeArrowheads="1"/>
          </p:cNvSpPr>
          <p:nvPr/>
        </p:nvSpPr>
        <p:spPr bwMode="auto">
          <a:xfrm>
            <a:off x="4822825" y="4384675"/>
            <a:ext cx="5080000" cy="18446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3" name="Oval 915"/>
          <p:cNvSpPr>
            <a:spLocks noChangeArrowheads="1"/>
          </p:cNvSpPr>
          <p:nvPr/>
        </p:nvSpPr>
        <p:spPr bwMode="auto">
          <a:xfrm>
            <a:off x="2351088" y="4340225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6" name="Oval 917"/>
          <p:cNvSpPr>
            <a:spLocks noChangeArrowheads="1"/>
          </p:cNvSpPr>
          <p:nvPr/>
        </p:nvSpPr>
        <p:spPr bwMode="auto">
          <a:xfrm>
            <a:off x="2522538" y="5919788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9" name="Oval 916"/>
          <p:cNvSpPr>
            <a:spLocks noChangeArrowheads="1"/>
          </p:cNvSpPr>
          <p:nvPr/>
        </p:nvSpPr>
        <p:spPr bwMode="auto">
          <a:xfrm>
            <a:off x="2522538" y="5665788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4" name="Oval 208"/>
          <p:cNvSpPr>
            <a:spLocks noChangeArrowheads="1"/>
          </p:cNvSpPr>
          <p:nvPr/>
        </p:nvSpPr>
        <p:spPr bwMode="auto">
          <a:xfrm>
            <a:off x="2547938" y="2568575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5" name="Oval 914"/>
          <p:cNvSpPr>
            <a:spLocks noChangeArrowheads="1"/>
          </p:cNvSpPr>
          <p:nvPr/>
        </p:nvSpPr>
        <p:spPr bwMode="auto">
          <a:xfrm>
            <a:off x="2360613" y="4030663"/>
            <a:ext cx="490537" cy="3619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0836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3" grpId="0" animBg="1"/>
      <p:bldP spid="256" grpId="0" animBg="1"/>
      <p:bldP spid="259" grpId="0" animBg="1"/>
      <p:bldP spid="264" grpId="0" animBg="1"/>
      <p:bldP spid="26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68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8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89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0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1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2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3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4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5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6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7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8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699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0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01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0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03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04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1705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6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07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1709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69</a:t>
            </a:r>
          </a:p>
        </p:txBody>
      </p:sp>
      <p:sp>
        <p:nvSpPr>
          <p:cNvPr id="71710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1712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13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14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15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16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17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1718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1720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2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3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5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1726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1727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1728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9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0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1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3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4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5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6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1737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1738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1739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1740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41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2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3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4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5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6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7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1748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1749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1750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1751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1752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3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4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5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6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7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58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1759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60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1761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62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3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4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5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6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1767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8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69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70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71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72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73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774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1775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1776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1777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1885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1886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1887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888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889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890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1891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92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1893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1778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79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1780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81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1782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1783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1784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1787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1788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9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1790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1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2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3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4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1795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6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7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8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1799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0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1801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2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3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4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5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6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7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8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9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0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1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2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1813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1814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1815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1816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1817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1818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1819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1820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21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1822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1823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1824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1825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1826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1827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1828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1829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1830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1831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1878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79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80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81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82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83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1884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1832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18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35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1836" name="Group 391"/>
          <p:cNvGrpSpPr>
            <a:grpSpLocks/>
          </p:cNvGrpSpPr>
          <p:nvPr/>
        </p:nvGrpSpPr>
        <p:grpSpPr bwMode="auto">
          <a:xfrm>
            <a:off x="5395913" y="1966913"/>
            <a:ext cx="4400550" cy="1911350"/>
            <a:chOff x="3399" y="1239"/>
            <a:chExt cx="2772" cy="120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9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1837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1838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39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1840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187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1874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1841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42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1843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187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1872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1844" name="AutoShape 714"/>
          <p:cNvSpPr>
            <a:spLocks noChangeArrowheads="1"/>
          </p:cNvSpPr>
          <p:nvPr/>
        </p:nvSpPr>
        <p:spPr bwMode="auto">
          <a:xfrm>
            <a:off x="2733675" y="3716338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45" name="Rectangle 664"/>
          <p:cNvSpPr>
            <a:spLocks noChangeArrowheads="1"/>
          </p:cNvSpPr>
          <p:nvPr/>
        </p:nvSpPr>
        <p:spPr bwMode="auto">
          <a:xfrm>
            <a:off x="3052763" y="3725863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1846" name="Group 665"/>
          <p:cNvGrpSpPr>
            <a:grpSpLocks/>
          </p:cNvGrpSpPr>
          <p:nvPr/>
        </p:nvGrpSpPr>
        <p:grpSpPr bwMode="auto">
          <a:xfrm>
            <a:off x="2555875" y="3867150"/>
            <a:ext cx="1247775" cy="268288"/>
            <a:chOff x="2625" y="623"/>
            <a:chExt cx="786" cy="782"/>
          </a:xfrm>
        </p:grpSpPr>
        <p:sp>
          <p:nvSpPr>
            <p:cNvPr id="7186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1870" name="Rectangle 666"/>
            <p:cNvSpPr>
              <a:spLocks noChangeArrowheads="1"/>
            </p:cNvSpPr>
            <p:nvPr/>
          </p:nvSpPr>
          <p:spPr bwMode="auto">
            <a:xfrm>
              <a:off x="2625" y="623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1847" name="AutoShape 714"/>
          <p:cNvSpPr>
            <a:spLocks noChangeArrowheads="1"/>
          </p:cNvSpPr>
          <p:nvPr/>
        </p:nvSpPr>
        <p:spPr bwMode="auto">
          <a:xfrm>
            <a:off x="2790825" y="53975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48" name="Rectangle 664"/>
          <p:cNvSpPr>
            <a:spLocks noChangeArrowheads="1"/>
          </p:cNvSpPr>
          <p:nvPr/>
        </p:nvSpPr>
        <p:spPr bwMode="auto">
          <a:xfrm>
            <a:off x="3078163" y="539115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1849" name="Group 665"/>
          <p:cNvGrpSpPr>
            <a:grpSpLocks/>
          </p:cNvGrpSpPr>
          <p:nvPr/>
        </p:nvGrpSpPr>
        <p:grpSpPr bwMode="auto">
          <a:xfrm>
            <a:off x="2833688" y="5532438"/>
            <a:ext cx="846137" cy="269875"/>
            <a:chOff x="2784" y="623"/>
            <a:chExt cx="533" cy="782"/>
          </a:xfrm>
        </p:grpSpPr>
        <p:sp>
          <p:nvSpPr>
            <p:cNvPr id="7186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1868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1850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851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1852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186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1866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1853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A-mốt</a:t>
            </a:r>
          </a:p>
        </p:txBody>
      </p:sp>
      <p:sp>
        <p:nvSpPr>
          <p:cNvPr id="71854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Ô-se</a:t>
            </a:r>
          </a:p>
        </p:txBody>
      </p:sp>
      <p:sp>
        <p:nvSpPr>
          <p:cNvPr id="71855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1857" name="Rectangle 968"/>
          <p:cNvSpPr>
            <a:spLocks noChangeArrowheads="1"/>
          </p:cNvSpPr>
          <p:nvPr/>
        </p:nvSpPr>
        <p:spPr bwMode="auto">
          <a:xfrm>
            <a:off x="2617788" y="1090613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269" name="Rectangle 204"/>
          <p:cNvSpPr>
            <a:spLocks noChangeArrowheads="1"/>
          </p:cNvSpPr>
          <p:nvPr/>
        </p:nvSpPr>
        <p:spPr bwMode="auto">
          <a:xfrm>
            <a:off x="5457825" y="3867150"/>
            <a:ext cx="3903663" cy="850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Vương quốc 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000" i="1">
                <a:solidFill>
                  <a:srgbClr val="66FFFF"/>
                </a:solidFill>
                <a:latin typeface="Helvetica" charset="0"/>
              </a:rPr>
              <a:t>phía Bắc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”</a:t>
            </a:r>
            <a:endParaRPr lang="en-US" sz="20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…Y-SƠ-RA-ÊN: Cuộc ly tán…</a:t>
            </a:r>
            <a:endParaRPr lang="en-US" sz="18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70" name="Text Box 229"/>
          <p:cNvSpPr txBox="1">
            <a:spLocks noChangeArrowheads="1"/>
          </p:cNvSpPr>
          <p:nvPr/>
        </p:nvSpPr>
        <p:spPr bwMode="auto">
          <a:xfrm>
            <a:off x="5861050" y="4706938"/>
            <a:ext cx="299878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A-MỐT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Ô-SÊ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GIÔ-NA (CHO Ni-ni-ve)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11" name="Group 803"/>
          <p:cNvGrpSpPr>
            <a:grpSpLocks/>
          </p:cNvGrpSpPr>
          <p:nvPr/>
        </p:nvGrpSpPr>
        <p:grpSpPr bwMode="auto">
          <a:xfrm>
            <a:off x="2452688" y="911225"/>
            <a:ext cx="6832600" cy="5138738"/>
            <a:chOff x="1539" y="564"/>
            <a:chExt cx="4304" cy="3237"/>
          </a:xfrm>
        </p:grpSpPr>
        <p:sp>
          <p:nvSpPr>
            <p:cNvPr id="272" name="AutoShape 227"/>
            <p:cNvSpPr>
              <a:spLocks noChangeArrowheads="1"/>
            </p:cNvSpPr>
            <p:nvPr/>
          </p:nvSpPr>
          <p:spPr bwMode="auto">
            <a:xfrm>
              <a:off x="3498" y="2415"/>
              <a:ext cx="2345" cy="138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73" name="AutoShape 620"/>
            <p:cNvSpPr>
              <a:spLocks noChangeArrowheads="1"/>
            </p:cNvSpPr>
            <p:nvPr/>
          </p:nvSpPr>
          <p:spPr bwMode="auto">
            <a:xfrm>
              <a:off x="1539" y="564"/>
              <a:ext cx="1003" cy="94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760 T.C. đến 730 T.C.</a:t>
            </a:r>
          </a:p>
        </p:txBody>
      </p:sp>
      <p:sp>
        <p:nvSpPr>
          <p:cNvPr id="71862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9222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07</a:t>
            </a:r>
          </a:p>
        </p:txBody>
      </p:sp>
      <p:grpSp>
        <p:nvGrpSpPr>
          <p:cNvPr id="9224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9232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9233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9237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9317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9238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39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9240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9241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9242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43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9244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9245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9246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9247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48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9249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50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9252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9253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54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55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56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9257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9258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9259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60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9261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9262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9263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9264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9265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9266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9267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9268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9269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9270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9271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9272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9273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9274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9275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9276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9277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9278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9279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9280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9281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9282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83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9284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9285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9286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9287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9288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9289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0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9291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2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3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4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5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6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9297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9298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9299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9300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9301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9302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9303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9304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9305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9306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9307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9308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9309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9310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9311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9312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9313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9314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9315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9234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9235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9236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181600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SỬ KÝ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5027613" y="2882900"/>
            <a:ext cx="4578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LUẬT PHÁP VÀ LỊCH SỬ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56200" y="4165600"/>
            <a:ext cx="4406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THI CA VÀ TIÊN TRI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5143500" y="5372100"/>
            <a:ext cx="44878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MỘT CÔNG CỤ GHI NHỚ</a:t>
            </a:r>
          </a:p>
        </p:txBody>
      </p:sp>
      <p:sp>
        <p:nvSpPr>
          <p:cNvPr id="106" name="AutoShape 21"/>
          <p:cNvSpPr>
            <a:spLocks noChangeArrowheads="1"/>
          </p:cNvSpPr>
          <p:nvPr/>
        </p:nvSpPr>
        <p:spPr bwMode="auto">
          <a:xfrm>
            <a:off x="5018088" y="2765425"/>
            <a:ext cx="4462462" cy="7064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7" name="Line 22"/>
          <p:cNvSpPr>
            <a:spLocks noChangeShapeType="1"/>
          </p:cNvSpPr>
          <p:nvPr/>
        </p:nvSpPr>
        <p:spPr bwMode="auto">
          <a:xfrm flipH="1">
            <a:off x="3506788" y="3082925"/>
            <a:ext cx="1492250" cy="54133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8" name="AutoShape 20"/>
          <p:cNvSpPr>
            <a:spLocks noChangeArrowheads="1"/>
          </p:cNvSpPr>
          <p:nvPr/>
        </p:nvSpPr>
        <p:spPr bwMode="auto">
          <a:xfrm>
            <a:off x="2279650" y="1754188"/>
            <a:ext cx="1249363" cy="4013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0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1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2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3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4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5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6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7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8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19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0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1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2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3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5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7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728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2729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0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31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2733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70</a:t>
            </a:r>
          </a:p>
        </p:txBody>
      </p:sp>
      <p:sp>
        <p:nvSpPr>
          <p:cNvPr id="72734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2736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37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38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39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40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741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2742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2744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5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6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7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8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9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2750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2751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2752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3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4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5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6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8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0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2761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2762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2763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2764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65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6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7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8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9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0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1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2772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2773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2774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2775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2776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77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78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79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80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81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82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2783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784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2785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786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7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8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9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0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2791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2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3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4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5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6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7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798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2799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2800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2801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2914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2915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2916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917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918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919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2920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921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2922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2802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803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2804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805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2806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2807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2808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9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2811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2812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3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2814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5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6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7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8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2819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0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1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2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2823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4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2825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6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7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8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9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0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1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2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3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4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5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6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2837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2838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2839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284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2841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2842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2843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2844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45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2846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2847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2848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2849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2850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2851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2852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2853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2854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2855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2907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08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09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10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11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12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2913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2856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28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859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2860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2861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2862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63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2864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2902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2903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2865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66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2867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2900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2901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2868" name="AutoShape 714"/>
          <p:cNvSpPr>
            <a:spLocks noChangeArrowheads="1"/>
          </p:cNvSpPr>
          <p:nvPr/>
        </p:nvSpPr>
        <p:spPr bwMode="auto">
          <a:xfrm>
            <a:off x="273367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69" name="Rectangle 664"/>
          <p:cNvSpPr>
            <a:spLocks noChangeArrowheads="1"/>
          </p:cNvSpPr>
          <p:nvPr/>
        </p:nvSpPr>
        <p:spPr bwMode="auto">
          <a:xfrm>
            <a:off x="3052763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2870" name="Group 665"/>
          <p:cNvGrpSpPr>
            <a:grpSpLocks/>
          </p:cNvGrpSpPr>
          <p:nvPr/>
        </p:nvGrpSpPr>
        <p:grpSpPr bwMode="auto">
          <a:xfrm>
            <a:off x="2555875" y="3962400"/>
            <a:ext cx="1203325" cy="425450"/>
            <a:chOff x="2625" y="164"/>
            <a:chExt cx="758" cy="1241"/>
          </a:xfrm>
        </p:grpSpPr>
        <p:sp>
          <p:nvSpPr>
            <p:cNvPr id="72898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2899" name="Rectangle 666"/>
            <p:cNvSpPr>
              <a:spLocks noChangeArrowheads="1"/>
            </p:cNvSpPr>
            <p:nvPr/>
          </p:nvSpPr>
          <p:spPr bwMode="auto">
            <a:xfrm>
              <a:off x="2625" y="164"/>
              <a:ext cx="75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2871" name="AutoShape 714"/>
          <p:cNvSpPr>
            <a:spLocks noChangeArrowheads="1"/>
          </p:cNvSpPr>
          <p:nvPr/>
        </p:nvSpPr>
        <p:spPr bwMode="auto">
          <a:xfrm>
            <a:off x="2790825" y="53975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72" name="Rectangle 664"/>
          <p:cNvSpPr>
            <a:spLocks noChangeArrowheads="1"/>
          </p:cNvSpPr>
          <p:nvPr/>
        </p:nvSpPr>
        <p:spPr bwMode="auto">
          <a:xfrm>
            <a:off x="3078163" y="539115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2873" name="Group 665"/>
          <p:cNvGrpSpPr>
            <a:grpSpLocks/>
          </p:cNvGrpSpPr>
          <p:nvPr/>
        </p:nvGrpSpPr>
        <p:grpSpPr bwMode="auto">
          <a:xfrm>
            <a:off x="2833688" y="5532438"/>
            <a:ext cx="846137" cy="269875"/>
            <a:chOff x="2784" y="623"/>
            <a:chExt cx="533" cy="782"/>
          </a:xfrm>
        </p:grpSpPr>
        <p:sp>
          <p:nvSpPr>
            <p:cNvPr id="72896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2897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2874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2875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2876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2894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2895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2877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2878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2879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69" name="Rectangle 204"/>
          <p:cNvSpPr>
            <a:spLocks noChangeArrowheads="1"/>
          </p:cNvSpPr>
          <p:nvPr/>
        </p:nvSpPr>
        <p:spPr bwMode="auto">
          <a:xfrm>
            <a:off x="5457825" y="3709988"/>
            <a:ext cx="3903663" cy="850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Vương quốc 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000" i="1">
                <a:solidFill>
                  <a:srgbClr val="66FFFF"/>
                </a:solidFill>
                <a:latin typeface="Helvetica" charset="0"/>
              </a:rPr>
              <a:t>phía Nam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”</a:t>
            </a:r>
            <a:endParaRPr lang="en-US" sz="20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…GIU-ĐA trong SUY TÀN…</a:t>
            </a:r>
            <a:endParaRPr lang="en-US" sz="18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830 T.C. đến 590 T.C.</a:t>
            </a:r>
          </a:p>
        </p:txBody>
      </p:sp>
      <p:sp>
        <p:nvSpPr>
          <p:cNvPr id="72883" name="Text Box 812"/>
          <p:cNvSpPr txBox="1">
            <a:spLocks noChangeArrowheads="1"/>
          </p:cNvSpPr>
          <p:nvPr/>
        </p:nvSpPr>
        <p:spPr bwMode="auto">
          <a:xfrm>
            <a:off x="9572625" y="72898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72884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Ê-sai</a:t>
            </a:r>
          </a:p>
        </p:txBody>
      </p:sp>
      <p:sp>
        <p:nvSpPr>
          <p:cNvPr id="72885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Giô-ên</a:t>
            </a:r>
          </a:p>
        </p:txBody>
      </p:sp>
      <p:sp>
        <p:nvSpPr>
          <p:cNvPr id="72886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Mi-chê</a:t>
            </a:r>
          </a:p>
        </p:txBody>
      </p:sp>
      <p:sp>
        <p:nvSpPr>
          <p:cNvPr id="72887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rPr>
              <a:t>(Ê-ĐÔM)</a:t>
            </a:r>
            <a:endParaRPr lang="en-US" sz="800" b="0" dirty="0">
              <a:solidFill>
                <a:schemeClr val="hlin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4" name="Text Box 809"/>
          <p:cNvSpPr txBox="1">
            <a:spLocks noChangeArrowheads="1"/>
          </p:cNvSpPr>
          <p:nvPr/>
        </p:nvSpPr>
        <p:spPr bwMode="auto">
          <a:xfrm>
            <a:off x="5875338" y="4606925"/>
            <a:ext cx="2998787" cy="152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Ê-SAI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GIÔ-ÊN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MI-CHÊ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ÁP-ĐIA (Về Ê-đôm)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11" name="Group 810"/>
          <p:cNvGrpSpPr>
            <a:grpSpLocks/>
          </p:cNvGrpSpPr>
          <p:nvPr/>
        </p:nvGrpSpPr>
        <p:grpSpPr bwMode="auto">
          <a:xfrm>
            <a:off x="2401888" y="2239963"/>
            <a:ext cx="6710362" cy="3910012"/>
            <a:chOff x="1539" y="1377"/>
            <a:chExt cx="4227" cy="2463"/>
          </a:xfrm>
        </p:grpSpPr>
        <p:sp>
          <p:nvSpPr>
            <p:cNvPr id="271" name="AutoShape 230"/>
            <p:cNvSpPr>
              <a:spLocks noChangeArrowheads="1"/>
            </p:cNvSpPr>
            <p:nvPr/>
          </p:nvSpPr>
          <p:spPr bwMode="auto">
            <a:xfrm>
              <a:off x="3517" y="2290"/>
              <a:ext cx="2249" cy="155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75" name="AutoShape 625"/>
            <p:cNvSpPr>
              <a:spLocks noChangeArrowheads="1"/>
            </p:cNvSpPr>
            <p:nvPr/>
          </p:nvSpPr>
          <p:spPr bwMode="auto">
            <a:xfrm>
              <a:off x="1539" y="137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2891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 autoUpdateAnimBg="0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4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35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6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7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8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39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0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1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2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3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4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5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6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7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8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49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50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51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752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3753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4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55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3757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71</a:t>
            </a:r>
          </a:p>
        </p:txBody>
      </p:sp>
      <p:sp>
        <p:nvSpPr>
          <p:cNvPr id="73758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3760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61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62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63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64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765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3766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3768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0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1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2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3774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3775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3776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7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8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9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0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1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2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3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4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3785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3786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3787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3788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789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0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1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2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3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4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5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3796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3797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3798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3799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3800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1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2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3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4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5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06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3807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808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3809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810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11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12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13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4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3815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6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17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18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19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20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21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22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3823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3824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3825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3944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3945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3946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3947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3948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3949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3950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951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3952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3826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827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3828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829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3830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3831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3832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4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3835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3836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7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3838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9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0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1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2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3843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4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5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6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3847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8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3849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1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3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4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5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6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7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8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9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60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3861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3862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3863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3864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3865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3866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3867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3868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69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3870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3871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3872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3873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3874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3875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3876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3877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3878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3879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3937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38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39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40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41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42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3943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3880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38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3883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3884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3885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3886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87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3888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3932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3933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3889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90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3891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3930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3931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3892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93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3894" name="Group 665"/>
          <p:cNvGrpSpPr>
            <a:grpSpLocks/>
          </p:cNvGrpSpPr>
          <p:nvPr/>
        </p:nvGrpSpPr>
        <p:grpSpPr bwMode="auto">
          <a:xfrm>
            <a:off x="2555875" y="3946525"/>
            <a:ext cx="1203325" cy="441325"/>
            <a:chOff x="2625" y="118"/>
            <a:chExt cx="758" cy="1287"/>
          </a:xfrm>
        </p:grpSpPr>
        <p:sp>
          <p:nvSpPr>
            <p:cNvPr id="73928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3929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5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3895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96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3897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73926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3927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3898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3899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3900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3924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3925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3901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3902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3903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69" name="Rectangle 204"/>
          <p:cNvSpPr>
            <a:spLocks noChangeArrowheads="1"/>
          </p:cNvSpPr>
          <p:nvPr/>
        </p:nvSpPr>
        <p:spPr bwMode="auto">
          <a:xfrm>
            <a:off x="5154613" y="3694113"/>
            <a:ext cx="4494212" cy="8588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Vương quốc 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000" i="1">
                <a:solidFill>
                  <a:srgbClr val="66FFFF"/>
                </a:solidFill>
                <a:latin typeface="Helvetica" charset="0"/>
              </a:rPr>
              <a:t>phía Nam</a:t>
            </a:r>
            <a:r>
              <a:rPr lang="ja-JP" altLang="en-US" sz="2000">
                <a:solidFill>
                  <a:srgbClr val="66FFFF"/>
                </a:solidFill>
                <a:latin typeface="Helvetica" charset="0"/>
              </a:rPr>
              <a:t>”</a:t>
            </a:r>
            <a:endParaRPr lang="en-US" sz="20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66FFFF"/>
                </a:solidFill>
                <a:latin typeface="Helvetica" charset="0"/>
              </a:rPr>
              <a:t>…GIU-ĐA trong KHỦNG HOẢNG…</a:t>
            </a:r>
            <a:endParaRPr lang="en-US" sz="18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Từ 630 T.C. đến 600 T.C.</a:t>
            </a:r>
          </a:p>
        </p:txBody>
      </p:sp>
      <p:sp>
        <p:nvSpPr>
          <p:cNvPr id="73907" name="Text Box 812"/>
          <p:cNvSpPr txBox="1">
            <a:spLocks noChangeArrowheads="1"/>
          </p:cNvSpPr>
          <p:nvPr/>
        </p:nvSpPr>
        <p:spPr bwMode="auto">
          <a:xfrm>
            <a:off x="9572625" y="72898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73908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73909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73910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73911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3913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Ca Thương</a:t>
            </a:r>
          </a:p>
        </p:txBody>
      </p:sp>
      <p:sp>
        <p:nvSpPr>
          <p:cNvPr id="73914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Giê-rê-mi</a:t>
            </a:r>
          </a:p>
        </p:txBody>
      </p:sp>
      <p:sp>
        <p:nvSpPr>
          <p:cNvPr id="73915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solidFill>
                  <a:srgbClr val="C00000"/>
                </a:solidFill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3917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Sôphôni</a:t>
            </a:r>
          </a:p>
        </p:txBody>
      </p:sp>
      <p:sp>
        <p:nvSpPr>
          <p:cNvPr id="73918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Nahum</a:t>
            </a:r>
          </a:p>
        </p:txBody>
      </p:sp>
      <p:grpSp>
        <p:nvGrpSpPr>
          <p:cNvPr id="11" name="Group 810"/>
          <p:cNvGrpSpPr>
            <a:grpSpLocks/>
          </p:cNvGrpSpPr>
          <p:nvPr/>
        </p:nvGrpSpPr>
        <p:grpSpPr bwMode="auto">
          <a:xfrm>
            <a:off x="2443163" y="3646488"/>
            <a:ext cx="6800850" cy="2486025"/>
            <a:chOff x="1539" y="2317"/>
            <a:chExt cx="4284" cy="1566"/>
          </a:xfrm>
        </p:grpSpPr>
        <p:sp>
          <p:nvSpPr>
            <p:cNvPr id="279" name="AutoShape 230"/>
            <p:cNvSpPr>
              <a:spLocks noChangeArrowheads="1"/>
            </p:cNvSpPr>
            <p:nvPr/>
          </p:nvSpPr>
          <p:spPr bwMode="auto">
            <a:xfrm>
              <a:off x="3472" y="2334"/>
              <a:ext cx="2351" cy="1549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0" name="AutoShape 626"/>
            <p:cNvSpPr>
              <a:spLocks noChangeArrowheads="1"/>
            </p:cNvSpPr>
            <p:nvPr/>
          </p:nvSpPr>
          <p:spPr bwMode="auto">
            <a:xfrm>
              <a:off x="1539" y="2317"/>
              <a:ext cx="1003" cy="108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81" name="Text Box 809"/>
          <p:cNvSpPr txBox="1">
            <a:spLocks noChangeArrowheads="1"/>
          </p:cNvSpPr>
          <p:nvPr/>
        </p:nvSpPr>
        <p:spPr bwMode="auto">
          <a:xfrm>
            <a:off x="5875338" y="4652963"/>
            <a:ext cx="2998787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GIÊ-RÊ-MI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CA THƯƠNG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HA-BA-CÚC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NA-HUM (về Ni-ni-ve)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SÔ-PHÔ-NI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73921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58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59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0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1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2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3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4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5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6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7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8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69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0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1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2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3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4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5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776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4777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79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4781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72</a:t>
            </a:r>
          </a:p>
        </p:txBody>
      </p:sp>
      <p:sp>
        <p:nvSpPr>
          <p:cNvPr id="74782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4784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85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86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87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788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789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4790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4792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4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5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6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7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4798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4799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4800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1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2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3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4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5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6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7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8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4809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4810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4811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4812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13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4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5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6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7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8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9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4820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4821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4822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4823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4824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25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26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27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28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29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30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4831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832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4833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834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5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6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7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38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4839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40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1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2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3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4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5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46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4847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4848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4849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497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497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497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497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497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497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497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97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497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4850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851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4852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853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4854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4855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4856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7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8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4859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4860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1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4862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3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4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5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6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4867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8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69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0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4871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2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4873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4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5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6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7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8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79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0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1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2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3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4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4885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4886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4887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4888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4889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4890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4891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4892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893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4894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4895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4896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4897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4898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4899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4900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4901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4902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4903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496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6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6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6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6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6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497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4904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49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907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4908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4909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4910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911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4912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495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496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4913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914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4915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495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495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4916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917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4918" name="Group 665"/>
          <p:cNvGrpSpPr>
            <a:grpSpLocks/>
          </p:cNvGrpSpPr>
          <p:nvPr/>
        </p:nvGrpSpPr>
        <p:grpSpPr bwMode="auto">
          <a:xfrm>
            <a:off x="2555875" y="3946525"/>
            <a:ext cx="1247775" cy="441325"/>
            <a:chOff x="2625" y="118"/>
            <a:chExt cx="786" cy="1287"/>
          </a:xfrm>
        </p:grpSpPr>
        <p:sp>
          <p:nvSpPr>
            <p:cNvPr id="7495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4956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4919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920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4921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7495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4954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4922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923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4924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495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4952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4925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4926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4927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Khoảng 595 T.C.</a:t>
            </a:r>
          </a:p>
        </p:txBody>
      </p:sp>
      <p:sp>
        <p:nvSpPr>
          <p:cNvPr id="74930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74931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74932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74933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935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Ca Thương</a:t>
            </a:r>
          </a:p>
        </p:txBody>
      </p:sp>
      <p:sp>
        <p:nvSpPr>
          <p:cNvPr id="74936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Giê-rê-mi</a:t>
            </a:r>
          </a:p>
        </p:txBody>
      </p:sp>
      <p:sp>
        <p:nvSpPr>
          <p:cNvPr id="74937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4939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Sôphôni</a:t>
            </a:r>
          </a:p>
        </p:txBody>
      </p:sp>
      <p:sp>
        <p:nvSpPr>
          <p:cNvPr id="74940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Nahum</a:t>
            </a:r>
          </a:p>
        </p:txBody>
      </p:sp>
      <p:sp>
        <p:nvSpPr>
          <p:cNvPr id="279" name="AutoShape 230"/>
          <p:cNvSpPr>
            <a:spLocks noChangeArrowheads="1"/>
          </p:cNvSpPr>
          <p:nvPr/>
        </p:nvSpPr>
        <p:spPr bwMode="auto">
          <a:xfrm>
            <a:off x="5511800" y="3673475"/>
            <a:ext cx="3732213" cy="24590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4" name="Rectangle 205"/>
          <p:cNvSpPr>
            <a:spLocks noChangeArrowheads="1"/>
          </p:cNvSpPr>
          <p:nvPr/>
        </p:nvSpPr>
        <p:spPr bwMode="auto">
          <a:xfrm>
            <a:off x="5143500" y="4014788"/>
            <a:ext cx="44958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Vương quốc </a:t>
            </a:r>
            <a:r>
              <a:rPr lang="ja-JP" altLang="en-US" sz="2400" i="1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400" i="1">
                <a:solidFill>
                  <a:srgbClr val="66FFFF"/>
                </a:solidFill>
                <a:latin typeface="Helvetica" charset="0"/>
              </a:rPr>
              <a:t>phía Nam</a:t>
            </a:r>
            <a:r>
              <a:rPr lang="ja-JP" altLang="en-US" sz="2400" i="1">
                <a:solidFill>
                  <a:srgbClr val="66FFFF"/>
                </a:solidFill>
                <a:latin typeface="Helvetica" charset="0"/>
              </a:rPr>
              <a:t>”</a:t>
            </a:r>
            <a:r>
              <a:rPr lang="en-US" sz="2400">
                <a:solidFill>
                  <a:srgbClr val="66FFFF"/>
                </a:solidFill>
                <a:latin typeface="Helvetica" charset="0"/>
              </a:rPr>
              <a:t>: </a:t>
            </a:r>
          </a:p>
        </p:txBody>
      </p:sp>
      <p:grpSp>
        <p:nvGrpSpPr>
          <p:cNvPr id="11" name="Group 813"/>
          <p:cNvGrpSpPr>
            <a:grpSpLocks/>
          </p:cNvGrpSpPr>
          <p:nvPr/>
        </p:nvGrpSpPr>
        <p:grpSpPr bwMode="auto">
          <a:xfrm>
            <a:off x="5256213" y="4527550"/>
            <a:ext cx="4191000" cy="1377950"/>
            <a:chOff x="3311" y="2852"/>
            <a:chExt cx="2640" cy="868"/>
          </a:xfrm>
        </p:grpSpPr>
        <p:sp>
          <p:nvSpPr>
            <p:cNvPr id="271" name="Text Box 234"/>
            <p:cNvSpPr txBox="1">
              <a:spLocks noChangeArrowheads="1"/>
            </p:cNvSpPr>
            <p:nvPr/>
          </p:nvSpPr>
          <p:spPr bwMode="auto">
            <a:xfrm>
              <a:off x="3554" y="2852"/>
              <a:ext cx="2139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Helvetica" charset="0"/>
                </a:rPr>
                <a:t>GIAO ƯỚC MỚI</a:t>
              </a: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275" name="Text Box 235"/>
            <p:cNvSpPr txBox="1">
              <a:spLocks noChangeArrowheads="1"/>
            </p:cNvSpPr>
            <p:nvPr/>
          </p:nvSpPr>
          <p:spPr bwMode="auto">
            <a:xfrm>
              <a:off x="3563" y="3151"/>
              <a:ext cx="2121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solidFill>
                    <a:srgbClr val="66FFFF"/>
                  </a:solidFill>
                  <a:latin typeface="Helvetica" charset="0"/>
                </a:rPr>
                <a:t>được công bố trong</a:t>
              </a:r>
            </a:p>
          </p:txBody>
        </p:sp>
        <p:sp>
          <p:nvSpPr>
            <p:cNvPr id="278" name="Text Box 236"/>
            <p:cNvSpPr txBox="1">
              <a:spLocks noChangeArrowheads="1"/>
            </p:cNvSpPr>
            <p:nvPr/>
          </p:nvSpPr>
          <p:spPr bwMode="auto">
            <a:xfrm>
              <a:off x="3311" y="3432"/>
              <a:ext cx="26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Giê</a:t>
              </a:r>
              <a:r>
                <a:rPr lang="en-US" sz="2400" dirty="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-</a:t>
              </a:r>
              <a:r>
                <a:rPr lang="en-US" sz="2400" dirty="0" err="1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rê</a:t>
              </a:r>
              <a:r>
                <a:rPr lang="en-US" sz="2400" dirty="0">
                  <a:solidFill>
                    <a:schemeClr val="bg1"/>
                  </a:solidFill>
                  <a:latin typeface="Helvetica" pitchFamily="-128" charset="0"/>
                  <a:ea typeface="+mn-ea"/>
                  <a:cs typeface="+mn-cs"/>
                </a:rPr>
                <a:t>-mi 31:31</a:t>
              </a:r>
              <a:endParaRPr lang="en-US" sz="2400" dirty="0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endParaRPr>
            </a:p>
          </p:txBody>
        </p:sp>
      </p:grpSp>
      <p:sp>
        <p:nvSpPr>
          <p:cNvPr id="282" name="AutoShape 217"/>
          <p:cNvSpPr>
            <a:spLocks noChangeArrowheads="1"/>
          </p:cNvSpPr>
          <p:nvPr/>
        </p:nvSpPr>
        <p:spPr bwMode="auto">
          <a:xfrm>
            <a:off x="3941763" y="2665413"/>
            <a:ext cx="1535112" cy="1101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822CD">
                  <a:gamma/>
                  <a:shade val="0"/>
                  <a:invGamma/>
                </a:srgbClr>
              </a:gs>
              <a:gs pos="100000">
                <a:srgbClr val="1822CD"/>
              </a:gs>
            </a:gsLst>
            <a:lin ang="5400000" scaled="1"/>
          </a:gradFill>
          <a:ln w="57150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solidFill>
                <a:schemeClr val="tx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3" name="Text Box 216"/>
          <p:cNvSpPr txBox="1">
            <a:spLocks noChangeArrowheads="1"/>
          </p:cNvSpPr>
          <p:nvPr/>
        </p:nvSpPr>
        <p:spPr bwMode="auto">
          <a:xfrm>
            <a:off x="3967163" y="2871788"/>
            <a:ext cx="1270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0755" dir="365672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600" b="0" dirty="0">
                <a:solidFill>
                  <a:srgbClr val="FFF819"/>
                </a:solidFill>
                <a:latin typeface="Kosher-Normal" pitchFamily="-128" charset="0"/>
                <a:ea typeface="+mn-ea"/>
                <a:cs typeface="+mn-cs"/>
              </a:rPr>
              <a:t>GM</a:t>
            </a:r>
            <a:endParaRPr lang="en-US" sz="4600" b="0" dirty="0">
              <a:solidFill>
                <a:srgbClr val="FFF81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4" name="AutoShape 231"/>
          <p:cNvSpPr>
            <a:spLocks noChangeArrowheads="1"/>
          </p:cNvSpPr>
          <p:nvPr/>
        </p:nvSpPr>
        <p:spPr bwMode="auto">
          <a:xfrm>
            <a:off x="2436813" y="3662363"/>
            <a:ext cx="1651000" cy="7445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4947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78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4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5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6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7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8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89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0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1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2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3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4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5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7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799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800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5801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2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03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5805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73</a:t>
            </a:r>
          </a:p>
        </p:txBody>
      </p:sp>
      <p:sp>
        <p:nvSpPr>
          <p:cNvPr id="75806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5808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09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10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11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12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13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5814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5816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17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8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9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0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1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5822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5823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5824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5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6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7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8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9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0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1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2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5833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5834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5835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5836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37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8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9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0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1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2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3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5844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5845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5846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5847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5848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49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50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51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52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53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54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5855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56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5857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58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9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0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1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2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5863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4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65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66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67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68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69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870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5871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5872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5873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5992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5993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5994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5995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5996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5997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5998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999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6000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5874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75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5876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77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5878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5879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5880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1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2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5883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5884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5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5886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7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8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9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589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589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589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590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591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591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591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591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591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591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591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1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591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591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5920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5921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5922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5923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5924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5925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5926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5927" name="Group 704"/>
          <p:cNvGrpSpPr>
            <a:grpSpLocks/>
          </p:cNvGrpSpPr>
          <p:nvPr/>
        </p:nvGrpSpPr>
        <p:grpSpPr bwMode="auto">
          <a:xfrm>
            <a:off x="1866900" y="4111625"/>
            <a:ext cx="774700" cy="1468438"/>
            <a:chOff x="1176" y="2590"/>
            <a:chExt cx="488" cy="925"/>
          </a:xfrm>
        </p:grpSpPr>
        <p:sp>
          <p:nvSpPr>
            <p:cNvPr id="75985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86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87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88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89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90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\CHIA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5991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5928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59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931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5932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5933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5934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35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5936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5980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5981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5937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38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5939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5978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5979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5940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41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5942" name="Group 665"/>
          <p:cNvGrpSpPr>
            <a:grpSpLocks/>
          </p:cNvGrpSpPr>
          <p:nvPr/>
        </p:nvGrpSpPr>
        <p:grpSpPr bwMode="auto">
          <a:xfrm>
            <a:off x="2555875" y="3946525"/>
            <a:ext cx="1247775" cy="441325"/>
            <a:chOff x="2625" y="118"/>
            <a:chExt cx="786" cy="1287"/>
          </a:xfrm>
        </p:grpSpPr>
        <p:sp>
          <p:nvSpPr>
            <p:cNvPr id="75976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5977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5943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44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5945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75974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5975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5946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5947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5948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5972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5973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5949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5950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5951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Khoảng 600 T.C.</a:t>
            </a:r>
          </a:p>
        </p:txBody>
      </p:sp>
      <p:sp>
        <p:nvSpPr>
          <p:cNvPr id="75954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75955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75956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75957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5959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Ca Thương</a:t>
            </a:r>
          </a:p>
        </p:txBody>
      </p:sp>
      <p:sp>
        <p:nvSpPr>
          <p:cNvPr id="75960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Giê-rê-mi</a:t>
            </a:r>
          </a:p>
        </p:txBody>
      </p:sp>
      <p:sp>
        <p:nvSpPr>
          <p:cNvPr id="75961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5963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Sôphôni</a:t>
            </a:r>
          </a:p>
        </p:txBody>
      </p:sp>
      <p:sp>
        <p:nvSpPr>
          <p:cNvPr id="75964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Nahum</a:t>
            </a:r>
          </a:p>
        </p:txBody>
      </p:sp>
      <p:sp>
        <p:nvSpPr>
          <p:cNvPr id="279" name="AutoShape 230"/>
          <p:cNvSpPr>
            <a:spLocks noChangeArrowheads="1"/>
          </p:cNvSpPr>
          <p:nvPr/>
        </p:nvSpPr>
        <p:spPr bwMode="auto">
          <a:xfrm>
            <a:off x="5511800" y="3673475"/>
            <a:ext cx="3732213" cy="24590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5966" name="Text Box 915"/>
          <p:cNvSpPr txBox="1">
            <a:spLocks noChangeArrowheads="1"/>
          </p:cNvSpPr>
          <p:nvPr/>
        </p:nvSpPr>
        <p:spPr bwMode="auto">
          <a:xfrm>
            <a:off x="2638425" y="5799138"/>
            <a:ext cx="1460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Ê-xê-chi-ên</a:t>
            </a:r>
          </a:p>
        </p:txBody>
      </p:sp>
      <p:sp>
        <p:nvSpPr>
          <p:cNvPr id="75967" name="Text Box 916"/>
          <p:cNvSpPr txBox="1">
            <a:spLocks noChangeArrowheads="1"/>
          </p:cNvSpPr>
          <p:nvPr/>
        </p:nvSpPr>
        <p:spPr bwMode="auto">
          <a:xfrm>
            <a:off x="2732088" y="6007100"/>
            <a:ext cx="1241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Đa-ni-ên</a:t>
            </a:r>
          </a:p>
        </p:txBody>
      </p:sp>
      <p:sp>
        <p:nvSpPr>
          <p:cNvPr id="280" name="AutoShape 230"/>
          <p:cNvSpPr>
            <a:spLocks noChangeArrowheads="1"/>
          </p:cNvSpPr>
          <p:nvPr/>
        </p:nvSpPr>
        <p:spPr bwMode="auto">
          <a:xfrm>
            <a:off x="2501900" y="5348288"/>
            <a:ext cx="1493838" cy="9080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1" name="Rectangle 204"/>
          <p:cNvSpPr>
            <a:spLocks noChangeArrowheads="1"/>
          </p:cNvSpPr>
          <p:nvPr/>
        </p:nvSpPr>
        <p:spPr bwMode="auto">
          <a:xfrm>
            <a:off x="4856163" y="3983038"/>
            <a:ext cx="5202237" cy="10128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 Vương quốc </a:t>
            </a:r>
            <a:r>
              <a:rPr lang="ja-JP" altLang="en-US" sz="2400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400" i="1">
                <a:solidFill>
                  <a:srgbClr val="66FFFF"/>
                </a:solidFill>
                <a:latin typeface="Helvetica" charset="0"/>
              </a:rPr>
              <a:t>Phía Nam</a:t>
            </a:r>
            <a:r>
              <a:rPr lang="ja-JP" altLang="en-US" sz="2400" i="1">
                <a:solidFill>
                  <a:srgbClr val="66FFFF"/>
                </a:solidFill>
                <a:latin typeface="Helvetica" charset="0"/>
              </a:rPr>
              <a:t>”</a:t>
            </a:r>
            <a:endParaRPr lang="en-US" sz="24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…GIU-ĐA trong LƯU ĐÀY…</a:t>
            </a:r>
          </a:p>
        </p:txBody>
      </p:sp>
      <p:sp>
        <p:nvSpPr>
          <p:cNvPr id="285" name="Text Box 804"/>
          <p:cNvSpPr txBox="1">
            <a:spLocks noChangeArrowheads="1"/>
          </p:cNvSpPr>
          <p:nvPr/>
        </p:nvSpPr>
        <p:spPr bwMode="auto">
          <a:xfrm>
            <a:off x="5772150" y="5172075"/>
            <a:ext cx="2998788" cy="84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Ê-XÊ-CHI-ÊN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ĐA-NI-ÊN</a:t>
            </a:r>
          </a:p>
        </p:txBody>
      </p:sp>
      <p:sp>
        <p:nvSpPr>
          <p:cNvPr id="75971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 autoUpdateAnimBg="0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07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8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09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0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1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2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3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4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5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6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7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8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19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20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21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22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23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824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6825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6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27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6829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74</a:t>
            </a:r>
          </a:p>
        </p:txBody>
      </p:sp>
      <p:sp>
        <p:nvSpPr>
          <p:cNvPr id="76830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6832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33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34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35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36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837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6838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6840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2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3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4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5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6846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6847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6848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9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0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1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2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3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4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5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56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6857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6858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6859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6860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61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2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3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4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5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6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7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6868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6869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6870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6871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6872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3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4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5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6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7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78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6879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880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6881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882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3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4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5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86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6887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88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89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90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91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92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93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894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6895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6896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6897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7019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7020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7021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7022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7023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7024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7025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26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7027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6898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899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6900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901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6902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6903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6904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5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6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6907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6908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9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6910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1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2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3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4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6915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6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7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18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6919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0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6921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2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3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4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5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6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7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8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29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30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31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32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6933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6934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6935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6936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6937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6938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6939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6940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41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6942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6943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6944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6945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6946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6947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6948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6949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6950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6951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7012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3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4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5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6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7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7018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6952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69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955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6956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6957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6958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59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6960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700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7008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6961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62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6963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700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7006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6964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65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6966" name="Group 665"/>
          <p:cNvGrpSpPr>
            <a:grpSpLocks/>
          </p:cNvGrpSpPr>
          <p:nvPr/>
        </p:nvGrpSpPr>
        <p:grpSpPr bwMode="auto">
          <a:xfrm>
            <a:off x="2555875" y="3946525"/>
            <a:ext cx="1247775" cy="441325"/>
            <a:chOff x="2625" y="118"/>
            <a:chExt cx="786" cy="1287"/>
          </a:xfrm>
        </p:grpSpPr>
        <p:sp>
          <p:nvSpPr>
            <p:cNvPr id="7700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7004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6967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68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6969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7700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7002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6970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6971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6972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699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7000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6973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6974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6975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74" name="Text Box 192"/>
          <p:cNvSpPr txBox="1">
            <a:spLocks noChangeArrowheads="1"/>
          </p:cNvSpPr>
          <p:nvPr/>
        </p:nvSpPr>
        <p:spPr bwMode="auto">
          <a:xfrm>
            <a:off x="5310188" y="6267450"/>
            <a:ext cx="44005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Helvetica" charset="0"/>
              </a:rPr>
              <a:t>Dòng thời gian ước tính: Khoảng 520 T.C. đến 430 T.C.</a:t>
            </a:r>
          </a:p>
        </p:txBody>
      </p:sp>
      <p:sp>
        <p:nvSpPr>
          <p:cNvPr id="76978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76979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76980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76981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983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Ca Thương</a:t>
            </a:r>
          </a:p>
        </p:txBody>
      </p:sp>
      <p:sp>
        <p:nvSpPr>
          <p:cNvPr id="76984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Giê-rê-mi</a:t>
            </a:r>
          </a:p>
        </p:txBody>
      </p:sp>
      <p:sp>
        <p:nvSpPr>
          <p:cNvPr id="76985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6987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Sôphôni</a:t>
            </a:r>
          </a:p>
        </p:txBody>
      </p:sp>
      <p:sp>
        <p:nvSpPr>
          <p:cNvPr id="76988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Nahum</a:t>
            </a:r>
          </a:p>
        </p:txBody>
      </p:sp>
      <p:sp>
        <p:nvSpPr>
          <p:cNvPr id="279" name="AutoShape 230"/>
          <p:cNvSpPr>
            <a:spLocks noChangeArrowheads="1"/>
          </p:cNvSpPr>
          <p:nvPr/>
        </p:nvSpPr>
        <p:spPr bwMode="auto">
          <a:xfrm>
            <a:off x="5511800" y="3673475"/>
            <a:ext cx="3732213" cy="24590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6990" name="Text Box 915"/>
          <p:cNvSpPr txBox="1">
            <a:spLocks noChangeArrowheads="1"/>
          </p:cNvSpPr>
          <p:nvPr/>
        </p:nvSpPr>
        <p:spPr bwMode="auto">
          <a:xfrm>
            <a:off x="2638425" y="5799138"/>
            <a:ext cx="1460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Ê-xê-chi-ên</a:t>
            </a:r>
          </a:p>
        </p:txBody>
      </p:sp>
      <p:sp>
        <p:nvSpPr>
          <p:cNvPr id="76991" name="Text Box 916"/>
          <p:cNvSpPr txBox="1">
            <a:spLocks noChangeArrowheads="1"/>
          </p:cNvSpPr>
          <p:nvPr/>
        </p:nvSpPr>
        <p:spPr bwMode="auto">
          <a:xfrm>
            <a:off x="2732088" y="6007100"/>
            <a:ext cx="1241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Đa-ni-ên</a:t>
            </a:r>
          </a:p>
        </p:txBody>
      </p:sp>
      <p:sp>
        <p:nvSpPr>
          <p:cNvPr id="281" name="Rectangle 204"/>
          <p:cNvSpPr>
            <a:spLocks noChangeArrowheads="1"/>
          </p:cNvSpPr>
          <p:nvPr/>
        </p:nvSpPr>
        <p:spPr bwMode="auto">
          <a:xfrm>
            <a:off x="4856163" y="3746500"/>
            <a:ext cx="5202237" cy="10128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 Vương quốc </a:t>
            </a:r>
            <a:r>
              <a:rPr lang="ja-JP" altLang="en-US" sz="2400">
                <a:solidFill>
                  <a:srgbClr val="66FFFF"/>
                </a:solidFill>
                <a:latin typeface="Helvetica" charset="0"/>
              </a:rPr>
              <a:t>“</a:t>
            </a:r>
            <a:r>
              <a:rPr lang="en-US" sz="2400" i="1">
                <a:solidFill>
                  <a:srgbClr val="66FFFF"/>
                </a:solidFill>
                <a:latin typeface="Helvetica" charset="0"/>
              </a:rPr>
              <a:t>Phía Nam</a:t>
            </a:r>
            <a:r>
              <a:rPr lang="ja-JP" altLang="en-US" sz="2400" i="1">
                <a:solidFill>
                  <a:srgbClr val="66FFFF"/>
                </a:solidFill>
                <a:latin typeface="Helvetica" charset="0"/>
              </a:rPr>
              <a:t>”</a:t>
            </a:r>
            <a:endParaRPr lang="en-US" sz="2400">
              <a:solidFill>
                <a:srgbClr val="66FFFF"/>
              </a:solidFill>
              <a:latin typeface="Helvetic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6FFFF"/>
                </a:solidFill>
                <a:latin typeface="Helvetica" charset="0"/>
              </a:rPr>
              <a:t>…GIU-ĐA HỒI HƯƠNG…</a:t>
            </a:r>
          </a:p>
        </p:txBody>
      </p:sp>
      <p:sp>
        <p:nvSpPr>
          <p:cNvPr id="76993" name="Text Box 168"/>
          <p:cNvSpPr txBox="1">
            <a:spLocks noChangeArrowheads="1"/>
          </p:cNvSpPr>
          <p:nvPr/>
        </p:nvSpPr>
        <p:spPr bwMode="auto">
          <a:xfrm>
            <a:off x="2727325" y="6623050"/>
            <a:ext cx="9985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A-ghê</a:t>
            </a:r>
          </a:p>
        </p:txBody>
      </p:sp>
      <p:sp>
        <p:nvSpPr>
          <p:cNvPr id="76994" name="Text Box 169"/>
          <p:cNvSpPr txBox="1">
            <a:spLocks noChangeArrowheads="1"/>
          </p:cNvSpPr>
          <p:nvPr/>
        </p:nvSpPr>
        <p:spPr bwMode="auto">
          <a:xfrm>
            <a:off x="2570163" y="6886575"/>
            <a:ext cx="13096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Xa-cha-ri</a:t>
            </a:r>
          </a:p>
        </p:txBody>
      </p:sp>
      <p:sp>
        <p:nvSpPr>
          <p:cNvPr id="76995" name="Text Box 170"/>
          <p:cNvSpPr txBox="1">
            <a:spLocks noChangeArrowheads="1"/>
          </p:cNvSpPr>
          <p:nvPr/>
        </p:nvSpPr>
        <p:spPr bwMode="auto">
          <a:xfrm>
            <a:off x="2597150" y="7170738"/>
            <a:ext cx="12652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  <a:latin typeface="Arial" charset="0"/>
              </a:rPr>
              <a:t>Ma-la-chi</a:t>
            </a:r>
          </a:p>
        </p:txBody>
      </p:sp>
      <p:sp>
        <p:nvSpPr>
          <p:cNvPr id="278" name="Text Box 691"/>
          <p:cNvSpPr txBox="1">
            <a:spLocks noChangeArrowheads="1"/>
          </p:cNvSpPr>
          <p:nvPr/>
        </p:nvSpPr>
        <p:spPr bwMode="auto">
          <a:xfrm>
            <a:off x="5861050" y="4903788"/>
            <a:ext cx="2998788" cy="112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A-GHÊ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XA-CHA-RI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Helvetica" pitchFamily="-128" charset="0"/>
                <a:ea typeface="+mn-ea"/>
                <a:cs typeface="+mn-cs"/>
              </a:rPr>
              <a:t>MA-LA-CHI</a:t>
            </a:r>
            <a:endParaRPr lang="en-US" sz="2000" dirty="0">
              <a:solidFill>
                <a:schemeClr val="bg1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82" name="AutoShape 248"/>
          <p:cNvSpPr>
            <a:spLocks noChangeArrowheads="1"/>
          </p:cNvSpPr>
          <p:nvPr/>
        </p:nvSpPr>
        <p:spPr bwMode="auto">
          <a:xfrm>
            <a:off x="2592388" y="6119813"/>
            <a:ext cx="1390650" cy="12779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6998" name="Rectangle 614"/>
          <p:cNvSpPr>
            <a:spLocks noChangeArrowheads="1"/>
          </p:cNvSpPr>
          <p:nvPr/>
        </p:nvSpPr>
        <p:spPr bwMode="auto">
          <a:xfrm>
            <a:off x="758825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build="p" autoUpdateAnimBg="0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0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31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2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3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4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5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6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7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8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39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0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1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2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3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4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5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6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7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848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7849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0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51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77853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75</a:t>
            </a:r>
          </a:p>
        </p:txBody>
      </p:sp>
      <p:sp>
        <p:nvSpPr>
          <p:cNvPr id="77854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7856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57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58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59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60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861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7862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77864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6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7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9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7870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77871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7872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3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4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5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6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7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8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9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0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7881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7882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7883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77884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885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6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7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8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9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0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1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7892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7893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7894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7895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77896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897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898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899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900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901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902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77903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904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77905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906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07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08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09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10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77911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12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3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4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5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6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7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18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7919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77920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77921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78050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78051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78052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8053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8054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8055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78056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057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8058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77922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923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7924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925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7926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77927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77928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29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0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77931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77932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3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7934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5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6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7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38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77939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0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1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2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7943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4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7945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6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7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8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49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0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1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2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3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4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5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56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77957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77958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77959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77960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7961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7962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77963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77964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65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77966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7967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77968" name="Rectangle 614"/>
          <p:cNvSpPr>
            <a:spLocks noChangeArrowheads="1"/>
          </p:cNvSpPr>
          <p:nvPr/>
        </p:nvSpPr>
        <p:spPr bwMode="auto">
          <a:xfrm>
            <a:off x="806450" y="4906963"/>
            <a:ext cx="81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Ê-xơ-ra</a:t>
            </a:r>
            <a:endParaRPr lang="en-US" sz="1800" b="0">
              <a:latin typeface="Helvetica" charset="0"/>
            </a:endParaRPr>
          </a:p>
        </p:txBody>
      </p:sp>
      <p:sp>
        <p:nvSpPr>
          <p:cNvPr id="77969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77970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77971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7972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77973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7974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77975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7976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78043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4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5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6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7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8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049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77977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79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980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77981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7982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77983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84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77985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78038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8039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7986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87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7988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78036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8037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7989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90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7991" name="Group 665"/>
          <p:cNvGrpSpPr>
            <a:grpSpLocks/>
          </p:cNvGrpSpPr>
          <p:nvPr/>
        </p:nvGrpSpPr>
        <p:grpSpPr bwMode="auto">
          <a:xfrm>
            <a:off x="2555875" y="3946525"/>
            <a:ext cx="1247775" cy="441325"/>
            <a:chOff x="2625" y="118"/>
            <a:chExt cx="786" cy="1287"/>
          </a:xfrm>
        </p:grpSpPr>
        <p:sp>
          <p:nvSpPr>
            <p:cNvPr id="78034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8035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7992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93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7994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78032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8033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7995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7996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77997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78030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78031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77998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77999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78000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8002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78003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78004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78005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8007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Ca Thương</a:t>
            </a:r>
          </a:p>
        </p:txBody>
      </p:sp>
      <p:sp>
        <p:nvSpPr>
          <p:cNvPr id="78008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Giê-rê-mi</a:t>
            </a:r>
          </a:p>
        </p:txBody>
      </p:sp>
      <p:sp>
        <p:nvSpPr>
          <p:cNvPr id="78009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8011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Sôphôni</a:t>
            </a:r>
          </a:p>
        </p:txBody>
      </p:sp>
      <p:sp>
        <p:nvSpPr>
          <p:cNvPr id="78012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Nahum</a:t>
            </a:r>
          </a:p>
        </p:txBody>
      </p:sp>
      <p:sp>
        <p:nvSpPr>
          <p:cNvPr id="78013" name="Text Box 915"/>
          <p:cNvSpPr txBox="1">
            <a:spLocks noChangeArrowheads="1"/>
          </p:cNvSpPr>
          <p:nvPr/>
        </p:nvSpPr>
        <p:spPr bwMode="auto">
          <a:xfrm>
            <a:off x="2638425" y="5799138"/>
            <a:ext cx="1460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Ê-xê-chi-ên</a:t>
            </a:r>
          </a:p>
        </p:txBody>
      </p:sp>
      <p:sp>
        <p:nvSpPr>
          <p:cNvPr id="78014" name="Text Box 916"/>
          <p:cNvSpPr txBox="1">
            <a:spLocks noChangeArrowheads="1"/>
          </p:cNvSpPr>
          <p:nvPr/>
        </p:nvSpPr>
        <p:spPr bwMode="auto">
          <a:xfrm>
            <a:off x="2732088" y="6007100"/>
            <a:ext cx="1241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Đa-ni-ên</a:t>
            </a:r>
          </a:p>
        </p:txBody>
      </p:sp>
      <p:sp>
        <p:nvSpPr>
          <p:cNvPr id="78015" name="Text Box 168"/>
          <p:cNvSpPr txBox="1">
            <a:spLocks noChangeArrowheads="1"/>
          </p:cNvSpPr>
          <p:nvPr/>
        </p:nvSpPr>
        <p:spPr bwMode="auto">
          <a:xfrm>
            <a:off x="2727325" y="6623050"/>
            <a:ext cx="9985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A-ghê</a:t>
            </a:r>
          </a:p>
        </p:txBody>
      </p:sp>
      <p:sp>
        <p:nvSpPr>
          <p:cNvPr id="78016" name="Text Box 169"/>
          <p:cNvSpPr txBox="1">
            <a:spLocks noChangeArrowheads="1"/>
          </p:cNvSpPr>
          <p:nvPr/>
        </p:nvSpPr>
        <p:spPr bwMode="auto">
          <a:xfrm>
            <a:off x="2570163" y="6886575"/>
            <a:ext cx="13096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Xa-cha-ri</a:t>
            </a:r>
          </a:p>
        </p:txBody>
      </p:sp>
      <p:sp>
        <p:nvSpPr>
          <p:cNvPr id="78017" name="Text Box 170"/>
          <p:cNvSpPr txBox="1">
            <a:spLocks noChangeArrowheads="1"/>
          </p:cNvSpPr>
          <p:nvPr/>
        </p:nvSpPr>
        <p:spPr bwMode="auto">
          <a:xfrm>
            <a:off x="2597150" y="7170738"/>
            <a:ext cx="12652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Ma-la-chi</a:t>
            </a:r>
          </a:p>
        </p:txBody>
      </p:sp>
      <p:grpSp>
        <p:nvGrpSpPr>
          <p:cNvPr id="11" name="Group 795"/>
          <p:cNvGrpSpPr>
            <a:grpSpLocks/>
          </p:cNvGrpSpPr>
          <p:nvPr/>
        </p:nvGrpSpPr>
        <p:grpSpPr bwMode="auto">
          <a:xfrm>
            <a:off x="2524125" y="1017588"/>
            <a:ext cx="6648450" cy="4089400"/>
            <a:chOff x="1588" y="651"/>
            <a:chExt cx="4188" cy="2576"/>
          </a:xfrm>
        </p:grpSpPr>
        <p:sp>
          <p:nvSpPr>
            <p:cNvPr id="283" name="AutoShape 206"/>
            <p:cNvSpPr>
              <a:spLocks noChangeArrowheads="1"/>
            </p:cNvSpPr>
            <p:nvPr/>
          </p:nvSpPr>
          <p:spPr bwMode="auto">
            <a:xfrm>
              <a:off x="1588" y="651"/>
              <a:ext cx="881" cy="7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4" name="Line 207"/>
            <p:cNvSpPr>
              <a:spLocks noChangeShapeType="1"/>
            </p:cNvSpPr>
            <p:nvPr/>
          </p:nvSpPr>
          <p:spPr bwMode="auto">
            <a:xfrm>
              <a:off x="2482" y="1036"/>
              <a:ext cx="1016" cy="172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5" name="AutoShape 780"/>
            <p:cNvSpPr>
              <a:spLocks noChangeArrowheads="1"/>
            </p:cNvSpPr>
            <p:nvPr/>
          </p:nvSpPr>
          <p:spPr bwMode="auto">
            <a:xfrm>
              <a:off x="3497" y="232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801"/>
          <p:cNvGrpSpPr>
            <a:grpSpLocks/>
          </p:cNvGrpSpPr>
          <p:nvPr/>
        </p:nvGrpSpPr>
        <p:grpSpPr bwMode="auto">
          <a:xfrm>
            <a:off x="2513013" y="2259013"/>
            <a:ext cx="6678612" cy="5175250"/>
            <a:chOff x="1602" y="1415"/>
            <a:chExt cx="4207" cy="3260"/>
          </a:xfrm>
        </p:grpSpPr>
        <p:sp>
          <p:nvSpPr>
            <p:cNvPr id="287" name="Line 802"/>
            <p:cNvSpPr>
              <a:spLocks noChangeShapeType="1"/>
            </p:cNvSpPr>
            <p:nvPr/>
          </p:nvSpPr>
          <p:spPr bwMode="auto">
            <a:xfrm>
              <a:off x="2491" y="3220"/>
              <a:ext cx="1035" cy="584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prstDash val="sysDot"/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8" name="AutoShape 803"/>
            <p:cNvSpPr>
              <a:spLocks noChangeArrowheads="1"/>
            </p:cNvSpPr>
            <p:nvPr/>
          </p:nvSpPr>
          <p:spPr bwMode="auto">
            <a:xfrm>
              <a:off x="1602" y="1415"/>
              <a:ext cx="881" cy="326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9" name="AutoShape 804"/>
            <p:cNvSpPr>
              <a:spLocks noChangeArrowheads="1"/>
            </p:cNvSpPr>
            <p:nvPr/>
          </p:nvSpPr>
          <p:spPr bwMode="auto">
            <a:xfrm>
              <a:off x="3530" y="333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90" name="Rectangle 214"/>
          <p:cNvSpPr>
            <a:spLocks noChangeArrowheads="1"/>
          </p:cNvSpPr>
          <p:nvPr/>
        </p:nvSpPr>
        <p:spPr bwMode="auto">
          <a:xfrm>
            <a:off x="2238375" y="854075"/>
            <a:ext cx="2195513" cy="6761163"/>
          </a:xfrm>
          <a:prstGeom prst="rect">
            <a:avLst/>
          </a:prstGeom>
          <a:noFill/>
          <a:ln w="203200" cmpd="tri">
            <a:solidFill>
              <a:schemeClr val="hlink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solidFill>
                <a:schemeClr val="hlin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1" name="Text Box 787"/>
          <p:cNvSpPr txBox="1">
            <a:spLocks noChangeArrowheads="1"/>
          </p:cNvSpPr>
          <p:nvPr/>
        </p:nvSpPr>
        <p:spPr bwMode="auto">
          <a:xfrm>
            <a:off x="4979988" y="3783013"/>
            <a:ext cx="4730750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Viết về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Vương quốc phía Bắc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3 sách</a:t>
            </a:r>
          </a:p>
          <a:p>
            <a:pPr algn="ctr">
              <a:lnSpc>
                <a:spcPct val="50000"/>
              </a:lnSpc>
            </a:pPr>
            <a:endParaRPr lang="en-US" sz="25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92" name="Text Box 793"/>
          <p:cNvSpPr txBox="1">
            <a:spLocks noChangeArrowheads="1"/>
          </p:cNvSpPr>
          <p:nvPr/>
        </p:nvSpPr>
        <p:spPr bwMode="auto">
          <a:xfrm>
            <a:off x="5018088" y="5392738"/>
            <a:ext cx="4730750" cy="124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Viết về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Vương quốc phía Nam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14 sách</a:t>
            </a:r>
          </a:p>
        </p:txBody>
      </p:sp>
      <p:sp>
        <p:nvSpPr>
          <p:cNvPr id="78023" name="Text Box 218"/>
          <p:cNvSpPr txBox="1">
            <a:spLocks noChangeArrowheads="1"/>
          </p:cNvSpPr>
          <p:nvPr/>
        </p:nvSpPr>
        <p:spPr bwMode="auto">
          <a:xfrm>
            <a:off x="9575800" y="72834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 autoUpdateAnimBg="0"/>
      <p:bldP spid="291" grpId="0" autoUpdateAnimBg="0"/>
      <p:bldP spid="292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8851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824538" y="4459288"/>
            <a:ext cx="352425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60000"/>
              </a:spcBef>
            </a:pPr>
            <a:r>
              <a:rPr lang="en-US" sz="2400">
                <a:solidFill>
                  <a:schemeClr val="bg1"/>
                </a:solidFill>
                <a:latin typeface="Helvetica" charset="0"/>
              </a:rPr>
              <a:t>Một công cụ ghi nhớ bổ ích...</a:t>
            </a:r>
          </a:p>
        </p:txBody>
      </p:sp>
      <p:sp>
        <p:nvSpPr>
          <p:cNvPr id="1048770" name="Text Box 194"/>
          <p:cNvSpPr txBox="1">
            <a:spLocks noChangeArrowheads="1"/>
          </p:cNvSpPr>
          <p:nvPr/>
        </p:nvSpPr>
        <p:spPr bwMode="auto">
          <a:xfrm>
            <a:off x="5461000" y="5305425"/>
            <a:ext cx="4365625" cy="1046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FFEA18"/>
                </a:solidFill>
                <a:latin typeface="Helvetica" charset="0"/>
              </a:rPr>
              <a:t>GIÚP NHỚ CÁC SÁCH TIÊN TRI!</a:t>
            </a:r>
            <a:r>
              <a:rPr lang="en-US" sz="3200">
                <a:solidFill>
                  <a:srgbClr val="FFEA18"/>
                </a:solidFill>
                <a:latin typeface="Helvetica" charset="0"/>
              </a:rPr>
              <a:t> </a:t>
            </a: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8856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78857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78858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8861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8862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78863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65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78934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5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6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37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38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39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78940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41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42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43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44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45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46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47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48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9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0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1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2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3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8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959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8960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61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78962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63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64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65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8966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8967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8968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8969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0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71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78972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78973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4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5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6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7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8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79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78980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78981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78982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78983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84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85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86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87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88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78989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0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91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79010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79016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79018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79019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79017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9011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9012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9013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9014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79015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78992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93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94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95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78996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7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78998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79008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79009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78999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79006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79007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79000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79004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79005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79001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79002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79003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78866" name="Text Box 513"/>
          <p:cNvSpPr txBox="1">
            <a:spLocks noChangeArrowheads="1"/>
          </p:cNvSpPr>
          <p:nvPr/>
        </p:nvSpPr>
        <p:spPr bwMode="auto">
          <a:xfrm>
            <a:off x="9563100" y="74866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78867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8868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76</a:t>
            </a:r>
          </a:p>
        </p:txBody>
      </p:sp>
      <p:sp>
        <p:nvSpPr>
          <p:cNvPr id="78869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78870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8871" name="Group 590"/>
          <p:cNvGrpSpPr>
            <a:grpSpLocks/>
          </p:cNvGrpSpPr>
          <p:nvPr/>
        </p:nvGrpSpPr>
        <p:grpSpPr bwMode="auto">
          <a:xfrm>
            <a:off x="3810000" y="341313"/>
            <a:ext cx="1549400" cy="7029450"/>
            <a:chOff x="2400" y="177"/>
            <a:chExt cx="976" cy="4428"/>
          </a:xfrm>
        </p:grpSpPr>
        <p:sp>
          <p:nvSpPr>
            <p:cNvPr id="78884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78885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78886" name="Rectangle 523"/>
            <p:cNvSpPr>
              <a:spLocks noChangeArrowheads="1"/>
            </p:cNvSpPr>
            <p:nvPr/>
          </p:nvSpPr>
          <p:spPr bwMode="auto">
            <a:xfrm>
              <a:off x="2474" y="27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887" name="Rectangle 526"/>
            <p:cNvSpPr>
              <a:spLocks noChangeArrowheads="1"/>
            </p:cNvSpPr>
            <p:nvPr/>
          </p:nvSpPr>
          <p:spPr bwMode="auto">
            <a:xfrm>
              <a:off x="3080" y="177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!</a:t>
              </a:r>
              <a:endParaRPr lang="en-US" b="0">
                <a:latin typeface="Engravers MT" charset="0"/>
              </a:endParaRPr>
            </a:p>
          </p:txBody>
        </p:sp>
        <p:sp>
          <p:nvSpPr>
            <p:cNvPr id="78888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0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1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2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3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4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5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896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897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898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899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00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8901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4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5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6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0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1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2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13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8914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5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6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Rectangle 572"/>
            <p:cNvSpPr>
              <a:spLocks noChangeArrowheads="1"/>
            </p:cNvSpPr>
            <p:nvPr/>
          </p:nvSpPr>
          <p:spPr bwMode="auto">
            <a:xfrm>
              <a:off x="2458" y="471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Ô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19" name="Rectangle 573"/>
            <p:cNvSpPr>
              <a:spLocks noChangeArrowheads="1"/>
            </p:cNvSpPr>
            <p:nvPr/>
          </p:nvSpPr>
          <p:spPr bwMode="auto">
            <a:xfrm>
              <a:off x="2446" y="66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0" name="Rectangle 575"/>
            <p:cNvSpPr>
              <a:spLocks noChangeArrowheads="1"/>
            </p:cNvSpPr>
            <p:nvPr/>
          </p:nvSpPr>
          <p:spPr bwMode="auto">
            <a:xfrm>
              <a:off x="2435" y="113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1" name="Rectangle 576"/>
            <p:cNvSpPr>
              <a:spLocks noChangeArrowheads="1"/>
            </p:cNvSpPr>
            <p:nvPr/>
          </p:nvSpPr>
          <p:spPr bwMode="auto">
            <a:xfrm>
              <a:off x="2438" y="1319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2" name="Rectangle 577"/>
            <p:cNvSpPr>
              <a:spLocks noChangeArrowheads="1"/>
            </p:cNvSpPr>
            <p:nvPr/>
          </p:nvSpPr>
          <p:spPr bwMode="auto">
            <a:xfrm>
              <a:off x="2457" y="1527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3" name="Rectangle 578"/>
            <p:cNvSpPr>
              <a:spLocks noChangeArrowheads="1"/>
            </p:cNvSpPr>
            <p:nvPr/>
          </p:nvSpPr>
          <p:spPr bwMode="auto">
            <a:xfrm>
              <a:off x="2474" y="173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4" name="Rectangle 579"/>
            <p:cNvSpPr>
              <a:spLocks noChangeArrowheads="1"/>
            </p:cNvSpPr>
            <p:nvPr/>
          </p:nvSpPr>
          <p:spPr bwMode="auto">
            <a:xfrm>
              <a:off x="2451" y="212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5" name="Rectangle 580"/>
            <p:cNvSpPr>
              <a:spLocks noChangeArrowheads="1"/>
            </p:cNvSpPr>
            <p:nvPr/>
          </p:nvSpPr>
          <p:spPr bwMode="auto">
            <a:xfrm>
              <a:off x="2455" y="2327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6" name="Rectangle 581"/>
            <p:cNvSpPr>
              <a:spLocks noChangeArrowheads="1"/>
            </p:cNvSpPr>
            <p:nvPr/>
          </p:nvSpPr>
          <p:spPr bwMode="auto">
            <a:xfrm>
              <a:off x="2471" y="253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H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7" name="Rectangle 582"/>
            <p:cNvSpPr>
              <a:spLocks noChangeArrowheads="1"/>
            </p:cNvSpPr>
            <p:nvPr/>
          </p:nvSpPr>
          <p:spPr bwMode="auto">
            <a:xfrm>
              <a:off x="2471" y="2771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N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8" name="Rectangle 583"/>
            <p:cNvSpPr>
              <a:spLocks noChangeArrowheads="1"/>
            </p:cNvSpPr>
            <p:nvPr/>
          </p:nvSpPr>
          <p:spPr bwMode="auto">
            <a:xfrm>
              <a:off x="2476" y="299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S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29" name="Rectangle 584"/>
            <p:cNvSpPr>
              <a:spLocks noChangeArrowheads="1"/>
            </p:cNvSpPr>
            <p:nvPr/>
          </p:nvSpPr>
          <p:spPr bwMode="auto">
            <a:xfrm>
              <a:off x="2470" y="336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30" name="Rectangle 585"/>
            <p:cNvSpPr>
              <a:spLocks noChangeArrowheads="1"/>
            </p:cNvSpPr>
            <p:nvPr/>
          </p:nvSpPr>
          <p:spPr bwMode="auto">
            <a:xfrm>
              <a:off x="2469" y="357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Đ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31" name="Rectangle 586"/>
            <p:cNvSpPr>
              <a:spLocks noChangeArrowheads="1"/>
            </p:cNvSpPr>
            <p:nvPr/>
          </p:nvSpPr>
          <p:spPr bwMode="auto">
            <a:xfrm>
              <a:off x="2469" y="397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32" name="Rectangle 587"/>
            <p:cNvSpPr>
              <a:spLocks noChangeArrowheads="1"/>
            </p:cNvSpPr>
            <p:nvPr/>
          </p:nvSpPr>
          <p:spPr bwMode="auto">
            <a:xfrm>
              <a:off x="2466" y="41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8933" name="Rectangle 588"/>
            <p:cNvSpPr>
              <a:spLocks noChangeArrowheads="1"/>
            </p:cNvSpPr>
            <p:nvPr/>
          </p:nvSpPr>
          <p:spPr bwMode="auto">
            <a:xfrm>
              <a:off x="2456" y="437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</p:grpSp>
      <p:sp>
        <p:nvSpPr>
          <p:cNvPr id="1048769" name="AutoShape 193"/>
          <p:cNvSpPr>
            <a:spLocks noChangeArrowheads="1"/>
          </p:cNvSpPr>
          <p:nvPr/>
        </p:nvSpPr>
        <p:spPr bwMode="auto">
          <a:xfrm>
            <a:off x="5622925" y="4305300"/>
            <a:ext cx="4025900" cy="2227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8873" name="Rectangle 78"/>
          <p:cNvSpPr>
            <a:spLocks noChangeArrowheads="1"/>
          </p:cNvSpPr>
          <p:nvPr/>
        </p:nvSpPr>
        <p:spPr bwMode="auto">
          <a:xfrm>
            <a:off x="4460875" y="347663"/>
            <a:ext cx="2051050" cy="1576387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88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09575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8876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7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7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7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78877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8878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8879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8880" name="Rectangle 525"/>
          <p:cNvSpPr>
            <a:spLocks noChangeArrowheads="1"/>
          </p:cNvSpPr>
          <p:nvPr/>
        </p:nvSpPr>
        <p:spPr bwMode="auto">
          <a:xfrm>
            <a:off x="3721100" y="49213"/>
            <a:ext cx="264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Helvetica" charset="0"/>
              </a:rPr>
              <a:t>      Giúp nhớ các sách Tiên Tri!</a:t>
            </a:r>
            <a:endParaRPr lang="en-US" b="0">
              <a:latin typeface="Engravers M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41"/>
          <p:cNvSpPr>
            <a:spLocks noChangeArrowheads="1"/>
          </p:cNvSpPr>
          <p:nvPr/>
        </p:nvSpPr>
        <p:spPr bwMode="auto">
          <a:xfrm>
            <a:off x="5654675" y="0"/>
            <a:ext cx="4403725" cy="77724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9875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79876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9879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79880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79881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9884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79885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79886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8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79961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2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3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64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65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66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79967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68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69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70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71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72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73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74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75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6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8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9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0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1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2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3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4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5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9986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79987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88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79989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90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91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92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9993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9994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9995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79996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7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98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79999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0000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1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2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3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4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5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06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0007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0008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0009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0010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11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12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13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14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15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0016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7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018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0037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0043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0045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0046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0044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0038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0039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0040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0041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0042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0019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0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1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2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0023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4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0025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0035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0036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0026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0033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0034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0027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0031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0032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0028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0029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0030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79889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79890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77</a:t>
            </a:r>
          </a:p>
        </p:txBody>
      </p:sp>
      <p:sp>
        <p:nvSpPr>
          <p:cNvPr id="79891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79892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79893" name="Group 590"/>
          <p:cNvGrpSpPr>
            <a:grpSpLocks/>
          </p:cNvGrpSpPr>
          <p:nvPr/>
        </p:nvGrpSpPr>
        <p:grpSpPr bwMode="auto">
          <a:xfrm>
            <a:off x="3810000" y="819150"/>
            <a:ext cx="1549400" cy="6551613"/>
            <a:chOff x="2400" y="478"/>
            <a:chExt cx="976" cy="4127"/>
          </a:xfrm>
        </p:grpSpPr>
        <p:sp>
          <p:nvSpPr>
            <p:cNvPr id="79915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79916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79917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9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0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1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2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3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4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25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26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27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28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29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930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42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79943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5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6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Rectangle 575"/>
            <p:cNvSpPr>
              <a:spLocks noChangeArrowheads="1"/>
            </p:cNvSpPr>
            <p:nvPr/>
          </p:nvSpPr>
          <p:spPr bwMode="auto">
            <a:xfrm>
              <a:off x="2435" y="113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48" name="Rectangle 576"/>
            <p:cNvSpPr>
              <a:spLocks noChangeArrowheads="1"/>
            </p:cNvSpPr>
            <p:nvPr/>
          </p:nvSpPr>
          <p:spPr bwMode="auto">
            <a:xfrm>
              <a:off x="2438" y="1319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49" name="Rectangle 577"/>
            <p:cNvSpPr>
              <a:spLocks noChangeArrowheads="1"/>
            </p:cNvSpPr>
            <p:nvPr/>
          </p:nvSpPr>
          <p:spPr bwMode="auto">
            <a:xfrm>
              <a:off x="2457" y="1527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0" name="Rectangle 578"/>
            <p:cNvSpPr>
              <a:spLocks noChangeArrowheads="1"/>
            </p:cNvSpPr>
            <p:nvPr/>
          </p:nvSpPr>
          <p:spPr bwMode="auto">
            <a:xfrm>
              <a:off x="2474" y="173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1" name="Rectangle 579"/>
            <p:cNvSpPr>
              <a:spLocks noChangeArrowheads="1"/>
            </p:cNvSpPr>
            <p:nvPr/>
          </p:nvSpPr>
          <p:spPr bwMode="auto">
            <a:xfrm>
              <a:off x="2451" y="212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2" name="Rectangle 580"/>
            <p:cNvSpPr>
              <a:spLocks noChangeArrowheads="1"/>
            </p:cNvSpPr>
            <p:nvPr/>
          </p:nvSpPr>
          <p:spPr bwMode="auto">
            <a:xfrm>
              <a:off x="2455" y="2327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3" name="Rectangle 581"/>
            <p:cNvSpPr>
              <a:spLocks noChangeArrowheads="1"/>
            </p:cNvSpPr>
            <p:nvPr/>
          </p:nvSpPr>
          <p:spPr bwMode="auto">
            <a:xfrm>
              <a:off x="2471" y="253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H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4" name="Rectangle 582"/>
            <p:cNvSpPr>
              <a:spLocks noChangeArrowheads="1"/>
            </p:cNvSpPr>
            <p:nvPr/>
          </p:nvSpPr>
          <p:spPr bwMode="auto">
            <a:xfrm>
              <a:off x="2471" y="2771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N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5" name="Rectangle 583"/>
            <p:cNvSpPr>
              <a:spLocks noChangeArrowheads="1"/>
            </p:cNvSpPr>
            <p:nvPr/>
          </p:nvSpPr>
          <p:spPr bwMode="auto">
            <a:xfrm>
              <a:off x="2476" y="299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S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6" name="Rectangle 584"/>
            <p:cNvSpPr>
              <a:spLocks noChangeArrowheads="1"/>
            </p:cNvSpPr>
            <p:nvPr/>
          </p:nvSpPr>
          <p:spPr bwMode="auto">
            <a:xfrm>
              <a:off x="2470" y="336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7" name="Rectangle 585"/>
            <p:cNvSpPr>
              <a:spLocks noChangeArrowheads="1"/>
            </p:cNvSpPr>
            <p:nvPr/>
          </p:nvSpPr>
          <p:spPr bwMode="auto">
            <a:xfrm>
              <a:off x="2469" y="357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Đ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8" name="Rectangle 586"/>
            <p:cNvSpPr>
              <a:spLocks noChangeArrowheads="1"/>
            </p:cNvSpPr>
            <p:nvPr/>
          </p:nvSpPr>
          <p:spPr bwMode="auto">
            <a:xfrm>
              <a:off x="2469" y="397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59" name="Rectangle 587"/>
            <p:cNvSpPr>
              <a:spLocks noChangeArrowheads="1"/>
            </p:cNvSpPr>
            <p:nvPr/>
          </p:nvSpPr>
          <p:spPr bwMode="auto">
            <a:xfrm>
              <a:off x="2466" y="41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79960" name="Rectangle 588"/>
            <p:cNvSpPr>
              <a:spLocks noChangeArrowheads="1"/>
            </p:cNvSpPr>
            <p:nvPr/>
          </p:nvSpPr>
          <p:spPr bwMode="auto">
            <a:xfrm>
              <a:off x="2456" y="437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</p:grpSp>
      <p:sp>
        <p:nvSpPr>
          <p:cNvPr id="79894" name="Rectangle 78"/>
          <p:cNvSpPr>
            <a:spLocks noChangeArrowheads="1"/>
          </p:cNvSpPr>
          <p:nvPr/>
        </p:nvSpPr>
        <p:spPr bwMode="auto">
          <a:xfrm>
            <a:off x="4832350" y="1409700"/>
            <a:ext cx="1679575" cy="13176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798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466850"/>
            <a:ext cx="15621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897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9898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9899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79900" name="Rectangle 205"/>
          <p:cNvSpPr>
            <a:spLocks noChangeArrowheads="1"/>
          </p:cNvSpPr>
          <p:nvPr/>
        </p:nvSpPr>
        <p:spPr bwMode="auto">
          <a:xfrm>
            <a:off x="0" y="1565275"/>
            <a:ext cx="5770563" cy="62071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/>
          </a:p>
        </p:txBody>
      </p:sp>
      <p:sp>
        <p:nvSpPr>
          <p:cNvPr id="179" name="Text Box 356"/>
          <p:cNvSpPr txBox="1">
            <a:spLocks noChangeArrowheads="1"/>
          </p:cNvSpPr>
          <p:nvPr/>
        </p:nvSpPr>
        <p:spPr bwMode="auto">
          <a:xfrm>
            <a:off x="5614988" y="4630738"/>
            <a:ext cx="4343400" cy="2135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i ai phạm tội cùng Cha</a:t>
            </a:r>
            <a:br>
              <a:rPr lang="en-US" sz="2600">
                <a:solidFill>
                  <a:srgbClr val="FFF819"/>
                </a:solidFill>
                <a:latin typeface="Helvetica" charset="0"/>
              </a:rPr>
            </a:br>
            <a:r>
              <a:rPr lang="en-US" sz="3600">
                <a:solidFill>
                  <a:schemeClr val="hlink"/>
                </a:solidFill>
                <a:latin typeface="Helvetica" charset="0"/>
              </a:rPr>
              <a:t>Ở</a:t>
            </a:r>
            <a:r>
              <a:rPr lang="en-US" sz="2800">
                <a:solidFill>
                  <a:srgbClr val="FFF819"/>
                </a:solidFill>
                <a:latin typeface="Helvetica" charset="0"/>
              </a:rPr>
              <a:t> 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nơi phía Bắc tượng thần khắp nơi</a:t>
            </a:r>
            <a:br>
              <a:rPr lang="en-US" sz="2800">
                <a:solidFill>
                  <a:srgbClr val="FFF819"/>
                </a:solidFill>
                <a:latin typeface="Helvetica" charset="0"/>
              </a:rPr>
            </a:br>
            <a:r>
              <a:rPr lang="en-US" sz="4000">
                <a:solidFill>
                  <a:schemeClr val="hlink"/>
                </a:solidFill>
                <a:latin typeface="Helvetica" charset="0"/>
              </a:rPr>
              <a:t>G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iê-hô-va phó họ lưu đày </a:t>
            </a:r>
          </a:p>
        </p:txBody>
      </p:sp>
      <p:grpSp>
        <p:nvGrpSpPr>
          <p:cNvPr id="79902" name="Group 385"/>
          <p:cNvGrpSpPr>
            <a:grpSpLocks/>
          </p:cNvGrpSpPr>
          <p:nvPr/>
        </p:nvGrpSpPr>
        <p:grpSpPr bwMode="auto">
          <a:xfrm>
            <a:off x="5640388" y="3944938"/>
            <a:ext cx="4121150" cy="3027362"/>
            <a:chOff x="3649" y="2721"/>
            <a:chExt cx="2339" cy="1403"/>
          </a:xfrm>
        </p:grpSpPr>
        <p:sp>
          <p:nvSpPr>
            <p:cNvPr id="183" name="Rectangle 355"/>
            <p:cNvSpPr>
              <a:spLocks noChangeArrowheads="1"/>
            </p:cNvSpPr>
            <p:nvPr/>
          </p:nvSpPr>
          <p:spPr bwMode="auto">
            <a:xfrm>
              <a:off x="3649" y="2854"/>
              <a:ext cx="2325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32F04D"/>
                  </a:solidFill>
                  <a:latin typeface="Helvetica" charset="0"/>
                </a:rPr>
                <a:t>CÔNG CỤ GHI NHỚ:</a:t>
              </a:r>
              <a:endParaRPr lang="en-US" sz="4000">
                <a:solidFill>
                  <a:srgbClr val="32F04D"/>
                </a:solidFill>
                <a:latin typeface="Helvetica" charset="0"/>
              </a:endParaRPr>
            </a:p>
          </p:txBody>
        </p:sp>
        <p:sp>
          <p:nvSpPr>
            <p:cNvPr id="184" name="AutoShape 360"/>
            <p:cNvSpPr>
              <a:spLocks noChangeArrowheads="1"/>
            </p:cNvSpPr>
            <p:nvPr/>
          </p:nvSpPr>
          <p:spPr bwMode="auto">
            <a:xfrm>
              <a:off x="3657" y="2721"/>
              <a:ext cx="2331" cy="140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99190" dir="301166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9903" name="Rectangle 585"/>
          <p:cNvSpPr>
            <a:spLocks noChangeArrowheads="1"/>
          </p:cNvSpPr>
          <p:nvPr/>
        </p:nvSpPr>
        <p:spPr bwMode="auto">
          <a:xfrm>
            <a:off x="3670300" y="236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 i phạm tội cùng Cha</a:t>
            </a:r>
            <a:endParaRPr lang="en-US" sz="3600">
              <a:latin typeface="Helvetica" charset="0"/>
            </a:endParaRPr>
          </a:p>
        </p:txBody>
      </p:sp>
      <p:sp>
        <p:nvSpPr>
          <p:cNvPr id="79904" name="Rectangle 586"/>
          <p:cNvSpPr>
            <a:spLocks noChangeArrowheads="1"/>
          </p:cNvSpPr>
          <p:nvPr/>
        </p:nvSpPr>
        <p:spPr bwMode="auto">
          <a:xfrm>
            <a:off x="3675063" y="609600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Helvetica" charset="0"/>
              </a:rPr>
              <a:t>Ở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  nơi  phía Bắc tượng </a:t>
            </a:r>
            <a:br>
              <a:rPr lang="en-US">
                <a:solidFill>
                  <a:srgbClr val="000000"/>
                </a:solidFill>
                <a:latin typeface="Helvetica" charset="0"/>
              </a:rPr>
            </a:br>
            <a:r>
              <a:rPr lang="en-US">
                <a:solidFill>
                  <a:srgbClr val="000000"/>
                </a:solidFill>
                <a:latin typeface="Helvetica" charset="0"/>
              </a:rPr>
              <a:t>           thần khắp nơi </a:t>
            </a:r>
            <a:r>
              <a:rPr lang="en-US" sz="24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400">
              <a:latin typeface="Helvetica" charset="0"/>
            </a:endParaRPr>
          </a:p>
        </p:txBody>
      </p:sp>
      <p:sp>
        <p:nvSpPr>
          <p:cNvPr id="79905" name="Rectangle 587"/>
          <p:cNvSpPr>
            <a:spLocks noChangeArrowheads="1"/>
          </p:cNvSpPr>
          <p:nvPr/>
        </p:nvSpPr>
        <p:spPr bwMode="auto">
          <a:xfrm>
            <a:off x="3663950" y="9810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G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iê-hô-va phó họ lưu đày</a:t>
            </a:r>
            <a:endParaRPr lang="en-US" sz="2400">
              <a:latin typeface="Helvetica" charset="0"/>
            </a:endParaRPr>
          </a:p>
        </p:txBody>
      </p:sp>
      <p:sp>
        <p:nvSpPr>
          <p:cNvPr id="194" name="Rectangle 209"/>
          <p:cNvSpPr>
            <a:spLocks noChangeArrowheads="1"/>
          </p:cNvSpPr>
          <p:nvPr/>
        </p:nvSpPr>
        <p:spPr bwMode="auto">
          <a:xfrm>
            <a:off x="3592513" y="268288"/>
            <a:ext cx="373062" cy="102552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9907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19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9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9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195" name="Rectangle 386"/>
          <p:cNvSpPr>
            <a:spLocks noChangeArrowheads="1"/>
          </p:cNvSpPr>
          <p:nvPr/>
        </p:nvSpPr>
        <p:spPr bwMode="auto">
          <a:xfrm>
            <a:off x="3589338" y="288925"/>
            <a:ext cx="2212975" cy="10509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9909" name="Rectangle 525"/>
          <p:cNvSpPr>
            <a:spLocks noChangeArrowheads="1"/>
          </p:cNvSpPr>
          <p:nvPr/>
        </p:nvSpPr>
        <p:spPr bwMode="auto">
          <a:xfrm>
            <a:off x="3721100" y="49213"/>
            <a:ext cx="264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Helvetica" charset="0"/>
              </a:rPr>
              <a:t>      Giúp nhớ các sách Tiên Tri!</a:t>
            </a:r>
            <a:endParaRPr lang="en-US" b="0">
              <a:latin typeface="Engravers M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0899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0902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80903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80904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0907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0908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80909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11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80982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85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86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87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80988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89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90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91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92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93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94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95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96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7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1007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1008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009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81010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011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012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3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1014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1015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1016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1017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019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81020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1021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2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3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4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5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6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27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1028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1029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1030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1031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32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33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34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35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36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1037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039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1058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1064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1066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1067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1065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1059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1060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1061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1062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1063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1040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41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42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43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1044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5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1046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1056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1057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1047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1054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1055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1048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1052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1053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1049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1050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1051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80912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0913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78</a:t>
            </a:r>
          </a:p>
        </p:txBody>
      </p:sp>
      <p:sp>
        <p:nvSpPr>
          <p:cNvPr id="80914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80915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0916" name="Group 590"/>
          <p:cNvGrpSpPr>
            <a:grpSpLocks/>
          </p:cNvGrpSpPr>
          <p:nvPr/>
        </p:nvGrpSpPr>
        <p:grpSpPr bwMode="auto">
          <a:xfrm>
            <a:off x="3810000" y="819150"/>
            <a:ext cx="1549400" cy="6551613"/>
            <a:chOff x="2400" y="478"/>
            <a:chExt cx="976" cy="4127"/>
          </a:xfrm>
        </p:grpSpPr>
        <p:sp>
          <p:nvSpPr>
            <p:cNvPr id="80940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80941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80942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45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46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47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48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49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50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51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52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53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54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0955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8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0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2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4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67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0968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0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Rectangle 579"/>
            <p:cNvSpPr>
              <a:spLocks noChangeArrowheads="1"/>
            </p:cNvSpPr>
            <p:nvPr/>
          </p:nvSpPr>
          <p:spPr bwMode="auto">
            <a:xfrm>
              <a:off x="2451" y="212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G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3" name="Rectangle 580"/>
            <p:cNvSpPr>
              <a:spLocks noChangeArrowheads="1"/>
            </p:cNvSpPr>
            <p:nvPr/>
          </p:nvSpPr>
          <p:spPr bwMode="auto">
            <a:xfrm>
              <a:off x="2455" y="2327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4" name="Rectangle 581"/>
            <p:cNvSpPr>
              <a:spLocks noChangeArrowheads="1"/>
            </p:cNvSpPr>
            <p:nvPr/>
          </p:nvSpPr>
          <p:spPr bwMode="auto">
            <a:xfrm>
              <a:off x="2471" y="253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H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5" name="Rectangle 582"/>
            <p:cNvSpPr>
              <a:spLocks noChangeArrowheads="1"/>
            </p:cNvSpPr>
            <p:nvPr/>
          </p:nvSpPr>
          <p:spPr bwMode="auto">
            <a:xfrm>
              <a:off x="2471" y="2771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N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6" name="Rectangle 583"/>
            <p:cNvSpPr>
              <a:spLocks noChangeArrowheads="1"/>
            </p:cNvSpPr>
            <p:nvPr/>
          </p:nvSpPr>
          <p:spPr bwMode="auto">
            <a:xfrm>
              <a:off x="2476" y="299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S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7" name="Rectangle 584"/>
            <p:cNvSpPr>
              <a:spLocks noChangeArrowheads="1"/>
            </p:cNvSpPr>
            <p:nvPr/>
          </p:nvSpPr>
          <p:spPr bwMode="auto">
            <a:xfrm>
              <a:off x="2470" y="336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8" name="Rectangle 585"/>
            <p:cNvSpPr>
              <a:spLocks noChangeArrowheads="1"/>
            </p:cNvSpPr>
            <p:nvPr/>
          </p:nvSpPr>
          <p:spPr bwMode="auto">
            <a:xfrm>
              <a:off x="2469" y="357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Đ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79" name="Rectangle 586"/>
            <p:cNvSpPr>
              <a:spLocks noChangeArrowheads="1"/>
            </p:cNvSpPr>
            <p:nvPr/>
          </p:nvSpPr>
          <p:spPr bwMode="auto">
            <a:xfrm>
              <a:off x="2469" y="397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80" name="Rectangle 587"/>
            <p:cNvSpPr>
              <a:spLocks noChangeArrowheads="1"/>
            </p:cNvSpPr>
            <p:nvPr/>
          </p:nvSpPr>
          <p:spPr bwMode="auto">
            <a:xfrm>
              <a:off x="2466" y="41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0981" name="Rectangle 588"/>
            <p:cNvSpPr>
              <a:spLocks noChangeArrowheads="1"/>
            </p:cNvSpPr>
            <p:nvPr/>
          </p:nvSpPr>
          <p:spPr bwMode="auto">
            <a:xfrm>
              <a:off x="2456" y="437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</p:grpSp>
      <p:sp>
        <p:nvSpPr>
          <p:cNvPr id="80917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0918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0919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grpSp>
        <p:nvGrpSpPr>
          <p:cNvPr id="80920" name="Group 385"/>
          <p:cNvGrpSpPr>
            <a:grpSpLocks/>
          </p:cNvGrpSpPr>
          <p:nvPr/>
        </p:nvGrpSpPr>
        <p:grpSpPr bwMode="auto">
          <a:xfrm>
            <a:off x="5640388" y="3944938"/>
            <a:ext cx="4121150" cy="3449637"/>
            <a:chOff x="3649" y="2721"/>
            <a:chExt cx="2339" cy="1403"/>
          </a:xfrm>
        </p:grpSpPr>
        <p:sp>
          <p:nvSpPr>
            <p:cNvPr id="183" name="Rectangle 355"/>
            <p:cNvSpPr>
              <a:spLocks noChangeArrowheads="1"/>
            </p:cNvSpPr>
            <p:nvPr/>
          </p:nvSpPr>
          <p:spPr bwMode="auto">
            <a:xfrm>
              <a:off x="3649" y="2854"/>
              <a:ext cx="2325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32F04D"/>
                  </a:solidFill>
                  <a:latin typeface="Helvetica" charset="0"/>
                </a:rPr>
                <a:t>CÔNG CỤ GHI NHỚ:</a:t>
              </a:r>
              <a:endParaRPr lang="en-US" sz="4000">
                <a:solidFill>
                  <a:srgbClr val="32F04D"/>
                </a:solidFill>
                <a:latin typeface="Helvetica" charset="0"/>
              </a:endParaRPr>
            </a:p>
          </p:txBody>
        </p:sp>
        <p:sp>
          <p:nvSpPr>
            <p:cNvPr id="184" name="AutoShape 360"/>
            <p:cNvSpPr>
              <a:spLocks noChangeArrowheads="1"/>
            </p:cNvSpPr>
            <p:nvPr/>
          </p:nvSpPr>
          <p:spPr bwMode="auto">
            <a:xfrm>
              <a:off x="3657" y="2721"/>
              <a:ext cx="2331" cy="140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99190" dir="301166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80921" name="Rectangle 585"/>
          <p:cNvSpPr>
            <a:spLocks noChangeArrowheads="1"/>
          </p:cNvSpPr>
          <p:nvPr/>
        </p:nvSpPr>
        <p:spPr bwMode="auto">
          <a:xfrm>
            <a:off x="3670300" y="236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 i phạm tội cùng Cha</a:t>
            </a:r>
            <a:endParaRPr lang="en-US" sz="3600">
              <a:latin typeface="Helvetica" charset="0"/>
            </a:endParaRPr>
          </a:p>
        </p:txBody>
      </p:sp>
      <p:sp>
        <p:nvSpPr>
          <p:cNvPr id="80922" name="Rectangle 586"/>
          <p:cNvSpPr>
            <a:spLocks noChangeArrowheads="1"/>
          </p:cNvSpPr>
          <p:nvPr/>
        </p:nvSpPr>
        <p:spPr bwMode="auto">
          <a:xfrm>
            <a:off x="3675063" y="609600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Helvetica" charset="0"/>
              </a:rPr>
              <a:t>Ở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  nơi  phía Bắc tượng </a:t>
            </a:r>
            <a:br>
              <a:rPr lang="en-US">
                <a:solidFill>
                  <a:srgbClr val="000000"/>
                </a:solidFill>
                <a:latin typeface="Helvetica" charset="0"/>
              </a:rPr>
            </a:br>
            <a:r>
              <a:rPr lang="en-US">
                <a:solidFill>
                  <a:srgbClr val="000000"/>
                </a:solidFill>
                <a:latin typeface="Helvetica" charset="0"/>
              </a:rPr>
              <a:t>           thần khắp nơi </a:t>
            </a:r>
            <a:r>
              <a:rPr lang="en-US" sz="24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400">
              <a:latin typeface="Helvetica" charset="0"/>
            </a:endParaRPr>
          </a:p>
        </p:txBody>
      </p:sp>
      <p:sp>
        <p:nvSpPr>
          <p:cNvPr id="80923" name="Rectangle 587"/>
          <p:cNvSpPr>
            <a:spLocks noChangeArrowheads="1"/>
          </p:cNvSpPr>
          <p:nvPr/>
        </p:nvSpPr>
        <p:spPr bwMode="auto">
          <a:xfrm>
            <a:off x="3663950" y="9810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G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iê-hô-va phó họ lưu đày</a:t>
            </a:r>
            <a:endParaRPr lang="en-US" sz="2400">
              <a:latin typeface="Helvetica" charset="0"/>
            </a:endParaRPr>
          </a:p>
        </p:txBody>
      </p:sp>
      <p:sp>
        <p:nvSpPr>
          <p:cNvPr id="194" name="Rectangle 209"/>
          <p:cNvSpPr>
            <a:spLocks noChangeArrowheads="1"/>
          </p:cNvSpPr>
          <p:nvPr/>
        </p:nvSpPr>
        <p:spPr bwMode="auto">
          <a:xfrm>
            <a:off x="3592513" y="268288"/>
            <a:ext cx="365125" cy="283686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5" name="Rectangle 386"/>
          <p:cNvSpPr>
            <a:spLocks noChangeArrowheads="1"/>
          </p:cNvSpPr>
          <p:nvPr/>
        </p:nvSpPr>
        <p:spPr bwMode="auto">
          <a:xfrm>
            <a:off x="3525838" y="1517650"/>
            <a:ext cx="2212975" cy="180816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0926" name="Rectangle 588"/>
          <p:cNvSpPr>
            <a:spLocks noChangeArrowheads="1"/>
          </p:cNvSpPr>
          <p:nvPr/>
        </p:nvSpPr>
        <p:spPr bwMode="auto">
          <a:xfrm>
            <a:off x="3543300" y="1541463"/>
            <a:ext cx="24145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  </a:t>
            </a:r>
            <a:r>
              <a:rPr lang="en-US">
                <a:latin typeface="Helvetica" charset="0"/>
              </a:rPr>
              <a:t>m đềm hạnh phúc từ            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nay không còn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  iuđa trong cảnh lụy tàn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M </a:t>
            </a:r>
            <a:r>
              <a:rPr lang="en-US">
                <a:latin typeface="Helvetica" charset="0"/>
              </a:rPr>
              <a:t>ắt tràn giọt lệ cũng vì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bất tuân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A</a:t>
            </a:r>
            <a:r>
              <a:rPr lang="en-US" sz="2000">
                <a:latin typeface="Helvetica" charset="0"/>
              </a:rPr>
              <a:t>  </a:t>
            </a:r>
            <a:r>
              <a:rPr lang="en-US">
                <a:latin typeface="Helvetica" charset="0"/>
              </a:rPr>
              <a:t>i làm điều trái hẳn nên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thế này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80927" name="Rectangle 78"/>
          <p:cNvSpPr>
            <a:spLocks noChangeArrowheads="1"/>
          </p:cNvSpPr>
          <p:nvPr/>
        </p:nvSpPr>
        <p:spPr bwMode="auto">
          <a:xfrm>
            <a:off x="4911725" y="300038"/>
            <a:ext cx="1679575" cy="13176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09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5600"/>
            <a:ext cx="15621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9" name="Rectangle 341"/>
          <p:cNvSpPr>
            <a:spLocks noChangeArrowheads="1"/>
          </p:cNvSpPr>
          <p:nvPr/>
        </p:nvSpPr>
        <p:spPr bwMode="auto">
          <a:xfrm>
            <a:off x="5638800" y="0"/>
            <a:ext cx="4403725" cy="77724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0930" name="Rectangle 347"/>
          <p:cNvSpPr>
            <a:spLocks noChangeArrowheads="1"/>
          </p:cNvSpPr>
          <p:nvPr/>
        </p:nvSpPr>
        <p:spPr bwMode="auto">
          <a:xfrm>
            <a:off x="14288" y="3357563"/>
            <a:ext cx="5629275" cy="441483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/>
          </a:p>
        </p:txBody>
      </p:sp>
      <p:sp>
        <p:nvSpPr>
          <p:cNvPr id="185" name="Text Box 204"/>
          <p:cNvSpPr txBox="1">
            <a:spLocks noChangeArrowheads="1"/>
          </p:cNvSpPr>
          <p:nvPr/>
        </p:nvSpPr>
        <p:spPr bwMode="auto">
          <a:xfrm>
            <a:off x="5822950" y="4575175"/>
            <a:ext cx="4014788" cy="317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Helvetica" charset="0"/>
              </a:rPr>
              <a:t>Ê</a:t>
            </a:r>
            <a:r>
              <a:rPr lang="en-US" sz="2400">
                <a:solidFill>
                  <a:srgbClr val="FFF819"/>
                </a:solidFill>
                <a:latin typeface="Helvetica" charset="0"/>
              </a:rPr>
              <a:t>m  đềm hạnh phúc từ nay không còn</a:t>
            </a:r>
            <a:br>
              <a:rPr lang="en-US" sz="2400">
                <a:solidFill>
                  <a:srgbClr val="FFF819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G</a:t>
            </a:r>
            <a:r>
              <a:rPr lang="en-US" sz="2400">
                <a:solidFill>
                  <a:srgbClr val="FFF819"/>
                </a:solidFill>
                <a:latin typeface="Helvetica" charset="0"/>
              </a:rPr>
              <a:t>iu-đa trong cảnh lụy tàn</a:t>
            </a:r>
            <a:br>
              <a:rPr lang="en-US" sz="2400">
                <a:solidFill>
                  <a:srgbClr val="FFF819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M</a:t>
            </a:r>
            <a:r>
              <a:rPr lang="en-US" sz="2400">
                <a:solidFill>
                  <a:srgbClr val="FFF819"/>
                </a:solidFill>
                <a:latin typeface="Helvetica" charset="0"/>
              </a:rPr>
              <a:t>ắt tràn giọt lệ cũng vì bất tuân</a:t>
            </a:r>
            <a:br>
              <a:rPr lang="en-US" sz="2400">
                <a:solidFill>
                  <a:srgbClr val="FFF819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US" sz="2400">
                <a:solidFill>
                  <a:srgbClr val="FFF819"/>
                </a:solidFill>
                <a:latin typeface="Helvetica" charset="0"/>
              </a:rPr>
              <a:t>i làm điều trái hẳn nên thế này</a:t>
            </a:r>
            <a:br>
              <a:rPr lang="en-US" sz="3200">
                <a:solidFill>
                  <a:srgbClr val="FFF819"/>
                </a:solidFill>
                <a:latin typeface="Helvetica" charset="0"/>
              </a:rPr>
            </a:br>
            <a:r>
              <a:rPr lang="en-US" sz="3200">
                <a:solidFill>
                  <a:srgbClr val="FFF819"/>
                </a:solidFill>
                <a:latin typeface="Helvetica" charset="0"/>
              </a:rPr>
              <a:t>               </a:t>
            </a:r>
          </a:p>
        </p:txBody>
      </p:sp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0933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189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90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96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80934" name="Rectangle 525"/>
          <p:cNvSpPr>
            <a:spLocks noChangeArrowheads="1"/>
          </p:cNvSpPr>
          <p:nvPr/>
        </p:nvSpPr>
        <p:spPr bwMode="auto">
          <a:xfrm>
            <a:off x="3721100" y="49213"/>
            <a:ext cx="264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Helvetica" charset="0"/>
              </a:rPr>
              <a:t>      Giúp nhớ các sách Tiên Tri!</a:t>
            </a:r>
            <a:endParaRPr lang="en-US" b="0">
              <a:latin typeface="Engravers M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8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1923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1926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81927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81928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1931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1932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81933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5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82002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05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06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07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82008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09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10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11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2012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2013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2014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2015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2016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7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8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9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0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1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2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3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4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5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6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2027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2028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29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82030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31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32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3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2034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2035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2036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2037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8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039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82040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2041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2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3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4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5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6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47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2048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2049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2050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2051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52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53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54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55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56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2057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8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59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2078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2084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2086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2087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2085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2079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080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081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082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2083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2060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1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2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3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2064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5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2066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2076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2077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2067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2074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2075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2068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2072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2073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2069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2070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2071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81936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1937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79</a:t>
            </a:r>
          </a:p>
        </p:txBody>
      </p:sp>
      <p:sp>
        <p:nvSpPr>
          <p:cNvPr id="81938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81939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1940" name="Group 590"/>
          <p:cNvGrpSpPr>
            <a:grpSpLocks/>
          </p:cNvGrpSpPr>
          <p:nvPr/>
        </p:nvGrpSpPr>
        <p:grpSpPr bwMode="auto">
          <a:xfrm>
            <a:off x="3810000" y="819150"/>
            <a:ext cx="1549400" cy="6551613"/>
            <a:chOff x="2400" y="478"/>
            <a:chExt cx="976" cy="4127"/>
          </a:xfrm>
        </p:grpSpPr>
        <p:sp>
          <p:nvSpPr>
            <p:cNvPr id="81965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81966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81967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8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0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1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2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3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4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75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1976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1977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1978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1979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1980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0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1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92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1993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Rectangle 584"/>
            <p:cNvSpPr>
              <a:spLocks noChangeArrowheads="1"/>
            </p:cNvSpPr>
            <p:nvPr/>
          </p:nvSpPr>
          <p:spPr bwMode="auto">
            <a:xfrm>
              <a:off x="2470" y="336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Ê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1998" name="Rectangle 585"/>
            <p:cNvSpPr>
              <a:spLocks noChangeArrowheads="1"/>
            </p:cNvSpPr>
            <p:nvPr/>
          </p:nvSpPr>
          <p:spPr bwMode="auto">
            <a:xfrm>
              <a:off x="2469" y="3575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Đ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1999" name="Rectangle 586"/>
            <p:cNvSpPr>
              <a:spLocks noChangeArrowheads="1"/>
            </p:cNvSpPr>
            <p:nvPr/>
          </p:nvSpPr>
          <p:spPr bwMode="auto">
            <a:xfrm>
              <a:off x="2469" y="397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2000" name="Rectangle 587"/>
            <p:cNvSpPr>
              <a:spLocks noChangeArrowheads="1"/>
            </p:cNvSpPr>
            <p:nvPr/>
          </p:nvSpPr>
          <p:spPr bwMode="auto">
            <a:xfrm>
              <a:off x="2466" y="41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2001" name="Rectangle 588"/>
            <p:cNvSpPr>
              <a:spLocks noChangeArrowheads="1"/>
            </p:cNvSpPr>
            <p:nvPr/>
          </p:nvSpPr>
          <p:spPr bwMode="auto">
            <a:xfrm>
              <a:off x="2456" y="437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</p:grpSp>
      <p:sp>
        <p:nvSpPr>
          <p:cNvPr id="81941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1942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1943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1944" name="Rectangle 585"/>
          <p:cNvSpPr>
            <a:spLocks noChangeArrowheads="1"/>
          </p:cNvSpPr>
          <p:nvPr/>
        </p:nvSpPr>
        <p:spPr bwMode="auto">
          <a:xfrm>
            <a:off x="3670300" y="236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 i phạm tội cùng Cha</a:t>
            </a:r>
            <a:endParaRPr lang="en-US" sz="3600">
              <a:latin typeface="Helvetica" charset="0"/>
            </a:endParaRPr>
          </a:p>
        </p:txBody>
      </p:sp>
      <p:sp>
        <p:nvSpPr>
          <p:cNvPr id="81945" name="Rectangle 586"/>
          <p:cNvSpPr>
            <a:spLocks noChangeArrowheads="1"/>
          </p:cNvSpPr>
          <p:nvPr/>
        </p:nvSpPr>
        <p:spPr bwMode="auto">
          <a:xfrm>
            <a:off x="3675063" y="609600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Helvetica" charset="0"/>
              </a:rPr>
              <a:t>Ở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  nơi  phía Bắc tượng </a:t>
            </a:r>
            <a:br>
              <a:rPr lang="en-US">
                <a:solidFill>
                  <a:srgbClr val="000000"/>
                </a:solidFill>
                <a:latin typeface="Helvetica" charset="0"/>
              </a:rPr>
            </a:br>
            <a:r>
              <a:rPr lang="en-US">
                <a:solidFill>
                  <a:srgbClr val="000000"/>
                </a:solidFill>
                <a:latin typeface="Helvetica" charset="0"/>
              </a:rPr>
              <a:t>           thần khắp nơi </a:t>
            </a:r>
            <a:r>
              <a:rPr lang="en-US" sz="24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400">
              <a:latin typeface="Helvetica" charset="0"/>
            </a:endParaRPr>
          </a:p>
        </p:txBody>
      </p:sp>
      <p:sp>
        <p:nvSpPr>
          <p:cNvPr id="81946" name="Rectangle 587"/>
          <p:cNvSpPr>
            <a:spLocks noChangeArrowheads="1"/>
          </p:cNvSpPr>
          <p:nvPr/>
        </p:nvSpPr>
        <p:spPr bwMode="auto">
          <a:xfrm>
            <a:off x="3663950" y="9810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G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iê-hô-va phó họ lưu đày</a:t>
            </a:r>
            <a:endParaRPr lang="en-US" sz="2400">
              <a:latin typeface="Helvetica" charset="0"/>
            </a:endParaRPr>
          </a:p>
        </p:txBody>
      </p:sp>
      <p:sp>
        <p:nvSpPr>
          <p:cNvPr id="194" name="Rectangle 209"/>
          <p:cNvSpPr>
            <a:spLocks noChangeArrowheads="1"/>
          </p:cNvSpPr>
          <p:nvPr/>
        </p:nvSpPr>
        <p:spPr bwMode="auto">
          <a:xfrm>
            <a:off x="3546475" y="268288"/>
            <a:ext cx="379413" cy="482441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5" name="Rectangle 386"/>
          <p:cNvSpPr>
            <a:spLocks noChangeArrowheads="1"/>
          </p:cNvSpPr>
          <p:nvPr/>
        </p:nvSpPr>
        <p:spPr bwMode="auto">
          <a:xfrm>
            <a:off x="3589338" y="3346450"/>
            <a:ext cx="2212975" cy="180816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49" name="Rectangle 588"/>
          <p:cNvSpPr>
            <a:spLocks noChangeArrowheads="1"/>
          </p:cNvSpPr>
          <p:nvPr/>
        </p:nvSpPr>
        <p:spPr bwMode="auto">
          <a:xfrm>
            <a:off x="3543300" y="1541463"/>
            <a:ext cx="24145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  </a:t>
            </a:r>
            <a:r>
              <a:rPr lang="en-US">
                <a:latin typeface="Helvetica" charset="0"/>
              </a:rPr>
              <a:t>m đềm hạnh phúc từ            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nay không còn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  iu-đa trong cảnh lụy tàn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M </a:t>
            </a:r>
            <a:r>
              <a:rPr lang="en-US">
                <a:latin typeface="Helvetica" charset="0"/>
              </a:rPr>
              <a:t>ắt tràn giọt lệ cũng vì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bất tuân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  i làm điều trái hẳn nên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thế này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81950" name="Rectangle 78"/>
          <p:cNvSpPr>
            <a:spLocks noChangeArrowheads="1"/>
          </p:cNvSpPr>
          <p:nvPr/>
        </p:nvSpPr>
        <p:spPr bwMode="auto">
          <a:xfrm>
            <a:off x="4911725" y="300038"/>
            <a:ext cx="1679575" cy="13176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19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5600"/>
            <a:ext cx="15621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2" name="Rectangle 488"/>
          <p:cNvSpPr>
            <a:spLocks noChangeArrowheads="1"/>
          </p:cNvSpPr>
          <p:nvPr/>
        </p:nvSpPr>
        <p:spPr bwMode="auto">
          <a:xfrm>
            <a:off x="3562350" y="3395663"/>
            <a:ext cx="32639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i  êrusalem đã phạm tội nhiều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C  </a:t>
            </a:r>
            <a:r>
              <a:rPr lang="en-US">
                <a:latin typeface="Helvetica" charset="0"/>
              </a:rPr>
              <a:t>ả dân thành ấy đều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quên Cha hiền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H  </a:t>
            </a:r>
            <a:r>
              <a:rPr lang="en-US">
                <a:latin typeface="Helvetica" charset="0"/>
              </a:rPr>
              <a:t>ỡi dân vô tín Giu-đa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N  </a:t>
            </a:r>
            <a:r>
              <a:rPr lang="en-US">
                <a:latin typeface="Helvetica" charset="0"/>
              </a:rPr>
              <a:t>ào mau tỉnh thức mà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quay trở về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S  </a:t>
            </a:r>
            <a:r>
              <a:rPr lang="en-US">
                <a:latin typeface="Helvetica" charset="0"/>
              </a:rPr>
              <a:t>ao ngươi lại muốn ở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trong hoang tàn</a:t>
            </a:r>
          </a:p>
        </p:txBody>
      </p:sp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54" name="Rectangle 349"/>
          <p:cNvSpPr>
            <a:spLocks noChangeArrowheads="1"/>
          </p:cNvSpPr>
          <p:nvPr/>
        </p:nvSpPr>
        <p:spPr bwMode="auto">
          <a:xfrm>
            <a:off x="5502275" y="0"/>
            <a:ext cx="4556125" cy="77724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1955" name="Group 385"/>
          <p:cNvGrpSpPr>
            <a:grpSpLocks/>
          </p:cNvGrpSpPr>
          <p:nvPr/>
        </p:nvGrpSpPr>
        <p:grpSpPr bwMode="auto">
          <a:xfrm>
            <a:off x="5640388" y="3609975"/>
            <a:ext cx="4121150" cy="3784600"/>
            <a:chOff x="3649" y="2721"/>
            <a:chExt cx="2339" cy="1403"/>
          </a:xfrm>
        </p:grpSpPr>
        <p:sp>
          <p:nvSpPr>
            <p:cNvPr id="183" name="Rectangle 355"/>
            <p:cNvSpPr>
              <a:spLocks noChangeArrowheads="1"/>
            </p:cNvSpPr>
            <p:nvPr/>
          </p:nvSpPr>
          <p:spPr bwMode="auto">
            <a:xfrm>
              <a:off x="3649" y="2854"/>
              <a:ext cx="2325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32F04D"/>
                  </a:solidFill>
                  <a:latin typeface="Helvetica" charset="0"/>
                </a:rPr>
                <a:t>CÔNG CỤ GHI NHỚ:</a:t>
              </a:r>
              <a:endParaRPr lang="en-US" sz="4000">
                <a:solidFill>
                  <a:srgbClr val="32F04D"/>
                </a:solidFill>
                <a:latin typeface="Helvetica" charset="0"/>
              </a:endParaRPr>
            </a:p>
          </p:txBody>
        </p:sp>
        <p:sp>
          <p:nvSpPr>
            <p:cNvPr id="184" name="AutoShape 360"/>
            <p:cNvSpPr>
              <a:spLocks noChangeArrowheads="1"/>
            </p:cNvSpPr>
            <p:nvPr/>
          </p:nvSpPr>
          <p:spPr bwMode="auto">
            <a:xfrm>
              <a:off x="3657" y="2721"/>
              <a:ext cx="2331" cy="140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99190" dir="301166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78" name="Text Box 363"/>
          <p:cNvSpPr txBox="1">
            <a:spLocks noChangeArrowheads="1"/>
          </p:cNvSpPr>
          <p:nvPr/>
        </p:nvSpPr>
        <p:spPr bwMode="auto">
          <a:xfrm>
            <a:off x="5761038" y="4011613"/>
            <a:ext cx="420211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70000"/>
              </a:spcBef>
            </a:pPr>
            <a:endParaRPr lang="en-US" sz="2400">
              <a:solidFill>
                <a:srgbClr val="FFFF00"/>
              </a:solidFill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>
                <a:solidFill>
                  <a:schemeClr val="hlink"/>
                </a:solidFill>
                <a:latin typeface="Helvetica" charset="0"/>
              </a:rPr>
              <a:t>G</a:t>
            </a:r>
            <a:r>
              <a:rPr lang="en-US" sz="2400">
                <a:solidFill>
                  <a:srgbClr val="FFFF66"/>
                </a:solidFill>
                <a:latin typeface="Helvetica" charset="0"/>
              </a:rPr>
              <a:t>iê-ru-sa-lem đã phạm tội 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rgbClr val="FFFF66"/>
                </a:solidFill>
                <a:latin typeface="Helvetica" charset="0"/>
              </a:rPr>
              <a:t>nhiều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C</a:t>
            </a:r>
            <a:r>
              <a:rPr lang="en-US" sz="2400">
                <a:solidFill>
                  <a:srgbClr val="FFFF66"/>
                </a:solidFill>
                <a:latin typeface="Helvetica" charset="0"/>
              </a:rPr>
              <a:t>ả dân thành ấy đều quên 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rgbClr val="FFFF66"/>
                </a:solidFill>
                <a:latin typeface="Helvetica" charset="0"/>
              </a:rPr>
              <a:t>Cha hiền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H</a:t>
            </a:r>
            <a:r>
              <a:rPr lang="en-US" sz="2400">
                <a:solidFill>
                  <a:srgbClr val="FFFF66"/>
                </a:solidFill>
                <a:latin typeface="Helvetica" charset="0"/>
              </a:rPr>
              <a:t>ỡi dân vô tín Giu-đa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N</a:t>
            </a:r>
            <a:r>
              <a:rPr lang="en-US" sz="2400">
                <a:solidFill>
                  <a:srgbClr val="FFFF66"/>
                </a:solidFill>
                <a:latin typeface="Helvetica" charset="0"/>
              </a:rPr>
              <a:t>ào mau tỉnh thức mà quay 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rgbClr val="FFFF66"/>
                </a:solidFill>
                <a:latin typeface="Helvetica" charset="0"/>
              </a:rPr>
              <a:t>trở về</a:t>
            </a:r>
            <a:br>
              <a:rPr lang="en-US" sz="2400">
                <a:solidFill>
                  <a:srgbClr val="FFFF66"/>
                </a:solidFill>
                <a:latin typeface="Helvetica" charset="0"/>
              </a:rPr>
            </a:br>
            <a:r>
              <a:rPr lang="en-US" sz="2400">
                <a:solidFill>
                  <a:schemeClr val="hlink"/>
                </a:solidFill>
                <a:latin typeface="Helvetica" charset="0"/>
              </a:rPr>
              <a:t>S</a:t>
            </a:r>
            <a:r>
              <a:rPr lang="en-US" sz="2400">
                <a:solidFill>
                  <a:srgbClr val="FFFF66"/>
                </a:solidFill>
                <a:latin typeface="Helvetica" charset="0"/>
              </a:rPr>
              <a:t>ao ngươi lại muốn ở trong hoang tàn</a:t>
            </a:r>
            <a:endParaRPr lang="en-US" sz="24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1957" name="Rectangle 344"/>
          <p:cNvSpPr>
            <a:spLocks noChangeArrowheads="1"/>
          </p:cNvSpPr>
          <p:nvPr/>
        </p:nvSpPr>
        <p:spPr bwMode="auto">
          <a:xfrm>
            <a:off x="15875" y="5103813"/>
            <a:ext cx="5534025" cy="266858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/>
          </a:p>
        </p:txBody>
      </p:sp>
      <p:grpSp>
        <p:nvGrpSpPr>
          <p:cNvPr id="81958" name="Group 391"/>
          <p:cNvGrpSpPr>
            <a:grpSpLocks/>
          </p:cNvGrpSpPr>
          <p:nvPr/>
        </p:nvGrpSpPr>
        <p:grpSpPr bwMode="auto">
          <a:xfrm>
            <a:off x="5238750" y="1682750"/>
            <a:ext cx="4400550" cy="1895475"/>
            <a:chOff x="3399" y="1229"/>
            <a:chExt cx="2772" cy="1194"/>
          </a:xfrm>
        </p:grpSpPr>
        <p:sp>
          <p:nvSpPr>
            <p:cNvPr id="188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89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90" name="Text Box 394"/>
            <p:cNvSpPr txBox="1">
              <a:spLocks noChangeArrowheads="1"/>
            </p:cNvSpPr>
            <p:nvPr/>
          </p:nvSpPr>
          <p:spPr bwMode="auto">
            <a:xfrm>
              <a:off x="3399" y="122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81959" name="Rectangle 525"/>
          <p:cNvSpPr>
            <a:spLocks noChangeArrowheads="1"/>
          </p:cNvSpPr>
          <p:nvPr/>
        </p:nvSpPr>
        <p:spPr bwMode="auto">
          <a:xfrm>
            <a:off x="3721100" y="49213"/>
            <a:ext cx="264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Helvetica" charset="0"/>
              </a:rPr>
              <a:t>      Giúp nhớ các sách Tiên Tri!</a:t>
            </a:r>
            <a:endParaRPr lang="en-US" b="0">
              <a:latin typeface="Engravers M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08</a:t>
            </a:r>
          </a:p>
        </p:txBody>
      </p:sp>
      <p:grpSp>
        <p:nvGrpSpPr>
          <p:cNvPr id="10248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10256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10257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10261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10341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0262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63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10264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10265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10266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67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10268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10269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10270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10271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72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10273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74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75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10276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10277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78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79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80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10281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10282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10283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284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10285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10286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10287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10288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10289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10290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10291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10292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10293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10294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10295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10296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10297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10298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10299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10300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10301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10302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10303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10304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10305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10306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07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10308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10309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10310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10311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10312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10313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14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10315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16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17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18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19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20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10321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10322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0323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10324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10325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10326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10327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10328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10329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10330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10331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10332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10333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10334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10335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10336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10337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10338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10339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10258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10259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10260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181600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SỬ KÝ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5027613" y="2882900"/>
            <a:ext cx="4578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LUẬT PHÁP VÀ LỊCH SỬ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56200" y="4165600"/>
            <a:ext cx="4406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THI CA VÀ TIÊN TRI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5143500" y="5372100"/>
            <a:ext cx="44878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MỘT CÔNG CỤ GHI NHỚ</a:t>
            </a:r>
          </a:p>
        </p:txBody>
      </p:sp>
      <p:sp>
        <p:nvSpPr>
          <p:cNvPr id="106" name="AutoShape 21"/>
          <p:cNvSpPr>
            <a:spLocks noChangeArrowheads="1"/>
          </p:cNvSpPr>
          <p:nvPr/>
        </p:nvSpPr>
        <p:spPr bwMode="auto">
          <a:xfrm>
            <a:off x="5018088" y="4024313"/>
            <a:ext cx="4518025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7" name="Line 22"/>
          <p:cNvSpPr>
            <a:spLocks noChangeShapeType="1"/>
          </p:cNvSpPr>
          <p:nvPr/>
        </p:nvSpPr>
        <p:spPr bwMode="auto">
          <a:xfrm flipH="1" flipV="1">
            <a:off x="4219575" y="3929063"/>
            <a:ext cx="819150" cy="45085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8" name="AutoShape 20"/>
          <p:cNvSpPr>
            <a:spLocks noChangeArrowheads="1"/>
          </p:cNvSpPr>
          <p:nvPr/>
        </p:nvSpPr>
        <p:spPr bwMode="auto">
          <a:xfrm>
            <a:off x="3052763" y="1941513"/>
            <a:ext cx="1090612" cy="4318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2947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2950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82951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82952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2955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2956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82957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59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83025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28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29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30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83031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32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33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34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35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36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37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38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39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4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5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6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9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3050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3051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52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83053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54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55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6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3057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3058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3059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3060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1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62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83063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3064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65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66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67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68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69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0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3071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3072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3073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3074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5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6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7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8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79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3080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1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082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3101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3107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3109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3110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3108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3102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3103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3104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3105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3106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3083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4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5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6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3087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8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3089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3099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3100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3090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3097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3098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3091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3095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3096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3092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3093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3094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82960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2961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80</a:t>
            </a:r>
          </a:p>
        </p:txBody>
      </p:sp>
      <p:sp>
        <p:nvSpPr>
          <p:cNvPr id="82962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82963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2964" name="Group 590"/>
          <p:cNvGrpSpPr>
            <a:grpSpLocks/>
          </p:cNvGrpSpPr>
          <p:nvPr/>
        </p:nvGrpSpPr>
        <p:grpSpPr bwMode="auto">
          <a:xfrm>
            <a:off x="3589338" y="819150"/>
            <a:ext cx="1549400" cy="6551613"/>
            <a:chOff x="2400" y="478"/>
            <a:chExt cx="976" cy="4127"/>
          </a:xfrm>
        </p:grpSpPr>
        <p:sp>
          <p:nvSpPr>
            <p:cNvPr id="82990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82991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82992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995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996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997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998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2999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00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01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02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03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04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3005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1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4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17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3018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9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Rectangle 586"/>
            <p:cNvSpPr>
              <a:spLocks noChangeArrowheads="1"/>
            </p:cNvSpPr>
            <p:nvPr/>
          </p:nvSpPr>
          <p:spPr bwMode="auto">
            <a:xfrm>
              <a:off x="2469" y="397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3023" name="Rectangle 587"/>
            <p:cNvSpPr>
              <a:spLocks noChangeArrowheads="1"/>
            </p:cNvSpPr>
            <p:nvPr/>
          </p:nvSpPr>
          <p:spPr bwMode="auto">
            <a:xfrm>
              <a:off x="2466" y="417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sz="2400">
                <a:latin typeface="Helvetica" charset="0"/>
              </a:endParaRPr>
            </a:p>
          </p:txBody>
        </p:sp>
        <p:sp>
          <p:nvSpPr>
            <p:cNvPr id="83024" name="Rectangle 588"/>
            <p:cNvSpPr>
              <a:spLocks noChangeArrowheads="1"/>
            </p:cNvSpPr>
            <p:nvPr/>
          </p:nvSpPr>
          <p:spPr bwMode="auto">
            <a:xfrm>
              <a:off x="2456" y="437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M</a:t>
              </a:r>
              <a:endParaRPr lang="en-US" sz="2400">
                <a:latin typeface="Helvetica" charset="0"/>
              </a:endParaRPr>
            </a:p>
          </p:txBody>
        </p:sp>
      </p:grpSp>
      <p:sp>
        <p:nvSpPr>
          <p:cNvPr id="82965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2966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2967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2968" name="Rectangle 585"/>
          <p:cNvSpPr>
            <a:spLocks noChangeArrowheads="1"/>
          </p:cNvSpPr>
          <p:nvPr/>
        </p:nvSpPr>
        <p:spPr bwMode="auto">
          <a:xfrm>
            <a:off x="3670300" y="236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 i phạm tội cùng Cha</a:t>
            </a:r>
            <a:endParaRPr lang="en-US" sz="3600">
              <a:latin typeface="Helvetica" charset="0"/>
            </a:endParaRPr>
          </a:p>
        </p:txBody>
      </p:sp>
      <p:sp>
        <p:nvSpPr>
          <p:cNvPr id="82969" name="Rectangle 586"/>
          <p:cNvSpPr>
            <a:spLocks noChangeArrowheads="1"/>
          </p:cNvSpPr>
          <p:nvPr/>
        </p:nvSpPr>
        <p:spPr bwMode="auto">
          <a:xfrm>
            <a:off x="3675063" y="609600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Helvetica" charset="0"/>
              </a:rPr>
              <a:t>Ở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  nơi  phía Bắc tượng </a:t>
            </a:r>
            <a:br>
              <a:rPr lang="en-US">
                <a:solidFill>
                  <a:srgbClr val="000000"/>
                </a:solidFill>
                <a:latin typeface="Helvetica" charset="0"/>
              </a:rPr>
            </a:br>
            <a:r>
              <a:rPr lang="en-US">
                <a:solidFill>
                  <a:srgbClr val="000000"/>
                </a:solidFill>
                <a:latin typeface="Helvetica" charset="0"/>
              </a:rPr>
              <a:t>           thần khắp nơi </a:t>
            </a:r>
            <a:r>
              <a:rPr lang="en-US" sz="24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400">
              <a:latin typeface="Helvetica" charset="0"/>
            </a:endParaRPr>
          </a:p>
        </p:txBody>
      </p:sp>
      <p:sp>
        <p:nvSpPr>
          <p:cNvPr id="82970" name="Rectangle 587"/>
          <p:cNvSpPr>
            <a:spLocks noChangeArrowheads="1"/>
          </p:cNvSpPr>
          <p:nvPr/>
        </p:nvSpPr>
        <p:spPr bwMode="auto">
          <a:xfrm>
            <a:off x="3663950" y="9810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G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iê-hô-va phó họ lưu đày</a:t>
            </a:r>
            <a:endParaRPr lang="en-US" sz="2400">
              <a:latin typeface="Helvetica" charset="0"/>
            </a:endParaRPr>
          </a:p>
        </p:txBody>
      </p:sp>
      <p:sp>
        <p:nvSpPr>
          <p:cNvPr id="194" name="Rectangle 209"/>
          <p:cNvSpPr>
            <a:spLocks noChangeArrowheads="1"/>
          </p:cNvSpPr>
          <p:nvPr/>
        </p:nvSpPr>
        <p:spPr bwMode="auto">
          <a:xfrm>
            <a:off x="3546475" y="268288"/>
            <a:ext cx="395288" cy="589597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972" name="Rectangle 588"/>
          <p:cNvSpPr>
            <a:spLocks noChangeArrowheads="1"/>
          </p:cNvSpPr>
          <p:nvPr/>
        </p:nvSpPr>
        <p:spPr bwMode="auto">
          <a:xfrm>
            <a:off x="3543300" y="1541463"/>
            <a:ext cx="24145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  </a:t>
            </a:r>
            <a:r>
              <a:rPr lang="en-US">
                <a:latin typeface="Helvetica" charset="0"/>
              </a:rPr>
              <a:t>m đềm hạnh phúc từ            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nay không còn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  iuđa trong cảnh lụy tàn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M </a:t>
            </a:r>
            <a:r>
              <a:rPr lang="en-US">
                <a:latin typeface="Helvetica" charset="0"/>
              </a:rPr>
              <a:t>ắt tràn giọt lệ cũng vì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bất tuân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  i làm điều trái hẳn nên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thế này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82973" name="Rectangle 78"/>
          <p:cNvSpPr>
            <a:spLocks noChangeArrowheads="1"/>
          </p:cNvSpPr>
          <p:nvPr/>
        </p:nvSpPr>
        <p:spPr bwMode="auto">
          <a:xfrm>
            <a:off x="4911725" y="300038"/>
            <a:ext cx="1679575" cy="13176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29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5600"/>
            <a:ext cx="15621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5" name="Rectangle 488"/>
          <p:cNvSpPr>
            <a:spLocks noChangeArrowheads="1"/>
          </p:cNvSpPr>
          <p:nvPr/>
        </p:nvSpPr>
        <p:spPr bwMode="auto">
          <a:xfrm>
            <a:off x="3562350" y="3395663"/>
            <a:ext cx="32639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i  êrusalem đã phạm tội nhiều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C  </a:t>
            </a:r>
            <a:r>
              <a:rPr lang="en-US">
                <a:latin typeface="Helvetica" charset="0"/>
              </a:rPr>
              <a:t>ả dân thành ấy đều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quên Cha hiền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H  </a:t>
            </a:r>
            <a:r>
              <a:rPr lang="en-US">
                <a:latin typeface="Helvetica" charset="0"/>
              </a:rPr>
              <a:t>ỡi dân vô tín Giu-đa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N  </a:t>
            </a:r>
            <a:r>
              <a:rPr lang="en-US">
                <a:latin typeface="Helvetica" charset="0"/>
              </a:rPr>
              <a:t>ào mau tỉnh thức mà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quay trở về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S  </a:t>
            </a:r>
            <a:r>
              <a:rPr lang="en-US">
                <a:latin typeface="Helvetica" charset="0"/>
              </a:rPr>
              <a:t>ao ngươi lại muốn ở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trong hoang tàn</a:t>
            </a:r>
          </a:p>
        </p:txBody>
      </p:sp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977" name="Rectangle 496"/>
          <p:cNvSpPr>
            <a:spLocks noChangeArrowheads="1"/>
          </p:cNvSpPr>
          <p:nvPr/>
        </p:nvSpPr>
        <p:spPr bwMode="auto">
          <a:xfrm>
            <a:off x="3535363" y="5222875"/>
            <a:ext cx="24145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</a:t>
            </a:r>
            <a:r>
              <a:rPr lang="en-US">
                <a:latin typeface="Helvetica" charset="0"/>
              </a:rPr>
              <a:t>   chề trong cảnh lưu đày </a:t>
            </a:r>
            <a:br>
              <a:rPr lang="en-US">
                <a:latin typeface="Helvetica" charset="0"/>
              </a:rPr>
            </a:b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Đ </a:t>
            </a:r>
            <a:r>
              <a:rPr lang="en-US">
                <a:latin typeface="Helvetica" charset="0"/>
              </a:rPr>
              <a:t>au lòng ngươi nếm trải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bao buồn phiền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175" name="Rectangle 494"/>
          <p:cNvSpPr>
            <a:spLocks noChangeArrowheads="1"/>
          </p:cNvSpPr>
          <p:nvPr/>
        </p:nvSpPr>
        <p:spPr bwMode="auto">
          <a:xfrm>
            <a:off x="3500438" y="5108575"/>
            <a:ext cx="2233612" cy="9890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2979" name="Rectangle 354"/>
          <p:cNvSpPr>
            <a:spLocks noChangeArrowheads="1"/>
          </p:cNvSpPr>
          <p:nvPr/>
        </p:nvSpPr>
        <p:spPr bwMode="auto">
          <a:xfrm>
            <a:off x="0" y="6088063"/>
            <a:ext cx="5597525" cy="168433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/>
          </a:p>
        </p:txBody>
      </p:sp>
      <p:sp>
        <p:nvSpPr>
          <p:cNvPr id="82980" name="Rectangle 356"/>
          <p:cNvSpPr>
            <a:spLocks noChangeArrowheads="1"/>
          </p:cNvSpPr>
          <p:nvPr/>
        </p:nvSpPr>
        <p:spPr bwMode="auto">
          <a:xfrm>
            <a:off x="5597525" y="0"/>
            <a:ext cx="4460875" cy="77724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2981" name="Group 385"/>
          <p:cNvGrpSpPr>
            <a:grpSpLocks/>
          </p:cNvGrpSpPr>
          <p:nvPr/>
        </p:nvGrpSpPr>
        <p:grpSpPr bwMode="auto">
          <a:xfrm>
            <a:off x="5640388" y="3609975"/>
            <a:ext cx="4121150" cy="3784600"/>
            <a:chOff x="3649" y="2721"/>
            <a:chExt cx="2339" cy="1403"/>
          </a:xfrm>
        </p:grpSpPr>
        <p:sp>
          <p:nvSpPr>
            <p:cNvPr id="183" name="Rectangle 355"/>
            <p:cNvSpPr>
              <a:spLocks noChangeArrowheads="1"/>
            </p:cNvSpPr>
            <p:nvPr/>
          </p:nvSpPr>
          <p:spPr bwMode="auto">
            <a:xfrm>
              <a:off x="3649" y="2854"/>
              <a:ext cx="2325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32F04D"/>
                  </a:solidFill>
                  <a:latin typeface="Helvetica" charset="0"/>
                </a:rPr>
                <a:t>CÔNG CỤ GHI NHỚ:</a:t>
              </a:r>
              <a:endParaRPr lang="en-US" sz="4000">
                <a:solidFill>
                  <a:srgbClr val="32F04D"/>
                </a:solidFill>
                <a:latin typeface="Helvetica" charset="0"/>
              </a:endParaRPr>
            </a:p>
          </p:txBody>
        </p:sp>
        <p:sp>
          <p:nvSpPr>
            <p:cNvPr id="184" name="AutoShape 360"/>
            <p:cNvSpPr>
              <a:spLocks noChangeArrowheads="1"/>
            </p:cNvSpPr>
            <p:nvPr/>
          </p:nvSpPr>
          <p:spPr bwMode="auto">
            <a:xfrm>
              <a:off x="3657" y="2721"/>
              <a:ext cx="2331" cy="140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99190" dir="301166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76" name="Text Box 206"/>
          <p:cNvSpPr txBox="1">
            <a:spLocks noChangeArrowheads="1"/>
          </p:cNvSpPr>
          <p:nvPr/>
        </p:nvSpPr>
        <p:spPr bwMode="auto">
          <a:xfrm>
            <a:off x="5949950" y="4386263"/>
            <a:ext cx="3967163" cy="2554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Helvetica" charset="0"/>
              </a:rPr>
              <a:t>Ê</a:t>
            </a:r>
            <a:r>
              <a:rPr lang="en-US" sz="3200">
                <a:solidFill>
                  <a:srgbClr val="FFF819"/>
                </a:solidFill>
                <a:latin typeface="Helvetica" charset="0"/>
              </a:rPr>
              <a:t> chề trong cảnh lưu đày</a:t>
            </a:r>
            <a:br>
              <a:rPr lang="en-US" sz="3200">
                <a:solidFill>
                  <a:srgbClr val="FFF819"/>
                </a:solidFill>
                <a:latin typeface="Helvetica" charset="0"/>
              </a:rPr>
            </a:br>
            <a:r>
              <a:rPr lang="en-US" sz="3200">
                <a:solidFill>
                  <a:schemeClr val="hlink"/>
                </a:solidFill>
                <a:latin typeface="Helvetica" charset="0"/>
              </a:rPr>
              <a:t>Đ</a:t>
            </a:r>
            <a:r>
              <a:rPr lang="en-US" sz="3200">
                <a:solidFill>
                  <a:srgbClr val="FFF819"/>
                </a:solidFill>
                <a:latin typeface="Helvetica" charset="0"/>
              </a:rPr>
              <a:t>au lòng ngươi nếm trải bao buồn phiền!</a:t>
            </a:r>
            <a:r>
              <a:rPr lang="ja-JP" altLang="en-US" sz="3200">
                <a:solidFill>
                  <a:srgbClr val="FFF819"/>
                </a:solidFill>
                <a:latin typeface="Helvetica" charset="0"/>
              </a:rPr>
              <a:t>”</a:t>
            </a:r>
            <a:r>
              <a:rPr lang="en-US" sz="3200">
                <a:solidFill>
                  <a:srgbClr val="FFF819"/>
                </a:solidFill>
                <a:latin typeface="Helvetica" charset="0"/>
              </a:rPr>
              <a:t> </a:t>
            </a:r>
          </a:p>
        </p:txBody>
      </p:sp>
      <p:grpSp>
        <p:nvGrpSpPr>
          <p:cNvPr id="82983" name="Group 391"/>
          <p:cNvGrpSpPr>
            <a:grpSpLocks/>
          </p:cNvGrpSpPr>
          <p:nvPr/>
        </p:nvGrpSpPr>
        <p:grpSpPr bwMode="auto">
          <a:xfrm>
            <a:off x="5238750" y="1682750"/>
            <a:ext cx="4400550" cy="1879600"/>
            <a:chOff x="3399" y="1239"/>
            <a:chExt cx="2772" cy="1184"/>
          </a:xfrm>
        </p:grpSpPr>
        <p:sp>
          <p:nvSpPr>
            <p:cNvPr id="18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8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8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82984" name="Rectangle 525"/>
          <p:cNvSpPr>
            <a:spLocks noChangeArrowheads="1"/>
          </p:cNvSpPr>
          <p:nvPr/>
        </p:nvSpPr>
        <p:spPr bwMode="auto">
          <a:xfrm>
            <a:off x="3721100" y="49213"/>
            <a:ext cx="264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Helvetica" charset="0"/>
              </a:rPr>
              <a:t>      Giúp nhớ các sách Tiên Tri!</a:t>
            </a:r>
            <a:endParaRPr lang="en-US" b="0">
              <a:latin typeface="Engravers M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3971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3974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83975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83976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3979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3980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83981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3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84045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6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7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48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49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50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84051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52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53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54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55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56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57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58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59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0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1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2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3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4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5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8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9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4070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4071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72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84073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74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75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6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4077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4078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4079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4080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81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82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84083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4084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85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86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87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88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89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0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4091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4092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4093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4094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5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6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7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8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099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4100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1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102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4121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4127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4129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4130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4128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4122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4123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4124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4125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4126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4103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04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05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06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4107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8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4109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4119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4120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4110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4117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4118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4111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4115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4116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4112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4113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4114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83984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3985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81</a:t>
            </a:r>
          </a:p>
        </p:txBody>
      </p:sp>
      <p:sp>
        <p:nvSpPr>
          <p:cNvPr id="83986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83987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3988" name="Group 590"/>
          <p:cNvGrpSpPr>
            <a:grpSpLocks/>
          </p:cNvGrpSpPr>
          <p:nvPr/>
        </p:nvGrpSpPr>
        <p:grpSpPr bwMode="auto">
          <a:xfrm>
            <a:off x="3589338" y="49213"/>
            <a:ext cx="2779712" cy="7256462"/>
            <a:chOff x="2400" y="-7"/>
            <a:chExt cx="1751" cy="4571"/>
          </a:xfrm>
        </p:grpSpPr>
        <p:sp>
          <p:nvSpPr>
            <p:cNvPr id="84012" name="Rectangle 102"/>
            <p:cNvSpPr>
              <a:spLocks noChangeArrowheads="1"/>
            </p:cNvSpPr>
            <p:nvPr/>
          </p:nvSpPr>
          <p:spPr bwMode="auto">
            <a:xfrm>
              <a:off x="2400" y="4166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endParaRPr lang="en-US" b="0">
                <a:latin typeface="Engravers MT" charset="0"/>
              </a:endParaRPr>
            </a:p>
          </p:txBody>
        </p:sp>
        <p:sp>
          <p:nvSpPr>
            <p:cNvPr id="84013" name="Rectangle 522"/>
            <p:cNvSpPr>
              <a:spLocks noChangeArrowheads="1"/>
            </p:cNvSpPr>
            <p:nvPr/>
          </p:nvSpPr>
          <p:spPr bwMode="auto">
            <a:xfrm>
              <a:off x="2949" y="765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b="0">
                <a:latin typeface="Arial" charset="0"/>
              </a:endParaRPr>
            </a:p>
          </p:txBody>
        </p:sp>
        <p:sp>
          <p:nvSpPr>
            <p:cNvPr id="84014" name="Rectangle 525"/>
            <p:cNvSpPr>
              <a:spLocks noChangeArrowheads="1"/>
            </p:cNvSpPr>
            <p:nvPr/>
          </p:nvSpPr>
          <p:spPr bwMode="auto">
            <a:xfrm>
              <a:off x="2483" y="-7"/>
              <a:ext cx="16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      Giúp nhớ các sách Tiên Tri!</a:t>
              </a:r>
              <a:endParaRPr lang="en-US" b="0">
                <a:latin typeface="Engravers MT" charset="0"/>
              </a:endParaRPr>
            </a:p>
          </p:txBody>
        </p:sp>
        <p:sp>
          <p:nvSpPr>
            <p:cNvPr id="84015" name="Line 527"/>
            <p:cNvSpPr>
              <a:spLocks noChangeShapeType="1"/>
            </p:cNvSpPr>
            <p:nvPr/>
          </p:nvSpPr>
          <p:spPr bwMode="auto">
            <a:xfrm>
              <a:off x="2483" y="659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Line 528"/>
            <p:cNvSpPr>
              <a:spLocks noChangeShapeType="1"/>
            </p:cNvSpPr>
            <p:nvPr/>
          </p:nvSpPr>
          <p:spPr bwMode="auto">
            <a:xfrm flipV="1">
              <a:off x="2494" y="868"/>
              <a:ext cx="8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Rectangle 529"/>
            <p:cNvSpPr>
              <a:spLocks noChangeArrowheads="1"/>
            </p:cNvSpPr>
            <p:nvPr/>
          </p:nvSpPr>
          <p:spPr bwMode="auto">
            <a:xfrm>
              <a:off x="2644" y="337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18" name="Rectangle 530"/>
            <p:cNvSpPr>
              <a:spLocks noChangeArrowheads="1"/>
            </p:cNvSpPr>
            <p:nvPr/>
          </p:nvSpPr>
          <p:spPr bwMode="auto">
            <a:xfrm>
              <a:off x="2599" y="1042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19" name="Rectangle 531"/>
            <p:cNvSpPr>
              <a:spLocks noChangeArrowheads="1"/>
            </p:cNvSpPr>
            <p:nvPr/>
          </p:nvSpPr>
          <p:spPr bwMode="auto">
            <a:xfrm>
              <a:off x="2599" y="1132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20" name="Rectangle 532"/>
            <p:cNvSpPr>
              <a:spLocks noChangeArrowheads="1"/>
            </p:cNvSpPr>
            <p:nvPr/>
          </p:nvSpPr>
          <p:spPr bwMode="auto">
            <a:xfrm>
              <a:off x="2532" y="3987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21" name="Rectangle 533"/>
            <p:cNvSpPr>
              <a:spLocks noChangeArrowheads="1"/>
            </p:cNvSpPr>
            <p:nvPr/>
          </p:nvSpPr>
          <p:spPr bwMode="auto">
            <a:xfrm>
              <a:off x="2655" y="201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22" name="Rectangle 534"/>
            <p:cNvSpPr>
              <a:spLocks noChangeArrowheads="1"/>
            </p:cNvSpPr>
            <p:nvPr/>
          </p:nvSpPr>
          <p:spPr bwMode="auto">
            <a:xfrm>
              <a:off x="2655" y="2095"/>
              <a:ext cx="2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23" name="Freeform 535"/>
            <p:cNvSpPr>
              <a:spLocks/>
            </p:cNvSpPr>
            <p:nvPr/>
          </p:nvSpPr>
          <p:spPr bwMode="auto">
            <a:xfrm>
              <a:off x="2483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24" name="Freeform 536"/>
            <p:cNvSpPr>
              <a:spLocks/>
            </p:cNvSpPr>
            <p:nvPr/>
          </p:nvSpPr>
          <p:spPr bwMode="auto">
            <a:xfrm>
              <a:off x="2650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25" name="Freeform 537"/>
            <p:cNvSpPr>
              <a:spLocks/>
            </p:cNvSpPr>
            <p:nvPr/>
          </p:nvSpPr>
          <p:spPr bwMode="auto">
            <a:xfrm>
              <a:off x="2817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26" name="Freeform 538"/>
            <p:cNvSpPr>
              <a:spLocks/>
            </p:cNvSpPr>
            <p:nvPr/>
          </p:nvSpPr>
          <p:spPr bwMode="auto">
            <a:xfrm>
              <a:off x="2974" y="970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27" name="Freeform 539"/>
            <p:cNvSpPr>
              <a:spLocks/>
            </p:cNvSpPr>
            <p:nvPr/>
          </p:nvSpPr>
          <p:spPr bwMode="auto">
            <a:xfrm>
              <a:off x="3141" y="970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4028" name="Line 540"/>
            <p:cNvSpPr>
              <a:spLocks noChangeShapeType="1"/>
            </p:cNvSpPr>
            <p:nvPr/>
          </p:nvSpPr>
          <p:spPr bwMode="auto">
            <a:xfrm>
              <a:off x="2483" y="1328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9" name="Line 541"/>
            <p:cNvSpPr>
              <a:spLocks noChangeShapeType="1"/>
            </p:cNvSpPr>
            <p:nvPr/>
          </p:nvSpPr>
          <p:spPr bwMode="auto">
            <a:xfrm flipV="1">
              <a:off x="2471" y="1516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0" name="Line 542"/>
            <p:cNvSpPr>
              <a:spLocks noChangeShapeType="1"/>
            </p:cNvSpPr>
            <p:nvPr/>
          </p:nvSpPr>
          <p:spPr bwMode="auto">
            <a:xfrm>
              <a:off x="2475" y="1727"/>
              <a:ext cx="80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1" name="Line 543"/>
            <p:cNvSpPr>
              <a:spLocks noChangeShapeType="1"/>
            </p:cNvSpPr>
            <p:nvPr/>
          </p:nvSpPr>
          <p:spPr bwMode="auto">
            <a:xfrm>
              <a:off x="2463" y="1931"/>
              <a:ext cx="8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2" name="Line 544"/>
            <p:cNvSpPr>
              <a:spLocks noChangeShapeType="1"/>
            </p:cNvSpPr>
            <p:nvPr/>
          </p:nvSpPr>
          <p:spPr bwMode="auto">
            <a:xfrm flipV="1">
              <a:off x="2472" y="2320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3" name="Line 545"/>
            <p:cNvSpPr>
              <a:spLocks noChangeShapeType="1"/>
            </p:cNvSpPr>
            <p:nvPr/>
          </p:nvSpPr>
          <p:spPr bwMode="auto">
            <a:xfrm flipV="1">
              <a:off x="2458" y="2961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4" name="Line 546"/>
            <p:cNvSpPr>
              <a:spLocks noChangeShapeType="1"/>
            </p:cNvSpPr>
            <p:nvPr/>
          </p:nvSpPr>
          <p:spPr bwMode="auto">
            <a:xfrm>
              <a:off x="2460" y="3184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5" name="Line 547"/>
            <p:cNvSpPr>
              <a:spLocks noChangeShapeType="1"/>
            </p:cNvSpPr>
            <p:nvPr/>
          </p:nvSpPr>
          <p:spPr bwMode="auto">
            <a:xfrm>
              <a:off x="2463" y="3557"/>
              <a:ext cx="80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6" name="Line 548"/>
            <p:cNvSpPr>
              <a:spLocks noChangeShapeType="1"/>
            </p:cNvSpPr>
            <p:nvPr/>
          </p:nvSpPr>
          <p:spPr bwMode="auto">
            <a:xfrm>
              <a:off x="2471" y="3769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7" name="Line 549"/>
            <p:cNvSpPr>
              <a:spLocks noChangeShapeType="1"/>
            </p:cNvSpPr>
            <p:nvPr/>
          </p:nvSpPr>
          <p:spPr bwMode="auto">
            <a:xfrm>
              <a:off x="2483" y="4172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8" name="Line 550"/>
            <p:cNvSpPr>
              <a:spLocks noChangeShapeType="1"/>
            </p:cNvSpPr>
            <p:nvPr/>
          </p:nvSpPr>
          <p:spPr bwMode="auto">
            <a:xfrm>
              <a:off x="2483" y="45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9" name="Rectangle 551"/>
            <p:cNvSpPr>
              <a:spLocks noChangeArrowheads="1"/>
            </p:cNvSpPr>
            <p:nvPr/>
          </p:nvSpPr>
          <p:spPr bwMode="auto">
            <a:xfrm>
              <a:off x="2532" y="1825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40" name="Rectangle 552"/>
            <p:cNvSpPr>
              <a:spLocks noChangeArrowheads="1"/>
            </p:cNvSpPr>
            <p:nvPr/>
          </p:nvSpPr>
          <p:spPr bwMode="auto">
            <a:xfrm>
              <a:off x="2410" y="77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4041" name="Line 553"/>
            <p:cNvSpPr>
              <a:spLocks noChangeShapeType="1"/>
            </p:cNvSpPr>
            <p:nvPr/>
          </p:nvSpPr>
          <p:spPr bwMode="auto">
            <a:xfrm>
              <a:off x="2473" y="478"/>
              <a:ext cx="90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2" name="Line 568"/>
            <p:cNvSpPr>
              <a:spLocks noChangeShapeType="1"/>
            </p:cNvSpPr>
            <p:nvPr/>
          </p:nvSpPr>
          <p:spPr bwMode="auto">
            <a:xfrm>
              <a:off x="2457" y="2728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Line 569"/>
            <p:cNvSpPr>
              <a:spLocks noChangeShapeType="1"/>
            </p:cNvSpPr>
            <p:nvPr/>
          </p:nvSpPr>
          <p:spPr bwMode="auto">
            <a:xfrm flipV="1">
              <a:off x="2478" y="4362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4" name="Line 571"/>
            <p:cNvSpPr>
              <a:spLocks noChangeShapeType="1"/>
            </p:cNvSpPr>
            <p:nvPr/>
          </p:nvSpPr>
          <p:spPr bwMode="auto">
            <a:xfrm>
              <a:off x="2463" y="2523"/>
              <a:ext cx="79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9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3990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3991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3992" name="Rectangle 585"/>
          <p:cNvSpPr>
            <a:spLocks noChangeArrowheads="1"/>
          </p:cNvSpPr>
          <p:nvPr/>
        </p:nvSpPr>
        <p:spPr bwMode="auto">
          <a:xfrm>
            <a:off x="3670300" y="236538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 i phạm tội cùng Cha</a:t>
            </a:r>
            <a:endParaRPr lang="en-US" sz="3600">
              <a:latin typeface="Helvetica" charset="0"/>
            </a:endParaRPr>
          </a:p>
        </p:txBody>
      </p:sp>
      <p:sp>
        <p:nvSpPr>
          <p:cNvPr id="83993" name="Rectangle 586"/>
          <p:cNvSpPr>
            <a:spLocks noChangeArrowheads="1"/>
          </p:cNvSpPr>
          <p:nvPr/>
        </p:nvSpPr>
        <p:spPr bwMode="auto">
          <a:xfrm>
            <a:off x="3675063" y="609600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Helvetica" charset="0"/>
              </a:rPr>
              <a:t>Ở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  nơi  phía Bắc tượng </a:t>
            </a:r>
            <a:br>
              <a:rPr lang="en-US">
                <a:solidFill>
                  <a:srgbClr val="000000"/>
                </a:solidFill>
                <a:latin typeface="Helvetica" charset="0"/>
              </a:rPr>
            </a:br>
            <a:r>
              <a:rPr lang="en-US">
                <a:solidFill>
                  <a:srgbClr val="000000"/>
                </a:solidFill>
                <a:latin typeface="Helvetica" charset="0"/>
              </a:rPr>
              <a:t>           thần khắp nơi </a:t>
            </a:r>
            <a:r>
              <a:rPr lang="en-US" sz="24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400">
              <a:latin typeface="Helvetica" charset="0"/>
            </a:endParaRPr>
          </a:p>
        </p:txBody>
      </p:sp>
      <p:sp>
        <p:nvSpPr>
          <p:cNvPr id="83994" name="Rectangle 587"/>
          <p:cNvSpPr>
            <a:spLocks noChangeArrowheads="1"/>
          </p:cNvSpPr>
          <p:nvPr/>
        </p:nvSpPr>
        <p:spPr bwMode="auto">
          <a:xfrm>
            <a:off x="3663950" y="981075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charset="0"/>
              </a:rPr>
              <a:t>G </a:t>
            </a:r>
            <a:r>
              <a:rPr lang="en-US">
                <a:solidFill>
                  <a:srgbClr val="000000"/>
                </a:solidFill>
                <a:latin typeface="Helvetica" charset="0"/>
              </a:rPr>
              <a:t>iê-hô-va phó họ lưu đày</a:t>
            </a:r>
            <a:endParaRPr lang="en-US" sz="2400">
              <a:latin typeface="Helvetica" charset="0"/>
            </a:endParaRPr>
          </a:p>
        </p:txBody>
      </p:sp>
      <p:sp>
        <p:nvSpPr>
          <p:cNvPr id="194" name="Rectangle 209"/>
          <p:cNvSpPr>
            <a:spLocks noChangeArrowheads="1"/>
          </p:cNvSpPr>
          <p:nvPr/>
        </p:nvSpPr>
        <p:spPr bwMode="auto">
          <a:xfrm>
            <a:off x="3546475" y="268288"/>
            <a:ext cx="395288" cy="715803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3996" name="Rectangle 588"/>
          <p:cNvSpPr>
            <a:spLocks noChangeArrowheads="1"/>
          </p:cNvSpPr>
          <p:nvPr/>
        </p:nvSpPr>
        <p:spPr bwMode="auto">
          <a:xfrm>
            <a:off x="3543300" y="1541463"/>
            <a:ext cx="24145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  </a:t>
            </a:r>
            <a:r>
              <a:rPr lang="en-US">
                <a:latin typeface="Helvetica" charset="0"/>
              </a:rPr>
              <a:t>m đềm hạnh phúc từ            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nay không còn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  iuđa trong cảnh lụy tàn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M </a:t>
            </a:r>
            <a:r>
              <a:rPr lang="en-US">
                <a:latin typeface="Helvetica" charset="0"/>
              </a:rPr>
              <a:t>ắt tràn giọt lệ cũng vì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bất tuân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  i làm điều trái hẳn nên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thế này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83997" name="Rectangle 78"/>
          <p:cNvSpPr>
            <a:spLocks noChangeArrowheads="1"/>
          </p:cNvSpPr>
          <p:nvPr/>
        </p:nvSpPr>
        <p:spPr bwMode="auto">
          <a:xfrm>
            <a:off x="4911725" y="300038"/>
            <a:ext cx="1679575" cy="13176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39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5600"/>
            <a:ext cx="15621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9" name="Rectangle 488"/>
          <p:cNvSpPr>
            <a:spLocks noChangeArrowheads="1"/>
          </p:cNvSpPr>
          <p:nvPr/>
        </p:nvSpPr>
        <p:spPr bwMode="auto">
          <a:xfrm>
            <a:off x="3562350" y="3395663"/>
            <a:ext cx="32639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i  êrusalem đã phạm tội nhiều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C  </a:t>
            </a:r>
            <a:r>
              <a:rPr lang="en-US">
                <a:latin typeface="Helvetica" charset="0"/>
              </a:rPr>
              <a:t>ả dân thành ấy đều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quên Cha hiền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H  </a:t>
            </a:r>
            <a:r>
              <a:rPr lang="en-US">
                <a:latin typeface="Helvetica" charset="0"/>
              </a:rPr>
              <a:t>ỡi dân vô tín Giu-đa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N  </a:t>
            </a:r>
            <a:r>
              <a:rPr lang="en-US">
                <a:latin typeface="Helvetica" charset="0"/>
              </a:rPr>
              <a:t>ào mau tỉnh thức mà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quay trở về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S  </a:t>
            </a:r>
            <a:r>
              <a:rPr lang="en-US">
                <a:latin typeface="Helvetica" charset="0"/>
              </a:rPr>
              <a:t>ao ngươi lại muốn ở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trong hoang tàn</a:t>
            </a:r>
          </a:p>
        </p:txBody>
      </p:sp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4001" name="Rectangle 496"/>
          <p:cNvSpPr>
            <a:spLocks noChangeArrowheads="1"/>
          </p:cNvSpPr>
          <p:nvPr/>
        </p:nvSpPr>
        <p:spPr bwMode="auto">
          <a:xfrm>
            <a:off x="3535363" y="5222875"/>
            <a:ext cx="24145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 sz="2400">
                <a:latin typeface="Helvetica" charset="0"/>
              </a:rPr>
              <a:t>Ê</a:t>
            </a:r>
            <a:r>
              <a:rPr lang="en-US">
                <a:latin typeface="Helvetica" charset="0"/>
              </a:rPr>
              <a:t>   chề trong cảnh lưu đày</a:t>
            </a:r>
            <a:br>
              <a:rPr lang="en-US">
                <a:latin typeface="Helvetica" charset="0"/>
              </a:rPr>
            </a:b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Đ </a:t>
            </a:r>
            <a:r>
              <a:rPr lang="en-US">
                <a:latin typeface="Helvetica" charset="0"/>
              </a:rPr>
              <a:t>au lòng ngươi nếm trải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bao buồn phiền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grpSp>
        <p:nvGrpSpPr>
          <p:cNvPr id="84002" name="Group 385"/>
          <p:cNvGrpSpPr>
            <a:grpSpLocks/>
          </p:cNvGrpSpPr>
          <p:nvPr/>
        </p:nvGrpSpPr>
        <p:grpSpPr bwMode="auto">
          <a:xfrm>
            <a:off x="5640388" y="3609975"/>
            <a:ext cx="4121150" cy="3784600"/>
            <a:chOff x="3649" y="2721"/>
            <a:chExt cx="2339" cy="1403"/>
          </a:xfrm>
        </p:grpSpPr>
        <p:sp>
          <p:nvSpPr>
            <p:cNvPr id="183" name="Rectangle 355"/>
            <p:cNvSpPr>
              <a:spLocks noChangeArrowheads="1"/>
            </p:cNvSpPr>
            <p:nvPr/>
          </p:nvSpPr>
          <p:spPr bwMode="auto">
            <a:xfrm>
              <a:off x="3649" y="2854"/>
              <a:ext cx="2325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32F04D"/>
                  </a:solidFill>
                  <a:latin typeface="Helvetica" charset="0"/>
                </a:rPr>
                <a:t>CÔNG CỤ GHI NHỚ:</a:t>
              </a:r>
              <a:endParaRPr lang="en-US" sz="4000">
                <a:solidFill>
                  <a:srgbClr val="32F04D"/>
                </a:solidFill>
                <a:latin typeface="Helvetica" charset="0"/>
              </a:endParaRPr>
            </a:p>
          </p:txBody>
        </p:sp>
        <p:sp>
          <p:nvSpPr>
            <p:cNvPr id="184" name="AutoShape 360"/>
            <p:cNvSpPr>
              <a:spLocks noChangeArrowheads="1"/>
            </p:cNvSpPr>
            <p:nvPr/>
          </p:nvSpPr>
          <p:spPr bwMode="auto">
            <a:xfrm>
              <a:off x="3657" y="2721"/>
              <a:ext cx="2331" cy="140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99190" dir="301166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84003" name="Rectangle 503"/>
          <p:cNvSpPr>
            <a:spLocks noChangeArrowheads="1"/>
          </p:cNvSpPr>
          <p:nvPr/>
        </p:nvSpPr>
        <p:spPr bwMode="auto">
          <a:xfrm>
            <a:off x="3519488" y="6161088"/>
            <a:ext cx="25463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5000"/>
              </a:spcBef>
            </a:pPr>
            <a:r>
              <a:rPr lang="en-US">
                <a:latin typeface="Helvetica" charset="0"/>
              </a:rPr>
              <a:t>            Nhưng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A  </a:t>
            </a:r>
            <a:r>
              <a:rPr lang="en-US">
                <a:latin typeface="Helvetica" charset="0"/>
              </a:rPr>
              <a:t>I bằng Chúa yêu thương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 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X  </a:t>
            </a:r>
            <a:r>
              <a:rPr lang="en-US">
                <a:latin typeface="Helvetica" charset="0"/>
              </a:rPr>
              <a:t>ót thương dân Chúa Ngài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đem trở về </a:t>
            </a:r>
            <a:br>
              <a:rPr lang="en-US">
                <a:latin typeface="Helvetica" charset="0"/>
              </a:rPr>
            </a:br>
            <a:r>
              <a:rPr lang="en-US" sz="2400">
                <a:latin typeface="Helvetica" charset="0"/>
              </a:rPr>
              <a:t>M  </a:t>
            </a:r>
            <a:r>
              <a:rPr lang="en-US">
                <a:latin typeface="Helvetica" charset="0"/>
              </a:rPr>
              <a:t>ột lòng kính Chúa từ nay   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         hỡi người</a:t>
            </a:r>
          </a:p>
        </p:txBody>
      </p:sp>
      <p:sp>
        <p:nvSpPr>
          <p:cNvPr id="174" name="Text Box 205"/>
          <p:cNvSpPr txBox="1">
            <a:spLocks noChangeArrowheads="1"/>
          </p:cNvSpPr>
          <p:nvPr/>
        </p:nvSpPr>
        <p:spPr bwMode="auto">
          <a:xfrm>
            <a:off x="5853113" y="4395788"/>
            <a:ext cx="4316412" cy="289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2600">
                <a:solidFill>
                  <a:srgbClr val="FFF819"/>
                </a:solidFill>
                <a:latin typeface="Helvetica" charset="0"/>
              </a:rPr>
              <a:t>Nhưng </a:t>
            </a:r>
            <a:br>
              <a:rPr lang="en-US" sz="2600">
                <a:solidFill>
                  <a:srgbClr val="FFF819"/>
                </a:solidFill>
                <a:latin typeface="Helvetica" charset="0"/>
              </a:rPr>
            </a:br>
            <a:r>
              <a:rPr lang="en-US" sz="26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i bằng Chúa yêu</a:t>
            </a:r>
          </a:p>
          <a:p>
            <a:r>
              <a:rPr lang="en-US" sz="2600">
                <a:solidFill>
                  <a:srgbClr val="FFF819"/>
                </a:solidFill>
                <a:latin typeface="Helvetica" charset="0"/>
              </a:rPr>
              <a:t>                 thương</a:t>
            </a:r>
            <a:br>
              <a:rPr lang="en-US" sz="2600">
                <a:solidFill>
                  <a:srgbClr val="FFF819"/>
                </a:solidFill>
                <a:latin typeface="Helvetica" charset="0"/>
              </a:rPr>
            </a:br>
            <a:r>
              <a:rPr lang="en-US" sz="2600">
                <a:solidFill>
                  <a:schemeClr val="hlink"/>
                </a:solidFill>
                <a:latin typeface="Helvetica" charset="0"/>
              </a:rPr>
              <a:t>X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ót thương dân Chúa Ngài đem trở về</a:t>
            </a:r>
            <a:br>
              <a:rPr lang="en-US" sz="2600">
                <a:solidFill>
                  <a:srgbClr val="FFF819"/>
                </a:solidFill>
                <a:latin typeface="Helvetica" charset="0"/>
              </a:rPr>
            </a:br>
            <a:r>
              <a:rPr lang="en-US" sz="2600">
                <a:solidFill>
                  <a:schemeClr val="hlink"/>
                </a:solidFill>
                <a:latin typeface="Helvetica" charset="0"/>
              </a:rPr>
              <a:t>M</a:t>
            </a:r>
            <a:r>
              <a:rPr lang="en-US" sz="2600">
                <a:solidFill>
                  <a:srgbClr val="FFF819"/>
                </a:solidFill>
                <a:latin typeface="Helvetica" charset="0"/>
              </a:rPr>
              <a:t>ột lòng kính Chúa từ nay hỡi người </a:t>
            </a:r>
          </a:p>
        </p:txBody>
      </p:sp>
      <p:sp>
        <p:nvSpPr>
          <p:cNvPr id="178" name="Rectangle 478"/>
          <p:cNvSpPr>
            <a:spLocks noChangeArrowheads="1"/>
          </p:cNvSpPr>
          <p:nvPr/>
        </p:nvSpPr>
        <p:spPr bwMode="auto">
          <a:xfrm>
            <a:off x="3516313" y="6061075"/>
            <a:ext cx="2222500" cy="15398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4006" name="Group 391"/>
          <p:cNvGrpSpPr>
            <a:grpSpLocks/>
          </p:cNvGrpSpPr>
          <p:nvPr/>
        </p:nvGrpSpPr>
        <p:grpSpPr bwMode="auto">
          <a:xfrm>
            <a:off x="5270500" y="1714500"/>
            <a:ext cx="4400550" cy="1879600"/>
            <a:chOff x="3399" y="1239"/>
            <a:chExt cx="2772" cy="1184"/>
          </a:xfrm>
        </p:grpSpPr>
        <p:sp>
          <p:nvSpPr>
            <p:cNvPr id="180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86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187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76"/>
          <p:cNvSpPr>
            <a:spLocks noChangeArrowheads="1"/>
          </p:cNvSpPr>
          <p:nvPr/>
        </p:nvSpPr>
        <p:spPr bwMode="auto">
          <a:xfrm>
            <a:off x="5629275" y="328613"/>
            <a:ext cx="4059238" cy="711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4995" name="Picture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44525"/>
          <a:stretch>
            <a:fillRect/>
          </a:stretch>
        </p:blipFill>
        <p:spPr bwMode="auto">
          <a:xfrm>
            <a:off x="5613400" y="336550"/>
            <a:ext cx="408146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7" name="Rectangle 181"/>
          <p:cNvSpPr>
            <a:spLocks noChangeArrowheads="1"/>
          </p:cNvSpPr>
          <p:nvPr/>
        </p:nvSpPr>
        <p:spPr bwMode="auto">
          <a:xfrm>
            <a:off x="6827838" y="584200"/>
            <a:ext cx="2706687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048777" name="Rectangle 201"/>
          <p:cNvSpPr>
            <a:spLocks noChangeArrowheads="1"/>
          </p:cNvSpPr>
          <p:nvPr/>
        </p:nvSpPr>
        <p:spPr bwMode="auto">
          <a:xfrm>
            <a:off x="665797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4998" name="Group 396"/>
          <p:cNvGrpSpPr>
            <a:grpSpLocks/>
          </p:cNvGrpSpPr>
          <p:nvPr/>
        </p:nvGrpSpPr>
        <p:grpSpPr bwMode="auto">
          <a:xfrm>
            <a:off x="-47625" y="679450"/>
            <a:ext cx="1608138" cy="6494463"/>
            <a:chOff x="-69" y="450"/>
            <a:chExt cx="1013" cy="4091"/>
          </a:xfrm>
        </p:grpSpPr>
        <p:sp>
          <p:nvSpPr>
            <p:cNvPr id="1048973" name="Rectangle 397"/>
            <p:cNvSpPr>
              <a:spLocks noChangeArrowheads="1"/>
            </p:cNvSpPr>
            <p:nvPr/>
          </p:nvSpPr>
          <p:spPr bwMode="auto">
            <a:xfrm>
              <a:off x="54" y="1396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SUY TÀN</a:t>
              </a:r>
            </a:p>
          </p:txBody>
        </p:sp>
        <p:sp>
          <p:nvSpPr>
            <p:cNvPr id="1048974" name="Rectangle 398"/>
            <p:cNvSpPr>
              <a:spLocks noChangeArrowheads="1"/>
            </p:cNvSpPr>
            <p:nvPr/>
          </p:nvSpPr>
          <p:spPr bwMode="auto">
            <a:xfrm>
              <a:off x="48" y="3990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HỒI HƯƠNG</a:t>
              </a:r>
            </a:p>
          </p:txBody>
        </p:sp>
        <p:sp>
          <p:nvSpPr>
            <p:cNvPr id="1048975" name="Rectangle 399"/>
            <p:cNvSpPr>
              <a:spLocks noChangeArrowheads="1"/>
            </p:cNvSpPr>
            <p:nvPr/>
          </p:nvSpPr>
          <p:spPr bwMode="auto">
            <a:xfrm>
              <a:off x="-69" y="450"/>
              <a:ext cx="1013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Y-SƠ-RA-ÊN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(BẮC) </a:t>
              </a: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CHỈ CÓ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048976" name="Rectangle 400"/>
            <p:cNvSpPr>
              <a:spLocks noChangeArrowheads="1"/>
            </p:cNvSpPr>
            <p:nvPr/>
          </p:nvSpPr>
          <p:spPr bwMode="auto">
            <a:xfrm>
              <a:off x="50" y="2494"/>
              <a:ext cx="830" cy="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/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/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KHỦNG HOẢNG</a:t>
              </a:r>
            </a:p>
          </p:txBody>
        </p:sp>
        <p:sp>
          <p:nvSpPr>
            <p:cNvPr id="1048977" name="Rectangle 401"/>
            <p:cNvSpPr>
              <a:spLocks noChangeArrowheads="1"/>
            </p:cNvSpPr>
            <p:nvPr/>
          </p:nvSpPr>
          <p:spPr bwMode="auto">
            <a:xfrm>
              <a:off x="100" y="3434"/>
              <a:ext cx="83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GIU-ĐA:</a:t>
              </a:r>
            </a:p>
            <a:p>
              <a:pPr algn="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 i="1" u="sng">
                  <a:solidFill>
                    <a:schemeClr val="bg1"/>
                  </a:solidFill>
                  <a:latin typeface="Helvetica" charset="0"/>
                </a:rPr>
                <a:t>LƯU ĐÀY</a:t>
              </a:r>
            </a:p>
          </p:txBody>
        </p:sp>
      </p:grpSp>
      <p:sp>
        <p:nvSpPr>
          <p:cNvPr id="84999" name="Text Box 403"/>
          <p:cNvSpPr txBox="1">
            <a:spLocks noChangeArrowheads="1"/>
          </p:cNvSpPr>
          <p:nvPr/>
        </p:nvSpPr>
        <p:spPr bwMode="auto">
          <a:xfrm rot="-5400000">
            <a:off x="1378744" y="3656807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  </a:t>
            </a:r>
            <a:endParaRPr lang="en-US" sz="900" b="0">
              <a:latin typeface="Arial Black" charset="0"/>
            </a:endParaRPr>
          </a:p>
        </p:txBody>
      </p:sp>
      <p:sp>
        <p:nvSpPr>
          <p:cNvPr id="85000" name="Line 436"/>
          <p:cNvSpPr>
            <a:spLocks noChangeShapeType="1"/>
          </p:cNvSpPr>
          <p:nvPr/>
        </p:nvSpPr>
        <p:spPr bwMode="auto">
          <a:xfrm flipV="1">
            <a:off x="1239838" y="5362575"/>
            <a:ext cx="420687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437"/>
          <p:cNvSpPr>
            <a:spLocks noChangeShapeType="1"/>
          </p:cNvSpPr>
          <p:nvPr/>
        </p:nvSpPr>
        <p:spPr bwMode="auto">
          <a:xfrm>
            <a:off x="725488" y="3540125"/>
            <a:ext cx="957262" cy="1588"/>
          </a:xfrm>
          <a:prstGeom prst="line">
            <a:avLst/>
          </a:prstGeom>
          <a:noFill/>
          <a:ln w="793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Freeform 444"/>
          <p:cNvSpPr>
            <a:spLocks/>
          </p:cNvSpPr>
          <p:nvPr/>
        </p:nvSpPr>
        <p:spPr bwMode="auto">
          <a:xfrm>
            <a:off x="744538" y="3552825"/>
            <a:ext cx="120650" cy="396875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5003" name="Freeform 445"/>
          <p:cNvSpPr>
            <a:spLocks/>
          </p:cNvSpPr>
          <p:nvPr/>
        </p:nvSpPr>
        <p:spPr bwMode="auto">
          <a:xfrm>
            <a:off x="1146175" y="4886325"/>
            <a:ext cx="117475" cy="481013"/>
          </a:xfrm>
          <a:custGeom>
            <a:avLst/>
            <a:gdLst>
              <a:gd name="T0" fmla="*/ 2147483647 w 357"/>
              <a:gd name="T1" fmla="*/ 0 h 1173"/>
              <a:gd name="T2" fmla="*/ 2147483647 w 357"/>
              <a:gd name="T3" fmla="*/ 2147483647 h 1173"/>
              <a:gd name="T4" fmla="*/ 2147483647 w 357"/>
              <a:gd name="T5" fmla="*/ 2147483647 h 1173"/>
              <a:gd name="T6" fmla="*/ 0 w 357"/>
              <a:gd name="T7" fmla="*/ 2147483647 h 1173"/>
              <a:gd name="T8" fmla="*/ 2147483647 w 357"/>
              <a:gd name="T9" fmla="*/ 0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1173"/>
              <a:gd name="T17" fmla="*/ 357 w 357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1173">
                <a:moveTo>
                  <a:pt x="45" y="0"/>
                </a:moveTo>
                <a:lnTo>
                  <a:pt x="357" y="1162"/>
                </a:lnTo>
                <a:lnTo>
                  <a:pt x="312" y="1173"/>
                </a:lnTo>
                <a:lnTo>
                  <a:pt x="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5004" name="Text Box 467"/>
          <p:cNvSpPr txBox="1">
            <a:spLocks noChangeArrowheads="1"/>
          </p:cNvSpPr>
          <p:nvPr/>
        </p:nvSpPr>
        <p:spPr bwMode="auto">
          <a:xfrm>
            <a:off x="2598738" y="3392488"/>
            <a:ext cx="739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1019175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1"/>
              <a:t>GM</a:t>
            </a:r>
          </a:p>
        </p:txBody>
      </p:sp>
      <p:sp>
        <p:nvSpPr>
          <p:cNvPr id="85005" name="Line 482"/>
          <p:cNvSpPr>
            <a:spLocks noChangeShapeType="1"/>
          </p:cNvSpPr>
          <p:nvPr/>
        </p:nvSpPr>
        <p:spPr bwMode="auto">
          <a:xfrm>
            <a:off x="3530600" y="260350"/>
            <a:ext cx="0" cy="7151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484"/>
          <p:cNvSpPr>
            <a:spLocks noChangeShapeType="1"/>
          </p:cNvSpPr>
          <p:nvPr/>
        </p:nvSpPr>
        <p:spPr bwMode="auto">
          <a:xfrm>
            <a:off x="2330450" y="250825"/>
            <a:ext cx="1235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07" name="Group 684"/>
          <p:cNvGrpSpPr>
            <a:grpSpLocks/>
          </p:cNvGrpSpPr>
          <p:nvPr/>
        </p:nvGrpSpPr>
        <p:grpSpPr bwMode="auto">
          <a:xfrm>
            <a:off x="1589088" y="238125"/>
            <a:ext cx="1631950" cy="7175500"/>
            <a:chOff x="1001" y="150"/>
            <a:chExt cx="1028" cy="4520"/>
          </a:xfrm>
        </p:grpSpPr>
        <p:sp>
          <p:nvSpPr>
            <p:cNvPr id="85042" name="Line 404"/>
            <p:cNvSpPr>
              <a:spLocks noChangeShapeType="1"/>
            </p:cNvSpPr>
            <p:nvPr/>
          </p:nvSpPr>
          <p:spPr bwMode="auto">
            <a:xfrm>
              <a:off x="1127" y="650"/>
              <a:ext cx="8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3" name="Line 405"/>
            <p:cNvSpPr>
              <a:spLocks noChangeShapeType="1"/>
            </p:cNvSpPr>
            <p:nvPr/>
          </p:nvSpPr>
          <p:spPr bwMode="auto">
            <a:xfrm flipV="1">
              <a:off x="1138" y="842"/>
              <a:ext cx="80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Rectangle 406"/>
            <p:cNvSpPr>
              <a:spLocks noChangeArrowheads="1"/>
            </p:cNvSpPr>
            <p:nvPr/>
          </p:nvSpPr>
          <p:spPr bwMode="auto">
            <a:xfrm>
              <a:off x="1288" y="3274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45" name="Rectangle 407"/>
            <p:cNvSpPr>
              <a:spLocks noChangeArrowheads="1"/>
            </p:cNvSpPr>
            <p:nvPr/>
          </p:nvSpPr>
          <p:spPr bwMode="auto">
            <a:xfrm>
              <a:off x="1310" y="32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46" name="Rectangle 408"/>
            <p:cNvSpPr>
              <a:spLocks noChangeArrowheads="1"/>
            </p:cNvSpPr>
            <p:nvPr/>
          </p:nvSpPr>
          <p:spPr bwMode="auto">
            <a:xfrm>
              <a:off x="1288" y="336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47" name="Rectangle 410"/>
            <p:cNvSpPr>
              <a:spLocks noChangeArrowheads="1"/>
            </p:cNvSpPr>
            <p:nvPr/>
          </p:nvSpPr>
          <p:spPr bwMode="auto">
            <a:xfrm>
              <a:off x="1064" y="197"/>
              <a:ext cx="4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latin typeface="Helvetica" charset="0"/>
                </a:rPr>
                <a:t>Y-SƠ-RA-ÊN:</a:t>
              </a:r>
            </a:p>
          </p:txBody>
        </p:sp>
        <p:sp>
          <p:nvSpPr>
            <p:cNvPr id="85048" name="Rectangle 411"/>
            <p:cNvSpPr>
              <a:spLocks noChangeArrowheads="1"/>
            </p:cNvSpPr>
            <p:nvPr/>
          </p:nvSpPr>
          <p:spPr bwMode="auto">
            <a:xfrm>
              <a:off x="1281" y="247"/>
              <a:ext cx="6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V.QUỐC PHÍA BẮC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49" name="Rectangle 412"/>
            <p:cNvSpPr>
              <a:spLocks noChangeArrowheads="1"/>
            </p:cNvSpPr>
            <p:nvPr/>
          </p:nvSpPr>
          <p:spPr bwMode="auto">
            <a:xfrm>
              <a:off x="1176" y="3888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50" name="Rectangle 413"/>
            <p:cNvSpPr>
              <a:spLocks noChangeArrowheads="1"/>
            </p:cNvSpPr>
            <p:nvPr/>
          </p:nvSpPr>
          <p:spPr bwMode="auto">
            <a:xfrm>
              <a:off x="1176" y="3978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51" name="Freeform 414"/>
            <p:cNvSpPr>
              <a:spLocks/>
            </p:cNvSpPr>
            <p:nvPr/>
          </p:nvSpPr>
          <p:spPr bwMode="auto">
            <a:xfrm>
              <a:off x="1127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5052" name="Freeform 415"/>
            <p:cNvSpPr>
              <a:spLocks/>
            </p:cNvSpPr>
            <p:nvPr/>
          </p:nvSpPr>
          <p:spPr bwMode="auto">
            <a:xfrm>
              <a:off x="1294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5053" name="Freeform 416"/>
            <p:cNvSpPr>
              <a:spLocks/>
            </p:cNvSpPr>
            <p:nvPr/>
          </p:nvSpPr>
          <p:spPr bwMode="auto">
            <a:xfrm>
              <a:off x="1461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5054" name="Freeform 417"/>
            <p:cNvSpPr>
              <a:spLocks/>
            </p:cNvSpPr>
            <p:nvPr/>
          </p:nvSpPr>
          <p:spPr bwMode="auto">
            <a:xfrm>
              <a:off x="1618" y="961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111 w 111"/>
                <a:gd name="T3" fmla="*/ 0 h 34"/>
                <a:gd name="T4" fmla="*/ 111 w 111"/>
                <a:gd name="T5" fmla="*/ 23 h 34"/>
                <a:gd name="T6" fmla="*/ 111 w 111"/>
                <a:gd name="T7" fmla="*/ 34 h 34"/>
                <a:gd name="T8" fmla="*/ 0 w 111"/>
                <a:gd name="T9" fmla="*/ 34 h 34"/>
                <a:gd name="T10" fmla="*/ 0 w 111"/>
                <a:gd name="T11" fmla="*/ 23 h 34"/>
                <a:gd name="T12" fmla="*/ 0 w 1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34"/>
                <a:gd name="T23" fmla="*/ 111 w 11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34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1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5055" name="Freeform 418"/>
            <p:cNvSpPr>
              <a:spLocks/>
            </p:cNvSpPr>
            <p:nvPr/>
          </p:nvSpPr>
          <p:spPr bwMode="auto">
            <a:xfrm>
              <a:off x="1785" y="961"/>
              <a:ext cx="112" cy="34"/>
            </a:xfrm>
            <a:custGeom>
              <a:avLst/>
              <a:gdLst>
                <a:gd name="T0" fmla="*/ 0 w 112"/>
                <a:gd name="T1" fmla="*/ 0 h 34"/>
                <a:gd name="T2" fmla="*/ 112 w 112"/>
                <a:gd name="T3" fmla="*/ 0 h 34"/>
                <a:gd name="T4" fmla="*/ 112 w 112"/>
                <a:gd name="T5" fmla="*/ 23 h 34"/>
                <a:gd name="T6" fmla="*/ 112 w 112"/>
                <a:gd name="T7" fmla="*/ 34 h 34"/>
                <a:gd name="T8" fmla="*/ 0 w 112"/>
                <a:gd name="T9" fmla="*/ 34 h 34"/>
                <a:gd name="T10" fmla="*/ 0 w 112"/>
                <a:gd name="T11" fmla="*/ 23 h 34"/>
                <a:gd name="T12" fmla="*/ 0 w 11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4"/>
                <a:gd name="T23" fmla="*/ 112 w 1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4">
                  <a:moveTo>
                    <a:pt x="0" y="0"/>
                  </a:moveTo>
                  <a:lnTo>
                    <a:pt x="112" y="0"/>
                  </a:lnTo>
                  <a:lnTo>
                    <a:pt x="112" y="23"/>
                  </a:lnTo>
                  <a:lnTo>
                    <a:pt x="112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5056" name="Line 419"/>
            <p:cNvSpPr>
              <a:spLocks noChangeShapeType="1"/>
            </p:cNvSpPr>
            <p:nvPr/>
          </p:nvSpPr>
          <p:spPr bwMode="auto">
            <a:xfrm>
              <a:off x="1127" y="1319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7" name="Line 420"/>
            <p:cNvSpPr>
              <a:spLocks noChangeShapeType="1"/>
            </p:cNvSpPr>
            <p:nvPr/>
          </p:nvSpPr>
          <p:spPr bwMode="auto">
            <a:xfrm flipV="1">
              <a:off x="1115" y="1507"/>
              <a:ext cx="785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8" name="Line 421"/>
            <p:cNvSpPr>
              <a:spLocks noChangeShapeType="1"/>
            </p:cNvSpPr>
            <p:nvPr/>
          </p:nvSpPr>
          <p:spPr bwMode="auto">
            <a:xfrm>
              <a:off x="1127" y="1710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Line 422"/>
            <p:cNvSpPr>
              <a:spLocks noChangeShapeType="1"/>
            </p:cNvSpPr>
            <p:nvPr/>
          </p:nvSpPr>
          <p:spPr bwMode="auto">
            <a:xfrm>
              <a:off x="1115" y="1922"/>
              <a:ext cx="77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Line 423"/>
            <p:cNvSpPr>
              <a:spLocks noChangeShapeType="1"/>
            </p:cNvSpPr>
            <p:nvPr/>
          </p:nvSpPr>
          <p:spPr bwMode="auto">
            <a:xfrm flipV="1">
              <a:off x="1104" y="2311"/>
              <a:ext cx="8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Line 424"/>
            <p:cNvSpPr>
              <a:spLocks noChangeShapeType="1"/>
            </p:cNvSpPr>
            <p:nvPr/>
          </p:nvSpPr>
          <p:spPr bwMode="auto">
            <a:xfrm flipV="1">
              <a:off x="1102" y="2952"/>
              <a:ext cx="80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2" name="Line 425"/>
            <p:cNvSpPr>
              <a:spLocks noChangeShapeType="1"/>
            </p:cNvSpPr>
            <p:nvPr/>
          </p:nvSpPr>
          <p:spPr bwMode="auto">
            <a:xfrm flipV="1">
              <a:off x="1104" y="3168"/>
              <a:ext cx="790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3" name="Line 426"/>
            <p:cNvSpPr>
              <a:spLocks noChangeShapeType="1"/>
            </p:cNvSpPr>
            <p:nvPr/>
          </p:nvSpPr>
          <p:spPr bwMode="auto">
            <a:xfrm flipV="1">
              <a:off x="1115" y="3546"/>
              <a:ext cx="78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Line 427"/>
            <p:cNvSpPr>
              <a:spLocks noChangeShapeType="1"/>
            </p:cNvSpPr>
            <p:nvPr/>
          </p:nvSpPr>
          <p:spPr bwMode="auto">
            <a:xfrm>
              <a:off x="1115" y="3760"/>
              <a:ext cx="7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428"/>
            <p:cNvSpPr>
              <a:spLocks noChangeShapeType="1"/>
            </p:cNvSpPr>
            <p:nvPr/>
          </p:nvSpPr>
          <p:spPr bwMode="auto">
            <a:xfrm>
              <a:off x="1127" y="4163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6" name="Rectangle 430"/>
            <p:cNvSpPr>
              <a:spLocks noChangeArrowheads="1"/>
            </p:cNvSpPr>
            <p:nvPr/>
          </p:nvSpPr>
          <p:spPr bwMode="auto">
            <a:xfrm>
              <a:off x="1103" y="3343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5067" name="Rectangle 431"/>
            <p:cNvSpPr>
              <a:spLocks noChangeArrowheads="1"/>
            </p:cNvSpPr>
            <p:nvPr/>
          </p:nvSpPr>
          <p:spPr bwMode="auto">
            <a:xfrm>
              <a:off x="1096" y="2076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5068" name="Rectangle 432"/>
            <p:cNvSpPr>
              <a:spLocks noChangeArrowheads="1"/>
            </p:cNvSpPr>
            <p:nvPr/>
          </p:nvSpPr>
          <p:spPr bwMode="auto">
            <a:xfrm>
              <a:off x="1112" y="1107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69" name="Rectangle 433"/>
            <p:cNvSpPr>
              <a:spLocks noChangeArrowheads="1"/>
            </p:cNvSpPr>
            <p:nvPr/>
          </p:nvSpPr>
          <p:spPr bwMode="auto">
            <a:xfrm>
              <a:off x="1093" y="3529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6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800" b="0">
                <a:latin typeface="Helvetica" charset="0"/>
              </a:endParaRPr>
            </a:p>
          </p:txBody>
        </p:sp>
        <p:sp>
          <p:nvSpPr>
            <p:cNvPr id="85070" name="Rectangle 434"/>
            <p:cNvSpPr>
              <a:spLocks noChangeArrowheads="1"/>
            </p:cNvSpPr>
            <p:nvPr/>
          </p:nvSpPr>
          <p:spPr bwMode="auto">
            <a:xfrm>
              <a:off x="1176" y="181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71" name="Rectangle 435"/>
            <p:cNvSpPr>
              <a:spLocks noChangeArrowheads="1"/>
            </p:cNvSpPr>
            <p:nvPr/>
          </p:nvSpPr>
          <p:spPr bwMode="auto">
            <a:xfrm>
              <a:off x="1054" y="767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        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72" name="Line 438"/>
            <p:cNvSpPr>
              <a:spLocks noChangeShapeType="1"/>
            </p:cNvSpPr>
            <p:nvPr/>
          </p:nvSpPr>
          <p:spPr bwMode="auto">
            <a:xfrm flipV="1">
              <a:off x="1964" y="174"/>
              <a:ext cx="0" cy="4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3" name="AutoShape 439"/>
            <p:cNvSpPr>
              <a:spLocks noChangeArrowheads="1"/>
            </p:cNvSpPr>
            <p:nvPr/>
          </p:nvSpPr>
          <p:spPr bwMode="auto">
            <a:xfrm rot="5400000">
              <a:off x="1114" y="979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5074" name="AutoShape 440"/>
            <p:cNvSpPr>
              <a:spLocks noChangeArrowheads="1"/>
            </p:cNvSpPr>
            <p:nvPr/>
          </p:nvSpPr>
          <p:spPr bwMode="auto">
            <a:xfrm rot="5400000">
              <a:off x="1124" y="1942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5075" name="AutoShape 441"/>
            <p:cNvSpPr>
              <a:spLocks noChangeArrowheads="1"/>
            </p:cNvSpPr>
            <p:nvPr/>
          </p:nvSpPr>
          <p:spPr bwMode="auto">
            <a:xfrm rot="5400000">
              <a:off x="1123" y="3198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5076" name="AutoShape 442"/>
            <p:cNvSpPr>
              <a:spLocks noChangeArrowheads="1"/>
            </p:cNvSpPr>
            <p:nvPr/>
          </p:nvSpPr>
          <p:spPr bwMode="auto">
            <a:xfrm rot="5400000">
              <a:off x="1110" y="3823"/>
              <a:ext cx="158" cy="20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b="0">
                <a:solidFill>
                  <a:schemeClr val="hlink"/>
                </a:solidFill>
                <a:latin typeface="Engravers MT" charset="0"/>
              </a:endParaRPr>
            </a:p>
          </p:txBody>
        </p:sp>
        <p:sp>
          <p:nvSpPr>
            <p:cNvPr id="85077" name="Line 443"/>
            <p:cNvSpPr>
              <a:spLocks noChangeShapeType="1"/>
            </p:cNvSpPr>
            <p:nvPr/>
          </p:nvSpPr>
          <p:spPr bwMode="auto">
            <a:xfrm>
              <a:off x="1125" y="461"/>
              <a:ext cx="83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8" name="Rectangle 446"/>
            <p:cNvSpPr>
              <a:spLocks noChangeArrowheads="1"/>
            </p:cNvSpPr>
            <p:nvPr/>
          </p:nvSpPr>
          <p:spPr bwMode="auto">
            <a:xfrm>
              <a:off x="1088" y="1814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Helvetica" charset="0"/>
                </a:rPr>
                <a:t>         (Edom)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85079" name="Text Box 447"/>
            <p:cNvSpPr txBox="1">
              <a:spLocks noChangeArrowheads="1"/>
            </p:cNvSpPr>
            <p:nvPr/>
          </p:nvSpPr>
          <p:spPr bwMode="auto">
            <a:xfrm>
              <a:off x="1131" y="2816"/>
              <a:ext cx="7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(Niveveh)</a:t>
              </a:r>
            </a:p>
          </p:txBody>
        </p:sp>
        <p:sp>
          <p:nvSpPr>
            <p:cNvPr id="85080" name="Rectangle 448"/>
            <p:cNvSpPr>
              <a:spLocks noChangeArrowheads="1"/>
            </p:cNvSpPr>
            <p:nvPr/>
          </p:nvSpPr>
          <p:spPr bwMode="auto">
            <a:xfrm>
              <a:off x="1289" y="749"/>
              <a:ext cx="4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(Nineveh)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85081" name="Rectangle 449"/>
            <p:cNvSpPr>
              <a:spLocks noChangeArrowheads="1"/>
            </p:cNvSpPr>
            <p:nvPr/>
          </p:nvSpPr>
          <p:spPr bwMode="auto">
            <a:xfrm>
              <a:off x="1274" y="1698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Áp-đia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2" name="Rectangle 450"/>
            <p:cNvSpPr>
              <a:spLocks noChangeArrowheads="1"/>
            </p:cNvSpPr>
            <p:nvPr/>
          </p:nvSpPr>
          <p:spPr bwMode="auto">
            <a:xfrm>
              <a:off x="1334" y="1162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Ê-sai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3" name="Rectangle 451"/>
            <p:cNvSpPr>
              <a:spLocks noChangeArrowheads="1"/>
            </p:cNvSpPr>
            <p:nvPr/>
          </p:nvSpPr>
          <p:spPr bwMode="auto">
            <a:xfrm>
              <a:off x="1264" y="1544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Mi-chê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4" name="Rectangle 452"/>
            <p:cNvSpPr>
              <a:spLocks noChangeArrowheads="1"/>
            </p:cNvSpPr>
            <p:nvPr/>
          </p:nvSpPr>
          <p:spPr bwMode="auto">
            <a:xfrm>
              <a:off x="1282" y="1343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Giô-ên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5" name="Rectangle 453"/>
            <p:cNvSpPr>
              <a:spLocks noChangeArrowheads="1"/>
            </p:cNvSpPr>
            <p:nvPr/>
          </p:nvSpPr>
          <p:spPr bwMode="auto">
            <a:xfrm>
              <a:off x="1239" y="2166"/>
              <a:ext cx="6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Giê-rê-mi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6" name="Rectangle 454"/>
            <p:cNvSpPr>
              <a:spLocks noChangeArrowheads="1"/>
            </p:cNvSpPr>
            <p:nvPr/>
          </p:nvSpPr>
          <p:spPr bwMode="auto">
            <a:xfrm>
              <a:off x="1147" y="2564"/>
              <a:ext cx="6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Ha-ba-cúc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87" name="Rectangle 455"/>
            <p:cNvSpPr>
              <a:spLocks noChangeArrowheads="1"/>
            </p:cNvSpPr>
            <p:nvPr/>
          </p:nvSpPr>
          <p:spPr bwMode="auto">
            <a:xfrm>
              <a:off x="1050" y="2684"/>
              <a:ext cx="8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Na-hum</a:t>
              </a:r>
            </a:p>
          </p:txBody>
        </p:sp>
        <p:sp>
          <p:nvSpPr>
            <p:cNvPr id="85088" name="Rectangle 456"/>
            <p:cNvSpPr>
              <a:spLocks noChangeArrowheads="1"/>
            </p:cNvSpPr>
            <p:nvPr/>
          </p:nvSpPr>
          <p:spPr bwMode="auto">
            <a:xfrm>
              <a:off x="1297" y="618"/>
              <a:ext cx="4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Giô-na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5089" name="Rectangle 457"/>
            <p:cNvSpPr>
              <a:spLocks noChangeArrowheads="1"/>
            </p:cNvSpPr>
            <p:nvPr/>
          </p:nvSpPr>
          <p:spPr bwMode="auto">
            <a:xfrm>
              <a:off x="1280" y="289"/>
              <a:ext cx="3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A-mốt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5090" name="Rectangle 458"/>
            <p:cNvSpPr>
              <a:spLocks noChangeArrowheads="1"/>
            </p:cNvSpPr>
            <p:nvPr/>
          </p:nvSpPr>
          <p:spPr bwMode="auto">
            <a:xfrm>
              <a:off x="1325" y="472"/>
              <a:ext cx="3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latin typeface="Arial" charset="0"/>
                </a:rPr>
                <a:t>Ô-sê </a:t>
              </a:r>
              <a:endParaRPr lang="en-US" sz="1700" b="0">
                <a:latin typeface="Arial" charset="0"/>
              </a:endParaRPr>
            </a:p>
          </p:txBody>
        </p:sp>
        <p:sp>
          <p:nvSpPr>
            <p:cNvPr id="85091" name="Rectangle 459"/>
            <p:cNvSpPr>
              <a:spLocks noChangeArrowheads="1"/>
            </p:cNvSpPr>
            <p:nvPr/>
          </p:nvSpPr>
          <p:spPr bwMode="auto">
            <a:xfrm>
              <a:off x="1245" y="3400"/>
              <a:ext cx="7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Ê-xê-chi-ên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92" name="Rectangle 460"/>
            <p:cNvSpPr>
              <a:spLocks noChangeArrowheads="1"/>
            </p:cNvSpPr>
            <p:nvPr/>
          </p:nvSpPr>
          <p:spPr bwMode="auto">
            <a:xfrm>
              <a:off x="1254" y="3609"/>
              <a:ext cx="5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Đa-ni-ên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93" name="Rectangle 461"/>
            <p:cNvSpPr>
              <a:spLocks noChangeArrowheads="1"/>
            </p:cNvSpPr>
            <p:nvPr/>
          </p:nvSpPr>
          <p:spPr bwMode="auto">
            <a:xfrm>
              <a:off x="1262" y="4012"/>
              <a:ext cx="3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A-ghê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94" name="Rectangle 462"/>
            <p:cNvSpPr>
              <a:spLocks noChangeArrowheads="1"/>
            </p:cNvSpPr>
            <p:nvPr/>
          </p:nvSpPr>
          <p:spPr bwMode="auto">
            <a:xfrm>
              <a:off x="1196" y="4188"/>
              <a:ext cx="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Xa-cha-ri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95" name="Rectangle 463"/>
            <p:cNvSpPr>
              <a:spLocks noChangeArrowheads="1"/>
            </p:cNvSpPr>
            <p:nvPr/>
          </p:nvSpPr>
          <p:spPr bwMode="auto">
            <a:xfrm>
              <a:off x="1206" y="4351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Ma-la-chi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096" name="Rectangle 464"/>
            <p:cNvSpPr>
              <a:spLocks noChangeArrowheads="1"/>
            </p:cNvSpPr>
            <p:nvPr/>
          </p:nvSpPr>
          <p:spPr bwMode="auto">
            <a:xfrm>
              <a:off x="1024" y="2994"/>
              <a:ext cx="9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Helvetica" charset="0"/>
                </a:rPr>
                <a:t>Sô-phô-ni</a:t>
              </a:r>
            </a:p>
          </p:txBody>
        </p:sp>
        <p:sp>
          <p:nvSpPr>
            <p:cNvPr id="85097" name="Line 465"/>
            <p:cNvSpPr>
              <a:spLocks noChangeShapeType="1"/>
            </p:cNvSpPr>
            <p:nvPr/>
          </p:nvSpPr>
          <p:spPr bwMode="auto">
            <a:xfrm>
              <a:off x="1101" y="2719"/>
              <a:ext cx="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" name="Line 466"/>
            <p:cNvSpPr>
              <a:spLocks noChangeShapeType="1"/>
            </p:cNvSpPr>
            <p:nvPr/>
          </p:nvSpPr>
          <p:spPr bwMode="auto">
            <a:xfrm flipV="1">
              <a:off x="1122" y="4353"/>
              <a:ext cx="7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99" name="Group 468"/>
            <p:cNvGrpSpPr>
              <a:grpSpLocks/>
            </p:cNvGrpSpPr>
            <p:nvPr/>
          </p:nvGrpSpPr>
          <p:grpSpPr bwMode="auto">
            <a:xfrm>
              <a:off x="1767" y="2105"/>
              <a:ext cx="262" cy="253"/>
              <a:chOff x="1421" y="467"/>
              <a:chExt cx="2949" cy="2769"/>
            </a:xfrm>
          </p:grpSpPr>
          <p:grpSp>
            <p:nvGrpSpPr>
              <p:cNvPr id="85118" name="Group 469"/>
              <p:cNvGrpSpPr>
                <a:grpSpLocks/>
              </p:cNvGrpSpPr>
              <p:nvPr/>
            </p:nvGrpSpPr>
            <p:grpSpPr bwMode="auto">
              <a:xfrm>
                <a:off x="1421" y="467"/>
                <a:ext cx="2949" cy="2769"/>
                <a:chOff x="3044" y="304"/>
                <a:chExt cx="2949" cy="2769"/>
              </a:xfrm>
            </p:grpSpPr>
            <p:grpSp>
              <p:nvGrpSpPr>
                <p:cNvPr id="85124" name="Group 470"/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85126" name="Freeform 47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85127" name="Freeform 47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139458" tIns="68505" rIns="139458" bIns="68505">
                    <a:spAutoFit/>
                  </a:bodyPr>
                  <a:lstStyle/>
                  <a:p>
                    <a:pPr algn="r" eaLnBrk="0" hangingPunct="0"/>
                    <a:endParaRPr lang="en-US"/>
                  </a:p>
                </p:txBody>
              </p:sp>
            </p:grpSp>
            <p:pic>
              <p:nvPicPr>
                <p:cNvPr id="85125" name="Picture 47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4" y="304"/>
                  <a:ext cx="2949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5119" name="Freeform 474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5120" name="Freeform 475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5121" name="Freeform 476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5122" name="Freeform 477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5123" name="Freeform 478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85100" name="Line 479"/>
            <p:cNvSpPr>
              <a:spLocks noChangeShapeType="1"/>
            </p:cNvSpPr>
            <p:nvPr/>
          </p:nvSpPr>
          <p:spPr bwMode="auto">
            <a:xfrm>
              <a:off x="1025" y="150"/>
              <a:ext cx="0" cy="2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" name="Line 480"/>
            <p:cNvSpPr>
              <a:spLocks noChangeShapeType="1"/>
            </p:cNvSpPr>
            <p:nvPr/>
          </p:nvSpPr>
          <p:spPr bwMode="auto">
            <a:xfrm>
              <a:off x="1010" y="161"/>
              <a:ext cx="7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2" name="Line 483"/>
            <p:cNvSpPr>
              <a:spLocks noChangeShapeType="1"/>
            </p:cNvSpPr>
            <p:nvPr/>
          </p:nvSpPr>
          <p:spPr bwMode="auto">
            <a:xfrm>
              <a:off x="1029" y="3358"/>
              <a:ext cx="0" cy="13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3" name="Rectangle 485"/>
            <p:cNvSpPr>
              <a:spLocks noChangeArrowheads="1"/>
            </p:cNvSpPr>
            <p:nvPr/>
          </p:nvSpPr>
          <p:spPr bwMode="auto">
            <a:xfrm>
              <a:off x="1168" y="2371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Helvetica" charset="0"/>
                </a:rPr>
                <a:t>Ca thương</a:t>
              </a:r>
              <a:endParaRPr lang="en-US" sz="1700" b="0">
                <a:latin typeface="Helvetica" charset="0"/>
              </a:endParaRPr>
            </a:p>
          </p:txBody>
        </p:sp>
        <p:sp>
          <p:nvSpPr>
            <p:cNvPr id="85104" name="Line 486"/>
            <p:cNvSpPr>
              <a:spLocks noChangeShapeType="1"/>
            </p:cNvSpPr>
            <p:nvPr/>
          </p:nvSpPr>
          <p:spPr bwMode="auto">
            <a:xfrm flipV="1">
              <a:off x="1107" y="2513"/>
              <a:ext cx="7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5" name="Rectangle 487"/>
            <p:cNvSpPr>
              <a:spLocks noChangeArrowheads="1"/>
            </p:cNvSpPr>
            <p:nvPr/>
          </p:nvSpPr>
          <p:spPr bwMode="auto">
            <a:xfrm>
              <a:off x="1001" y="2289"/>
              <a:ext cx="1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5000">
                  <a:solidFill>
                    <a:srgbClr val="000000"/>
                  </a:solidFill>
                  <a:latin typeface="Helvetica" charset="0"/>
                </a:rPr>
                <a:t>*</a:t>
              </a:r>
              <a:endParaRPr lang="en-US" sz="1600" b="0">
                <a:latin typeface="Helvetica" charset="0"/>
              </a:endParaRPr>
            </a:p>
          </p:txBody>
        </p:sp>
        <p:grpSp>
          <p:nvGrpSpPr>
            <p:cNvPr id="85106" name="Group 488"/>
            <p:cNvGrpSpPr>
              <a:grpSpLocks/>
            </p:cNvGrpSpPr>
            <p:nvPr/>
          </p:nvGrpSpPr>
          <p:grpSpPr bwMode="auto">
            <a:xfrm>
              <a:off x="1134" y="3891"/>
              <a:ext cx="768" cy="110"/>
              <a:chOff x="2836" y="3904"/>
              <a:chExt cx="768" cy="110"/>
            </a:xfrm>
          </p:grpSpPr>
          <p:sp>
            <p:nvSpPr>
              <p:cNvPr id="85116" name="Rectangle 489"/>
              <p:cNvSpPr>
                <a:spLocks noChangeArrowheads="1"/>
              </p:cNvSpPr>
              <p:nvPr/>
            </p:nvSpPr>
            <p:spPr bwMode="auto">
              <a:xfrm>
                <a:off x="2836" y="3904"/>
                <a:ext cx="1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    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5117" name="Rectangle 494"/>
              <p:cNvSpPr>
                <a:spLocks noChangeArrowheads="1"/>
              </p:cNvSpPr>
              <p:nvPr/>
            </p:nvSpPr>
            <p:spPr bwMode="auto">
              <a:xfrm>
                <a:off x="3171" y="3927"/>
                <a:ext cx="4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HỒI HƯƠNG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5107" name="Group 495"/>
            <p:cNvGrpSpPr>
              <a:grpSpLocks/>
            </p:cNvGrpSpPr>
            <p:nvPr/>
          </p:nvGrpSpPr>
          <p:grpSpPr bwMode="auto">
            <a:xfrm>
              <a:off x="1308" y="1002"/>
              <a:ext cx="577" cy="170"/>
              <a:chOff x="2989" y="1049"/>
              <a:chExt cx="577" cy="170"/>
            </a:xfrm>
          </p:grpSpPr>
          <p:sp>
            <p:nvSpPr>
              <p:cNvPr id="85114" name="Rectangle 497"/>
              <p:cNvSpPr>
                <a:spLocks noChangeArrowheads="1"/>
              </p:cNvSpPr>
              <p:nvPr/>
            </p:nvSpPr>
            <p:spPr bwMode="auto">
              <a:xfrm>
                <a:off x="2989" y="1049"/>
                <a:ext cx="2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i="1">
                    <a:solidFill>
                      <a:srgbClr val="000000"/>
                    </a:solidFill>
                    <a:latin typeface="Helvetica" charset="0"/>
                  </a:rPr>
                  <a:t> GIU-ĐA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5115" name="Rectangle 499"/>
              <p:cNvSpPr>
                <a:spLocks noChangeArrowheads="1"/>
              </p:cNvSpPr>
              <p:nvPr/>
            </p:nvSpPr>
            <p:spPr bwMode="auto">
              <a:xfrm>
                <a:off x="3227" y="1132"/>
                <a:ext cx="3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 SUY TÀN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5108" name="Group 502"/>
            <p:cNvGrpSpPr>
              <a:grpSpLocks/>
            </p:cNvGrpSpPr>
            <p:nvPr/>
          </p:nvGrpSpPr>
          <p:grpSpPr bwMode="auto">
            <a:xfrm>
              <a:off x="1365" y="2032"/>
              <a:ext cx="557" cy="87"/>
              <a:chOff x="3092" y="2102"/>
              <a:chExt cx="557" cy="87"/>
            </a:xfrm>
          </p:grpSpPr>
          <p:sp>
            <p:nvSpPr>
              <p:cNvPr id="85112" name="Rectangle 505"/>
              <p:cNvSpPr>
                <a:spLocks noChangeArrowheads="1"/>
              </p:cNvSpPr>
              <p:nvPr/>
            </p:nvSpPr>
            <p:spPr bwMode="auto">
              <a:xfrm>
                <a:off x="3092" y="2102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KHỦNG HOẢNG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5113" name="Rectangle 506"/>
              <p:cNvSpPr>
                <a:spLocks noChangeArrowheads="1"/>
              </p:cNvSpPr>
              <p:nvPr/>
            </p:nvSpPr>
            <p:spPr bwMode="auto">
              <a:xfrm>
                <a:off x="3506" y="2102"/>
                <a:ext cx="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Helvetica" charset="0"/>
                  </a:rPr>
                  <a:t>:</a:t>
                </a:r>
                <a:endParaRPr lang="en-US" b="0">
                  <a:latin typeface="Helvetica" charset="0"/>
                </a:endParaRPr>
              </a:p>
            </p:txBody>
          </p:sp>
        </p:grpSp>
        <p:grpSp>
          <p:nvGrpSpPr>
            <p:cNvPr id="85109" name="Group 507"/>
            <p:cNvGrpSpPr>
              <a:grpSpLocks/>
            </p:cNvGrpSpPr>
            <p:nvPr/>
          </p:nvGrpSpPr>
          <p:grpSpPr bwMode="auto">
            <a:xfrm>
              <a:off x="1260" y="3276"/>
              <a:ext cx="536" cy="113"/>
              <a:chOff x="2948" y="3290"/>
              <a:chExt cx="536" cy="113"/>
            </a:xfrm>
          </p:grpSpPr>
          <p:sp>
            <p:nvSpPr>
              <p:cNvPr id="85110" name="Rectangle 508"/>
              <p:cNvSpPr>
                <a:spLocks noChangeArrowheads="1"/>
              </p:cNvSpPr>
              <p:nvPr/>
            </p:nvSpPr>
            <p:spPr bwMode="auto">
              <a:xfrm>
                <a:off x="2948" y="3290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b="0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b="0">
                  <a:latin typeface="Helvetica" charset="0"/>
                </a:endParaRPr>
              </a:p>
            </p:txBody>
          </p:sp>
          <p:sp>
            <p:nvSpPr>
              <p:cNvPr id="85111" name="Rectangle 512"/>
              <p:cNvSpPr>
                <a:spLocks noChangeArrowheads="1"/>
              </p:cNvSpPr>
              <p:nvPr/>
            </p:nvSpPr>
            <p:spPr bwMode="auto">
              <a:xfrm>
                <a:off x="3153" y="331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u="sng">
                    <a:solidFill>
                      <a:srgbClr val="000000"/>
                    </a:solidFill>
                    <a:latin typeface="Helvetica" charset="0"/>
                  </a:rPr>
                  <a:t>LƯU ĐÀY</a:t>
                </a:r>
                <a:endParaRPr lang="en-US" b="0">
                  <a:latin typeface="Helvetica" charset="0"/>
                </a:endParaRPr>
              </a:p>
            </p:txBody>
          </p:sp>
        </p:grpSp>
      </p:grpSp>
      <p:sp>
        <p:nvSpPr>
          <p:cNvPr id="85008" name="Text Box 514"/>
          <p:cNvSpPr txBox="1">
            <a:spLocks noChangeArrowheads="1"/>
          </p:cNvSpPr>
          <p:nvPr/>
        </p:nvSpPr>
        <p:spPr bwMode="auto">
          <a:xfrm rot="-5400000">
            <a:off x="967582" y="34853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5009" name="Text Box 517"/>
          <p:cNvSpPr txBox="1">
            <a:spLocks noChangeArrowheads="1"/>
          </p:cNvSpPr>
          <p:nvPr/>
        </p:nvSpPr>
        <p:spPr bwMode="auto">
          <a:xfrm>
            <a:off x="9015413" y="75199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82</a:t>
            </a:r>
          </a:p>
        </p:txBody>
      </p:sp>
      <p:sp>
        <p:nvSpPr>
          <p:cNvPr id="85010" name="Text Box 519"/>
          <p:cNvSpPr txBox="1">
            <a:spLocks noChangeArrowheads="1"/>
          </p:cNvSpPr>
          <p:nvPr/>
        </p:nvSpPr>
        <p:spPr bwMode="auto">
          <a:xfrm>
            <a:off x="8531225" y="7516813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9.6.07.</a:t>
            </a:r>
          </a:p>
        </p:txBody>
      </p:sp>
      <p:sp>
        <p:nvSpPr>
          <p:cNvPr id="85011" name="Rectangle 521"/>
          <p:cNvSpPr>
            <a:spLocks noChangeArrowheads="1"/>
          </p:cNvSpPr>
          <p:nvPr/>
        </p:nvSpPr>
        <p:spPr bwMode="auto">
          <a:xfrm>
            <a:off x="5589588" y="306388"/>
            <a:ext cx="4102100" cy="7183437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5012" name="Rectangle 497"/>
          <p:cNvSpPr>
            <a:spLocks noChangeArrowheads="1"/>
          </p:cNvSpPr>
          <p:nvPr/>
        </p:nvSpPr>
        <p:spPr bwMode="auto">
          <a:xfrm>
            <a:off x="2062163" y="3084513"/>
            <a:ext cx="4429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5013" name="Rectangle 497"/>
          <p:cNvSpPr>
            <a:spLocks noChangeArrowheads="1"/>
          </p:cNvSpPr>
          <p:nvPr/>
        </p:nvSpPr>
        <p:spPr bwMode="auto">
          <a:xfrm>
            <a:off x="2014538" y="5092700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5014" name="Rectangle 497"/>
          <p:cNvSpPr>
            <a:spLocks noChangeArrowheads="1"/>
          </p:cNvSpPr>
          <p:nvPr/>
        </p:nvSpPr>
        <p:spPr bwMode="auto">
          <a:xfrm>
            <a:off x="2027238" y="6053138"/>
            <a:ext cx="441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b="0">
              <a:latin typeface="Helvetica" charset="0"/>
            </a:endParaRPr>
          </a:p>
        </p:txBody>
      </p:sp>
      <p:sp>
        <p:nvSpPr>
          <p:cNvPr id="85015" name="Rectangle 78"/>
          <p:cNvSpPr>
            <a:spLocks noChangeArrowheads="1"/>
          </p:cNvSpPr>
          <p:nvPr/>
        </p:nvSpPr>
        <p:spPr bwMode="auto">
          <a:xfrm>
            <a:off x="4697413" y="63500"/>
            <a:ext cx="1689100" cy="13335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50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23825"/>
            <a:ext cx="1576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8" name="Rectangle 197"/>
          <p:cNvSpPr>
            <a:spLocks noChangeArrowheads="1"/>
          </p:cNvSpPr>
          <p:nvPr/>
        </p:nvSpPr>
        <p:spPr bwMode="auto">
          <a:xfrm>
            <a:off x="5808663" y="4584700"/>
            <a:ext cx="3690937" cy="147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SẮP XẾP CÁC SÁCH THEO THỨ TỰ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NIÊN ĐẠI</a:t>
            </a:r>
            <a:endParaRPr lang="en-US" sz="40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69" name="AutoShape 213"/>
          <p:cNvSpPr>
            <a:spLocks noChangeArrowheads="1"/>
          </p:cNvSpPr>
          <p:nvPr/>
        </p:nvSpPr>
        <p:spPr bwMode="auto">
          <a:xfrm>
            <a:off x="5819775" y="4492625"/>
            <a:ext cx="3749675" cy="1639888"/>
          </a:xfrm>
          <a:prstGeom prst="roundRect">
            <a:avLst>
              <a:gd name="adj" fmla="val 16667"/>
            </a:avLst>
          </a:prstGeom>
          <a:noFill/>
          <a:ln w="98425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 i="1">
              <a:latin typeface="Comic Sans MS" pitchFamily="66" charset="0"/>
              <a:ea typeface="+mn-ea"/>
              <a:cs typeface="+mn-cs"/>
            </a:endParaRPr>
          </a:p>
          <a:p>
            <a:pPr algn="ctr" eaLnBrk="0" hangingPunct="0">
              <a:defRPr/>
            </a:pPr>
            <a:endParaRPr lang="en-US" sz="1800" b="0" i="1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5020" name="Line 125"/>
          <p:cNvSpPr>
            <a:spLocks noChangeShapeType="1"/>
          </p:cNvSpPr>
          <p:nvPr/>
        </p:nvSpPr>
        <p:spPr bwMode="auto">
          <a:xfrm>
            <a:off x="3941763" y="1046163"/>
            <a:ext cx="12842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126"/>
          <p:cNvSpPr>
            <a:spLocks noChangeShapeType="1"/>
          </p:cNvSpPr>
          <p:nvPr/>
        </p:nvSpPr>
        <p:spPr bwMode="auto">
          <a:xfrm flipV="1">
            <a:off x="3959225" y="1377950"/>
            <a:ext cx="13271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138"/>
          <p:cNvSpPr>
            <a:spLocks noChangeShapeType="1"/>
          </p:cNvSpPr>
          <p:nvPr/>
        </p:nvSpPr>
        <p:spPr bwMode="auto">
          <a:xfrm>
            <a:off x="3941763" y="2108200"/>
            <a:ext cx="12398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139"/>
          <p:cNvSpPr>
            <a:spLocks noChangeShapeType="1"/>
          </p:cNvSpPr>
          <p:nvPr/>
        </p:nvSpPr>
        <p:spPr bwMode="auto">
          <a:xfrm flipV="1">
            <a:off x="3922713" y="2406650"/>
            <a:ext cx="1246187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140"/>
          <p:cNvSpPr>
            <a:spLocks noChangeShapeType="1"/>
          </p:cNvSpPr>
          <p:nvPr/>
        </p:nvSpPr>
        <p:spPr bwMode="auto">
          <a:xfrm>
            <a:off x="3929063" y="2741613"/>
            <a:ext cx="127317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141"/>
          <p:cNvSpPr>
            <a:spLocks noChangeShapeType="1"/>
          </p:cNvSpPr>
          <p:nvPr/>
        </p:nvSpPr>
        <p:spPr bwMode="auto">
          <a:xfrm>
            <a:off x="3910013" y="3065463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142"/>
          <p:cNvSpPr>
            <a:spLocks noChangeShapeType="1"/>
          </p:cNvSpPr>
          <p:nvPr/>
        </p:nvSpPr>
        <p:spPr bwMode="auto">
          <a:xfrm flipV="1">
            <a:off x="3924300" y="3683000"/>
            <a:ext cx="1284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143"/>
          <p:cNvSpPr>
            <a:spLocks noChangeShapeType="1"/>
          </p:cNvSpPr>
          <p:nvPr/>
        </p:nvSpPr>
        <p:spPr bwMode="auto">
          <a:xfrm flipV="1">
            <a:off x="3902075" y="4700588"/>
            <a:ext cx="1282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144"/>
          <p:cNvSpPr>
            <a:spLocks noChangeShapeType="1"/>
          </p:cNvSpPr>
          <p:nvPr/>
        </p:nvSpPr>
        <p:spPr bwMode="auto">
          <a:xfrm>
            <a:off x="3905250" y="5054600"/>
            <a:ext cx="12414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Line 145"/>
          <p:cNvSpPr>
            <a:spLocks noChangeShapeType="1"/>
          </p:cNvSpPr>
          <p:nvPr/>
        </p:nvSpPr>
        <p:spPr bwMode="auto">
          <a:xfrm>
            <a:off x="3910013" y="5646738"/>
            <a:ext cx="12763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Line 146"/>
          <p:cNvSpPr>
            <a:spLocks noChangeShapeType="1"/>
          </p:cNvSpPr>
          <p:nvPr/>
        </p:nvSpPr>
        <p:spPr bwMode="auto">
          <a:xfrm>
            <a:off x="3922713" y="5983288"/>
            <a:ext cx="12414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1" name="Line 147"/>
          <p:cNvSpPr>
            <a:spLocks noChangeShapeType="1"/>
          </p:cNvSpPr>
          <p:nvPr/>
        </p:nvSpPr>
        <p:spPr bwMode="auto">
          <a:xfrm>
            <a:off x="3941763" y="6623050"/>
            <a:ext cx="12398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Line 148"/>
          <p:cNvSpPr>
            <a:spLocks noChangeShapeType="1"/>
          </p:cNvSpPr>
          <p:nvPr/>
        </p:nvSpPr>
        <p:spPr bwMode="auto">
          <a:xfrm>
            <a:off x="3941763" y="7243763"/>
            <a:ext cx="123983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3" name="Line 151"/>
          <p:cNvSpPr>
            <a:spLocks noChangeShapeType="1"/>
          </p:cNvSpPr>
          <p:nvPr/>
        </p:nvSpPr>
        <p:spPr bwMode="auto">
          <a:xfrm>
            <a:off x="3925888" y="758825"/>
            <a:ext cx="1433512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Line 166"/>
          <p:cNvSpPr>
            <a:spLocks noChangeShapeType="1"/>
          </p:cNvSpPr>
          <p:nvPr/>
        </p:nvSpPr>
        <p:spPr bwMode="auto">
          <a:xfrm>
            <a:off x="3900488" y="4330700"/>
            <a:ext cx="1270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Line 167"/>
          <p:cNvSpPr>
            <a:spLocks noChangeShapeType="1"/>
          </p:cNvSpPr>
          <p:nvPr/>
        </p:nvSpPr>
        <p:spPr bwMode="auto">
          <a:xfrm flipV="1">
            <a:off x="3933825" y="6924675"/>
            <a:ext cx="12525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Line 169"/>
          <p:cNvSpPr>
            <a:spLocks noChangeShapeType="1"/>
          </p:cNvSpPr>
          <p:nvPr/>
        </p:nvSpPr>
        <p:spPr bwMode="auto">
          <a:xfrm>
            <a:off x="3910013" y="4005263"/>
            <a:ext cx="1268412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Rectangle 188"/>
          <p:cNvSpPr>
            <a:spLocks noChangeArrowheads="1"/>
          </p:cNvSpPr>
          <p:nvPr/>
        </p:nvSpPr>
        <p:spPr bwMode="auto">
          <a:xfrm>
            <a:off x="3556000" y="341313"/>
            <a:ext cx="373063" cy="70929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5038" name="Group 391"/>
          <p:cNvGrpSpPr>
            <a:grpSpLocks/>
          </p:cNvGrpSpPr>
          <p:nvPr/>
        </p:nvGrpSpPr>
        <p:grpSpPr bwMode="auto">
          <a:xfrm>
            <a:off x="5270500" y="1809750"/>
            <a:ext cx="4400550" cy="1879600"/>
            <a:chOff x="3399" y="1239"/>
            <a:chExt cx="2772" cy="1184"/>
          </a:xfrm>
        </p:grpSpPr>
        <p:sp>
          <p:nvSpPr>
            <p:cNvPr id="201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02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03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GIÚP NHỚ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2" name="Rectangle 10"/>
          <p:cNvSpPr>
            <a:spLocks noChangeArrowheads="1"/>
          </p:cNvSpPr>
          <p:nvPr/>
        </p:nvSpPr>
        <p:spPr bwMode="auto">
          <a:xfrm>
            <a:off x="5065713" y="454025"/>
            <a:ext cx="4692650" cy="683418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23" name="Rectangle 81"/>
          <p:cNvSpPr>
            <a:spLocks noChangeArrowheads="1"/>
          </p:cNvSpPr>
          <p:nvPr/>
        </p:nvSpPr>
        <p:spPr bwMode="auto">
          <a:xfrm>
            <a:off x="2833688" y="42719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4" name="Rectangle 89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5" name="Rectangle 90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6" name="Rectangle 91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7" name="Rectangle 92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8" name="Rectangle 93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29" name="Rectangle 94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0" name="Rectangle 95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1" name="Rectangle 96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2" name="Rectangle 97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3" name="Rectangle 98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4" name="Rectangle 99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5" name="Rectangle 101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6" name="Rectangle 102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7" name="Rectangle 103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8" name="Rectangle 104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39" name="Rectangle 106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040" name="Rectangle 195"/>
          <p:cNvSpPr>
            <a:spLocks noChangeArrowheads="1"/>
          </p:cNvSpPr>
          <p:nvPr/>
        </p:nvSpPr>
        <p:spPr bwMode="auto">
          <a:xfrm>
            <a:off x="4979988" y="414338"/>
            <a:ext cx="4708525" cy="685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pic>
        <p:nvPicPr>
          <p:cNvPr id="86041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9846" b="220"/>
          <a:stretch>
            <a:fillRect/>
          </a:stretch>
        </p:blipFill>
        <p:spPr bwMode="auto">
          <a:xfrm>
            <a:off x="5041900" y="469900"/>
            <a:ext cx="471646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2" name="Rectangle 197"/>
          <p:cNvSpPr>
            <a:spLocks noChangeArrowheads="1"/>
          </p:cNvSpPr>
          <p:nvPr/>
        </p:nvSpPr>
        <p:spPr bwMode="auto">
          <a:xfrm>
            <a:off x="4989513" y="407988"/>
            <a:ext cx="4692650" cy="6834187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43" name="Rectangle 198"/>
          <p:cNvSpPr>
            <a:spLocks noChangeArrowheads="1"/>
          </p:cNvSpPr>
          <p:nvPr/>
        </p:nvSpPr>
        <p:spPr bwMode="auto">
          <a:xfrm>
            <a:off x="5026025" y="412750"/>
            <a:ext cx="4694238" cy="6850063"/>
          </a:xfrm>
          <a:prstGeom prst="rect">
            <a:avLst/>
          </a:prstGeom>
          <a:noFill/>
          <a:ln w="133350">
            <a:solidFill>
              <a:srgbClr val="182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046728" name="Rectangle 200"/>
          <p:cNvSpPr>
            <a:spLocks noChangeArrowheads="1"/>
          </p:cNvSpPr>
          <p:nvPr/>
        </p:nvSpPr>
        <p:spPr bwMode="auto">
          <a:xfrm>
            <a:off x="6727825" y="641350"/>
            <a:ext cx="2706688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3200" i="1">
                <a:solidFill>
                  <a:srgbClr val="66FFFF"/>
                </a:solidFill>
                <a:latin typeface="Helvetica" pitchFamily="-128" charset="0"/>
                <a:ea typeface="+mn-ea"/>
                <a:cs typeface="+mn-cs"/>
              </a:rPr>
              <a:t> </a:t>
            </a:r>
            <a:endParaRPr lang="en-US" sz="1400" u="sng">
              <a:solidFill>
                <a:srgbClr val="66FFFF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86045" name="Text Box 203"/>
          <p:cNvSpPr txBox="1">
            <a:spLocks noChangeArrowheads="1"/>
          </p:cNvSpPr>
          <p:nvPr/>
        </p:nvSpPr>
        <p:spPr bwMode="auto">
          <a:xfrm>
            <a:off x="9015413" y="7343775"/>
            <a:ext cx="341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83</a:t>
            </a:r>
          </a:p>
        </p:txBody>
      </p:sp>
      <p:sp>
        <p:nvSpPr>
          <p:cNvPr id="86046" name="Rectangle 64"/>
          <p:cNvSpPr>
            <a:spLocks noChangeArrowheads="1"/>
          </p:cNvSpPr>
          <p:nvPr/>
        </p:nvSpPr>
        <p:spPr bwMode="auto">
          <a:xfrm>
            <a:off x="2868613" y="11223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1046738" name="Rectangle 210"/>
          <p:cNvSpPr>
            <a:spLocks noChangeArrowheads="1"/>
          </p:cNvSpPr>
          <p:nvPr/>
        </p:nvSpPr>
        <p:spPr bwMode="auto">
          <a:xfrm>
            <a:off x="6486525" y="555625"/>
            <a:ext cx="31019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800" i="1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n-US" u="sng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6048" name="AutoShape 715"/>
          <p:cNvSpPr>
            <a:spLocks noChangeArrowheads="1"/>
          </p:cNvSpPr>
          <p:nvPr/>
        </p:nvSpPr>
        <p:spPr bwMode="auto">
          <a:xfrm flipH="1">
            <a:off x="1801813" y="4060825"/>
            <a:ext cx="1387475" cy="1609725"/>
          </a:xfrm>
          <a:prstGeom prst="parallelogram">
            <a:avLst>
              <a:gd name="adj" fmla="val 30481"/>
            </a:avLst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49" name="Rectangle 716"/>
          <p:cNvSpPr>
            <a:spLocks noChangeArrowheads="1"/>
          </p:cNvSpPr>
          <p:nvPr/>
        </p:nvSpPr>
        <p:spPr bwMode="auto">
          <a:xfrm>
            <a:off x="3929063" y="1106488"/>
            <a:ext cx="295275" cy="6348412"/>
          </a:xfrm>
          <a:prstGeom prst="rect">
            <a:avLst/>
          </a:prstGeom>
          <a:solidFill>
            <a:srgbClr val="BE844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50" name="Rectangle 717"/>
          <p:cNvSpPr>
            <a:spLocks noChangeArrowheads="1"/>
          </p:cNvSpPr>
          <p:nvPr/>
        </p:nvSpPr>
        <p:spPr bwMode="auto">
          <a:xfrm>
            <a:off x="2643188" y="2287588"/>
            <a:ext cx="1225550" cy="5184775"/>
          </a:xfrm>
          <a:prstGeom prst="rect">
            <a:avLst/>
          </a:prstGeom>
          <a:solidFill>
            <a:srgbClr val="FFE9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51" name="Rectangle 718"/>
          <p:cNvSpPr>
            <a:spLocks noChangeArrowheads="1"/>
          </p:cNvSpPr>
          <p:nvPr/>
        </p:nvSpPr>
        <p:spPr bwMode="auto">
          <a:xfrm>
            <a:off x="2649538" y="1123950"/>
            <a:ext cx="1228725" cy="1130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52" name="Rectangle 719"/>
          <p:cNvSpPr>
            <a:spLocks noChangeArrowheads="1"/>
          </p:cNvSpPr>
          <p:nvPr/>
        </p:nvSpPr>
        <p:spPr bwMode="auto">
          <a:xfrm>
            <a:off x="2757488" y="629602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053" name="Rectangle 720"/>
          <p:cNvSpPr>
            <a:spLocks noChangeArrowheads="1"/>
          </p:cNvSpPr>
          <p:nvPr/>
        </p:nvSpPr>
        <p:spPr bwMode="auto">
          <a:xfrm>
            <a:off x="4205288" y="5397500"/>
            <a:ext cx="6223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86054" name="Rectangle 721"/>
          <p:cNvSpPr>
            <a:spLocks noChangeArrowheads="1"/>
          </p:cNvSpPr>
          <p:nvPr/>
        </p:nvSpPr>
        <p:spPr bwMode="auto">
          <a:xfrm>
            <a:off x="4214813" y="3776663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1047250" name="Rectangle 722"/>
          <p:cNvSpPr>
            <a:spLocks noChangeArrowheads="1"/>
          </p:cNvSpPr>
          <p:nvPr/>
        </p:nvSpPr>
        <p:spPr bwMode="auto">
          <a:xfrm>
            <a:off x="4198938" y="6261100"/>
            <a:ext cx="622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>
                <a:latin typeface="Helvetica" pitchFamily="-128" charset="0"/>
                <a:ea typeface="+mn-ea"/>
                <a:cs typeface="+mn-cs"/>
              </a:rPr>
              <a:t>(S)</a:t>
            </a:r>
          </a:p>
        </p:txBody>
      </p:sp>
      <p:sp>
        <p:nvSpPr>
          <p:cNvPr id="86056" name="Line 723"/>
          <p:cNvSpPr>
            <a:spLocks noChangeShapeType="1"/>
          </p:cNvSpPr>
          <p:nvPr/>
        </p:nvSpPr>
        <p:spPr bwMode="auto">
          <a:xfrm>
            <a:off x="2120900" y="2208213"/>
            <a:ext cx="0" cy="1689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Line 728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8" name="Line 730"/>
          <p:cNvSpPr>
            <a:spLocks noChangeShapeType="1"/>
          </p:cNvSpPr>
          <p:nvPr/>
        </p:nvSpPr>
        <p:spPr bwMode="auto">
          <a:xfrm flipV="1">
            <a:off x="3894138" y="1096963"/>
            <a:ext cx="1587" cy="637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9" name="Line 743"/>
          <p:cNvSpPr>
            <a:spLocks noChangeShapeType="1"/>
          </p:cNvSpPr>
          <p:nvPr/>
        </p:nvSpPr>
        <p:spPr bwMode="auto">
          <a:xfrm>
            <a:off x="2711450" y="17049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0" name="Line 744"/>
          <p:cNvSpPr>
            <a:spLocks noChangeShapeType="1"/>
          </p:cNvSpPr>
          <p:nvPr/>
        </p:nvSpPr>
        <p:spPr bwMode="auto">
          <a:xfrm>
            <a:off x="2711450" y="2225675"/>
            <a:ext cx="11160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1" name="Rectangle 745"/>
          <p:cNvSpPr>
            <a:spLocks noChangeArrowheads="1"/>
          </p:cNvSpPr>
          <p:nvPr/>
        </p:nvSpPr>
        <p:spPr bwMode="auto">
          <a:xfrm>
            <a:off x="2860675" y="260826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86062" name="Rectangle 746"/>
          <p:cNvSpPr>
            <a:spLocks noChangeArrowheads="1"/>
          </p:cNvSpPr>
          <p:nvPr/>
        </p:nvSpPr>
        <p:spPr bwMode="auto">
          <a:xfrm>
            <a:off x="4518025" y="1831975"/>
            <a:ext cx="106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b="0">
                <a:solidFill>
                  <a:srgbClr val="000000"/>
                </a:solidFill>
                <a:latin typeface="Helvetica" charset="0"/>
              </a:rPr>
              <a:t>   </a:t>
            </a:r>
            <a:endParaRPr lang="en-US" sz="1800" b="0">
              <a:latin typeface="Helvetica" charset="0"/>
            </a:endParaRPr>
          </a:p>
        </p:txBody>
      </p:sp>
      <p:sp>
        <p:nvSpPr>
          <p:cNvPr id="86063" name="Rectangle 747"/>
          <p:cNvSpPr>
            <a:spLocks noChangeArrowheads="1"/>
          </p:cNvSpPr>
          <p:nvPr/>
        </p:nvSpPr>
        <p:spPr bwMode="auto">
          <a:xfrm>
            <a:off x="2941638" y="4170363"/>
            <a:ext cx="366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0">
                <a:solidFill>
                  <a:srgbClr val="000000"/>
                </a:solidFill>
                <a:latin typeface="Helvetica" charset="0"/>
              </a:rPr>
              <a:t>     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86064" name="Line 748"/>
          <p:cNvSpPr>
            <a:spLocks noChangeShapeType="1"/>
          </p:cNvSpPr>
          <p:nvPr/>
        </p:nvSpPr>
        <p:spPr bwMode="auto">
          <a:xfrm flipV="1">
            <a:off x="2468563" y="952500"/>
            <a:ext cx="1587" cy="2768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5" name="Line 753"/>
          <p:cNvSpPr>
            <a:spLocks noChangeShapeType="1"/>
          </p:cNvSpPr>
          <p:nvPr/>
        </p:nvSpPr>
        <p:spPr bwMode="auto">
          <a:xfrm>
            <a:off x="2693988" y="288766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6" name="Line 754"/>
          <p:cNvSpPr>
            <a:spLocks noChangeShapeType="1"/>
          </p:cNvSpPr>
          <p:nvPr/>
        </p:nvSpPr>
        <p:spPr bwMode="auto">
          <a:xfrm>
            <a:off x="2674938" y="43132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7" name="Line 756"/>
          <p:cNvSpPr>
            <a:spLocks noChangeShapeType="1"/>
          </p:cNvSpPr>
          <p:nvPr/>
        </p:nvSpPr>
        <p:spPr bwMode="auto">
          <a:xfrm>
            <a:off x="2678113" y="59674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8" name="Line 757"/>
          <p:cNvSpPr>
            <a:spLocks noChangeShapeType="1"/>
          </p:cNvSpPr>
          <p:nvPr/>
        </p:nvSpPr>
        <p:spPr bwMode="auto">
          <a:xfrm>
            <a:off x="2620963" y="622617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69" name="Line 758"/>
          <p:cNvSpPr>
            <a:spLocks noChangeShapeType="1"/>
          </p:cNvSpPr>
          <p:nvPr/>
        </p:nvSpPr>
        <p:spPr bwMode="auto">
          <a:xfrm>
            <a:off x="2693988" y="68135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0" name="Line 759"/>
          <p:cNvSpPr>
            <a:spLocks noChangeShapeType="1"/>
          </p:cNvSpPr>
          <p:nvPr/>
        </p:nvSpPr>
        <p:spPr bwMode="auto">
          <a:xfrm>
            <a:off x="2678113" y="7085013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1" name="Line 760"/>
          <p:cNvSpPr>
            <a:spLocks noChangeShapeType="1"/>
          </p:cNvSpPr>
          <p:nvPr/>
        </p:nvSpPr>
        <p:spPr bwMode="auto">
          <a:xfrm>
            <a:off x="2693988" y="7373938"/>
            <a:ext cx="11176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2" name="Rectangle 761"/>
          <p:cNvSpPr>
            <a:spLocks noChangeArrowheads="1"/>
          </p:cNvSpPr>
          <p:nvPr/>
        </p:nvSpPr>
        <p:spPr bwMode="auto">
          <a:xfrm>
            <a:off x="2679700" y="570071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86073" name="Rectangle 762"/>
          <p:cNvSpPr>
            <a:spLocks noChangeArrowheads="1"/>
          </p:cNvSpPr>
          <p:nvPr/>
        </p:nvSpPr>
        <p:spPr bwMode="auto">
          <a:xfrm>
            <a:off x="2711450" y="2595563"/>
            <a:ext cx="187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86074" name="Rectangle 766"/>
          <p:cNvSpPr>
            <a:spLocks noChangeArrowheads="1"/>
          </p:cNvSpPr>
          <p:nvPr/>
        </p:nvSpPr>
        <p:spPr bwMode="auto">
          <a:xfrm>
            <a:off x="2749550" y="520858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86075" name="Rectangle 767"/>
          <p:cNvSpPr>
            <a:spLocks noChangeArrowheads="1"/>
          </p:cNvSpPr>
          <p:nvPr/>
        </p:nvSpPr>
        <p:spPr bwMode="auto">
          <a:xfrm>
            <a:off x="2590800" y="2103438"/>
            <a:ext cx="338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        </a:t>
            </a:r>
            <a:endParaRPr lang="en-US" sz="1400" b="0">
              <a:latin typeface="Helvetica" charset="0"/>
            </a:endParaRPr>
          </a:p>
        </p:txBody>
      </p:sp>
      <p:sp>
        <p:nvSpPr>
          <p:cNvPr id="86076" name="Rectangle 779" descr="75%"/>
          <p:cNvSpPr>
            <a:spLocks noChangeArrowheads="1"/>
          </p:cNvSpPr>
          <p:nvPr/>
        </p:nvSpPr>
        <p:spPr bwMode="auto">
          <a:xfrm>
            <a:off x="2278063" y="739775"/>
            <a:ext cx="163512" cy="29432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077" name="Line 780"/>
          <p:cNvSpPr>
            <a:spLocks noChangeShapeType="1"/>
          </p:cNvSpPr>
          <p:nvPr/>
        </p:nvSpPr>
        <p:spPr bwMode="auto">
          <a:xfrm flipH="1" flipV="1">
            <a:off x="3887788" y="517525"/>
            <a:ext cx="0" cy="4381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8" name="Line 781"/>
          <p:cNvSpPr>
            <a:spLocks noChangeShapeType="1"/>
          </p:cNvSpPr>
          <p:nvPr/>
        </p:nvSpPr>
        <p:spPr bwMode="auto">
          <a:xfrm>
            <a:off x="2727325" y="728663"/>
            <a:ext cx="493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9" name="Line 782"/>
          <p:cNvSpPr>
            <a:spLocks noChangeShapeType="1"/>
          </p:cNvSpPr>
          <p:nvPr/>
        </p:nvSpPr>
        <p:spPr bwMode="auto">
          <a:xfrm>
            <a:off x="3348038" y="728663"/>
            <a:ext cx="479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0" name="Line 783"/>
          <p:cNvSpPr>
            <a:spLocks noChangeShapeType="1"/>
          </p:cNvSpPr>
          <p:nvPr/>
        </p:nvSpPr>
        <p:spPr bwMode="auto">
          <a:xfrm>
            <a:off x="2708275" y="1941513"/>
            <a:ext cx="11160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1" name="Line 784"/>
          <p:cNvSpPr>
            <a:spLocks noChangeShapeType="1"/>
          </p:cNvSpPr>
          <p:nvPr/>
        </p:nvSpPr>
        <p:spPr bwMode="auto">
          <a:xfrm>
            <a:off x="2678113" y="3451225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2" name="Line 785"/>
          <p:cNvSpPr>
            <a:spLocks noChangeShapeType="1"/>
          </p:cNvSpPr>
          <p:nvPr/>
        </p:nvSpPr>
        <p:spPr bwMode="auto">
          <a:xfrm flipV="1">
            <a:off x="2687638" y="3167063"/>
            <a:ext cx="11064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3" name="Rectangle 787"/>
          <p:cNvSpPr>
            <a:spLocks noChangeArrowheads="1"/>
          </p:cNvSpPr>
          <p:nvPr/>
        </p:nvSpPr>
        <p:spPr bwMode="auto">
          <a:xfrm>
            <a:off x="2870200" y="65833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86084" name="Rectangle 788"/>
          <p:cNvSpPr>
            <a:spLocks noChangeArrowheads="1"/>
          </p:cNvSpPr>
          <p:nvPr/>
        </p:nvSpPr>
        <p:spPr bwMode="auto">
          <a:xfrm>
            <a:off x="2706688" y="68580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86085" name="Rectangle 789"/>
          <p:cNvSpPr>
            <a:spLocks noChangeArrowheads="1"/>
          </p:cNvSpPr>
          <p:nvPr/>
        </p:nvSpPr>
        <p:spPr bwMode="auto">
          <a:xfrm>
            <a:off x="2832100" y="71405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86086" name="Text Box 790"/>
          <p:cNvSpPr txBox="1">
            <a:spLocks noChangeArrowheads="1"/>
          </p:cNvSpPr>
          <p:nvPr/>
        </p:nvSpPr>
        <p:spPr bwMode="auto">
          <a:xfrm rot="-5400000">
            <a:off x="4032250" y="1601788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86087" name="Text Box 791"/>
          <p:cNvSpPr txBox="1">
            <a:spLocks noChangeArrowheads="1"/>
          </p:cNvSpPr>
          <p:nvPr/>
        </p:nvSpPr>
        <p:spPr bwMode="auto">
          <a:xfrm rot="-5400000">
            <a:off x="3956050" y="2105025"/>
            <a:ext cx="320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900" b="0">
              <a:latin typeface="Arial Black" charset="0"/>
            </a:endParaRPr>
          </a:p>
        </p:txBody>
      </p:sp>
      <p:sp>
        <p:nvSpPr>
          <p:cNvPr id="86088" name="Rectangle 792"/>
          <p:cNvSpPr>
            <a:spLocks noChangeArrowheads="1"/>
          </p:cNvSpPr>
          <p:nvPr/>
        </p:nvSpPr>
        <p:spPr bwMode="auto">
          <a:xfrm>
            <a:off x="2933700" y="1427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89" name="Rectangle 793"/>
          <p:cNvSpPr>
            <a:spLocks noChangeArrowheads="1"/>
          </p:cNvSpPr>
          <p:nvPr/>
        </p:nvSpPr>
        <p:spPr bwMode="auto">
          <a:xfrm>
            <a:off x="2909888" y="1697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90" name="Rectangle 794"/>
          <p:cNvSpPr>
            <a:spLocks noChangeArrowheads="1"/>
          </p:cNvSpPr>
          <p:nvPr/>
        </p:nvSpPr>
        <p:spPr bwMode="auto">
          <a:xfrm>
            <a:off x="2905125" y="19002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91" name="Rectangle 795"/>
          <p:cNvSpPr>
            <a:spLocks noChangeArrowheads="1"/>
          </p:cNvSpPr>
          <p:nvPr/>
        </p:nvSpPr>
        <p:spPr bwMode="auto">
          <a:xfrm>
            <a:off x="2927350" y="26447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92" name="Rectangle 796"/>
          <p:cNvSpPr>
            <a:spLocks noChangeArrowheads="1"/>
          </p:cNvSpPr>
          <p:nvPr/>
        </p:nvSpPr>
        <p:spPr bwMode="auto">
          <a:xfrm>
            <a:off x="2927350" y="3209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93" name="Rectangle 797"/>
          <p:cNvSpPr>
            <a:spLocks noChangeArrowheads="1"/>
          </p:cNvSpPr>
          <p:nvPr/>
        </p:nvSpPr>
        <p:spPr bwMode="auto">
          <a:xfrm>
            <a:off x="3022600" y="29241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094" name="Rectangle 798"/>
          <p:cNvSpPr>
            <a:spLocks noChangeArrowheads="1"/>
          </p:cNvSpPr>
          <p:nvPr/>
        </p:nvSpPr>
        <p:spPr bwMode="auto">
          <a:xfrm>
            <a:off x="2795588" y="4283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1400" b="0">
              <a:latin typeface="Helvetica" charset="0"/>
            </a:endParaRPr>
          </a:p>
        </p:txBody>
      </p:sp>
      <p:sp>
        <p:nvSpPr>
          <p:cNvPr id="86095" name="Rectangle 799"/>
          <p:cNvSpPr>
            <a:spLocks noChangeArrowheads="1"/>
          </p:cNvSpPr>
          <p:nvPr/>
        </p:nvSpPr>
        <p:spPr bwMode="auto">
          <a:xfrm>
            <a:off x="2698750" y="4530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096" name="Rectangle 801"/>
          <p:cNvSpPr>
            <a:spLocks noChangeArrowheads="1"/>
          </p:cNvSpPr>
          <p:nvPr/>
        </p:nvSpPr>
        <p:spPr bwMode="auto">
          <a:xfrm>
            <a:off x="2919413" y="57023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</a:p>
        </p:txBody>
      </p:sp>
      <p:sp>
        <p:nvSpPr>
          <p:cNvPr id="86097" name="Rectangle 802"/>
          <p:cNvSpPr>
            <a:spLocks noChangeArrowheads="1"/>
          </p:cNvSpPr>
          <p:nvPr/>
        </p:nvSpPr>
        <p:spPr bwMode="auto">
          <a:xfrm>
            <a:off x="2905125" y="60071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098" name="Line 803"/>
          <p:cNvSpPr>
            <a:spLocks noChangeShapeType="1"/>
          </p:cNvSpPr>
          <p:nvPr/>
        </p:nvSpPr>
        <p:spPr bwMode="auto">
          <a:xfrm>
            <a:off x="2611438" y="728663"/>
            <a:ext cx="0" cy="220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9" name="Line 804"/>
          <p:cNvSpPr>
            <a:spLocks noChangeShapeType="1"/>
          </p:cNvSpPr>
          <p:nvPr/>
        </p:nvSpPr>
        <p:spPr bwMode="auto">
          <a:xfrm>
            <a:off x="2573338" y="97155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0" name="Line 805"/>
          <p:cNvSpPr>
            <a:spLocks noChangeShapeType="1"/>
          </p:cNvSpPr>
          <p:nvPr/>
        </p:nvSpPr>
        <p:spPr bwMode="auto">
          <a:xfrm>
            <a:off x="4210050" y="339725"/>
            <a:ext cx="0" cy="604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1" name="Line 806"/>
          <p:cNvSpPr>
            <a:spLocks noChangeShapeType="1"/>
          </p:cNvSpPr>
          <p:nvPr/>
        </p:nvSpPr>
        <p:spPr bwMode="auto">
          <a:xfrm flipV="1">
            <a:off x="2259013" y="669925"/>
            <a:ext cx="1587" cy="29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2" name="Rectangle 808"/>
          <p:cNvSpPr>
            <a:spLocks noChangeArrowheads="1"/>
          </p:cNvSpPr>
          <p:nvPr/>
        </p:nvSpPr>
        <p:spPr bwMode="auto">
          <a:xfrm>
            <a:off x="2790825" y="34131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</a:t>
            </a:r>
            <a:endParaRPr lang="en-US" sz="1800" b="0">
              <a:latin typeface="Arial" charset="0"/>
            </a:endParaRPr>
          </a:p>
        </p:txBody>
      </p:sp>
      <p:sp>
        <p:nvSpPr>
          <p:cNvPr id="86103" name="Line 809"/>
          <p:cNvSpPr>
            <a:spLocks noChangeShapeType="1"/>
          </p:cNvSpPr>
          <p:nvPr/>
        </p:nvSpPr>
        <p:spPr bwMode="auto">
          <a:xfrm>
            <a:off x="2606675" y="2278063"/>
            <a:ext cx="129222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04" name="Rectangle 811" descr="75%"/>
          <p:cNvSpPr>
            <a:spLocks noChangeArrowheads="1"/>
          </p:cNvSpPr>
          <p:nvPr/>
        </p:nvSpPr>
        <p:spPr bwMode="auto">
          <a:xfrm>
            <a:off x="2281238" y="663575"/>
            <a:ext cx="206375" cy="2682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05" name="Rectangle 812" descr="75%"/>
          <p:cNvSpPr>
            <a:spLocks noChangeArrowheads="1"/>
          </p:cNvSpPr>
          <p:nvPr/>
        </p:nvSpPr>
        <p:spPr bwMode="auto">
          <a:xfrm>
            <a:off x="2435225" y="666750"/>
            <a:ext cx="206375" cy="52388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06" name="Rectangle 813" descr="75%"/>
          <p:cNvSpPr>
            <a:spLocks noChangeArrowheads="1"/>
          </p:cNvSpPr>
          <p:nvPr/>
        </p:nvSpPr>
        <p:spPr bwMode="auto">
          <a:xfrm>
            <a:off x="2447925" y="695325"/>
            <a:ext cx="107950" cy="984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07" name="Arc 814"/>
          <p:cNvSpPr>
            <a:spLocks/>
          </p:cNvSpPr>
          <p:nvPr/>
        </p:nvSpPr>
        <p:spPr bwMode="auto">
          <a:xfrm rot="-10740000">
            <a:off x="2468563" y="725488"/>
            <a:ext cx="15240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08" name="Rectangle 815"/>
          <p:cNvSpPr>
            <a:spLocks noChangeArrowheads="1"/>
          </p:cNvSpPr>
          <p:nvPr/>
        </p:nvSpPr>
        <p:spPr bwMode="auto">
          <a:xfrm>
            <a:off x="2611438" y="1071563"/>
            <a:ext cx="1616075" cy="6399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09" name="Rectangle 816"/>
          <p:cNvSpPr>
            <a:spLocks noChangeArrowheads="1"/>
          </p:cNvSpPr>
          <p:nvPr/>
        </p:nvSpPr>
        <p:spPr bwMode="auto">
          <a:xfrm>
            <a:off x="2520950" y="4083050"/>
            <a:ext cx="139700" cy="1600200"/>
          </a:xfrm>
          <a:prstGeom prst="rect">
            <a:avLst/>
          </a:prstGeom>
          <a:solidFill>
            <a:srgbClr val="BE844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10" name="Rectangle 827"/>
          <p:cNvSpPr>
            <a:spLocks noChangeArrowheads="1"/>
          </p:cNvSpPr>
          <p:nvPr/>
        </p:nvSpPr>
        <p:spPr bwMode="auto">
          <a:xfrm>
            <a:off x="2562225" y="402590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86111" name="Rectangle 828"/>
          <p:cNvSpPr>
            <a:spLocks noChangeArrowheads="1"/>
          </p:cNvSpPr>
          <p:nvPr/>
        </p:nvSpPr>
        <p:spPr bwMode="auto">
          <a:xfrm>
            <a:off x="2549525" y="4324350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sp>
        <p:nvSpPr>
          <p:cNvPr id="86112" name="Rectangle 829"/>
          <p:cNvSpPr>
            <a:spLocks noChangeArrowheads="1"/>
          </p:cNvSpPr>
          <p:nvPr/>
        </p:nvSpPr>
        <p:spPr bwMode="auto">
          <a:xfrm>
            <a:off x="2689225" y="5934075"/>
            <a:ext cx="18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800">
                <a:solidFill>
                  <a:srgbClr val="000000"/>
                </a:solidFill>
                <a:latin typeface="Helvetica" charset="0"/>
              </a:rPr>
              <a:t>*</a:t>
            </a:r>
            <a:endParaRPr lang="en-US" sz="1400" b="0">
              <a:latin typeface="Helvetica" charset="0"/>
            </a:endParaRPr>
          </a:p>
        </p:txBody>
      </p:sp>
      <p:grpSp>
        <p:nvGrpSpPr>
          <p:cNvPr id="86113" name="Group 830"/>
          <p:cNvGrpSpPr>
            <a:grpSpLocks/>
          </p:cNvGrpSpPr>
          <p:nvPr/>
        </p:nvGrpSpPr>
        <p:grpSpPr bwMode="auto">
          <a:xfrm>
            <a:off x="3614738" y="4087813"/>
            <a:ext cx="327025" cy="295275"/>
            <a:chOff x="3111" y="2583"/>
            <a:chExt cx="206" cy="186"/>
          </a:xfrm>
        </p:grpSpPr>
        <p:sp>
          <p:nvSpPr>
            <p:cNvPr id="86241" name="Text Box 831"/>
            <p:cNvSpPr txBox="1">
              <a:spLocks noChangeArrowheads="1"/>
            </p:cNvSpPr>
            <p:nvPr/>
          </p:nvSpPr>
          <p:spPr bwMode="auto">
            <a:xfrm>
              <a:off x="3111" y="2583"/>
              <a:ext cx="2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defTabSz="1019175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" b="0" i="1">
                  <a:latin typeface="Kosher-Normal" charset="0"/>
                </a:rPr>
                <a:t>NC</a:t>
              </a:r>
              <a:endParaRPr lang="en-US" sz="800" i="1">
                <a:solidFill>
                  <a:srgbClr val="00DFCA"/>
                </a:solidFill>
              </a:endParaRPr>
            </a:p>
          </p:txBody>
        </p:sp>
        <p:grpSp>
          <p:nvGrpSpPr>
            <p:cNvPr id="86242" name="Group 832"/>
            <p:cNvGrpSpPr>
              <a:grpSpLocks/>
            </p:cNvGrpSpPr>
            <p:nvPr/>
          </p:nvGrpSpPr>
          <p:grpSpPr bwMode="auto">
            <a:xfrm>
              <a:off x="3145" y="2588"/>
              <a:ext cx="149" cy="181"/>
              <a:chOff x="2273" y="2592"/>
              <a:chExt cx="149" cy="181"/>
            </a:xfrm>
          </p:grpSpPr>
          <p:sp>
            <p:nvSpPr>
              <p:cNvPr id="86243" name="Freeform 833"/>
              <p:cNvSpPr>
                <a:spLocks/>
              </p:cNvSpPr>
              <p:nvPr/>
            </p:nvSpPr>
            <p:spPr bwMode="auto">
              <a:xfrm>
                <a:off x="2296" y="2715"/>
                <a:ext cx="4" cy="18"/>
              </a:xfrm>
              <a:custGeom>
                <a:avLst/>
                <a:gdLst>
                  <a:gd name="T0" fmla="*/ 0 w 85"/>
                  <a:gd name="T1" fmla="*/ 0 h 318"/>
                  <a:gd name="T2" fmla="*/ 0 w 85"/>
                  <a:gd name="T3" fmla="*/ 0 h 318"/>
                  <a:gd name="T4" fmla="*/ 0 w 85"/>
                  <a:gd name="T5" fmla="*/ 0 h 318"/>
                  <a:gd name="T6" fmla="*/ 0 w 85"/>
                  <a:gd name="T7" fmla="*/ 0 h 318"/>
                  <a:gd name="T8" fmla="*/ 0 w 85"/>
                  <a:gd name="T9" fmla="*/ 0 h 318"/>
                  <a:gd name="T10" fmla="*/ 0 w 85"/>
                  <a:gd name="T11" fmla="*/ 0 h 318"/>
                  <a:gd name="T12" fmla="*/ 0 w 85"/>
                  <a:gd name="T13" fmla="*/ 0 h 318"/>
                  <a:gd name="T14" fmla="*/ 0 w 85"/>
                  <a:gd name="T15" fmla="*/ 0 h 318"/>
                  <a:gd name="T16" fmla="*/ 0 w 85"/>
                  <a:gd name="T17" fmla="*/ 0 h 318"/>
                  <a:gd name="T18" fmla="*/ 0 w 85"/>
                  <a:gd name="T19" fmla="*/ 0 h 318"/>
                  <a:gd name="T20" fmla="*/ 0 w 85"/>
                  <a:gd name="T21" fmla="*/ 0 h 318"/>
                  <a:gd name="T22" fmla="*/ 0 w 85"/>
                  <a:gd name="T23" fmla="*/ 0 h 318"/>
                  <a:gd name="T24" fmla="*/ 0 w 85"/>
                  <a:gd name="T25" fmla="*/ 0 h 318"/>
                  <a:gd name="T26" fmla="*/ 0 w 85"/>
                  <a:gd name="T27" fmla="*/ 0 h 318"/>
                  <a:gd name="T28" fmla="*/ 0 w 85"/>
                  <a:gd name="T29" fmla="*/ 0 h 318"/>
                  <a:gd name="T30" fmla="*/ 0 w 85"/>
                  <a:gd name="T31" fmla="*/ 0 h 318"/>
                  <a:gd name="T32" fmla="*/ 0 w 85"/>
                  <a:gd name="T33" fmla="*/ 0 h 318"/>
                  <a:gd name="T34" fmla="*/ 0 w 85"/>
                  <a:gd name="T35" fmla="*/ 0 h 318"/>
                  <a:gd name="T36" fmla="*/ 0 w 85"/>
                  <a:gd name="T37" fmla="*/ 0 h 318"/>
                  <a:gd name="T38" fmla="*/ 0 w 85"/>
                  <a:gd name="T39" fmla="*/ 0 h 318"/>
                  <a:gd name="T40" fmla="*/ 0 w 85"/>
                  <a:gd name="T41" fmla="*/ 0 h 318"/>
                  <a:gd name="T42" fmla="*/ 0 w 85"/>
                  <a:gd name="T43" fmla="*/ 0 h 318"/>
                  <a:gd name="T44" fmla="*/ 0 w 85"/>
                  <a:gd name="T45" fmla="*/ 0 h 318"/>
                  <a:gd name="T46" fmla="*/ 0 w 85"/>
                  <a:gd name="T47" fmla="*/ 0 h 318"/>
                  <a:gd name="T48" fmla="*/ 0 w 85"/>
                  <a:gd name="T49" fmla="*/ 0 h 318"/>
                  <a:gd name="T50" fmla="*/ 0 w 85"/>
                  <a:gd name="T51" fmla="*/ 0 h 318"/>
                  <a:gd name="T52" fmla="*/ 0 w 85"/>
                  <a:gd name="T53" fmla="*/ 0 h 318"/>
                  <a:gd name="T54" fmla="*/ 0 w 85"/>
                  <a:gd name="T55" fmla="*/ 0 h 318"/>
                  <a:gd name="T56" fmla="*/ 0 w 85"/>
                  <a:gd name="T57" fmla="*/ 0 h 318"/>
                  <a:gd name="T58" fmla="*/ 0 w 85"/>
                  <a:gd name="T59" fmla="*/ 0 h 318"/>
                  <a:gd name="T60" fmla="*/ 0 w 85"/>
                  <a:gd name="T61" fmla="*/ 0 h 318"/>
                  <a:gd name="T62" fmla="*/ 0 w 85"/>
                  <a:gd name="T63" fmla="*/ 0 h 318"/>
                  <a:gd name="T64" fmla="*/ 0 w 85"/>
                  <a:gd name="T65" fmla="*/ 0 h 318"/>
                  <a:gd name="T66" fmla="*/ 0 w 85"/>
                  <a:gd name="T67" fmla="*/ 0 h 318"/>
                  <a:gd name="T68" fmla="*/ 0 w 85"/>
                  <a:gd name="T69" fmla="*/ 0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6244" name="Freeform 834"/>
              <p:cNvSpPr>
                <a:spLocks/>
              </p:cNvSpPr>
              <p:nvPr/>
            </p:nvSpPr>
            <p:spPr bwMode="auto">
              <a:xfrm>
                <a:off x="2297" y="2715"/>
                <a:ext cx="5" cy="20"/>
              </a:xfrm>
              <a:custGeom>
                <a:avLst/>
                <a:gdLst>
                  <a:gd name="T0" fmla="*/ 0 w 105"/>
                  <a:gd name="T1" fmla="*/ 0 h 354"/>
                  <a:gd name="T2" fmla="*/ 0 w 105"/>
                  <a:gd name="T3" fmla="*/ 0 h 354"/>
                  <a:gd name="T4" fmla="*/ 0 w 105"/>
                  <a:gd name="T5" fmla="*/ 0 h 354"/>
                  <a:gd name="T6" fmla="*/ 0 w 105"/>
                  <a:gd name="T7" fmla="*/ 0 h 354"/>
                  <a:gd name="T8" fmla="*/ 0 w 105"/>
                  <a:gd name="T9" fmla="*/ 0 h 354"/>
                  <a:gd name="T10" fmla="*/ 0 w 105"/>
                  <a:gd name="T11" fmla="*/ 0 h 354"/>
                  <a:gd name="T12" fmla="*/ 0 w 105"/>
                  <a:gd name="T13" fmla="*/ 0 h 354"/>
                  <a:gd name="T14" fmla="*/ 0 w 105"/>
                  <a:gd name="T15" fmla="*/ 0 h 354"/>
                  <a:gd name="T16" fmla="*/ 0 w 105"/>
                  <a:gd name="T17" fmla="*/ 0 h 354"/>
                  <a:gd name="T18" fmla="*/ 0 w 105"/>
                  <a:gd name="T19" fmla="*/ 0 h 354"/>
                  <a:gd name="T20" fmla="*/ 0 w 105"/>
                  <a:gd name="T21" fmla="*/ 0 h 354"/>
                  <a:gd name="T22" fmla="*/ 0 w 105"/>
                  <a:gd name="T23" fmla="*/ 0 h 354"/>
                  <a:gd name="T24" fmla="*/ 0 w 105"/>
                  <a:gd name="T25" fmla="*/ 0 h 354"/>
                  <a:gd name="T26" fmla="*/ 0 w 105"/>
                  <a:gd name="T27" fmla="*/ 0 h 354"/>
                  <a:gd name="T28" fmla="*/ 0 w 105"/>
                  <a:gd name="T29" fmla="*/ 0 h 354"/>
                  <a:gd name="T30" fmla="*/ 0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6245" name="Freeform 835"/>
              <p:cNvSpPr>
                <a:spLocks/>
              </p:cNvSpPr>
              <p:nvPr/>
            </p:nvSpPr>
            <p:spPr bwMode="auto">
              <a:xfrm>
                <a:off x="2388" y="2607"/>
                <a:ext cx="7" cy="24"/>
              </a:xfrm>
              <a:custGeom>
                <a:avLst/>
                <a:gdLst>
                  <a:gd name="T0" fmla="*/ 0 w 150"/>
                  <a:gd name="T1" fmla="*/ 0 h 410"/>
                  <a:gd name="T2" fmla="*/ 0 w 150"/>
                  <a:gd name="T3" fmla="*/ 0 h 410"/>
                  <a:gd name="T4" fmla="*/ 0 w 150"/>
                  <a:gd name="T5" fmla="*/ 0 h 410"/>
                  <a:gd name="T6" fmla="*/ 0 w 150"/>
                  <a:gd name="T7" fmla="*/ 0 h 410"/>
                  <a:gd name="T8" fmla="*/ 0 w 150"/>
                  <a:gd name="T9" fmla="*/ 0 h 410"/>
                  <a:gd name="T10" fmla="*/ 0 w 150"/>
                  <a:gd name="T11" fmla="*/ 0 h 410"/>
                  <a:gd name="T12" fmla="*/ 0 w 150"/>
                  <a:gd name="T13" fmla="*/ 0 h 410"/>
                  <a:gd name="T14" fmla="*/ 0 w 150"/>
                  <a:gd name="T15" fmla="*/ 0 h 410"/>
                  <a:gd name="T16" fmla="*/ 0 w 150"/>
                  <a:gd name="T17" fmla="*/ 0 h 410"/>
                  <a:gd name="T18" fmla="*/ 0 w 150"/>
                  <a:gd name="T19" fmla="*/ 0 h 410"/>
                  <a:gd name="T20" fmla="*/ 0 w 150"/>
                  <a:gd name="T21" fmla="*/ 0 h 410"/>
                  <a:gd name="T22" fmla="*/ 0 w 150"/>
                  <a:gd name="T23" fmla="*/ 0 h 410"/>
                  <a:gd name="T24" fmla="*/ 0 w 150"/>
                  <a:gd name="T25" fmla="*/ 0 h 410"/>
                  <a:gd name="T26" fmla="*/ 0 w 150"/>
                  <a:gd name="T27" fmla="*/ 0 h 410"/>
                  <a:gd name="T28" fmla="*/ 0 w 150"/>
                  <a:gd name="T29" fmla="*/ 0 h 410"/>
                  <a:gd name="T30" fmla="*/ 0 w 150"/>
                  <a:gd name="T31" fmla="*/ 0 h 410"/>
                  <a:gd name="T32" fmla="*/ 0 w 150"/>
                  <a:gd name="T33" fmla="*/ 0 h 410"/>
                  <a:gd name="T34" fmla="*/ 0 w 150"/>
                  <a:gd name="T35" fmla="*/ 0 h 410"/>
                  <a:gd name="T36" fmla="*/ 0 w 150"/>
                  <a:gd name="T37" fmla="*/ 0 h 410"/>
                  <a:gd name="T38" fmla="*/ 0 w 150"/>
                  <a:gd name="T39" fmla="*/ 0 h 410"/>
                  <a:gd name="T40" fmla="*/ 0 w 150"/>
                  <a:gd name="T41" fmla="*/ 0 h 410"/>
                  <a:gd name="T42" fmla="*/ 0 w 150"/>
                  <a:gd name="T43" fmla="*/ 0 h 410"/>
                  <a:gd name="T44" fmla="*/ 0 w 150"/>
                  <a:gd name="T45" fmla="*/ 0 h 410"/>
                  <a:gd name="T46" fmla="*/ 0 w 150"/>
                  <a:gd name="T47" fmla="*/ 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6246" name="Freeform 836" descr="Cork"/>
              <p:cNvSpPr>
                <a:spLocks/>
              </p:cNvSpPr>
              <p:nvPr/>
            </p:nvSpPr>
            <p:spPr bwMode="auto">
              <a:xfrm>
                <a:off x="2293" y="2633"/>
                <a:ext cx="104" cy="80"/>
              </a:xfrm>
              <a:custGeom>
                <a:avLst/>
                <a:gdLst>
                  <a:gd name="T0" fmla="*/ 0 w 599"/>
                  <a:gd name="T1" fmla="*/ 0 h 432"/>
                  <a:gd name="T2" fmla="*/ 0 w 599"/>
                  <a:gd name="T3" fmla="*/ 0 h 432"/>
                  <a:gd name="T4" fmla="*/ 0 w 599"/>
                  <a:gd name="T5" fmla="*/ 0 h 432"/>
                  <a:gd name="T6" fmla="*/ 0 w 599"/>
                  <a:gd name="T7" fmla="*/ 0 h 432"/>
                  <a:gd name="T8" fmla="*/ 0 w 599"/>
                  <a:gd name="T9" fmla="*/ 0 h 432"/>
                  <a:gd name="T10" fmla="*/ 0 w 599"/>
                  <a:gd name="T11" fmla="*/ 0 h 432"/>
                  <a:gd name="T12" fmla="*/ 0 w 599"/>
                  <a:gd name="T13" fmla="*/ 0 h 432"/>
                  <a:gd name="T14" fmla="*/ 0 w 599"/>
                  <a:gd name="T15" fmla="*/ 0 h 432"/>
                  <a:gd name="T16" fmla="*/ 0 w 599"/>
                  <a:gd name="T17" fmla="*/ 0 h 432"/>
                  <a:gd name="T18" fmla="*/ 0 w 599"/>
                  <a:gd name="T19" fmla="*/ 0 h 432"/>
                  <a:gd name="T20" fmla="*/ 0 w 599"/>
                  <a:gd name="T21" fmla="*/ 0 h 432"/>
                  <a:gd name="T22" fmla="*/ 0 w 599"/>
                  <a:gd name="T23" fmla="*/ 0 h 432"/>
                  <a:gd name="T24" fmla="*/ 0 w 599"/>
                  <a:gd name="T25" fmla="*/ 0 h 432"/>
                  <a:gd name="T26" fmla="*/ 0 w 599"/>
                  <a:gd name="T27" fmla="*/ 0 h 432"/>
                  <a:gd name="T28" fmla="*/ 0 w 599"/>
                  <a:gd name="T29" fmla="*/ 0 h 432"/>
                  <a:gd name="T30" fmla="*/ 0 w 599"/>
                  <a:gd name="T31" fmla="*/ 0 h 432"/>
                  <a:gd name="T32" fmla="*/ 0 w 599"/>
                  <a:gd name="T33" fmla="*/ 0 h 432"/>
                  <a:gd name="T34" fmla="*/ 0 w 599"/>
                  <a:gd name="T35" fmla="*/ 0 h 432"/>
                  <a:gd name="T36" fmla="*/ 0 w 599"/>
                  <a:gd name="T37" fmla="*/ 0 h 432"/>
                  <a:gd name="T38" fmla="*/ 0 w 599"/>
                  <a:gd name="T39" fmla="*/ 0 h 432"/>
                  <a:gd name="T40" fmla="*/ 0 w 599"/>
                  <a:gd name="T41" fmla="*/ 0 h 432"/>
                  <a:gd name="T42" fmla="*/ 0 w 599"/>
                  <a:gd name="T43" fmla="*/ 0 h 432"/>
                  <a:gd name="T44" fmla="*/ 0 w 599"/>
                  <a:gd name="T45" fmla="*/ 0 h 432"/>
                  <a:gd name="T46" fmla="*/ 0 w 599"/>
                  <a:gd name="T47" fmla="*/ 0 h 432"/>
                  <a:gd name="T48" fmla="*/ 0 w 599"/>
                  <a:gd name="T49" fmla="*/ 0 h 432"/>
                  <a:gd name="T50" fmla="*/ 0 w 599"/>
                  <a:gd name="T51" fmla="*/ 0 h 432"/>
                  <a:gd name="T52" fmla="*/ 0 w 599"/>
                  <a:gd name="T53" fmla="*/ 0 h 432"/>
                  <a:gd name="T54" fmla="*/ 0 w 599"/>
                  <a:gd name="T55" fmla="*/ 0 h 432"/>
                  <a:gd name="T56" fmla="*/ 0 w 599"/>
                  <a:gd name="T57" fmla="*/ 0 h 432"/>
                  <a:gd name="T58" fmla="*/ 0 w 599"/>
                  <a:gd name="T59" fmla="*/ 0 h 432"/>
                  <a:gd name="T60" fmla="*/ 0 w 599"/>
                  <a:gd name="T61" fmla="*/ 0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pic>
            <p:nvPicPr>
              <p:cNvPr id="86247" name="Picture 83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2592"/>
                <a:ext cx="14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248" name="Freeform 838"/>
              <p:cNvSpPr>
                <a:spLocks/>
              </p:cNvSpPr>
              <p:nvPr/>
            </p:nvSpPr>
            <p:spPr bwMode="auto">
              <a:xfrm>
                <a:off x="2366" y="2710"/>
                <a:ext cx="8" cy="22"/>
              </a:xfrm>
              <a:custGeom>
                <a:avLst/>
                <a:gdLst>
                  <a:gd name="T0" fmla="*/ 0 w 149"/>
                  <a:gd name="T1" fmla="*/ 0 h 376"/>
                  <a:gd name="T2" fmla="*/ 0 w 149"/>
                  <a:gd name="T3" fmla="*/ 0 h 376"/>
                  <a:gd name="T4" fmla="*/ 0 w 149"/>
                  <a:gd name="T5" fmla="*/ 0 h 376"/>
                  <a:gd name="T6" fmla="*/ 0 w 149"/>
                  <a:gd name="T7" fmla="*/ 0 h 376"/>
                  <a:gd name="T8" fmla="*/ 0 w 149"/>
                  <a:gd name="T9" fmla="*/ 0 h 376"/>
                  <a:gd name="T10" fmla="*/ 0 w 149"/>
                  <a:gd name="T11" fmla="*/ 0 h 376"/>
                  <a:gd name="T12" fmla="*/ 0 w 149"/>
                  <a:gd name="T13" fmla="*/ 0 h 376"/>
                  <a:gd name="T14" fmla="*/ 0 w 149"/>
                  <a:gd name="T15" fmla="*/ 0 h 376"/>
                  <a:gd name="T16" fmla="*/ 0 w 149"/>
                  <a:gd name="T17" fmla="*/ 0 h 376"/>
                  <a:gd name="T18" fmla="*/ 0 w 149"/>
                  <a:gd name="T19" fmla="*/ 0 h 376"/>
                  <a:gd name="T20" fmla="*/ 0 w 149"/>
                  <a:gd name="T21" fmla="*/ 0 h 376"/>
                  <a:gd name="T22" fmla="*/ 0 w 149"/>
                  <a:gd name="T23" fmla="*/ 0 h 376"/>
                  <a:gd name="T24" fmla="*/ 0 w 149"/>
                  <a:gd name="T25" fmla="*/ 0 h 376"/>
                  <a:gd name="T26" fmla="*/ 0 w 149"/>
                  <a:gd name="T27" fmla="*/ 0 h 376"/>
                  <a:gd name="T28" fmla="*/ 0 w 149"/>
                  <a:gd name="T29" fmla="*/ 0 h 376"/>
                  <a:gd name="T30" fmla="*/ 0 w 149"/>
                  <a:gd name="T31" fmla="*/ 0 h 376"/>
                  <a:gd name="T32" fmla="*/ 0 w 149"/>
                  <a:gd name="T33" fmla="*/ 0 h 376"/>
                  <a:gd name="T34" fmla="*/ 0 w 149"/>
                  <a:gd name="T35" fmla="*/ 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6249" name="Freeform 839"/>
              <p:cNvSpPr>
                <a:spLocks/>
              </p:cNvSpPr>
              <p:nvPr/>
            </p:nvSpPr>
            <p:spPr bwMode="auto">
              <a:xfrm>
                <a:off x="2301" y="2608"/>
                <a:ext cx="5" cy="29"/>
              </a:xfrm>
              <a:custGeom>
                <a:avLst/>
                <a:gdLst>
                  <a:gd name="T0" fmla="*/ 0 w 96"/>
                  <a:gd name="T1" fmla="*/ 0 h 504"/>
                  <a:gd name="T2" fmla="*/ 0 w 96"/>
                  <a:gd name="T3" fmla="*/ 0 h 504"/>
                  <a:gd name="T4" fmla="*/ 0 w 96"/>
                  <a:gd name="T5" fmla="*/ 0 h 504"/>
                  <a:gd name="T6" fmla="*/ 0 w 96"/>
                  <a:gd name="T7" fmla="*/ 0 h 504"/>
                  <a:gd name="T8" fmla="*/ 0 w 96"/>
                  <a:gd name="T9" fmla="*/ 0 h 504"/>
                  <a:gd name="T10" fmla="*/ 0 w 96"/>
                  <a:gd name="T11" fmla="*/ 0 h 504"/>
                  <a:gd name="T12" fmla="*/ 0 w 96"/>
                  <a:gd name="T13" fmla="*/ 0 h 504"/>
                  <a:gd name="T14" fmla="*/ 0 w 96"/>
                  <a:gd name="T15" fmla="*/ 0 h 504"/>
                  <a:gd name="T16" fmla="*/ 0 w 96"/>
                  <a:gd name="T17" fmla="*/ 0 h 504"/>
                  <a:gd name="T18" fmla="*/ 0 w 96"/>
                  <a:gd name="T19" fmla="*/ 0 h 504"/>
                  <a:gd name="T20" fmla="*/ 0 w 96"/>
                  <a:gd name="T21" fmla="*/ 0 h 504"/>
                  <a:gd name="T22" fmla="*/ 0 w 96"/>
                  <a:gd name="T23" fmla="*/ 0 h 504"/>
                  <a:gd name="T24" fmla="*/ 0 w 96"/>
                  <a:gd name="T25" fmla="*/ 0 h 504"/>
                  <a:gd name="T26" fmla="*/ 0 w 96"/>
                  <a:gd name="T27" fmla="*/ 0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39458" tIns="68505" rIns="139458" bIns="68505">
                <a:spAutoFit/>
              </a:bodyPr>
              <a:lstStyle/>
              <a:p>
                <a:pPr algn="r" eaLnBrk="0" hangingPunct="0"/>
                <a:endParaRPr lang="en-US"/>
              </a:p>
            </p:txBody>
          </p:sp>
        </p:grpSp>
      </p:grpSp>
      <p:sp>
        <p:nvSpPr>
          <p:cNvPr id="86114" name="Rectangle 840"/>
          <p:cNvSpPr>
            <a:spLocks noChangeArrowheads="1"/>
          </p:cNvSpPr>
          <p:nvPr/>
        </p:nvSpPr>
        <p:spPr bwMode="auto">
          <a:xfrm>
            <a:off x="2770188" y="23526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115" name="Rectangle 841"/>
          <p:cNvSpPr>
            <a:spLocks noChangeArrowheads="1"/>
          </p:cNvSpPr>
          <p:nvPr/>
        </p:nvSpPr>
        <p:spPr bwMode="auto">
          <a:xfrm>
            <a:off x="2916238" y="22955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86116" name="Rectangle 842"/>
          <p:cNvSpPr>
            <a:spLocks noChangeArrowheads="1"/>
          </p:cNvSpPr>
          <p:nvPr/>
        </p:nvSpPr>
        <p:spPr bwMode="auto">
          <a:xfrm>
            <a:off x="2763838" y="38004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117" name="Rectangle 843"/>
          <p:cNvSpPr>
            <a:spLocks noChangeArrowheads="1"/>
          </p:cNvSpPr>
          <p:nvPr/>
        </p:nvSpPr>
        <p:spPr bwMode="auto">
          <a:xfrm>
            <a:off x="2909888" y="37433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86118" name="Rectangle 844"/>
          <p:cNvSpPr>
            <a:spLocks noChangeArrowheads="1"/>
          </p:cNvSpPr>
          <p:nvPr/>
        </p:nvSpPr>
        <p:spPr bwMode="auto">
          <a:xfrm>
            <a:off x="2751138" y="5438775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1800" b="0">
              <a:latin typeface="Helvetica" charset="0"/>
            </a:endParaRPr>
          </a:p>
        </p:txBody>
      </p:sp>
      <p:sp>
        <p:nvSpPr>
          <p:cNvPr id="86119" name="Rectangle 845"/>
          <p:cNvSpPr>
            <a:spLocks noChangeArrowheads="1"/>
          </p:cNvSpPr>
          <p:nvPr/>
        </p:nvSpPr>
        <p:spPr bwMode="auto">
          <a:xfrm>
            <a:off x="2897188" y="5381625"/>
            <a:ext cx="841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i="1">
                <a:solidFill>
                  <a:srgbClr val="000000"/>
                </a:solidFill>
                <a:latin typeface="Helvetica" charset="0"/>
              </a:rPr>
              <a:t>  </a:t>
            </a:r>
            <a:endParaRPr lang="en-US" sz="2000" b="0">
              <a:latin typeface="Arial Black" charset="0"/>
            </a:endParaRPr>
          </a:p>
        </p:txBody>
      </p:sp>
      <p:sp>
        <p:nvSpPr>
          <p:cNvPr id="86120" name="Line 846"/>
          <p:cNvSpPr>
            <a:spLocks noChangeShapeType="1"/>
          </p:cNvSpPr>
          <p:nvPr/>
        </p:nvSpPr>
        <p:spPr bwMode="auto">
          <a:xfrm>
            <a:off x="2627313" y="5368925"/>
            <a:ext cx="1270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" name="Line 847"/>
          <p:cNvSpPr>
            <a:spLocks noChangeShapeType="1"/>
          </p:cNvSpPr>
          <p:nvPr/>
        </p:nvSpPr>
        <p:spPr bwMode="auto">
          <a:xfrm>
            <a:off x="2589213" y="3743325"/>
            <a:ext cx="13144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2" name="Rectangle 848"/>
          <p:cNvSpPr>
            <a:spLocks noChangeArrowheads="1"/>
          </p:cNvSpPr>
          <p:nvPr/>
        </p:nvSpPr>
        <p:spPr bwMode="auto">
          <a:xfrm>
            <a:off x="4198938" y="2300288"/>
            <a:ext cx="622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(S)</a:t>
            </a:r>
          </a:p>
        </p:txBody>
      </p:sp>
      <p:sp>
        <p:nvSpPr>
          <p:cNvPr id="86123" name="Text Box 850"/>
          <p:cNvSpPr txBox="1">
            <a:spLocks noChangeArrowheads="1"/>
          </p:cNvSpPr>
          <p:nvPr/>
        </p:nvSpPr>
        <p:spPr bwMode="auto">
          <a:xfrm>
            <a:off x="4051300" y="1895475"/>
            <a:ext cx="79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</a:rPr>
              <a:t>(N)</a:t>
            </a:r>
          </a:p>
        </p:txBody>
      </p:sp>
      <p:sp>
        <p:nvSpPr>
          <p:cNvPr id="86124" name="Line 851"/>
          <p:cNvSpPr>
            <a:spLocks noChangeShapeType="1"/>
          </p:cNvSpPr>
          <p:nvPr/>
        </p:nvSpPr>
        <p:spPr bwMode="auto">
          <a:xfrm>
            <a:off x="2678113" y="6191250"/>
            <a:ext cx="11176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5" name="Text Box 854"/>
          <p:cNvSpPr txBox="1">
            <a:spLocks noChangeArrowheads="1"/>
          </p:cNvSpPr>
          <p:nvPr/>
        </p:nvSpPr>
        <p:spPr bwMode="auto">
          <a:xfrm rot="-5400000">
            <a:off x="1716882" y="3650456"/>
            <a:ext cx="470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TIÊN TRI (17)</a:t>
            </a:r>
          </a:p>
        </p:txBody>
      </p:sp>
      <p:sp>
        <p:nvSpPr>
          <p:cNvPr id="86126" name="Line 855"/>
          <p:cNvSpPr>
            <a:spLocks noChangeShapeType="1"/>
          </p:cNvSpPr>
          <p:nvPr/>
        </p:nvSpPr>
        <p:spPr bwMode="auto">
          <a:xfrm flipV="1">
            <a:off x="2678113" y="5100638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7" name="Line 856"/>
          <p:cNvSpPr>
            <a:spLocks noChangeShapeType="1"/>
          </p:cNvSpPr>
          <p:nvPr/>
        </p:nvSpPr>
        <p:spPr bwMode="auto">
          <a:xfrm flipV="1">
            <a:off x="2670175" y="45878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8" name="Line 857"/>
          <p:cNvSpPr>
            <a:spLocks noChangeShapeType="1"/>
          </p:cNvSpPr>
          <p:nvPr/>
        </p:nvSpPr>
        <p:spPr bwMode="auto">
          <a:xfrm flipV="1">
            <a:off x="2681288" y="4838700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9" name="Line 858"/>
          <p:cNvSpPr>
            <a:spLocks noChangeShapeType="1"/>
          </p:cNvSpPr>
          <p:nvPr/>
        </p:nvSpPr>
        <p:spPr bwMode="auto">
          <a:xfrm flipV="1">
            <a:off x="2673350" y="5324475"/>
            <a:ext cx="11525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0" name="Rectangle 9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6131" name="Line 566"/>
          <p:cNvSpPr>
            <a:spLocks noChangeShapeType="1"/>
          </p:cNvSpPr>
          <p:nvPr/>
        </p:nvSpPr>
        <p:spPr bwMode="auto">
          <a:xfrm>
            <a:off x="2195513" y="5718175"/>
            <a:ext cx="417512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2" name="Line 567"/>
          <p:cNvSpPr>
            <a:spLocks noChangeShapeType="1"/>
          </p:cNvSpPr>
          <p:nvPr/>
        </p:nvSpPr>
        <p:spPr bwMode="auto">
          <a:xfrm>
            <a:off x="1517650" y="3897313"/>
            <a:ext cx="635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3" name="Line 568"/>
          <p:cNvSpPr>
            <a:spLocks noChangeShapeType="1"/>
          </p:cNvSpPr>
          <p:nvPr/>
        </p:nvSpPr>
        <p:spPr bwMode="auto">
          <a:xfrm>
            <a:off x="604838" y="5980113"/>
            <a:ext cx="159543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4" name="Freeform 569"/>
          <p:cNvSpPr>
            <a:spLocks/>
          </p:cNvSpPr>
          <p:nvPr/>
        </p:nvSpPr>
        <p:spPr bwMode="auto">
          <a:xfrm>
            <a:off x="1530350" y="3906838"/>
            <a:ext cx="590550" cy="1981200"/>
          </a:xfrm>
          <a:custGeom>
            <a:avLst/>
            <a:gdLst>
              <a:gd name="T0" fmla="*/ 2147483647 w 372"/>
              <a:gd name="T1" fmla="*/ 0 h 1248"/>
              <a:gd name="T2" fmla="*/ 2147483647 w 372"/>
              <a:gd name="T3" fmla="*/ 2147483647 h 1248"/>
              <a:gd name="T4" fmla="*/ 2147483647 w 372"/>
              <a:gd name="T5" fmla="*/ 2147483647 h 1248"/>
              <a:gd name="T6" fmla="*/ 0 w 372"/>
              <a:gd name="T7" fmla="*/ 2147483647 h 1248"/>
              <a:gd name="T8" fmla="*/ 2147483647 w 372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248"/>
              <a:gd name="T17" fmla="*/ 372 w 372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248">
                <a:moveTo>
                  <a:pt x="40" y="0"/>
                </a:moveTo>
                <a:lnTo>
                  <a:pt x="372" y="1238"/>
                </a:lnTo>
                <a:lnTo>
                  <a:pt x="342" y="1248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6135" name="Line 570"/>
          <p:cNvSpPr>
            <a:spLocks noChangeShapeType="1"/>
          </p:cNvSpPr>
          <p:nvPr/>
        </p:nvSpPr>
        <p:spPr bwMode="auto">
          <a:xfrm>
            <a:off x="1738313" y="4051300"/>
            <a:ext cx="8890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6" name="Freeform 571"/>
          <p:cNvSpPr>
            <a:spLocks/>
          </p:cNvSpPr>
          <p:nvPr/>
        </p:nvSpPr>
        <p:spPr bwMode="auto">
          <a:xfrm>
            <a:off x="1738313" y="4067175"/>
            <a:ext cx="509587" cy="1676400"/>
          </a:xfrm>
          <a:custGeom>
            <a:avLst/>
            <a:gdLst>
              <a:gd name="T0" fmla="*/ 2147483647 w 321"/>
              <a:gd name="T1" fmla="*/ 0 h 1056"/>
              <a:gd name="T2" fmla="*/ 2147483647 w 321"/>
              <a:gd name="T3" fmla="*/ 2147483647 h 1056"/>
              <a:gd name="T4" fmla="*/ 2147483647 w 321"/>
              <a:gd name="T5" fmla="*/ 2147483647 h 1056"/>
              <a:gd name="T6" fmla="*/ 0 w 321"/>
              <a:gd name="T7" fmla="*/ 2147483647 h 1056"/>
              <a:gd name="T8" fmla="*/ 2147483647 w 321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"/>
              <a:gd name="T16" fmla="*/ 0 h 1056"/>
              <a:gd name="T17" fmla="*/ 321 w 321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" h="1056">
                <a:moveTo>
                  <a:pt x="40" y="0"/>
                </a:moveTo>
                <a:lnTo>
                  <a:pt x="321" y="1046"/>
                </a:lnTo>
                <a:lnTo>
                  <a:pt x="281" y="1056"/>
                </a:lnTo>
                <a:lnTo>
                  <a:pt x="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6137" name="Line 573"/>
          <p:cNvSpPr>
            <a:spLocks noChangeShapeType="1"/>
          </p:cNvSpPr>
          <p:nvPr/>
        </p:nvSpPr>
        <p:spPr bwMode="auto">
          <a:xfrm>
            <a:off x="2073275" y="5865813"/>
            <a:ext cx="127000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8" name="Line 574"/>
          <p:cNvSpPr>
            <a:spLocks noChangeShapeType="1"/>
          </p:cNvSpPr>
          <p:nvPr/>
        </p:nvSpPr>
        <p:spPr bwMode="auto">
          <a:xfrm flipV="1">
            <a:off x="2162175" y="5888038"/>
            <a:ext cx="1588" cy="793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39" name="Line 575"/>
          <p:cNvSpPr>
            <a:spLocks noChangeShapeType="1"/>
          </p:cNvSpPr>
          <p:nvPr/>
        </p:nvSpPr>
        <p:spPr bwMode="auto">
          <a:xfrm>
            <a:off x="557213" y="5792788"/>
            <a:ext cx="1323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0" name="Line 576"/>
          <p:cNvSpPr>
            <a:spLocks noChangeShapeType="1"/>
          </p:cNvSpPr>
          <p:nvPr/>
        </p:nvSpPr>
        <p:spPr bwMode="auto">
          <a:xfrm>
            <a:off x="573088" y="5472113"/>
            <a:ext cx="1228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1" name="Line 577"/>
          <p:cNvSpPr>
            <a:spLocks noChangeShapeType="1"/>
          </p:cNvSpPr>
          <p:nvPr/>
        </p:nvSpPr>
        <p:spPr bwMode="auto">
          <a:xfrm>
            <a:off x="557213" y="513715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2" name="Line 578"/>
          <p:cNvSpPr>
            <a:spLocks noChangeShapeType="1"/>
          </p:cNvSpPr>
          <p:nvPr/>
        </p:nvSpPr>
        <p:spPr bwMode="auto">
          <a:xfrm>
            <a:off x="590550" y="4802188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3" name="Line 579"/>
          <p:cNvSpPr>
            <a:spLocks noChangeShapeType="1"/>
          </p:cNvSpPr>
          <p:nvPr/>
        </p:nvSpPr>
        <p:spPr bwMode="auto">
          <a:xfrm>
            <a:off x="606425" y="4514850"/>
            <a:ext cx="971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4" name="Line 580"/>
          <p:cNvSpPr>
            <a:spLocks noChangeShapeType="1"/>
          </p:cNvSpPr>
          <p:nvPr/>
        </p:nvSpPr>
        <p:spPr bwMode="auto">
          <a:xfrm>
            <a:off x="622300" y="4114800"/>
            <a:ext cx="892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5" name="Line 581"/>
          <p:cNvSpPr>
            <a:spLocks noChangeShapeType="1"/>
          </p:cNvSpPr>
          <p:nvPr/>
        </p:nvSpPr>
        <p:spPr bwMode="auto">
          <a:xfrm>
            <a:off x="622300" y="3757613"/>
            <a:ext cx="11001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6" name="Line 582"/>
          <p:cNvSpPr>
            <a:spLocks noChangeShapeType="1"/>
          </p:cNvSpPr>
          <p:nvPr/>
        </p:nvSpPr>
        <p:spPr bwMode="auto">
          <a:xfrm>
            <a:off x="606425" y="3502025"/>
            <a:ext cx="1131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7" name="Line 583"/>
          <p:cNvSpPr>
            <a:spLocks noChangeShapeType="1"/>
          </p:cNvSpPr>
          <p:nvPr/>
        </p:nvSpPr>
        <p:spPr bwMode="auto">
          <a:xfrm>
            <a:off x="622300" y="3095625"/>
            <a:ext cx="1419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48" name="Rectangle 584"/>
          <p:cNvSpPr>
            <a:spLocks noChangeArrowheads="1"/>
          </p:cNvSpPr>
          <p:nvPr/>
        </p:nvSpPr>
        <p:spPr bwMode="auto">
          <a:xfrm>
            <a:off x="2559050" y="54006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400" b="0">
              <a:latin typeface="Helvetica" charset="0"/>
            </a:endParaRPr>
          </a:p>
        </p:txBody>
      </p:sp>
      <p:sp>
        <p:nvSpPr>
          <p:cNvPr id="86149" name="Rectangle 591"/>
          <p:cNvSpPr>
            <a:spLocks noChangeArrowheads="1"/>
          </p:cNvSpPr>
          <p:nvPr/>
        </p:nvSpPr>
        <p:spPr bwMode="auto">
          <a:xfrm>
            <a:off x="454025" y="4192588"/>
            <a:ext cx="19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(</a:t>
            </a:r>
            <a:endParaRPr lang="en-US" sz="1800" b="0">
              <a:latin typeface="Helvetica" charset="0"/>
            </a:endParaRPr>
          </a:p>
        </p:txBody>
      </p:sp>
      <p:sp>
        <p:nvSpPr>
          <p:cNvPr id="86150" name="Rectangle 592"/>
          <p:cNvSpPr>
            <a:spLocks noChangeArrowheads="1"/>
          </p:cNvSpPr>
          <p:nvPr/>
        </p:nvSpPr>
        <p:spPr bwMode="auto">
          <a:xfrm>
            <a:off x="1544638" y="4183063"/>
            <a:ext cx="19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600">
                <a:solidFill>
                  <a:srgbClr val="000000"/>
                </a:solidFill>
                <a:latin typeface="Helvetica" charset="0"/>
              </a:rPr>
              <a:t>)</a:t>
            </a:r>
            <a:endParaRPr lang="en-US" sz="1800" b="0">
              <a:latin typeface="Helvetica" charset="0"/>
            </a:endParaRPr>
          </a:p>
        </p:txBody>
      </p:sp>
      <p:sp>
        <p:nvSpPr>
          <p:cNvPr id="86151" name="Rectangle 593"/>
          <p:cNvSpPr>
            <a:spLocks noChangeArrowheads="1"/>
          </p:cNvSpPr>
          <p:nvPr/>
        </p:nvSpPr>
        <p:spPr bwMode="auto">
          <a:xfrm>
            <a:off x="1712913" y="3346450"/>
            <a:ext cx="1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100">
                <a:solidFill>
                  <a:srgbClr val="000000"/>
                </a:solidFill>
                <a:latin typeface="Helvetica" charset="0"/>
              </a:rPr>
              <a:t>}</a:t>
            </a:r>
            <a:endParaRPr lang="en-US" sz="1400" b="0">
              <a:latin typeface="Helvetica" charset="0"/>
            </a:endParaRPr>
          </a:p>
        </p:txBody>
      </p:sp>
      <p:sp>
        <p:nvSpPr>
          <p:cNvPr id="86152" name="Freeform 594"/>
          <p:cNvSpPr>
            <a:spLocks/>
          </p:cNvSpPr>
          <p:nvPr/>
        </p:nvSpPr>
        <p:spPr bwMode="auto">
          <a:xfrm rot="5350910">
            <a:off x="1045369" y="4102894"/>
            <a:ext cx="127000" cy="223838"/>
          </a:xfrm>
          <a:custGeom>
            <a:avLst/>
            <a:gdLst>
              <a:gd name="T0" fmla="*/ 0 w 80"/>
              <a:gd name="T1" fmla="*/ 2147483647 h 141"/>
              <a:gd name="T2" fmla="*/ 2147483647 w 80"/>
              <a:gd name="T3" fmla="*/ 2147483647 h 141"/>
              <a:gd name="T4" fmla="*/ 2147483647 w 80"/>
              <a:gd name="T5" fmla="*/ 0 h 141"/>
              <a:gd name="T6" fmla="*/ 2147483647 w 80"/>
              <a:gd name="T7" fmla="*/ 2147483647 h 141"/>
              <a:gd name="T8" fmla="*/ 2147483647 w 80"/>
              <a:gd name="T9" fmla="*/ 2147483647 h 141"/>
              <a:gd name="T10" fmla="*/ 2147483647 w 80"/>
              <a:gd name="T11" fmla="*/ 2147483647 h 141"/>
              <a:gd name="T12" fmla="*/ 0 w 80"/>
              <a:gd name="T13" fmla="*/ 2147483647 h 141"/>
              <a:gd name="T14" fmla="*/ 0 w 80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141"/>
              <a:gd name="T26" fmla="*/ 80 w 8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141">
                <a:moveTo>
                  <a:pt x="0" y="50"/>
                </a:moveTo>
                <a:lnTo>
                  <a:pt x="50" y="50"/>
                </a:lnTo>
                <a:lnTo>
                  <a:pt x="50" y="0"/>
                </a:lnTo>
                <a:lnTo>
                  <a:pt x="80" y="71"/>
                </a:lnTo>
                <a:lnTo>
                  <a:pt x="50" y="141"/>
                </a:lnTo>
                <a:lnTo>
                  <a:pt x="50" y="91"/>
                </a:lnTo>
                <a:lnTo>
                  <a:pt x="0" y="91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86153" name="Rectangle 605"/>
          <p:cNvSpPr>
            <a:spLocks noChangeArrowheads="1"/>
          </p:cNvSpPr>
          <p:nvPr/>
        </p:nvSpPr>
        <p:spPr bwMode="auto">
          <a:xfrm>
            <a:off x="517525" y="2990850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86154" name="Rectangle 606"/>
          <p:cNvSpPr>
            <a:spLocks noChangeArrowheads="1"/>
          </p:cNvSpPr>
          <p:nvPr/>
        </p:nvSpPr>
        <p:spPr bwMode="auto">
          <a:xfrm>
            <a:off x="501650" y="3360738"/>
            <a:ext cx="176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(D)</a:t>
            </a:r>
            <a:endParaRPr lang="en-US" sz="1400" b="0">
              <a:latin typeface="Helvetica" charset="0"/>
            </a:endParaRPr>
          </a:p>
        </p:txBody>
      </p:sp>
      <p:sp>
        <p:nvSpPr>
          <p:cNvPr id="86155" name="Rectangle 607"/>
          <p:cNvSpPr>
            <a:spLocks noChangeArrowheads="1"/>
          </p:cNvSpPr>
          <p:nvPr/>
        </p:nvSpPr>
        <p:spPr bwMode="auto">
          <a:xfrm>
            <a:off x="361950" y="3956050"/>
            <a:ext cx="273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(NC)</a:t>
            </a:r>
            <a:endParaRPr lang="en-US" sz="1400" b="0">
              <a:latin typeface="Helvetica" charset="0"/>
            </a:endParaRPr>
          </a:p>
        </p:txBody>
      </p:sp>
      <p:sp>
        <p:nvSpPr>
          <p:cNvPr id="86156" name="AutoShape 610"/>
          <p:cNvSpPr>
            <a:spLocks noChangeArrowheads="1"/>
          </p:cNvSpPr>
          <p:nvPr/>
        </p:nvSpPr>
        <p:spPr bwMode="auto">
          <a:xfrm flipH="1">
            <a:off x="1846263" y="3382963"/>
            <a:ext cx="615950" cy="444500"/>
          </a:xfrm>
          <a:prstGeom prst="rightArrow">
            <a:avLst>
              <a:gd name="adj1" fmla="val 50722"/>
              <a:gd name="adj2" fmla="val 7893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57" name="Rectangle 611"/>
          <p:cNvSpPr>
            <a:spLocks noChangeArrowheads="1"/>
          </p:cNvSpPr>
          <p:nvPr/>
        </p:nvSpPr>
        <p:spPr bwMode="auto">
          <a:xfrm>
            <a:off x="488950" y="3602038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Helvetica" charset="0"/>
              </a:rPr>
              <a:t>(S)</a:t>
            </a:r>
            <a:endParaRPr lang="en-US" sz="1400" b="0">
              <a:latin typeface="Helvetica" charset="0"/>
            </a:endParaRPr>
          </a:p>
        </p:txBody>
      </p:sp>
      <p:sp>
        <p:nvSpPr>
          <p:cNvPr id="86158" name="Rectangle 612"/>
          <p:cNvSpPr>
            <a:spLocks noChangeArrowheads="1"/>
          </p:cNvSpPr>
          <p:nvPr/>
        </p:nvSpPr>
        <p:spPr bwMode="auto">
          <a:xfrm>
            <a:off x="708025" y="4286250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86159" name="Rectangle 613"/>
          <p:cNvSpPr>
            <a:spLocks noChangeArrowheads="1"/>
          </p:cNvSpPr>
          <p:nvPr/>
        </p:nvSpPr>
        <p:spPr bwMode="auto">
          <a:xfrm>
            <a:off x="663575" y="45783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Sử Ký </a:t>
            </a:r>
            <a:endParaRPr lang="en-US" sz="1800" b="0">
              <a:latin typeface="Helvetica" charset="0"/>
            </a:endParaRPr>
          </a:p>
        </p:txBody>
      </p:sp>
      <p:sp>
        <p:nvSpPr>
          <p:cNvPr id="86160" name="Rectangle 614"/>
          <p:cNvSpPr>
            <a:spLocks noChangeArrowheads="1"/>
          </p:cNvSpPr>
          <p:nvPr/>
        </p:nvSpPr>
        <p:spPr bwMode="auto">
          <a:xfrm>
            <a:off x="947738" y="4906963"/>
            <a:ext cx="81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E-xơ-ra</a:t>
            </a:r>
            <a:endParaRPr lang="en-US" sz="1800" b="0">
              <a:latin typeface="Helvetica" charset="0"/>
            </a:endParaRPr>
          </a:p>
        </p:txBody>
      </p:sp>
      <p:sp>
        <p:nvSpPr>
          <p:cNvPr id="86161" name="Rectangle 615"/>
          <p:cNvSpPr>
            <a:spLocks noChangeArrowheads="1"/>
          </p:cNvSpPr>
          <p:nvPr/>
        </p:nvSpPr>
        <p:spPr bwMode="auto">
          <a:xfrm>
            <a:off x="654050" y="5249863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Nê-hê-mi</a:t>
            </a:r>
            <a:endParaRPr lang="en-US" sz="1800">
              <a:latin typeface="Helvetica" charset="0"/>
            </a:endParaRPr>
          </a:p>
        </p:txBody>
      </p:sp>
      <p:sp>
        <p:nvSpPr>
          <p:cNvPr id="86162" name="Rectangle 616"/>
          <p:cNvSpPr>
            <a:spLocks noChangeArrowheads="1"/>
          </p:cNvSpPr>
          <p:nvPr/>
        </p:nvSpPr>
        <p:spPr bwMode="auto">
          <a:xfrm>
            <a:off x="887413" y="5572125"/>
            <a:ext cx="804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Ê-xơ-tê</a:t>
            </a:r>
            <a:endParaRPr lang="en-US" sz="1800" b="0">
              <a:latin typeface="Helvetica" charset="0"/>
            </a:endParaRPr>
          </a:p>
        </p:txBody>
      </p:sp>
      <p:sp>
        <p:nvSpPr>
          <p:cNvPr id="86163" name="Rectangle 617"/>
          <p:cNvSpPr>
            <a:spLocks noChangeArrowheads="1"/>
          </p:cNvSpPr>
          <p:nvPr/>
        </p:nvSpPr>
        <p:spPr bwMode="auto">
          <a:xfrm>
            <a:off x="788988" y="287496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Helvetica" charset="0"/>
              </a:rPr>
              <a:t>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86164" name="Rectangle 618"/>
          <p:cNvSpPr>
            <a:spLocks noChangeArrowheads="1"/>
          </p:cNvSpPr>
          <p:nvPr/>
        </p:nvSpPr>
        <p:spPr bwMode="auto">
          <a:xfrm>
            <a:off x="725488" y="3271838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Sa-mu-ên</a:t>
            </a:r>
            <a:endParaRPr lang="en-US" sz="1400" b="0">
              <a:latin typeface="Helvetica" charset="0"/>
            </a:endParaRPr>
          </a:p>
        </p:txBody>
      </p:sp>
      <p:sp>
        <p:nvSpPr>
          <p:cNvPr id="86165" name="Rectangle 619"/>
          <p:cNvSpPr>
            <a:spLocks noChangeArrowheads="1"/>
          </p:cNvSpPr>
          <p:nvPr/>
        </p:nvSpPr>
        <p:spPr bwMode="auto">
          <a:xfrm>
            <a:off x="839788" y="3525838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86166" name="Rectangle 620"/>
          <p:cNvSpPr>
            <a:spLocks noChangeArrowheads="1"/>
          </p:cNvSpPr>
          <p:nvPr/>
        </p:nvSpPr>
        <p:spPr bwMode="auto">
          <a:xfrm>
            <a:off x="698500" y="3887788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Helvetica" charset="0"/>
              </a:rPr>
              <a:t>II Các Vua</a:t>
            </a:r>
            <a:endParaRPr lang="en-US" sz="1800" b="0">
              <a:latin typeface="Helvetica" charset="0"/>
            </a:endParaRPr>
          </a:p>
        </p:txBody>
      </p:sp>
      <p:sp>
        <p:nvSpPr>
          <p:cNvPr id="86167" name="Rectangle 649" descr="75%"/>
          <p:cNvSpPr>
            <a:spLocks noChangeArrowheads="1"/>
          </p:cNvSpPr>
          <p:nvPr/>
        </p:nvSpPr>
        <p:spPr bwMode="auto">
          <a:xfrm>
            <a:off x="2201863" y="3532188"/>
            <a:ext cx="193675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grpSp>
        <p:nvGrpSpPr>
          <p:cNvPr id="86168" name="Group 704"/>
          <p:cNvGrpSpPr>
            <a:grpSpLocks/>
          </p:cNvGrpSpPr>
          <p:nvPr/>
        </p:nvGrpSpPr>
        <p:grpSpPr bwMode="auto">
          <a:xfrm>
            <a:off x="1866900" y="4111625"/>
            <a:ext cx="742950" cy="1468438"/>
            <a:chOff x="1176" y="2590"/>
            <a:chExt cx="468" cy="925"/>
          </a:xfrm>
        </p:grpSpPr>
        <p:sp>
          <p:nvSpPr>
            <p:cNvPr id="86234" name="Rectangle 660"/>
            <p:cNvSpPr>
              <a:spLocks noChangeArrowheads="1"/>
            </p:cNvSpPr>
            <p:nvPr/>
          </p:nvSpPr>
          <p:spPr bwMode="auto">
            <a:xfrm>
              <a:off x="1176" y="2590"/>
              <a:ext cx="3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CÁC SÁCH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35" name="Rectangle 661"/>
            <p:cNvSpPr>
              <a:spLocks noChangeArrowheads="1"/>
            </p:cNvSpPr>
            <p:nvPr/>
          </p:nvSpPr>
          <p:spPr bwMode="auto">
            <a:xfrm>
              <a:off x="1196" y="2778"/>
              <a:ext cx="4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ĐƯỢC VIẾT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36" name="Rectangle 662"/>
            <p:cNvSpPr>
              <a:spLocks noChangeArrowheads="1"/>
            </p:cNvSpPr>
            <p:nvPr/>
          </p:nvSpPr>
          <p:spPr bwMode="auto">
            <a:xfrm>
              <a:off x="1280" y="2858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TRONG 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KHOẢNG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37" name="Rectangle 663"/>
            <p:cNvSpPr>
              <a:spLocks noChangeArrowheads="1"/>
            </p:cNvSpPr>
            <p:nvPr/>
          </p:nvSpPr>
          <p:spPr bwMode="auto">
            <a:xfrm>
              <a:off x="1280" y="3027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400 NĂM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SAU KHI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38" name="Rectangle 665"/>
            <p:cNvSpPr>
              <a:spLocks noChangeArrowheads="1"/>
            </p:cNvSpPr>
            <p:nvPr/>
          </p:nvSpPr>
          <p:spPr bwMode="auto">
            <a:xfrm>
              <a:off x="1365" y="3187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ĐẤT</a:t>
              </a:r>
            </a:p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NƯỚC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39" name="Rectangle 667"/>
            <p:cNvSpPr>
              <a:spLocks noChangeArrowheads="1"/>
            </p:cNvSpPr>
            <p:nvPr/>
          </p:nvSpPr>
          <p:spPr bwMode="auto">
            <a:xfrm>
              <a:off x="1268" y="3358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CHIA</a:t>
              </a:r>
              <a:endParaRPr lang="en-US" sz="1600" b="0">
                <a:latin typeface="Helvetica" charset="0"/>
              </a:endParaRPr>
            </a:p>
          </p:txBody>
        </p:sp>
        <p:sp>
          <p:nvSpPr>
            <p:cNvPr id="86240" name="Rectangle 668"/>
            <p:cNvSpPr>
              <a:spLocks noChangeArrowheads="1"/>
            </p:cNvSpPr>
            <p:nvPr/>
          </p:nvSpPr>
          <p:spPr bwMode="auto">
            <a:xfrm>
              <a:off x="1232" y="3429"/>
              <a:ext cx="3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      CẮT</a:t>
              </a:r>
              <a:r>
                <a:rPr lang="ja-JP" altLang="en-US" sz="900">
                  <a:solidFill>
                    <a:srgbClr val="000000"/>
                  </a:solidFill>
                  <a:latin typeface="Helvetica" charset="0"/>
                </a:rPr>
                <a:t>”</a:t>
              </a:r>
              <a:endParaRPr lang="en-US" sz="1600" b="0">
                <a:latin typeface="Helvetica" charset="0"/>
              </a:endParaRPr>
            </a:p>
          </p:txBody>
        </p:sp>
      </p:grpSp>
      <p:sp>
        <p:nvSpPr>
          <p:cNvPr id="86169" name="Rectangle 78"/>
          <p:cNvSpPr>
            <a:spLocks noChangeArrowheads="1"/>
          </p:cNvSpPr>
          <p:nvPr/>
        </p:nvSpPr>
        <p:spPr bwMode="auto">
          <a:xfrm>
            <a:off x="4460875" y="95250"/>
            <a:ext cx="2051050" cy="157638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pic>
        <p:nvPicPr>
          <p:cNvPr id="86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7163"/>
            <a:ext cx="1868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Rectangle 61"/>
          <p:cNvSpPr>
            <a:spLocks noChangeArrowheads="1"/>
          </p:cNvSpPr>
          <p:nvPr/>
        </p:nvSpPr>
        <p:spPr bwMode="auto">
          <a:xfrm>
            <a:off x="6116638" y="584200"/>
            <a:ext cx="35718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Hệ thống các sách: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200" i="1">
                <a:solidFill>
                  <a:schemeClr val="bg1"/>
                </a:solidFill>
                <a:latin typeface="Arial" charset="0"/>
              </a:rPr>
              <a:t>Sắp xếp Cựu Ước</a:t>
            </a:r>
            <a:endParaRPr lang="en-US" sz="2200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172" name="Rectangle 660"/>
          <p:cNvSpPr>
            <a:spLocks noChangeArrowheads="1"/>
          </p:cNvSpPr>
          <p:nvPr/>
        </p:nvSpPr>
        <p:spPr bwMode="auto">
          <a:xfrm>
            <a:off x="1939925" y="4264025"/>
            <a:ext cx="48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Helvetica" charset="0"/>
              </a:rPr>
              <a:t>TIÊN TRI</a:t>
            </a:r>
            <a:endParaRPr lang="en-US" sz="1600" b="0">
              <a:latin typeface="Helvetica" charset="0"/>
            </a:endParaRPr>
          </a:p>
        </p:txBody>
      </p:sp>
      <p:grpSp>
        <p:nvGrpSpPr>
          <p:cNvPr id="86173" name="Group 391"/>
          <p:cNvGrpSpPr>
            <a:grpSpLocks/>
          </p:cNvGrpSpPr>
          <p:nvPr/>
        </p:nvGrpSpPr>
        <p:grpSpPr bwMode="auto">
          <a:xfrm>
            <a:off x="5191125" y="1809750"/>
            <a:ext cx="4400550" cy="1879600"/>
            <a:chOff x="3399" y="1239"/>
            <a:chExt cx="2772" cy="1184"/>
          </a:xfrm>
        </p:grpSpPr>
        <p:sp>
          <p:nvSpPr>
            <p:cNvPr id="237" name="Text Box 392"/>
            <p:cNvSpPr txBox="1">
              <a:spLocks noChangeArrowheads="1"/>
            </p:cNvSpPr>
            <p:nvPr/>
          </p:nvSpPr>
          <p:spPr bwMode="auto">
            <a:xfrm>
              <a:off x="3443" y="2071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“</a:t>
              </a: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TIÊN TRI</a:t>
              </a:r>
              <a:r>
                <a:rPr lang="ja-JP" altLang="en-US" sz="3600">
                  <a:solidFill>
                    <a:srgbClr val="FFEA18"/>
                  </a:solidFill>
                  <a:latin typeface="Helvetica" charset="0"/>
                </a:rPr>
                <a:t>”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238" name="Text Box 393"/>
            <p:cNvSpPr txBox="1">
              <a:spLocks noChangeArrowheads="1"/>
            </p:cNvSpPr>
            <p:nvPr/>
          </p:nvSpPr>
          <p:spPr bwMode="auto">
            <a:xfrm>
              <a:off x="3688" y="1571"/>
              <a:ext cx="228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Helvetica" charset="0"/>
                </a:rPr>
                <a:t>17</a:t>
              </a:r>
              <a:r>
                <a:rPr lang="en-US" sz="2800">
                  <a:solidFill>
                    <a:srgbClr val="FFEA18"/>
                  </a:solidFill>
                  <a:latin typeface="Helvetica" charset="0"/>
                </a:rPr>
                <a:t> SÁCH</a:t>
              </a:r>
            </a:p>
          </p:txBody>
        </p:sp>
        <p:sp>
          <p:nvSpPr>
            <p:cNvPr id="239" name="Text Box 394"/>
            <p:cNvSpPr txBox="1">
              <a:spLocks noChangeArrowheads="1"/>
            </p:cNvSpPr>
            <p:nvPr/>
          </p:nvSpPr>
          <p:spPr bwMode="auto">
            <a:xfrm>
              <a:off x="3399" y="1239"/>
              <a:ext cx="2728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i="1">
                  <a:solidFill>
                    <a:srgbClr val="FFEA18"/>
                  </a:solidFill>
                  <a:latin typeface="Helvetica" charset="0"/>
                </a:rPr>
                <a:t>SẮP XẾP LẠI</a:t>
              </a:r>
              <a:endParaRPr lang="en-US" sz="3600">
                <a:solidFill>
                  <a:srgbClr val="FFEA18"/>
                </a:solidFill>
                <a:latin typeface="Helvetica" charset="0"/>
              </a:endParaRPr>
            </a:p>
          </p:txBody>
        </p:sp>
      </p:grpSp>
      <p:sp>
        <p:nvSpPr>
          <p:cNvPr id="86174" name="Rectangle 667"/>
          <p:cNvSpPr>
            <a:spLocks noChangeArrowheads="1"/>
          </p:cNvSpPr>
          <p:nvPr/>
        </p:nvSpPr>
        <p:spPr bwMode="auto">
          <a:xfrm>
            <a:off x="2982913" y="1301750"/>
            <a:ext cx="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800" b="0">
              <a:latin typeface="Helvetica" charset="0"/>
            </a:endParaRPr>
          </a:p>
        </p:txBody>
      </p:sp>
      <p:sp>
        <p:nvSpPr>
          <p:cNvPr id="86175" name="AutoShape 660"/>
          <p:cNvSpPr>
            <a:spLocks noChangeArrowheads="1"/>
          </p:cNvSpPr>
          <p:nvPr/>
        </p:nvSpPr>
        <p:spPr bwMode="auto">
          <a:xfrm>
            <a:off x="2776538" y="11303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FF945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76" name="Rectangle 664"/>
          <p:cNvSpPr>
            <a:spLocks noChangeArrowheads="1"/>
          </p:cNvSpPr>
          <p:nvPr/>
        </p:nvSpPr>
        <p:spPr bwMode="auto">
          <a:xfrm>
            <a:off x="2857500" y="1135063"/>
            <a:ext cx="80645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Y-SƠ-RA-ÊN</a:t>
            </a:r>
            <a:endParaRPr lang="en-US" sz="1000">
              <a:latin typeface="Arial Black" charset="0"/>
            </a:endParaRPr>
          </a:p>
        </p:txBody>
      </p:sp>
      <p:grpSp>
        <p:nvGrpSpPr>
          <p:cNvPr id="86177" name="Group 665"/>
          <p:cNvGrpSpPr>
            <a:grpSpLocks/>
          </p:cNvGrpSpPr>
          <p:nvPr/>
        </p:nvGrpSpPr>
        <p:grpSpPr bwMode="auto">
          <a:xfrm>
            <a:off x="2598738" y="1276350"/>
            <a:ext cx="1284287" cy="268288"/>
            <a:chOff x="2695" y="623"/>
            <a:chExt cx="809" cy="782"/>
          </a:xfrm>
        </p:grpSpPr>
        <p:sp>
          <p:nvSpPr>
            <p:cNvPr id="86229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86230" name="Rectangle 666"/>
            <p:cNvSpPr>
              <a:spLocks noChangeArrowheads="1"/>
            </p:cNvSpPr>
            <p:nvPr/>
          </p:nvSpPr>
          <p:spPr bwMode="auto">
            <a:xfrm>
              <a:off x="2695" y="623"/>
              <a:ext cx="8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(V.Quốc Phía Bắc)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86178" name="AutoShape 446"/>
          <p:cNvSpPr>
            <a:spLocks noChangeArrowheads="1"/>
          </p:cNvSpPr>
          <p:nvPr/>
        </p:nvSpPr>
        <p:spPr bwMode="auto">
          <a:xfrm>
            <a:off x="2755900" y="233680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79" name="Rectangle 664"/>
          <p:cNvSpPr>
            <a:spLocks noChangeArrowheads="1"/>
          </p:cNvSpPr>
          <p:nvPr/>
        </p:nvSpPr>
        <p:spPr bwMode="auto">
          <a:xfrm>
            <a:off x="2963863" y="2327275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86180" name="Group 665"/>
          <p:cNvGrpSpPr>
            <a:grpSpLocks/>
          </p:cNvGrpSpPr>
          <p:nvPr/>
        </p:nvGrpSpPr>
        <p:grpSpPr bwMode="auto">
          <a:xfrm>
            <a:off x="2735263" y="2468563"/>
            <a:ext cx="825500" cy="269875"/>
            <a:chOff x="2794" y="623"/>
            <a:chExt cx="520" cy="782"/>
          </a:xfrm>
        </p:grpSpPr>
        <p:sp>
          <p:nvSpPr>
            <p:cNvPr id="86227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86228" name="Rectangle 666"/>
            <p:cNvSpPr>
              <a:spLocks noChangeArrowheads="1"/>
            </p:cNvSpPr>
            <p:nvPr/>
          </p:nvSpPr>
          <p:spPr bwMode="auto">
            <a:xfrm>
              <a:off x="2794" y="623"/>
              <a:ext cx="52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(SUY TÀN)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86181" name="AutoShape 714"/>
          <p:cNvSpPr>
            <a:spLocks noChangeArrowheads="1"/>
          </p:cNvSpPr>
          <p:nvPr/>
        </p:nvSpPr>
        <p:spPr bwMode="auto">
          <a:xfrm>
            <a:off x="2765425" y="37957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82" name="Rectangle 664"/>
          <p:cNvSpPr>
            <a:spLocks noChangeArrowheads="1"/>
          </p:cNvSpPr>
          <p:nvPr/>
        </p:nvSpPr>
        <p:spPr bwMode="auto">
          <a:xfrm>
            <a:off x="2973388" y="3805238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86183" name="Group 665"/>
          <p:cNvGrpSpPr>
            <a:grpSpLocks/>
          </p:cNvGrpSpPr>
          <p:nvPr/>
        </p:nvGrpSpPr>
        <p:grpSpPr bwMode="auto">
          <a:xfrm>
            <a:off x="2555875" y="3946525"/>
            <a:ext cx="1247775" cy="441325"/>
            <a:chOff x="2625" y="118"/>
            <a:chExt cx="786" cy="1287"/>
          </a:xfrm>
        </p:grpSpPr>
        <p:sp>
          <p:nvSpPr>
            <p:cNvPr id="86225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86226" name="Rectangle 666"/>
            <p:cNvSpPr>
              <a:spLocks noChangeArrowheads="1"/>
            </p:cNvSpPr>
            <p:nvPr/>
          </p:nvSpPr>
          <p:spPr bwMode="auto">
            <a:xfrm>
              <a:off x="2625" y="118"/>
              <a:ext cx="78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(KHỦNG HOẢNG)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86184" name="AutoShape 714"/>
          <p:cNvSpPr>
            <a:spLocks noChangeArrowheads="1"/>
          </p:cNvSpPr>
          <p:nvPr/>
        </p:nvSpPr>
        <p:spPr bwMode="auto">
          <a:xfrm>
            <a:off x="2790825" y="5429250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85" name="Rectangle 664"/>
          <p:cNvSpPr>
            <a:spLocks noChangeArrowheads="1"/>
          </p:cNvSpPr>
          <p:nvPr/>
        </p:nvSpPr>
        <p:spPr bwMode="auto">
          <a:xfrm>
            <a:off x="3078163" y="54229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86186" name="Group 665"/>
          <p:cNvGrpSpPr>
            <a:grpSpLocks/>
          </p:cNvGrpSpPr>
          <p:nvPr/>
        </p:nvGrpSpPr>
        <p:grpSpPr bwMode="auto">
          <a:xfrm>
            <a:off x="2833688" y="5564188"/>
            <a:ext cx="846137" cy="268287"/>
            <a:chOff x="2784" y="623"/>
            <a:chExt cx="533" cy="782"/>
          </a:xfrm>
        </p:grpSpPr>
        <p:sp>
          <p:nvSpPr>
            <p:cNvPr id="86223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86224" name="Rectangle 666"/>
            <p:cNvSpPr>
              <a:spLocks noChangeArrowheads="1"/>
            </p:cNvSpPr>
            <p:nvPr/>
          </p:nvSpPr>
          <p:spPr bwMode="auto">
            <a:xfrm>
              <a:off x="2784" y="623"/>
              <a:ext cx="533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(LƯU ĐÀY)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86187" name="AutoShape 714"/>
          <p:cNvSpPr>
            <a:spLocks noChangeArrowheads="1"/>
          </p:cNvSpPr>
          <p:nvPr/>
        </p:nvSpPr>
        <p:spPr bwMode="auto">
          <a:xfrm>
            <a:off x="2770188" y="6259513"/>
            <a:ext cx="996950" cy="330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6188" name="Rectangle 664"/>
          <p:cNvSpPr>
            <a:spLocks noChangeArrowheads="1"/>
          </p:cNvSpPr>
          <p:nvPr/>
        </p:nvSpPr>
        <p:spPr bwMode="auto">
          <a:xfrm>
            <a:off x="2994025" y="6269038"/>
            <a:ext cx="492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000" i="1">
                <a:solidFill>
                  <a:srgbClr val="000000"/>
                </a:solidFill>
                <a:latin typeface="Helvetica" charset="0"/>
              </a:rPr>
              <a:t> GIU-ĐA</a:t>
            </a:r>
            <a:endParaRPr lang="en-US" sz="1000">
              <a:latin typeface="Arial Black" charset="0"/>
            </a:endParaRPr>
          </a:p>
        </p:txBody>
      </p:sp>
      <p:grpSp>
        <p:nvGrpSpPr>
          <p:cNvPr id="86189" name="Group 665"/>
          <p:cNvGrpSpPr>
            <a:grpSpLocks/>
          </p:cNvGrpSpPr>
          <p:nvPr/>
        </p:nvGrpSpPr>
        <p:grpSpPr bwMode="auto">
          <a:xfrm>
            <a:off x="2686050" y="6426200"/>
            <a:ext cx="1025525" cy="268288"/>
            <a:chOff x="2714" y="623"/>
            <a:chExt cx="646" cy="782"/>
          </a:xfrm>
        </p:grpSpPr>
        <p:sp>
          <p:nvSpPr>
            <p:cNvPr id="86221" name="Rectangle 667"/>
            <p:cNvSpPr>
              <a:spLocks noChangeArrowheads="1"/>
            </p:cNvSpPr>
            <p:nvPr/>
          </p:nvSpPr>
          <p:spPr bwMode="auto">
            <a:xfrm>
              <a:off x="3106" y="1215"/>
              <a:ext cx="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endParaRPr lang="en-US" sz="1800" b="0">
                <a:latin typeface="Helvetica" charset="0"/>
              </a:endParaRPr>
            </a:p>
          </p:txBody>
        </p:sp>
        <p:sp>
          <p:nvSpPr>
            <p:cNvPr id="86222" name="Rectangle 666"/>
            <p:cNvSpPr>
              <a:spLocks noChangeArrowheads="1"/>
            </p:cNvSpPr>
            <p:nvPr/>
          </p:nvSpPr>
          <p:spPr bwMode="auto">
            <a:xfrm>
              <a:off x="2714" y="623"/>
              <a:ext cx="64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     (HỒI HƯƠNG)</a:t>
              </a:r>
              <a:endParaRPr lang="en-US" sz="1800" b="0">
                <a:latin typeface="Helvetica" charset="0"/>
              </a:endParaRPr>
            </a:p>
          </p:txBody>
        </p:sp>
      </p:grpSp>
      <p:sp>
        <p:nvSpPr>
          <p:cNvPr id="86190" name="Text Box 1009"/>
          <p:cNvSpPr txBox="1">
            <a:spLocks noChangeArrowheads="1"/>
          </p:cNvSpPr>
          <p:nvPr/>
        </p:nvSpPr>
        <p:spPr bwMode="auto">
          <a:xfrm>
            <a:off x="2768600" y="148590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A-mốt</a:t>
            </a:r>
          </a:p>
        </p:txBody>
      </p:sp>
      <p:sp>
        <p:nvSpPr>
          <p:cNvPr id="86191" name="Text Box 1009"/>
          <p:cNvSpPr txBox="1">
            <a:spLocks noChangeArrowheads="1"/>
          </p:cNvSpPr>
          <p:nvPr/>
        </p:nvSpPr>
        <p:spPr bwMode="auto">
          <a:xfrm>
            <a:off x="2589213" y="1735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Ô-se</a:t>
            </a:r>
          </a:p>
        </p:txBody>
      </p:sp>
      <p:sp>
        <p:nvSpPr>
          <p:cNvPr id="86192" name="Text Box 1009"/>
          <p:cNvSpPr txBox="1">
            <a:spLocks noChangeArrowheads="1"/>
          </p:cNvSpPr>
          <p:nvPr/>
        </p:nvSpPr>
        <p:spPr bwMode="auto">
          <a:xfrm>
            <a:off x="2800350" y="1989138"/>
            <a:ext cx="100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Giô-na</a:t>
            </a:r>
          </a:p>
        </p:txBody>
      </p:sp>
      <p:sp>
        <p:nvSpPr>
          <p:cNvPr id="267" name="Text Box 746"/>
          <p:cNvSpPr txBox="1">
            <a:spLocks noChangeArrowheads="1"/>
          </p:cNvSpPr>
          <p:nvPr/>
        </p:nvSpPr>
        <p:spPr bwMode="auto">
          <a:xfrm>
            <a:off x="3206750" y="1836738"/>
            <a:ext cx="7953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6194" name="Text Box 899"/>
          <p:cNvSpPr txBox="1">
            <a:spLocks noChangeArrowheads="1"/>
          </p:cNvSpPr>
          <p:nvPr/>
        </p:nvSpPr>
        <p:spPr bwMode="auto">
          <a:xfrm>
            <a:off x="2717800" y="2676525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Ê-sai</a:t>
            </a:r>
          </a:p>
        </p:txBody>
      </p:sp>
      <p:sp>
        <p:nvSpPr>
          <p:cNvPr id="86195" name="Text Box 900"/>
          <p:cNvSpPr txBox="1">
            <a:spLocks noChangeArrowheads="1"/>
          </p:cNvSpPr>
          <p:nvPr/>
        </p:nvSpPr>
        <p:spPr bwMode="auto">
          <a:xfrm>
            <a:off x="2713038" y="2946400"/>
            <a:ext cx="9985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Giô-ên</a:t>
            </a:r>
          </a:p>
        </p:txBody>
      </p:sp>
      <p:sp>
        <p:nvSpPr>
          <p:cNvPr id="86196" name="Text Box 901"/>
          <p:cNvSpPr txBox="1">
            <a:spLocks noChangeArrowheads="1"/>
          </p:cNvSpPr>
          <p:nvPr/>
        </p:nvSpPr>
        <p:spPr bwMode="auto">
          <a:xfrm>
            <a:off x="2655888" y="3235325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Mi-chê</a:t>
            </a:r>
          </a:p>
        </p:txBody>
      </p:sp>
      <p:sp>
        <p:nvSpPr>
          <p:cNvPr id="86197" name="Text Box 904"/>
          <p:cNvSpPr txBox="1">
            <a:spLocks noChangeArrowheads="1"/>
          </p:cNvSpPr>
          <p:nvPr/>
        </p:nvSpPr>
        <p:spPr bwMode="auto">
          <a:xfrm>
            <a:off x="2625725" y="3535363"/>
            <a:ext cx="1138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Áp-đia</a:t>
            </a:r>
          </a:p>
        </p:txBody>
      </p:sp>
      <p:sp>
        <p:nvSpPr>
          <p:cNvPr id="259" name="Text Box 755"/>
          <p:cNvSpPr txBox="1">
            <a:spLocks noChangeArrowheads="1"/>
          </p:cNvSpPr>
          <p:nvPr/>
        </p:nvSpPr>
        <p:spPr bwMode="auto">
          <a:xfrm>
            <a:off x="3232150" y="3402013"/>
            <a:ext cx="727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(Ê-</a:t>
            </a:r>
            <a:r>
              <a:rPr lang="en-US" sz="900" b="0" dirty="0" err="1">
                <a:latin typeface="Arial" pitchFamily="34" charset="0"/>
                <a:ea typeface="+mn-ea"/>
                <a:cs typeface="+mn-cs"/>
              </a:rPr>
              <a:t>đôm</a:t>
            </a:r>
            <a:r>
              <a:rPr lang="en-US" sz="900" b="0" dirty="0">
                <a:latin typeface="Arial" pitchFamily="34" charset="0"/>
                <a:ea typeface="+mn-ea"/>
                <a:cs typeface="+mn-cs"/>
              </a:rPr>
              <a:t>)</a:t>
            </a:r>
            <a:endParaRPr lang="en-US" sz="800" b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6199" name="Text Box 926"/>
          <p:cNvSpPr txBox="1">
            <a:spLocks noChangeArrowheads="1"/>
          </p:cNvSpPr>
          <p:nvPr/>
        </p:nvSpPr>
        <p:spPr bwMode="auto">
          <a:xfrm>
            <a:off x="2547938" y="4410075"/>
            <a:ext cx="14684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Ca Thương</a:t>
            </a:r>
          </a:p>
        </p:txBody>
      </p:sp>
      <p:sp>
        <p:nvSpPr>
          <p:cNvPr id="86200" name="Text Box 932"/>
          <p:cNvSpPr txBox="1">
            <a:spLocks noChangeArrowheads="1"/>
          </p:cNvSpPr>
          <p:nvPr/>
        </p:nvSpPr>
        <p:spPr bwMode="auto">
          <a:xfrm>
            <a:off x="2644775" y="4146550"/>
            <a:ext cx="1208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Giê-rê-mi</a:t>
            </a:r>
          </a:p>
        </p:txBody>
      </p:sp>
      <p:sp>
        <p:nvSpPr>
          <p:cNvPr id="86201" name="Text Box 988"/>
          <p:cNvSpPr txBox="1">
            <a:spLocks noChangeArrowheads="1"/>
          </p:cNvSpPr>
          <p:nvPr/>
        </p:nvSpPr>
        <p:spPr bwMode="auto">
          <a:xfrm>
            <a:off x="2592388" y="45783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Arial" charset="0"/>
              </a:rPr>
              <a:t>Ha-ba-cúc</a:t>
            </a:r>
          </a:p>
        </p:txBody>
      </p:sp>
      <p:sp>
        <p:nvSpPr>
          <p:cNvPr id="273" name="Text Box 746"/>
          <p:cNvSpPr txBox="1">
            <a:spLocks noChangeArrowheads="1"/>
          </p:cNvSpPr>
          <p:nvPr/>
        </p:nvSpPr>
        <p:spPr bwMode="auto">
          <a:xfrm>
            <a:off x="3186113" y="4841875"/>
            <a:ext cx="795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7027" tIns="48513" rIns="97027" bIns="48513">
            <a:spAutoFit/>
          </a:bodyPr>
          <a:lstStyle/>
          <a:p>
            <a:pPr algn="ctr" defTabSz="969963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dirty="0">
                <a:latin typeface="Arial" pitchFamily="34" charset="0"/>
                <a:ea typeface="+mn-ea"/>
                <a:cs typeface="+mn-cs"/>
              </a:rPr>
              <a:t>(Ni-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ni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-</a:t>
            </a:r>
            <a:r>
              <a:rPr lang="en-US" sz="1000" dirty="0" err="1">
                <a:latin typeface="Arial" pitchFamily="34" charset="0"/>
                <a:ea typeface="+mn-ea"/>
                <a:cs typeface="+mn-cs"/>
              </a:rPr>
              <a:t>ve</a:t>
            </a:r>
            <a:r>
              <a:rPr lang="en-US" sz="1000" dirty="0"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6203" name="Text Box 920"/>
          <p:cNvSpPr txBox="1">
            <a:spLocks noChangeArrowheads="1"/>
          </p:cNvSpPr>
          <p:nvPr/>
        </p:nvSpPr>
        <p:spPr bwMode="auto">
          <a:xfrm>
            <a:off x="2455863" y="5143500"/>
            <a:ext cx="15144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Sôphôni</a:t>
            </a:r>
          </a:p>
        </p:txBody>
      </p:sp>
      <p:sp>
        <p:nvSpPr>
          <p:cNvPr id="86204" name="Text Box 928"/>
          <p:cNvSpPr txBox="1">
            <a:spLocks noChangeArrowheads="1"/>
          </p:cNvSpPr>
          <p:nvPr/>
        </p:nvSpPr>
        <p:spPr bwMode="auto">
          <a:xfrm>
            <a:off x="2549525" y="4949825"/>
            <a:ext cx="11382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Nahum</a:t>
            </a:r>
          </a:p>
        </p:txBody>
      </p:sp>
      <p:sp>
        <p:nvSpPr>
          <p:cNvPr id="86205" name="Text Box 915"/>
          <p:cNvSpPr txBox="1">
            <a:spLocks noChangeArrowheads="1"/>
          </p:cNvSpPr>
          <p:nvPr/>
        </p:nvSpPr>
        <p:spPr bwMode="auto">
          <a:xfrm>
            <a:off x="2638425" y="5799138"/>
            <a:ext cx="1460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Ê-xê-chi-ên</a:t>
            </a:r>
          </a:p>
        </p:txBody>
      </p:sp>
      <p:sp>
        <p:nvSpPr>
          <p:cNvPr id="86206" name="Text Box 916"/>
          <p:cNvSpPr txBox="1">
            <a:spLocks noChangeArrowheads="1"/>
          </p:cNvSpPr>
          <p:nvPr/>
        </p:nvSpPr>
        <p:spPr bwMode="auto">
          <a:xfrm>
            <a:off x="2732088" y="6007100"/>
            <a:ext cx="1241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Đa-ni-ên</a:t>
            </a:r>
          </a:p>
        </p:txBody>
      </p:sp>
      <p:sp>
        <p:nvSpPr>
          <p:cNvPr id="86207" name="Text Box 168"/>
          <p:cNvSpPr txBox="1">
            <a:spLocks noChangeArrowheads="1"/>
          </p:cNvSpPr>
          <p:nvPr/>
        </p:nvSpPr>
        <p:spPr bwMode="auto">
          <a:xfrm>
            <a:off x="2727325" y="6623050"/>
            <a:ext cx="9985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A-ghê</a:t>
            </a:r>
          </a:p>
        </p:txBody>
      </p:sp>
      <p:sp>
        <p:nvSpPr>
          <p:cNvPr id="86208" name="Text Box 169"/>
          <p:cNvSpPr txBox="1">
            <a:spLocks noChangeArrowheads="1"/>
          </p:cNvSpPr>
          <p:nvPr/>
        </p:nvSpPr>
        <p:spPr bwMode="auto">
          <a:xfrm>
            <a:off x="2570163" y="6886575"/>
            <a:ext cx="13096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Xa-cha-ri</a:t>
            </a:r>
          </a:p>
        </p:txBody>
      </p:sp>
      <p:sp>
        <p:nvSpPr>
          <p:cNvPr id="86209" name="Text Box 170"/>
          <p:cNvSpPr txBox="1">
            <a:spLocks noChangeArrowheads="1"/>
          </p:cNvSpPr>
          <p:nvPr/>
        </p:nvSpPr>
        <p:spPr bwMode="auto">
          <a:xfrm>
            <a:off x="2597150" y="7170738"/>
            <a:ext cx="12652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defTabSz="969963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charset="0"/>
              </a:rPr>
              <a:t>Ma-la-chi</a:t>
            </a:r>
          </a:p>
        </p:txBody>
      </p:sp>
      <p:grpSp>
        <p:nvGrpSpPr>
          <p:cNvPr id="11" name="Group 795"/>
          <p:cNvGrpSpPr>
            <a:grpSpLocks/>
          </p:cNvGrpSpPr>
          <p:nvPr/>
        </p:nvGrpSpPr>
        <p:grpSpPr bwMode="auto">
          <a:xfrm>
            <a:off x="2524125" y="1017588"/>
            <a:ext cx="6648450" cy="4089400"/>
            <a:chOff x="1588" y="651"/>
            <a:chExt cx="4188" cy="2576"/>
          </a:xfrm>
        </p:grpSpPr>
        <p:sp>
          <p:nvSpPr>
            <p:cNvPr id="283" name="AutoShape 206"/>
            <p:cNvSpPr>
              <a:spLocks noChangeArrowheads="1"/>
            </p:cNvSpPr>
            <p:nvPr/>
          </p:nvSpPr>
          <p:spPr bwMode="auto">
            <a:xfrm>
              <a:off x="1588" y="651"/>
              <a:ext cx="881" cy="7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4" name="Line 207"/>
            <p:cNvSpPr>
              <a:spLocks noChangeShapeType="1"/>
            </p:cNvSpPr>
            <p:nvPr/>
          </p:nvSpPr>
          <p:spPr bwMode="auto">
            <a:xfrm>
              <a:off x="2482" y="1036"/>
              <a:ext cx="1016" cy="172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prstDash val="sysDot"/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5" name="AutoShape 780"/>
            <p:cNvSpPr>
              <a:spLocks noChangeArrowheads="1"/>
            </p:cNvSpPr>
            <p:nvPr/>
          </p:nvSpPr>
          <p:spPr bwMode="auto">
            <a:xfrm>
              <a:off x="3497" y="232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801"/>
          <p:cNvGrpSpPr>
            <a:grpSpLocks/>
          </p:cNvGrpSpPr>
          <p:nvPr/>
        </p:nvGrpSpPr>
        <p:grpSpPr bwMode="auto">
          <a:xfrm>
            <a:off x="2513013" y="2259013"/>
            <a:ext cx="6678612" cy="5175250"/>
            <a:chOff x="1602" y="1415"/>
            <a:chExt cx="4207" cy="3260"/>
          </a:xfrm>
        </p:grpSpPr>
        <p:sp>
          <p:nvSpPr>
            <p:cNvPr id="287" name="Line 802"/>
            <p:cNvSpPr>
              <a:spLocks noChangeShapeType="1"/>
            </p:cNvSpPr>
            <p:nvPr/>
          </p:nvSpPr>
          <p:spPr bwMode="auto">
            <a:xfrm>
              <a:off x="2491" y="3220"/>
              <a:ext cx="1035" cy="584"/>
            </a:xfrm>
            <a:prstGeom prst="line">
              <a:avLst/>
            </a:prstGeom>
            <a:noFill/>
            <a:ln w="76200">
              <a:solidFill>
                <a:srgbClr val="66FFFF"/>
              </a:solidFill>
              <a:prstDash val="sysDot"/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8" name="AutoShape 803"/>
            <p:cNvSpPr>
              <a:spLocks noChangeArrowheads="1"/>
            </p:cNvSpPr>
            <p:nvPr/>
          </p:nvSpPr>
          <p:spPr bwMode="auto">
            <a:xfrm>
              <a:off x="1602" y="1415"/>
              <a:ext cx="881" cy="326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9" name="AutoShape 804"/>
            <p:cNvSpPr>
              <a:spLocks noChangeArrowheads="1"/>
            </p:cNvSpPr>
            <p:nvPr/>
          </p:nvSpPr>
          <p:spPr bwMode="auto">
            <a:xfrm>
              <a:off x="3530" y="3336"/>
              <a:ext cx="2279" cy="90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66FFFF"/>
              </a:solidFill>
              <a:round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91" name="Text Box 787"/>
          <p:cNvSpPr txBox="1">
            <a:spLocks noChangeArrowheads="1"/>
          </p:cNvSpPr>
          <p:nvPr/>
        </p:nvSpPr>
        <p:spPr bwMode="auto">
          <a:xfrm>
            <a:off x="4979988" y="3783013"/>
            <a:ext cx="4730750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Viết về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Vương quốc phía Bắc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3 sách</a:t>
            </a:r>
          </a:p>
          <a:p>
            <a:pPr algn="ctr">
              <a:lnSpc>
                <a:spcPct val="50000"/>
              </a:lnSpc>
            </a:pPr>
            <a:endParaRPr lang="en-US" sz="2500">
              <a:solidFill>
                <a:srgbClr val="66FFFF"/>
              </a:solidFill>
              <a:latin typeface="Helvetica" charset="0"/>
            </a:endParaRPr>
          </a:p>
        </p:txBody>
      </p:sp>
      <p:sp>
        <p:nvSpPr>
          <p:cNvPr id="292" name="Text Box 793"/>
          <p:cNvSpPr txBox="1">
            <a:spLocks noChangeArrowheads="1"/>
          </p:cNvSpPr>
          <p:nvPr/>
        </p:nvSpPr>
        <p:spPr bwMode="auto">
          <a:xfrm>
            <a:off x="5486400" y="5392738"/>
            <a:ext cx="3852863" cy="124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Viết về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Vương quốc phía Nam</a:t>
            </a:r>
          </a:p>
          <a:p>
            <a:pPr algn="ctr"/>
            <a:r>
              <a:rPr lang="en-US" sz="2500">
                <a:solidFill>
                  <a:srgbClr val="66FFFF"/>
                </a:solidFill>
                <a:latin typeface="Helvetica" charset="0"/>
              </a:rPr>
              <a:t>14 sách</a:t>
            </a:r>
          </a:p>
        </p:txBody>
      </p:sp>
      <p:sp>
        <p:nvSpPr>
          <p:cNvPr id="86214" name="Text Box 218"/>
          <p:cNvSpPr txBox="1">
            <a:spLocks noChangeArrowheads="1"/>
          </p:cNvSpPr>
          <p:nvPr/>
        </p:nvSpPr>
        <p:spPr bwMode="auto">
          <a:xfrm>
            <a:off x="9575800" y="72834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utoUpdateAnimBg="0"/>
      <p:bldP spid="292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710" name="Picture 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87043" name="Rectangle 265"/>
          <p:cNvSpPr>
            <a:spLocks noChangeArrowheads="1"/>
          </p:cNvSpPr>
          <p:nvPr/>
        </p:nvSpPr>
        <p:spPr bwMode="auto">
          <a:xfrm>
            <a:off x="517525" y="479425"/>
            <a:ext cx="9036050" cy="678338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5575300" y="4243388"/>
            <a:ext cx="3548063" cy="13700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2400">
              <a:latin typeface="Helvetica" pitchFamily="-128" charset="0"/>
              <a:ea typeface="+mn-ea"/>
              <a:cs typeface="+mn-cs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1800">
              <a:latin typeface="Helvetica" pitchFamily="-128" charset="0"/>
              <a:ea typeface="+mn-ea"/>
              <a:cs typeface="+mn-cs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1800">
              <a:latin typeface="Helvetica" pitchFamily="-128" charset="0"/>
              <a:ea typeface="+mn-ea"/>
              <a:cs typeface="+mn-cs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2000">
              <a:solidFill>
                <a:srgbClr val="063DE8"/>
              </a:solidFill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2840038" y="22828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49" name="Rectangle 8"/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0" name="Rectangle 102"/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1" name="Rectangle 103"/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2" name="Rectangle 104"/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3" name="Rectangle 105"/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4" name="Rectangle 106"/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5" name="Rectangle 107"/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6" name="Rectangle 108"/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7" name="Rectangle 109"/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8" name="Rectangle 110"/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59" name="Rectangle 111"/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0" name="Rectangle 112"/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1" name="Rectangle 113"/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2" name="Rectangle 115"/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3" name="Rectangle 116"/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4" name="Rectangle 117"/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5" name="Rectangle 118"/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6" name="Rectangle 120"/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400" b="0">
              <a:latin typeface="Helvetica" charset="0"/>
            </a:endParaRPr>
          </a:p>
        </p:txBody>
      </p:sp>
      <p:sp>
        <p:nvSpPr>
          <p:cNvPr id="87067" name="Text Box 247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7068" name="Text Box 260"/>
          <p:cNvSpPr txBox="1">
            <a:spLocks noChangeArrowheads="1"/>
          </p:cNvSpPr>
          <p:nvPr/>
        </p:nvSpPr>
        <p:spPr bwMode="auto">
          <a:xfrm>
            <a:off x="9050338" y="734218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744717" name="Text Box 269"/>
          <p:cNvSpPr txBox="1">
            <a:spLocks noChangeArrowheads="1"/>
          </p:cNvSpPr>
          <p:nvPr/>
        </p:nvSpPr>
        <p:spPr bwMode="auto">
          <a:xfrm>
            <a:off x="5024438" y="2928938"/>
            <a:ext cx="4579937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66FFFF"/>
                </a:solidFill>
                <a:latin typeface="Helvetica" charset="0"/>
              </a:rPr>
              <a:t>39</a:t>
            </a:r>
            <a:r>
              <a:rPr lang="en-US" sz="3600">
                <a:solidFill>
                  <a:srgbClr val="66FFFF"/>
                </a:solidFill>
                <a:latin typeface="Helvetica" charset="0"/>
              </a:rPr>
              <a:t>  SÁCH </a:t>
            </a:r>
            <a:br>
              <a:rPr lang="en-US" sz="3600">
                <a:solidFill>
                  <a:srgbClr val="66FFFF"/>
                </a:solidFill>
                <a:latin typeface="Helvetica" charset="0"/>
              </a:rPr>
            </a:br>
            <a:r>
              <a:rPr lang="en-US" sz="3600">
                <a:solidFill>
                  <a:srgbClr val="66FFFF"/>
                </a:solidFill>
                <a:latin typeface="Helvetica" charset="0"/>
              </a:rPr>
              <a:t>CỰU ƯỚC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87070" name="Text Box 277"/>
          <p:cNvSpPr txBox="1">
            <a:spLocks noChangeArrowheads="1"/>
          </p:cNvSpPr>
          <p:nvPr/>
        </p:nvSpPr>
        <p:spPr bwMode="auto">
          <a:xfrm>
            <a:off x="9015413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84</a:t>
            </a:r>
          </a:p>
        </p:txBody>
      </p:sp>
      <p:sp>
        <p:nvSpPr>
          <p:cNvPr id="744704" name="Text Box 256"/>
          <p:cNvSpPr txBox="1">
            <a:spLocks noChangeArrowheads="1"/>
          </p:cNvSpPr>
          <p:nvPr/>
        </p:nvSpPr>
        <p:spPr bwMode="auto">
          <a:xfrm>
            <a:off x="763588" y="6811963"/>
            <a:ext cx="5338762" cy="461962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TRỢ GIÚP HỌC TẬP #34</a:t>
            </a:r>
          </a:p>
        </p:txBody>
      </p:sp>
      <p:sp>
        <p:nvSpPr>
          <p:cNvPr id="87072" name="Text Box 297"/>
          <p:cNvSpPr txBox="1">
            <a:spLocks noChangeArrowheads="1"/>
          </p:cNvSpPr>
          <p:nvPr/>
        </p:nvSpPr>
        <p:spPr bwMode="auto">
          <a:xfrm>
            <a:off x="9578975" y="728345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7</a:t>
            </a:r>
          </a:p>
        </p:txBody>
      </p:sp>
      <p:sp>
        <p:nvSpPr>
          <p:cNvPr id="46" name="Rectangle 304"/>
          <p:cNvSpPr>
            <a:spLocks noChangeArrowheads="1"/>
          </p:cNvSpPr>
          <p:nvPr/>
        </p:nvSpPr>
        <p:spPr bwMode="auto">
          <a:xfrm>
            <a:off x="5122863" y="1222375"/>
            <a:ext cx="43497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i="1">
                <a:solidFill>
                  <a:schemeClr val="bg1"/>
                </a:solidFill>
                <a:latin typeface="Helvetica" charset="0"/>
              </a:rPr>
              <a:t>HỆ THỐNG CÁC SÁCH</a:t>
            </a:r>
            <a:endParaRPr lang="en-US" sz="2000" u="sng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87074" name="Group 192"/>
          <p:cNvGrpSpPr>
            <a:grpSpLocks/>
          </p:cNvGrpSpPr>
          <p:nvPr/>
        </p:nvGrpSpPr>
        <p:grpSpPr bwMode="auto">
          <a:xfrm>
            <a:off x="1387475" y="1214438"/>
            <a:ext cx="3563938" cy="4870450"/>
            <a:chOff x="641" y="857"/>
            <a:chExt cx="2319" cy="3204"/>
          </a:xfrm>
        </p:grpSpPr>
        <p:sp>
          <p:nvSpPr>
            <p:cNvPr id="87084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87085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87089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32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87169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87090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091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87092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87093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87094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095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87096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87097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87098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87099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0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87101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2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3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87104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87105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6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7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08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87109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87110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87111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12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87113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87114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87115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87116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87117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87118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87119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87120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87121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87122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87123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87124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87125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87126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87127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87128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87129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87130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87131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87132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87133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87134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35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87136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87137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87138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87139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87140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87141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2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87143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4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5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6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7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48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87149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87150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87151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87152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87153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87154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87155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87156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87157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87158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87159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87160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87161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87162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87163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87164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87165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87166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87167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87086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87087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87088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744732" name="Rectangle 284"/>
          <p:cNvSpPr>
            <a:spLocks noChangeArrowheads="1"/>
          </p:cNvSpPr>
          <p:nvPr/>
        </p:nvSpPr>
        <p:spPr bwMode="auto">
          <a:xfrm>
            <a:off x="1328738" y="1131888"/>
            <a:ext cx="3700462" cy="50165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44739" name="Text Box 291"/>
          <p:cNvSpPr txBox="1">
            <a:spLocks noChangeArrowheads="1"/>
          </p:cNvSpPr>
          <p:nvPr/>
        </p:nvSpPr>
        <p:spPr bwMode="auto">
          <a:xfrm>
            <a:off x="1274763" y="1338263"/>
            <a:ext cx="358298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TRẬT TỰ</a:t>
            </a:r>
          </a:p>
        </p:txBody>
      </p:sp>
      <p:sp>
        <p:nvSpPr>
          <p:cNvPr id="744740" name="Text Box 292"/>
          <p:cNvSpPr txBox="1">
            <a:spLocks noChangeArrowheads="1"/>
          </p:cNvSpPr>
          <p:nvPr/>
        </p:nvSpPr>
        <p:spPr bwMode="auto">
          <a:xfrm>
            <a:off x="1166813" y="2019300"/>
            <a:ext cx="3973512" cy="61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THEO NIÊN ĐẠI</a:t>
            </a:r>
          </a:p>
        </p:txBody>
      </p:sp>
      <p:sp>
        <p:nvSpPr>
          <p:cNvPr id="744741" name="Text Box 293"/>
          <p:cNvSpPr txBox="1">
            <a:spLocks noChangeArrowheads="1"/>
          </p:cNvSpPr>
          <p:nvPr/>
        </p:nvSpPr>
        <p:spPr bwMode="auto">
          <a:xfrm>
            <a:off x="1828800" y="2940050"/>
            <a:ext cx="30368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CÁC LÝ DO</a:t>
            </a:r>
          </a:p>
        </p:txBody>
      </p:sp>
      <p:sp>
        <p:nvSpPr>
          <p:cNvPr id="744742" name="Text Box 294"/>
          <p:cNvSpPr txBox="1">
            <a:spLocks noChangeArrowheads="1"/>
          </p:cNvSpPr>
          <p:nvPr/>
        </p:nvSpPr>
        <p:spPr bwMode="auto">
          <a:xfrm>
            <a:off x="1497013" y="3638550"/>
            <a:ext cx="33734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SỰ LIÊN KẾT</a:t>
            </a:r>
          </a:p>
        </p:txBody>
      </p:sp>
      <p:sp>
        <p:nvSpPr>
          <p:cNvPr id="744743" name="Text Box 295"/>
          <p:cNvSpPr txBox="1">
            <a:spLocks noChangeArrowheads="1"/>
          </p:cNvSpPr>
          <p:nvPr/>
        </p:nvSpPr>
        <p:spPr bwMode="auto">
          <a:xfrm>
            <a:off x="1060450" y="5178425"/>
            <a:ext cx="38163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BỐI CẢNH</a:t>
            </a:r>
          </a:p>
        </p:txBody>
      </p:sp>
      <p:sp>
        <p:nvSpPr>
          <p:cNvPr id="744744" name="Text Box 296"/>
          <p:cNvSpPr txBox="1">
            <a:spLocks noChangeArrowheads="1"/>
          </p:cNvSpPr>
          <p:nvPr/>
        </p:nvSpPr>
        <p:spPr bwMode="auto">
          <a:xfrm>
            <a:off x="425450" y="4462463"/>
            <a:ext cx="4619625" cy="61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400">
                <a:solidFill>
                  <a:srgbClr val="FFF819"/>
                </a:solidFill>
              </a:rPr>
              <a:t>SỰ ẢNH HƯỞNG </a:t>
            </a:r>
          </a:p>
        </p:txBody>
      </p:sp>
      <p:sp>
        <p:nvSpPr>
          <p:cNvPr id="134" name="Text Box 58"/>
          <p:cNvSpPr txBox="1">
            <a:spLocks noChangeArrowheads="1"/>
          </p:cNvSpPr>
          <p:nvPr/>
        </p:nvSpPr>
        <p:spPr bwMode="auto">
          <a:xfrm>
            <a:off x="5357813" y="5043488"/>
            <a:ext cx="39560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Dòng thời gian Kinh Thánh tương ứng: Tiền Áp-ra-ham đến 430 T.C.</a:t>
            </a:r>
          </a:p>
        </p:txBody>
      </p:sp>
      <p:sp>
        <p:nvSpPr>
          <p:cNvPr id="135" name="AutoShape 59"/>
          <p:cNvSpPr>
            <a:spLocks noChangeArrowheads="1"/>
          </p:cNvSpPr>
          <p:nvPr/>
        </p:nvSpPr>
        <p:spPr bwMode="auto">
          <a:xfrm>
            <a:off x="5348288" y="5029200"/>
            <a:ext cx="4010025" cy="102393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704" grpId="0" animBg="1" autoUpdateAnimBg="0"/>
      <p:bldP spid="744732" grpId="0" animBg="1"/>
      <p:bldP spid="744739" grpId="0" autoUpdateAnimBg="0"/>
      <p:bldP spid="744740" grpId="0" autoUpdateAnimBg="0"/>
      <p:bldP spid="744741" grpId="0" autoUpdateAnimBg="0"/>
      <p:bldP spid="744742" grpId="0" autoUpdateAnimBg="0"/>
      <p:bldP spid="744743" grpId="0" autoUpdateAnimBg="0"/>
      <p:bldP spid="744744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58400" cy="7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WordArt 29"/>
          <p:cNvSpPr>
            <a:spLocks noChangeArrowheads="1" noChangeShapeType="1" noTextEdit="1"/>
          </p:cNvSpPr>
          <p:nvPr/>
        </p:nvSpPr>
        <p:spPr bwMode="auto">
          <a:xfrm rot="-224769">
            <a:off x="806450" y="706438"/>
            <a:ext cx="7764463" cy="22542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273"/>
              </a:avLst>
            </a:prstTxWarp>
            <a:scene3d>
              <a:camera prst="legacyObliqueBottomRight"/>
              <a:lightRig rig="legacyFlat3" dir="b"/>
            </a:scene3d>
            <a:sp3d extrusionH="430200" prstMaterial="legacyMatte">
              <a:extrusionClr>
                <a:srgbClr val="040404"/>
              </a:extrusionClr>
            </a:sp3d>
          </a:bodyPr>
          <a:lstStyle/>
          <a:p>
            <a:pPr algn="r"/>
            <a:r>
              <a:rPr lang="en-US" sz="4000" i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  <a:ea typeface="Cooper Black"/>
                <a:cs typeface="Cooper Black"/>
              </a:rPr>
              <a:t>KINH THÁNH...</a:t>
            </a:r>
          </a:p>
        </p:txBody>
      </p:sp>
      <p:sp>
        <p:nvSpPr>
          <p:cNvPr id="738315" name="Rectangle 11"/>
          <p:cNvSpPr>
            <a:spLocks noChangeArrowheads="1"/>
          </p:cNvSpPr>
          <p:nvPr/>
        </p:nvSpPr>
        <p:spPr bwMode="auto">
          <a:xfrm>
            <a:off x="8896350" y="7394575"/>
            <a:ext cx="3460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spAutoFit/>
          </a:bodyPr>
          <a:lstStyle/>
          <a:p>
            <a:pPr algn="r" eaLnBrk="0" hangingPunct="0"/>
            <a:r>
              <a:rPr lang="en-US" sz="1100">
                <a:effectLst>
                  <a:outerShdw blurRad="38100" dist="38100" dir="2700000" algn="tl">
                    <a:srgbClr val="DDDDDD"/>
                  </a:outerShdw>
                </a:effectLst>
                <a:latin typeface="VNI-Times" charset="0"/>
                <a:cs typeface="ＭＳ Ｐゴシック" charset="0"/>
              </a:rPr>
              <a:t>01</a:t>
            </a:r>
          </a:p>
        </p:txBody>
      </p:sp>
      <p:sp>
        <p:nvSpPr>
          <p:cNvPr id="88069" name="Text Box 13"/>
          <p:cNvSpPr txBox="1">
            <a:spLocks noChangeArrowheads="1"/>
          </p:cNvSpPr>
          <p:nvPr/>
        </p:nvSpPr>
        <p:spPr bwMode="auto">
          <a:xfrm>
            <a:off x="225425" y="7413625"/>
            <a:ext cx="1025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VNI-Times" charset="0"/>
              </a:rPr>
              <a:t>©2003 TBBMI</a:t>
            </a:r>
          </a:p>
        </p:txBody>
      </p:sp>
      <p:sp>
        <p:nvSpPr>
          <p:cNvPr id="88070" name="WordArt 28"/>
          <p:cNvSpPr>
            <a:spLocks noChangeArrowheads="1" noChangeShapeType="1" noTextEdit="1"/>
          </p:cNvSpPr>
          <p:nvPr/>
        </p:nvSpPr>
        <p:spPr bwMode="auto">
          <a:xfrm rot="-264660">
            <a:off x="2109788" y="3032125"/>
            <a:ext cx="6457950" cy="170021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606"/>
              </a:avLst>
            </a:prstTxWarp>
          </a:bodyPr>
          <a:lstStyle/>
          <a:p>
            <a:pPr algn="r"/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lgerian"/>
                <a:ea typeface="Algerian"/>
                <a:cs typeface="Algerian"/>
              </a:rPr>
              <a:t>CĂN BẢN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4375" y="6161088"/>
            <a:ext cx="8824913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01882" tIns="50941" rIns="101882" bIns="50941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ko-KR" sz="2200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Phần trình bày  của Hội Kinh Thánh… Căn Bản Toàn Cầu</a:t>
            </a:r>
          </a:p>
          <a:p>
            <a:pPr algn="ctr"/>
            <a:r>
              <a:rPr lang="en-US" altLang="ko-KR" sz="2200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(The Bible ...Basically International Ministries Inc.), Fort Worth, Texas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17888" y="6954838"/>
            <a:ext cx="34242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 lIns="101882" tIns="50941" rIns="101882" bIns="50941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ko-KR" sz="2200" dirty="0">
                <a:solidFill>
                  <a:srgbClr val="FFFB0C"/>
                </a:solidFill>
                <a:latin typeface="Helvetica" pitchFamily="-128" charset="0"/>
                <a:ea typeface="굴림" pitchFamily="34" charset="-127"/>
                <a:cs typeface="+mn-cs"/>
              </a:rPr>
              <a:t>www.biblebasically.com</a:t>
            </a: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8632825" y="3022600"/>
            <a:ext cx="4302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FFFC1E"/>
                </a:solidFill>
                <a:latin typeface="Arial" charset="0"/>
              </a:rPr>
              <a:t>®</a:t>
            </a:r>
          </a:p>
        </p:txBody>
      </p:sp>
      <p:sp>
        <p:nvSpPr>
          <p:cNvPr id="88074" name="Rectangle 24"/>
          <p:cNvSpPr>
            <a:spLocks noChangeArrowheads="1"/>
          </p:cNvSpPr>
          <p:nvPr/>
        </p:nvSpPr>
        <p:spPr bwMode="auto">
          <a:xfrm>
            <a:off x="8529638" y="7340600"/>
            <a:ext cx="658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FEF800"/>
                </a:solidFill>
              </a:rPr>
              <a:t>9.6.07.</a:t>
            </a:r>
          </a:p>
        </p:txBody>
      </p:sp>
      <p:sp>
        <p:nvSpPr>
          <p:cNvPr id="88075" name="Rectangle 25"/>
          <p:cNvSpPr>
            <a:spLocks noChangeArrowheads="1"/>
          </p:cNvSpPr>
          <p:nvPr/>
        </p:nvSpPr>
        <p:spPr bwMode="auto">
          <a:xfrm>
            <a:off x="8999538" y="73437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FEF800"/>
                </a:solidFill>
              </a:rPr>
              <a:t>85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9001125" y="73358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00</a:t>
            </a:r>
          </a:p>
        </p:txBody>
      </p:sp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479425" y="73580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©2006 TBBMI</a:t>
            </a:r>
          </a:p>
        </p:txBody>
      </p:sp>
      <p:sp>
        <p:nvSpPr>
          <p:cNvPr id="89094" name="Rectangle 13"/>
          <p:cNvSpPr>
            <a:spLocks noChangeArrowheads="1"/>
          </p:cNvSpPr>
          <p:nvPr/>
        </p:nvSpPr>
        <p:spPr bwMode="auto">
          <a:xfrm>
            <a:off x="8540750" y="7339013"/>
            <a:ext cx="661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FEF800"/>
                </a:solidFill>
              </a:rPr>
              <a:t>9.6.07.</a:t>
            </a:r>
          </a:p>
        </p:txBody>
      </p:sp>
      <p:sp>
        <p:nvSpPr>
          <p:cNvPr id="89095" name="Rectangle 14"/>
          <p:cNvSpPr>
            <a:spLocks noChangeArrowheads="1"/>
          </p:cNvSpPr>
          <p:nvPr/>
        </p:nvSpPr>
        <p:spPr bwMode="auto">
          <a:xfrm>
            <a:off x="9005888" y="73421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FEF800"/>
                </a:solidFill>
              </a:rPr>
              <a:t>86</a:t>
            </a:r>
          </a:p>
        </p:txBody>
      </p:sp>
    </p:spTree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03720"/>
            <a:ext cx="10058400" cy="754380"/>
          </a:xfrm>
        </p:spPr>
        <p:txBody>
          <a:bodyPr/>
          <a:lstStyle/>
          <a:p>
            <a:pPr eaLnBrk="1" hangingPunct="1"/>
            <a:r>
              <a:rPr lang="en-US" sz="3080" b="1" dirty="0" err="1"/>
              <a:t>Kinh Thánh…Căn Bản</a:t>
            </a:r>
            <a:r>
              <a:rPr lang="en-US" sz="3080" b="1" dirty="0"/>
              <a:t>—</a:t>
            </a:r>
            <a:r>
              <a:rPr lang="en-US" sz="308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55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114301"/>
            <a:ext cx="10058400" cy="70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05840"/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52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520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52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8590" y="814979"/>
            <a:ext cx="10155582" cy="6215050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45" y="2558874"/>
            <a:ext cx="6768533" cy="38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73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92125"/>
            <a:ext cx="8996362" cy="6777038"/>
          </a:xfrm>
          <a:prstGeom prst="rect">
            <a:avLst/>
          </a:prstGeom>
          <a:noFill/>
          <a:ln w="76200">
            <a:solidFill>
              <a:srgbClr val="1822CD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653588" y="635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00063" y="323850"/>
            <a:ext cx="9021762" cy="6811963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6103938" y="3027363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1000"/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9050338" y="7335838"/>
            <a:ext cx="23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sp>
        <p:nvSpPr>
          <p:cNvPr id="11271" name="Text Box 31"/>
          <p:cNvSpPr txBox="1">
            <a:spLocks noChangeArrowheads="1"/>
          </p:cNvSpPr>
          <p:nvPr/>
        </p:nvSpPr>
        <p:spPr bwMode="auto">
          <a:xfrm>
            <a:off x="9012238" y="734853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09</a:t>
            </a:r>
          </a:p>
        </p:txBody>
      </p:sp>
      <p:grpSp>
        <p:nvGrpSpPr>
          <p:cNvPr id="11272" name="Group 192"/>
          <p:cNvGrpSpPr>
            <a:grpSpLocks/>
          </p:cNvGrpSpPr>
          <p:nvPr/>
        </p:nvGrpSpPr>
        <p:grpSpPr bwMode="auto">
          <a:xfrm>
            <a:off x="1017588" y="1360488"/>
            <a:ext cx="3681412" cy="5086350"/>
            <a:chOff x="641" y="857"/>
            <a:chExt cx="2319" cy="3204"/>
          </a:xfrm>
        </p:grpSpPr>
        <p:sp>
          <p:nvSpPr>
            <p:cNvPr id="11280" name="Rectangle 161"/>
            <p:cNvSpPr>
              <a:spLocks noChangeArrowheads="1"/>
            </p:cNvSpPr>
            <p:nvPr/>
          </p:nvSpPr>
          <p:spPr bwMode="auto">
            <a:xfrm>
              <a:off x="2488" y="2121"/>
              <a:ext cx="42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Arial" charset="0"/>
                </a:rPr>
                <a:t>Trật tự </a:t>
              </a:r>
            </a:p>
            <a:p>
              <a:pPr algn="ctr" eaLnBrk="0" hangingPunct="0"/>
              <a:r>
                <a:rPr lang="en-US" sz="700">
                  <a:latin typeface="Arial" charset="0"/>
                </a:rPr>
                <a:t>các sách tiên tri</a:t>
              </a:r>
            </a:p>
          </p:txBody>
        </p:sp>
        <p:grpSp>
          <p:nvGrpSpPr>
            <p:cNvPr id="11281" name="Group 189"/>
            <p:cNvGrpSpPr>
              <a:grpSpLocks/>
            </p:cNvGrpSpPr>
            <p:nvPr/>
          </p:nvGrpSpPr>
          <p:grpSpPr bwMode="auto">
            <a:xfrm>
              <a:off x="641" y="857"/>
              <a:ext cx="2302" cy="3187"/>
              <a:chOff x="641" y="869"/>
              <a:chExt cx="2302" cy="3187"/>
            </a:xfrm>
          </p:grpSpPr>
          <p:grpSp>
            <p:nvGrpSpPr>
              <p:cNvPr id="11285" name="Group 168"/>
              <p:cNvGrpSpPr>
                <a:grpSpLocks/>
              </p:cNvGrpSpPr>
              <p:nvPr/>
            </p:nvGrpSpPr>
            <p:grpSpPr bwMode="auto">
              <a:xfrm>
                <a:off x="644" y="869"/>
                <a:ext cx="2299" cy="3187"/>
                <a:chOff x="644" y="869"/>
                <a:chExt cx="2299" cy="3187"/>
              </a:xfrm>
            </p:grpSpPr>
            <p:pic>
              <p:nvPicPr>
                <p:cNvPr id="1024035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4766" t="16177" r="22917" b="8549"/>
                <a:stretch>
                  <a:fillRect/>
                </a:stretch>
              </p:blipFill>
              <p:spPr bwMode="auto">
                <a:xfrm>
                  <a:off x="644" y="869"/>
                  <a:ext cx="2299" cy="3187"/>
                </a:xfrm>
                <a:prstGeom prst="rect">
                  <a:avLst/>
                </a:prstGeom>
                <a:noFill/>
                <a:ln w="76200">
                  <a:solidFill>
                    <a:srgbClr val="1822CD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chemeClr val="tx1"/>
                  </a:outerShdw>
                </a:effectLst>
              </p:spPr>
            </p:pic>
            <p:sp>
              <p:nvSpPr>
                <p:cNvPr id="11365" name="Rectangle 99"/>
                <p:cNvSpPr>
                  <a:spLocks noChangeArrowheads="1"/>
                </p:cNvSpPr>
                <p:nvPr/>
              </p:nvSpPr>
              <p:spPr bwMode="auto">
                <a:xfrm>
                  <a:off x="2360" y="2814"/>
                  <a:ext cx="65" cy="5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/>
                </a:p>
              </p:txBody>
            </p:sp>
          </p:grpSp>
          <p:sp>
            <p:nvSpPr>
              <p:cNvPr id="11286" name="Rectangle 169"/>
              <p:cNvSpPr>
                <a:spLocks noChangeArrowheads="1"/>
              </p:cNvSpPr>
              <p:nvPr/>
            </p:nvSpPr>
            <p:spPr bwMode="auto">
              <a:xfrm>
                <a:off x="2056" y="2360"/>
                <a:ext cx="280" cy="1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287" name="Text Box 36"/>
              <p:cNvSpPr txBox="1">
                <a:spLocks noChangeArrowheads="1"/>
              </p:cNvSpPr>
              <p:nvPr/>
            </p:nvSpPr>
            <p:spPr bwMode="auto">
              <a:xfrm>
                <a:off x="1129" y="953"/>
                <a:ext cx="1245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900">
                    <a:latin typeface="Arial" charset="0"/>
                  </a:rPr>
                  <a:t>HỆ THỐNG</a:t>
                </a:r>
                <a:r>
                  <a:rPr lang="en-US" sz="900"/>
                  <a:t> </a:t>
                </a:r>
                <a:r>
                  <a:rPr lang="en-US" sz="900">
                    <a:latin typeface="Arial" charset="0"/>
                  </a:rPr>
                  <a:t>CÁC SÁCH: </a:t>
                </a:r>
              </a:p>
              <a:p>
                <a:pPr algn="ctr"/>
                <a:r>
                  <a:rPr lang="en-US" sz="900">
                    <a:latin typeface="Arial" charset="0"/>
                  </a:rPr>
                  <a:t> SẮP XÉP CỰU ƯỚC</a:t>
                </a:r>
              </a:p>
            </p:txBody>
          </p:sp>
          <p:sp>
            <p:nvSpPr>
              <p:cNvPr id="11288" name="Text Box 37"/>
              <p:cNvSpPr txBox="1">
                <a:spLocks noChangeArrowheads="1"/>
              </p:cNvSpPr>
              <p:nvPr/>
            </p:nvSpPr>
            <p:spPr bwMode="auto">
              <a:xfrm>
                <a:off x="641" y="938"/>
                <a:ext cx="490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900"/>
                  <a:t>S 7 Y G</a:t>
                </a:r>
              </a:p>
            </p:txBody>
          </p:sp>
          <p:sp>
            <p:nvSpPr>
              <p:cNvPr id="11289" name="Text Box 38"/>
              <p:cNvSpPr txBox="1">
                <a:spLocks noChangeArrowheads="1"/>
              </p:cNvSpPr>
              <p:nvPr/>
            </p:nvSpPr>
            <p:spPr bwMode="auto">
              <a:xfrm>
                <a:off x="652" y="1194"/>
                <a:ext cx="15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S</a:t>
                </a:r>
              </a:p>
            </p:txBody>
          </p:sp>
          <p:sp>
            <p:nvSpPr>
              <p:cNvPr id="11290" name="Rectangle 41"/>
              <p:cNvSpPr>
                <a:spLocks noChangeArrowheads="1"/>
              </p:cNvSpPr>
              <p:nvPr/>
            </p:nvSpPr>
            <p:spPr bwMode="auto">
              <a:xfrm>
                <a:off x="942" y="1221"/>
                <a:ext cx="279" cy="1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291" name="Rectangle 42"/>
              <p:cNvSpPr>
                <a:spLocks noChangeArrowheads="1"/>
              </p:cNvSpPr>
              <p:nvPr/>
            </p:nvSpPr>
            <p:spPr bwMode="auto">
              <a:xfrm>
                <a:off x="945" y="137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Áp-ra-ham</a:t>
                </a:r>
              </a:p>
            </p:txBody>
          </p:sp>
          <p:sp>
            <p:nvSpPr>
              <p:cNvPr id="11292" name="Rectangle 44"/>
              <p:cNvSpPr>
                <a:spLocks noChangeArrowheads="1"/>
              </p:cNvSpPr>
              <p:nvPr/>
            </p:nvSpPr>
            <p:spPr bwMode="auto">
              <a:xfrm>
                <a:off x="933" y="1602"/>
                <a:ext cx="306" cy="1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Giô-sép</a:t>
                </a:r>
              </a:p>
            </p:txBody>
          </p:sp>
          <p:sp>
            <p:nvSpPr>
              <p:cNvPr id="11293" name="Rectangle 46"/>
              <p:cNvSpPr>
                <a:spLocks noChangeArrowheads="1"/>
              </p:cNvSpPr>
              <p:nvPr/>
            </p:nvSpPr>
            <p:spPr bwMode="auto">
              <a:xfrm>
                <a:off x="939" y="180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Môi-se</a:t>
                </a:r>
              </a:p>
            </p:txBody>
          </p:sp>
          <p:sp>
            <p:nvSpPr>
              <p:cNvPr id="11294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339" y="1780"/>
                <a:ext cx="804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1000">
                    <a:latin typeface="Arial" charset="0"/>
                  </a:rPr>
                  <a:t> 4 NHÂN VẬT</a:t>
                </a:r>
              </a:p>
            </p:txBody>
          </p:sp>
          <p:sp>
            <p:nvSpPr>
              <p:cNvPr id="11295" name="Rectangle 50"/>
              <p:cNvSpPr>
                <a:spLocks noChangeArrowheads="1"/>
              </p:cNvSpPr>
              <p:nvPr/>
            </p:nvSpPr>
            <p:spPr bwMode="auto">
              <a:xfrm>
                <a:off x="1527" y="1284"/>
                <a:ext cx="255" cy="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296" name="Text Box 49"/>
              <p:cNvSpPr txBox="1">
                <a:spLocks noChangeArrowheads="1"/>
              </p:cNvSpPr>
              <p:nvPr/>
            </p:nvSpPr>
            <p:spPr bwMode="auto">
              <a:xfrm>
                <a:off x="1444" y="1247"/>
                <a:ext cx="4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Sáng thế ký</a:t>
                </a:r>
              </a:p>
            </p:txBody>
          </p:sp>
          <p:sp>
            <p:nvSpPr>
              <p:cNvPr id="11297" name="Rectangle 51"/>
              <p:cNvSpPr>
                <a:spLocks noChangeArrowheads="1"/>
              </p:cNvSpPr>
              <p:nvPr/>
            </p:nvSpPr>
            <p:spPr bwMode="auto">
              <a:xfrm>
                <a:off x="1422" y="1536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298" name="Rectangle 52"/>
              <p:cNvSpPr>
                <a:spLocks noChangeArrowheads="1"/>
              </p:cNvSpPr>
              <p:nvPr/>
            </p:nvSpPr>
            <p:spPr bwMode="auto">
              <a:xfrm>
                <a:off x="2322" y="915"/>
                <a:ext cx="63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299" name="Text Box 53"/>
              <p:cNvSpPr txBox="1">
                <a:spLocks noChangeArrowheads="1"/>
              </p:cNvSpPr>
              <p:nvPr/>
            </p:nvSpPr>
            <p:spPr bwMode="auto">
              <a:xfrm rot="-5400000">
                <a:off x="1161" y="1714"/>
                <a:ext cx="58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LUẬT PHÁP (5)</a:t>
                </a:r>
              </a:p>
            </p:txBody>
          </p:sp>
          <p:sp>
            <p:nvSpPr>
              <p:cNvPr id="11300" name="Rectangle 54"/>
              <p:cNvSpPr>
                <a:spLocks noChangeArrowheads="1"/>
              </p:cNvSpPr>
              <p:nvPr/>
            </p:nvSpPr>
            <p:spPr bwMode="auto">
              <a:xfrm>
                <a:off x="1527" y="1761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Xuất Ê-díp-tô</a:t>
                </a:r>
              </a:p>
            </p:txBody>
          </p:sp>
          <p:sp>
            <p:nvSpPr>
              <p:cNvPr id="11301" name="Rectangle 55"/>
              <p:cNvSpPr>
                <a:spLocks noChangeArrowheads="1"/>
              </p:cNvSpPr>
              <p:nvPr/>
            </p:nvSpPr>
            <p:spPr bwMode="auto">
              <a:xfrm>
                <a:off x="1524" y="1884"/>
                <a:ext cx="36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02" name="Rectangle 56"/>
              <p:cNvSpPr>
                <a:spLocks noChangeArrowheads="1"/>
              </p:cNvSpPr>
              <p:nvPr/>
            </p:nvSpPr>
            <p:spPr bwMode="auto">
              <a:xfrm>
                <a:off x="1521" y="198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03" name="Rectangle 57"/>
              <p:cNvSpPr>
                <a:spLocks noChangeArrowheads="1"/>
              </p:cNvSpPr>
              <p:nvPr/>
            </p:nvSpPr>
            <p:spPr bwMode="auto">
              <a:xfrm>
                <a:off x="1524" y="2070"/>
                <a:ext cx="363" cy="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04" name="Rectangle 59"/>
              <p:cNvSpPr>
                <a:spLocks noChangeArrowheads="1"/>
              </p:cNvSpPr>
              <p:nvPr/>
            </p:nvSpPr>
            <p:spPr bwMode="auto">
              <a:xfrm>
                <a:off x="1527" y="1860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Lêvi ký</a:t>
                </a:r>
              </a:p>
            </p:txBody>
          </p:sp>
          <p:sp>
            <p:nvSpPr>
              <p:cNvPr id="11305" name="Rectangle 60"/>
              <p:cNvSpPr>
                <a:spLocks noChangeArrowheads="1"/>
              </p:cNvSpPr>
              <p:nvPr/>
            </p:nvSpPr>
            <p:spPr bwMode="auto">
              <a:xfrm>
                <a:off x="1518" y="195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Dân số ký</a:t>
                </a:r>
              </a:p>
            </p:txBody>
          </p:sp>
          <p:sp>
            <p:nvSpPr>
              <p:cNvPr id="11306" name="Rectangle 61"/>
              <p:cNvSpPr>
                <a:spLocks noChangeArrowheads="1"/>
              </p:cNvSpPr>
              <p:nvPr/>
            </p:nvSpPr>
            <p:spPr bwMode="auto">
              <a:xfrm>
                <a:off x="1524" y="2046"/>
                <a:ext cx="363" cy="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>
                    <a:latin typeface="Arial" charset="0"/>
                  </a:rPr>
                  <a:t>Phục truyền</a:t>
                </a:r>
              </a:p>
            </p:txBody>
          </p:sp>
          <p:sp>
            <p:nvSpPr>
              <p:cNvPr id="11307" name="Rectangle 63"/>
              <p:cNvSpPr>
                <a:spLocks noChangeArrowheads="1"/>
              </p:cNvSpPr>
              <p:nvPr/>
            </p:nvSpPr>
            <p:spPr bwMode="auto">
              <a:xfrm>
                <a:off x="2331" y="1518"/>
                <a:ext cx="59" cy="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08" name="Text Box 62"/>
              <p:cNvSpPr txBox="1">
                <a:spLocks noChangeArrowheads="1"/>
              </p:cNvSpPr>
              <p:nvPr/>
            </p:nvSpPr>
            <p:spPr bwMode="auto">
              <a:xfrm rot="-5400000">
                <a:off x="2147" y="1619"/>
                <a:ext cx="4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800">
                    <a:latin typeface="Arial" charset="0"/>
                  </a:rPr>
                  <a:t>THI CA (5)</a:t>
                </a:r>
              </a:p>
            </p:txBody>
          </p:sp>
          <p:sp>
            <p:nvSpPr>
              <p:cNvPr id="11309" name="Rectangle 64"/>
              <p:cNvSpPr>
                <a:spLocks noChangeArrowheads="1"/>
              </p:cNvSpPr>
              <p:nvPr/>
            </p:nvSpPr>
            <p:spPr bwMode="auto">
              <a:xfrm>
                <a:off x="951" y="223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/>
                  <a:t>Giô-suê</a:t>
                </a:r>
              </a:p>
            </p:txBody>
          </p:sp>
          <p:sp>
            <p:nvSpPr>
              <p:cNvPr id="11310" name="Rectangle 66"/>
              <p:cNvSpPr>
                <a:spLocks noChangeArrowheads="1"/>
              </p:cNvSpPr>
              <p:nvPr/>
            </p:nvSpPr>
            <p:spPr bwMode="auto">
              <a:xfrm>
                <a:off x="1569" y="2229"/>
                <a:ext cx="26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Giô-suê</a:t>
                </a:r>
              </a:p>
            </p:txBody>
          </p:sp>
          <p:sp>
            <p:nvSpPr>
              <p:cNvPr id="11311" name="Rectangle 68"/>
              <p:cNvSpPr>
                <a:spLocks noChangeArrowheads="1"/>
              </p:cNvSpPr>
              <p:nvPr/>
            </p:nvSpPr>
            <p:spPr bwMode="auto">
              <a:xfrm>
                <a:off x="1524" y="2490"/>
                <a:ext cx="348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 u="sng">
                    <a:latin typeface="Arial" charset="0"/>
                  </a:rPr>
                  <a:t>Quan xét</a:t>
                </a:r>
              </a:p>
            </p:txBody>
          </p:sp>
          <p:sp>
            <p:nvSpPr>
              <p:cNvPr id="11312" name="Rectangle 69"/>
              <p:cNvSpPr>
                <a:spLocks noChangeArrowheads="1"/>
              </p:cNvSpPr>
              <p:nvPr/>
            </p:nvSpPr>
            <p:spPr bwMode="auto">
              <a:xfrm>
                <a:off x="1599" y="2586"/>
                <a:ext cx="186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Rutơ</a:t>
                </a:r>
              </a:p>
            </p:txBody>
          </p:sp>
          <p:sp>
            <p:nvSpPr>
              <p:cNvPr id="11313" name="Rectangle 70"/>
              <p:cNvSpPr>
                <a:spLocks noChangeArrowheads="1"/>
              </p:cNvSpPr>
              <p:nvPr/>
            </p:nvSpPr>
            <p:spPr bwMode="auto">
              <a:xfrm>
                <a:off x="1554" y="2784"/>
                <a:ext cx="300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I Sa-muên</a:t>
                </a:r>
              </a:p>
            </p:txBody>
          </p:sp>
          <p:sp>
            <p:nvSpPr>
              <p:cNvPr id="11314" name="Rectangle 71"/>
              <p:cNvSpPr>
                <a:spLocks noChangeArrowheads="1"/>
              </p:cNvSpPr>
              <p:nvPr/>
            </p:nvSpPr>
            <p:spPr bwMode="auto">
              <a:xfrm>
                <a:off x="1551" y="2892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Sa-muên</a:t>
                </a:r>
              </a:p>
            </p:txBody>
          </p:sp>
          <p:sp>
            <p:nvSpPr>
              <p:cNvPr id="11315" name="Rectangle 72"/>
              <p:cNvSpPr>
                <a:spLocks noChangeArrowheads="1"/>
              </p:cNvSpPr>
              <p:nvPr/>
            </p:nvSpPr>
            <p:spPr bwMode="auto">
              <a:xfrm>
                <a:off x="1566" y="2967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Các vua</a:t>
                </a:r>
              </a:p>
            </p:txBody>
          </p:sp>
          <p:sp>
            <p:nvSpPr>
              <p:cNvPr id="11316" name="Rectangle 73"/>
              <p:cNvSpPr>
                <a:spLocks noChangeArrowheads="1"/>
              </p:cNvSpPr>
              <p:nvPr/>
            </p:nvSpPr>
            <p:spPr bwMode="auto">
              <a:xfrm>
                <a:off x="1536" y="3075"/>
                <a:ext cx="222" cy="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>
                    <a:latin typeface="Arial" charset="0"/>
                  </a:rPr>
                  <a:t>II Các vua</a:t>
                </a:r>
              </a:p>
            </p:txBody>
          </p:sp>
          <p:sp>
            <p:nvSpPr>
              <p:cNvPr id="11317" name="Rectangle 74"/>
              <p:cNvSpPr>
                <a:spLocks noChangeArrowheads="1"/>
              </p:cNvSpPr>
              <p:nvPr/>
            </p:nvSpPr>
            <p:spPr bwMode="auto">
              <a:xfrm>
                <a:off x="1539" y="3165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 Sử</a:t>
                </a:r>
              </a:p>
            </p:txBody>
          </p:sp>
          <p:sp>
            <p:nvSpPr>
              <p:cNvPr id="11318" name="Rectangle 75"/>
              <p:cNvSpPr>
                <a:spLocks noChangeArrowheads="1"/>
              </p:cNvSpPr>
              <p:nvPr/>
            </p:nvSpPr>
            <p:spPr bwMode="auto">
              <a:xfrm>
                <a:off x="1542" y="3234"/>
                <a:ext cx="192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>
                    <a:latin typeface="Arial" charset="0"/>
                  </a:rPr>
                  <a:t>II Sử</a:t>
                </a:r>
              </a:p>
            </p:txBody>
          </p:sp>
          <p:sp>
            <p:nvSpPr>
              <p:cNvPr id="11319" name="Rectangle 76"/>
              <p:cNvSpPr>
                <a:spLocks noChangeArrowheads="1"/>
              </p:cNvSpPr>
              <p:nvPr/>
            </p:nvSpPr>
            <p:spPr bwMode="auto">
              <a:xfrm>
                <a:off x="1548" y="3321"/>
                <a:ext cx="222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700" u="sng">
                    <a:latin typeface="Arial" charset="0"/>
                  </a:rPr>
                  <a:t> </a:t>
                </a:r>
                <a:r>
                  <a:rPr lang="en-US" sz="700">
                    <a:latin typeface="Arial" charset="0"/>
                  </a:rPr>
                  <a:t> Exơra   </a:t>
                </a:r>
              </a:p>
            </p:txBody>
          </p:sp>
          <p:sp>
            <p:nvSpPr>
              <p:cNvPr id="11320" name="Rectangle 77"/>
              <p:cNvSpPr>
                <a:spLocks noChangeArrowheads="1"/>
              </p:cNvSpPr>
              <p:nvPr/>
            </p:nvSpPr>
            <p:spPr bwMode="auto">
              <a:xfrm>
                <a:off x="1512" y="3393"/>
                <a:ext cx="300" cy="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Nêhêmi</a:t>
                </a:r>
              </a:p>
            </p:txBody>
          </p:sp>
          <p:sp>
            <p:nvSpPr>
              <p:cNvPr id="11321" name="Rectangle 78"/>
              <p:cNvSpPr>
                <a:spLocks noChangeArrowheads="1"/>
              </p:cNvSpPr>
              <p:nvPr/>
            </p:nvSpPr>
            <p:spPr bwMode="auto">
              <a:xfrm>
                <a:off x="1515" y="3483"/>
                <a:ext cx="300" cy="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Êxơtê</a:t>
                </a:r>
              </a:p>
            </p:txBody>
          </p:sp>
          <p:sp>
            <p:nvSpPr>
              <p:cNvPr id="11322" name="Text Box 79"/>
              <p:cNvSpPr txBox="1">
                <a:spLocks noChangeArrowheads="1"/>
              </p:cNvSpPr>
              <p:nvPr/>
            </p:nvSpPr>
            <p:spPr bwMode="auto">
              <a:xfrm rot="-5400000">
                <a:off x="348" y="2900"/>
                <a:ext cx="782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</a:rPr>
                  <a:t> 3 XÃ HỘI</a:t>
                </a:r>
              </a:p>
            </p:txBody>
          </p:sp>
          <p:sp>
            <p:nvSpPr>
              <p:cNvPr id="11323" name="Text Box 80"/>
              <p:cNvSpPr txBox="1">
                <a:spLocks noChangeArrowheads="1"/>
              </p:cNvSpPr>
              <p:nvPr/>
            </p:nvSpPr>
            <p:spPr bwMode="auto">
              <a:xfrm>
                <a:off x="662" y="3579"/>
                <a:ext cx="177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Y</a:t>
                </a:r>
              </a:p>
            </p:txBody>
          </p:sp>
          <p:sp>
            <p:nvSpPr>
              <p:cNvPr id="11324" name="Text Box 81"/>
              <p:cNvSpPr txBox="1">
                <a:spLocks noChangeArrowheads="1"/>
              </p:cNvSpPr>
              <p:nvPr/>
            </p:nvSpPr>
            <p:spPr bwMode="auto">
              <a:xfrm>
                <a:off x="651" y="3789"/>
                <a:ext cx="181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/>
                  <a:t>G</a:t>
                </a:r>
              </a:p>
            </p:txBody>
          </p:sp>
          <p:sp>
            <p:nvSpPr>
              <p:cNvPr id="11325" name="Rectangle 82"/>
              <p:cNvSpPr>
                <a:spLocks noChangeArrowheads="1"/>
              </p:cNvSpPr>
              <p:nvPr/>
            </p:nvSpPr>
            <p:spPr bwMode="auto">
              <a:xfrm>
                <a:off x="954" y="3315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Lưu Đày</a:t>
                </a:r>
              </a:p>
            </p:txBody>
          </p:sp>
          <p:sp>
            <p:nvSpPr>
              <p:cNvPr id="11326" name="Rectangle 83"/>
              <p:cNvSpPr>
                <a:spLocks noChangeArrowheads="1"/>
              </p:cNvSpPr>
              <p:nvPr/>
            </p:nvSpPr>
            <p:spPr bwMode="auto">
              <a:xfrm>
                <a:off x="966" y="3633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Yên Lặng</a:t>
                </a:r>
              </a:p>
            </p:txBody>
          </p:sp>
          <p:sp>
            <p:nvSpPr>
              <p:cNvPr id="11327" name="Rectangle 84"/>
              <p:cNvSpPr>
                <a:spLocks noChangeArrowheads="1"/>
              </p:cNvSpPr>
              <p:nvPr/>
            </p:nvSpPr>
            <p:spPr bwMode="auto">
              <a:xfrm>
                <a:off x="957" y="3819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Giêxu</a:t>
                </a:r>
              </a:p>
            </p:txBody>
          </p:sp>
          <p:sp>
            <p:nvSpPr>
              <p:cNvPr id="11328" name="Rectangle 85"/>
              <p:cNvSpPr>
                <a:spLocks noChangeArrowheads="1"/>
              </p:cNvSpPr>
              <p:nvPr/>
            </p:nvSpPr>
            <p:spPr bwMode="auto">
              <a:xfrm>
                <a:off x="1446" y="3810"/>
                <a:ext cx="438" cy="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Tân ước</a:t>
                </a:r>
              </a:p>
            </p:txBody>
          </p:sp>
          <p:sp>
            <p:nvSpPr>
              <p:cNvPr id="11329" name="Rectangle 86"/>
              <p:cNvSpPr>
                <a:spLocks noChangeArrowheads="1"/>
              </p:cNvSpPr>
              <p:nvPr/>
            </p:nvSpPr>
            <p:spPr bwMode="auto">
              <a:xfrm>
                <a:off x="954" y="1224"/>
                <a:ext cx="270" cy="1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Sáng tạo</a:t>
                </a:r>
              </a:p>
            </p:txBody>
          </p:sp>
          <p:sp>
            <p:nvSpPr>
              <p:cNvPr id="11330" name="Rectangle 88"/>
              <p:cNvSpPr>
                <a:spLocks noChangeArrowheads="1"/>
              </p:cNvSpPr>
              <p:nvPr/>
            </p:nvSpPr>
            <p:spPr bwMode="auto">
              <a:xfrm>
                <a:off x="2544" y="1377"/>
                <a:ext cx="135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31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4" y="1437"/>
                <a:ext cx="114" cy="30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Hồ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sơ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Kinh</a:t>
                </a:r>
              </a:p>
              <a:p>
                <a:pPr algn="ctr"/>
                <a:r>
                  <a:rPr lang="en-US" sz="800" kern="10">
                    <a:latin typeface="Arial"/>
                    <a:ea typeface="Arial"/>
                    <a:cs typeface="Arial"/>
                  </a:rPr>
                  <a:t>thánh</a:t>
                </a:r>
              </a:p>
            </p:txBody>
          </p:sp>
          <p:sp>
            <p:nvSpPr>
              <p:cNvPr id="11332" name="Rectangle 90"/>
              <p:cNvSpPr>
                <a:spLocks noChangeArrowheads="1"/>
              </p:cNvSpPr>
              <p:nvPr/>
            </p:nvSpPr>
            <p:spPr bwMode="auto">
              <a:xfrm>
                <a:off x="2061" y="1374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Gióp</a:t>
                </a:r>
              </a:p>
            </p:txBody>
          </p:sp>
          <p:sp>
            <p:nvSpPr>
              <p:cNvPr id="11333" name="Rectangle 92"/>
              <p:cNvSpPr>
                <a:spLocks noChangeArrowheads="1"/>
              </p:cNvSpPr>
              <p:nvPr/>
            </p:nvSpPr>
            <p:spPr bwMode="auto">
              <a:xfrm>
                <a:off x="2064" y="1590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Thi</a:t>
                </a:r>
              </a:p>
            </p:txBody>
          </p:sp>
          <p:sp>
            <p:nvSpPr>
              <p:cNvPr id="11334" name="Rectangle 93"/>
              <p:cNvSpPr>
                <a:spLocks noChangeArrowheads="1"/>
              </p:cNvSpPr>
              <p:nvPr/>
            </p:nvSpPr>
            <p:spPr bwMode="auto">
              <a:xfrm>
                <a:off x="2058" y="1755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Châm</a:t>
                </a:r>
              </a:p>
            </p:txBody>
          </p:sp>
          <p:sp>
            <p:nvSpPr>
              <p:cNvPr id="11335" name="Rectangle 94"/>
              <p:cNvSpPr>
                <a:spLocks noChangeArrowheads="1"/>
              </p:cNvSpPr>
              <p:nvPr/>
            </p:nvSpPr>
            <p:spPr bwMode="auto">
              <a:xfrm>
                <a:off x="2061" y="1899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T</a:t>
                </a:r>
                <a:r>
                  <a:rPr lang="en-US" sz="800">
                    <a:latin typeface="Apple Chancery" charset="0"/>
                  </a:rPr>
                  <a:t>đ</a:t>
                </a:r>
                <a:endParaRPr lang="en-US" sz="800"/>
              </a:p>
            </p:txBody>
          </p:sp>
          <p:sp>
            <p:nvSpPr>
              <p:cNvPr id="11336" name="Rectangle 95"/>
              <p:cNvSpPr>
                <a:spLocks noChangeArrowheads="1"/>
              </p:cNvSpPr>
              <p:nvPr/>
            </p:nvSpPr>
            <p:spPr bwMode="auto">
              <a:xfrm>
                <a:off x="2061" y="2046"/>
                <a:ext cx="141" cy="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800"/>
                  <a:t>Nhã</a:t>
                </a:r>
              </a:p>
            </p:txBody>
          </p:sp>
          <p:sp>
            <p:nvSpPr>
              <p:cNvPr id="11337" name="Rectangle 97"/>
              <p:cNvSpPr>
                <a:spLocks noChangeArrowheads="1"/>
              </p:cNvSpPr>
              <p:nvPr/>
            </p:nvSpPr>
            <p:spPr bwMode="auto">
              <a:xfrm>
                <a:off x="1419" y="2595"/>
                <a:ext cx="65" cy="5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38" name="Text Box 96"/>
              <p:cNvSpPr txBox="1">
                <a:spLocks noChangeArrowheads="1"/>
              </p:cNvSpPr>
              <p:nvPr/>
            </p:nvSpPr>
            <p:spPr bwMode="auto">
              <a:xfrm rot="-5400000">
                <a:off x="1190" y="2751"/>
                <a:ext cx="5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900">
                    <a:latin typeface="Arial" charset="0"/>
                  </a:rPr>
                  <a:t>LỊCH SỬ</a:t>
                </a:r>
                <a:r>
                  <a:rPr lang="en-US" sz="800">
                    <a:latin typeface="Arial" charset="0"/>
                  </a:rPr>
                  <a:t> (12)</a:t>
                </a:r>
              </a:p>
            </p:txBody>
          </p:sp>
          <p:sp>
            <p:nvSpPr>
              <p:cNvPr id="11339" name="Rectangle 102"/>
              <p:cNvSpPr>
                <a:spLocks noChangeArrowheads="1"/>
              </p:cNvSpPr>
              <p:nvPr/>
            </p:nvSpPr>
            <p:spPr bwMode="auto">
              <a:xfrm>
                <a:off x="2052" y="2570"/>
                <a:ext cx="144" cy="4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0" name="Rectangle 103"/>
              <p:cNvSpPr>
                <a:spLocks noChangeArrowheads="1"/>
              </p:cNvSpPr>
              <p:nvPr/>
            </p:nvSpPr>
            <p:spPr bwMode="auto">
              <a:xfrm>
                <a:off x="2115" y="2709"/>
                <a:ext cx="144" cy="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1" name="Rectangle 133"/>
              <p:cNvSpPr>
                <a:spLocks noChangeArrowheads="1"/>
              </p:cNvSpPr>
              <p:nvPr/>
            </p:nvSpPr>
            <p:spPr bwMode="auto">
              <a:xfrm>
                <a:off x="2505" y="2589"/>
                <a:ext cx="147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2" name="Rectangle 134"/>
              <p:cNvSpPr>
                <a:spLocks noChangeArrowheads="1"/>
              </p:cNvSpPr>
              <p:nvPr/>
            </p:nvSpPr>
            <p:spPr bwMode="auto">
              <a:xfrm>
                <a:off x="2502" y="2676"/>
                <a:ext cx="192" cy="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3" name="Rectangle 135"/>
              <p:cNvSpPr>
                <a:spLocks noChangeArrowheads="1"/>
              </p:cNvSpPr>
              <p:nvPr/>
            </p:nvSpPr>
            <p:spPr bwMode="auto">
              <a:xfrm>
                <a:off x="2499" y="2793"/>
                <a:ext cx="180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4" name="Rectangle 162"/>
              <p:cNvSpPr>
                <a:spLocks noChangeArrowheads="1"/>
              </p:cNvSpPr>
              <p:nvPr/>
            </p:nvSpPr>
            <p:spPr bwMode="auto">
              <a:xfrm>
                <a:off x="960" y="2871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Hoàng Gia</a:t>
                </a:r>
              </a:p>
            </p:txBody>
          </p:sp>
          <p:sp>
            <p:nvSpPr>
              <p:cNvPr id="11345" name="Rectangle 163"/>
              <p:cNvSpPr>
                <a:spLocks noChangeArrowheads="1"/>
              </p:cNvSpPr>
              <p:nvPr/>
            </p:nvSpPr>
            <p:spPr bwMode="auto">
              <a:xfrm>
                <a:off x="954" y="2577"/>
                <a:ext cx="279" cy="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900">
                    <a:latin typeface="Arial" charset="0"/>
                  </a:rPr>
                  <a:t>Vô Chính Phủ</a:t>
                </a:r>
              </a:p>
            </p:txBody>
          </p:sp>
          <p:sp>
            <p:nvSpPr>
              <p:cNvPr id="11346" name="Rectangle 166"/>
              <p:cNvSpPr>
                <a:spLocks noChangeArrowheads="1"/>
              </p:cNvSpPr>
              <p:nvPr/>
            </p:nvSpPr>
            <p:spPr bwMode="auto">
              <a:xfrm>
                <a:off x="2452" y="2187"/>
                <a:ext cx="464" cy="17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1347" name="Rectangle 100"/>
              <p:cNvSpPr>
                <a:spLocks noChangeArrowheads="1"/>
              </p:cNvSpPr>
              <p:nvPr/>
            </p:nvSpPr>
            <p:spPr bwMode="auto">
              <a:xfrm>
                <a:off x="2068" y="2363"/>
                <a:ext cx="14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Amốt</a:t>
                </a:r>
              </a:p>
            </p:txBody>
          </p:sp>
          <p:sp>
            <p:nvSpPr>
              <p:cNvPr id="11348" name="Rectangle 110"/>
              <p:cNvSpPr>
                <a:spLocks noChangeArrowheads="1"/>
              </p:cNvSpPr>
              <p:nvPr/>
            </p:nvSpPr>
            <p:spPr bwMode="auto">
              <a:xfrm>
                <a:off x="2053" y="2429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Ôsê</a:t>
                </a:r>
              </a:p>
            </p:txBody>
          </p:sp>
          <p:sp>
            <p:nvSpPr>
              <p:cNvPr id="11349" name="Rectangle 112"/>
              <p:cNvSpPr>
                <a:spLocks noChangeArrowheads="1"/>
              </p:cNvSpPr>
              <p:nvPr/>
            </p:nvSpPr>
            <p:spPr bwMode="auto">
              <a:xfrm>
                <a:off x="2055" y="2507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Giôna</a:t>
                </a:r>
              </a:p>
            </p:txBody>
          </p:sp>
          <p:sp>
            <p:nvSpPr>
              <p:cNvPr id="11350" name="Rectangle 113"/>
              <p:cNvSpPr>
                <a:spLocks noChangeArrowheads="1"/>
              </p:cNvSpPr>
              <p:nvPr/>
            </p:nvSpPr>
            <p:spPr bwMode="auto">
              <a:xfrm>
                <a:off x="2155" y="2622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Êsai</a:t>
                </a:r>
              </a:p>
            </p:txBody>
          </p:sp>
          <p:sp>
            <p:nvSpPr>
              <p:cNvPr id="11351" name="Rectangle 116"/>
              <p:cNvSpPr>
                <a:spLocks noChangeArrowheads="1"/>
              </p:cNvSpPr>
              <p:nvPr/>
            </p:nvSpPr>
            <p:spPr bwMode="auto">
              <a:xfrm>
                <a:off x="2147" y="2703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Giôên</a:t>
                </a:r>
              </a:p>
            </p:txBody>
          </p:sp>
          <p:sp>
            <p:nvSpPr>
              <p:cNvPr id="11352" name="Rectangle 117"/>
              <p:cNvSpPr>
                <a:spLocks noChangeArrowheads="1"/>
              </p:cNvSpPr>
              <p:nvPr/>
            </p:nvSpPr>
            <p:spPr bwMode="auto">
              <a:xfrm>
                <a:off x="2140" y="2776"/>
                <a:ext cx="162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Michê</a:t>
                </a:r>
              </a:p>
            </p:txBody>
          </p:sp>
          <p:sp>
            <p:nvSpPr>
              <p:cNvPr id="11353" name="Rectangle 118"/>
              <p:cNvSpPr>
                <a:spLocks noChangeArrowheads="1"/>
              </p:cNvSpPr>
              <p:nvPr/>
            </p:nvSpPr>
            <p:spPr bwMode="auto">
              <a:xfrm>
                <a:off x="2113" y="2862"/>
                <a:ext cx="20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Ápđia</a:t>
                </a:r>
              </a:p>
            </p:txBody>
          </p:sp>
          <p:sp>
            <p:nvSpPr>
              <p:cNvPr id="11354" name="Rectangle 119"/>
              <p:cNvSpPr>
                <a:spLocks noChangeArrowheads="1"/>
              </p:cNvSpPr>
              <p:nvPr/>
            </p:nvSpPr>
            <p:spPr bwMode="auto">
              <a:xfrm>
                <a:off x="2036" y="2976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Giêrêmi</a:t>
                </a:r>
              </a:p>
            </p:txBody>
          </p:sp>
          <p:sp>
            <p:nvSpPr>
              <p:cNvPr id="11355" name="Rectangle 120"/>
              <p:cNvSpPr>
                <a:spLocks noChangeArrowheads="1"/>
              </p:cNvSpPr>
              <p:nvPr/>
            </p:nvSpPr>
            <p:spPr bwMode="auto">
              <a:xfrm>
                <a:off x="2059" y="3047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Ca thương</a:t>
                </a:r>
              </a:p>
            </p:txBody>
          </p:sp>
          <p:sp>
            <p:nvSpPr>
              <p:cNvPr id="11356" name="Rectangle 121"/>
              <p:cNvSpPr>
                <a:spLocks noChangeArrowheads="1"/>
              </p:cNvSpPr>
              <p:nvPr/>
            </p:nvSpPr>
            <p:spPr bwMode="auto">
              <a:xfrm>
                <a:off x="2043" y="3111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Habacúc</a:t>
                </a:r>
              </a:p>
            </p:txBody>
          </p:sp>
          <p:sp>
            <p:nvSpPr>
              <p:cNvPr id="11357" name="Rectangle 122"/>
              <p:cNvSpPr>
                <a:spLocks noChangeArrowheads="1"/>
              </p:cNvSpPr>
              <p:nvPr/>
            </p:nvSpPr>
            <p:spPr bwMode="auto">
              <a:xfrm>
                <a:off x="2039" y="3180"/>
                <a:ext cx="2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Nahum</a:t>
                </a:r>
              </a:p>
            </p:txBody>
          </p:sp>
          <p:sp>
            <p:nvSpPr>
              <p:cNvPr id="11358" name="Rectangle 123"/>
              <p:cNvSpPr>
                <a:spLocks noChangeArrowheads="1"/>
              </p:cNvSpPr>
              <p:nvPr/>
            </p:nvSpPr>
            <p:spPr bwMode="auto">
              <a:xfrm>
                <a:off x="2040" y="324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Sôphôni</a:t>
                </a:r>
              </a:p>
            </p:txBody>
          </p:sp>
          <p:sp>
            <p:nvSpPr>
              <p:cNvPr id="11359" name="Rectangle 124"/>
              <p:cNvSpPr>
                <a:spLocks noChangeArrowheads="1"/>
              </p:cNvSpPr>
              <p:nvPr/>
            </p:nvSpPr>
            <p:spPr bwMode="auto">
              <a:xfrm>
                <a:off x="2100" y="3399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Êxêchiên</a:t>
                </a:r>
              </a:p>
            </p:txBody>
          </p:sp>
          <p:sp>
            <p:nvSpPr>
              <p:cNvPr id="11360" name="Rectangle 125"/>
              <p:cNvSpPr>
                <a:spLocks noChangeArrowheads="1"/>
              </p:cNvSpPr>
              <p:nvPr/>
            </p:nvSpPr>
            <p:spPr bwMode="auto">
              <a:xfrm>
                <a:off x="2094" y="3481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Đaniên</a:t>
                </a:r>
              </a:p>
            </p:txBody>
          </p:sp>
          <p:sp>
            <p:nvSpPr>
              <p:cNvPr id="11361" name="Rectangle 126"/>
              <p:cNvSpPr>
                <a:spLocks noChangeArrowheads="1"/>
              </p:cNvSpPr>
              <p:nvPr/>
            </p:nvSpPr>
            <p:spPr bwMode="auto">
              <a:xfrm>
                <a:off x="2042" y="3616"/>
                <a:ext cx="225" cy="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Aghê</a:t>
                </a:r>
              </a:p>
            </p:txBody>
          </p:sp>
          <p:sp>
            <p:nvSpPr>
              <p:cNvPr id="11362" name="Rectangle 127"/>
              <p:cNvSpPr>
                <a:spLocks noChangeArrowheads="1"/>
              </p:cNvSpPr>
              <p:nvPr/>
            </p:nvSpPr>
            <p:spPr bwMode="auto">
              <a:xfrm>
                <a:off x="2035" y="3697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Xachari</a:t>
                </a:r>
              </a:p>
            </p:txBody>
          </p:sp>
          <p:sp>
            <p:nvSpPr>
              <p:cNvPr id="11363" name="Rectangle 128"/>
              <p:cNvSpPr>
                <a:spLocks noChangeArrowheads="1"/>
              </p:cNvSpPr>
              <p:nvPr/>
            </p:nvSpPr>
            <p:spPr bwMode="auto">
              <a:xfrm>
                <a:off x="2039" y="3768"/>
                <a:ext cx="2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600" u="sng">
                    <a:latin typeface="Arial" charset="0"/>
                  </a:rPr>
                  <a:t>Malachi</a:t>
                </a:r>
              </a:p>
            </p:txBody>
          </p:sp>
        </p:grpSp>
        <p:sp>
          <p:nvSpPr>
            <p:cNvPr id="11282" name="Text Box 98"/>
            <p:cNvSpPr txBox="1">
              <a:spLocks noChangeArrowheads="1"/>
            </p:cNvSpPr>
            <p:nvPr/>
          </p:nvSpPr>
          <p:spPr bwMode="auto">
            <a:xfrm rot="-5400000">
              <a:off x="2123" y="2945"/>
              <a:ext cx="5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/>
              <a:r>
                <a:rPr lang="en-US" sz="900">
                  <a:latin typeface="Arial" charset="0"/>
                </a:rPr>
                <a:t>TIÊN TRI</a:t>
              </a:r>
              <a:r>
                <a:rPr lang="en-US" sz="800">
                  <a:latin typeface="Arial" charset="0"/>
                </a:rPr>
                <a:t> (17)</a:t>
              </a:r>
            </a:p>
          </p:txBody>
        </p:sp>
        <p:sp>
          <p:nvSpPr>
            <p:cNvPr id="11283" name="Text Box 158"/>
            <p:cNvSpPr txBox="1">
              <a:spLocks noChangeArrowheads="1"/>
            </p:cNvSpPr>
            <p:nvPr/>
          </p:nvSpPr>
          <p:spPr bwMode="auto">
            <a:xfrm>
              <a:off x="2423" y="2056"/>
              <a:ext cx="53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60000"/>
                </a:spcBef>
              </a:pPr>
              <a:r>
                <a:rPr lang="en-US" sz="500">
                  <a:latin typeface="Arial" charset="0"/>
                </a:rPr>
                <a:t>Này chuyện dân sự năm xưa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ai phạm tội cùng Cha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Ở </a:t>
              </a:r>
              <a:r>
                <a:rPr lang="en-US" sz="500">
                  <a:latin typeface="Arial" charset="0"/>
                </a:rPr>
                <a:t>nơi phía B, tượng thần khắp nơi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iêhôva phó họ lưu đày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m đềm hạnh phúc từ nay không còn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iuđa trong cảnh lụy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ắt tràn giọt lệ cũng vì bất tuân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làm điều trái hẳn nên thế này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G</a:t>
              </a:r>
              <a:r>
                <a:rPr lang="en-US" sz="500">
                  <a:latin typeface="Arial" charset="0"/>
                </a:rPr>
                <a:t>iêrusalem đã phạm tội nhiều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C</a:t>
              </a:r>
              <a:r>
                <a:rPr lang="en-US" sz="500">
                  <a:latin typeface="Arial" charset="0"/>
                </a:rPr>
                <a:t>ả dân thành ấy đều quên Cha 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H</a:t>
              </a:r>
              <a:r>
                <a:rPr lang="en-US" sz="500">
                  <a:latin typeface="Arial" charset="0"/>
                </a:rPr>
                <a:t>ỡi dân vô tín Giuđa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N</a:t>
              </a:r>
              <a:r>
                <a:rPr lang="en-US" sz="500">
                  <a:latin typeface="Arial" charset="0"/>
                </a:rPr>
                <a:t>ào mau tỉnh thức mà quay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S</a:t>
              </a:r>
              <a:r>
                <a:rPr lang="en-US" sz="500">
                  <a:latin typeface="Arial" charset="0"/>
                </a:rPr>
                <a:t>ao ngươi lại muốn ở trong hoang tàn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Ê</a:t>
              </a:r>
              <a:r>
                <a:rPr lang="en-US" sz="500">
                  <a:latin typeface="Arial" charset="0"/>
                </a:rPr>
                <a:t>chề trong cảnh phu tù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Đ</a:t>
              </a:r>
              <a:r>
                <a:rPr lang="en-US" sz="500">
                  <a:latin typeface="Arial" charset="0"/>
                </a:rPr>
                <a:t>au lòng ngươi nếm trải bao buồn phiền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A</a:t>
              </a:r>
              <a:r>
                <a:rPr lang="en-US" sz="500">
                  <a:latin typeface="Arial" charset="0"/>
                </a:rPr>
                <a:t>i bằng Chúa Đấng yêu thương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X</a:t>
              </a:r>
              <a:r>
                <a:rPr lang="en-US" sz="500">
                  <a:latin typeface="Arial" charset="0"/>
                </a:rPr>
                <a:t>ót thương dân Chúa Ngài đem trở về</a:t>
              </a:r>
              <a:br>
                <a:rPr lang="en-US" sz="500">
                  <a:latin typeface="Arial" charset="0"/>
                </a:rPr>
              </a:br>
              <a:r>
                <a:rPr lang="en-US" sz="800">
                  <a:latin typeface="Arial" charset="0"/>
                </a:rPr>
                <a:t>M</a:t>
              </a:r>
              <a:r>
                <a:rPr lang="en-US" sz="500">
                  <a:latin typeface="Arial" charset="0"/>
                </a:rPr>
                <a:t>ột lòng kính Chúa đừng quên ơn Ngài</a:t>
              </a:r>
              <a:endParaRPr lang="en-US" sz="800">
                <a:latin typeface="Arial" charset="0"/>
              </a:endParaRPr>
            </a:p>
          </p:txBody>
        </p:sp>
        <p:sp>
          <p:nvSpPr>
            <p:cNvPr id="11284" name="Text Box 191"/>
            <p:cNvSpPr txBox="1">
              <a:spLocks noChangeArrowheads="1"/>
            </p:cNvSpPr>
            <p:nvPr/>
          </p:nvSpPr>
          <p:spPr bwMode="auto">
            <a:xfrm>
              <a:off x="1980" y="2167"/>
              <a:ext cx="4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600"/>
                <a:t>Trật tự các sách Tiên tri</a:t>
              </a:r>
            </a:p>
          </p:txBody>
        </p:sp>
      </p:grp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181600" y="1790700"/>
            <a:ext cx="368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SỬ KÝ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5027613" y="2882900"/>
            <a:ext cx="4578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LUẬT PHÁP VÀ LỊCH SỬ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56200" y="4165600"/>
            <a:ext cx="4406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THI CA VÀ TIÊN TRI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5143500" y="5372100"/>
            <a:ext cx="44878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 charset="0"/>
              </a:rPr>
              <a:t>MỘT CÔNG CỤ GHI NHỚ</a:t>
            </a:r>
          </a:p>
        </p:txBody>
      </p:sp>
      <p:sp>
        <p:nvSpPr>
          <p:cNvPr id="106" name="Line 22"/>
          <p:cNvSpPr>
            <a:spLocks noChangeShapeType="1"/>
          </p:cNvSpPr>
          <p:nvPr/>
        </p:nvSpPr>
        <p:spPr bwMode="auto">
          <a:xfrm flipH="1" flipV="1">
            <a:off x="4802188" y="4803775"/>
            <a:ext cx="1096962" cy="461963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7" name="AutoShape 20"/>
          <p:cNvSpPr>
            <a:spLocks noChangeArrowheads="1"/>
          </p:cNvSpPr>
          <p:nvPr/>
        </p:nvSpPr>
        <p:spPr bwMode="auto">
          <a:xfrm>
            <a:off x="3781425" y="3201988"/>
            <a:ext cx="995363" cy="3276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8" name="AutoShape 21"/>
          <p:cNvSpPr>
            <a:spLocks noChangeArrowheads="1"/>
          </p:cNvSpPr>
          <p:nvPr/>
        </p:nvSpPr>
        <p:spPr bwMode="auto">
          <a:xfrm>
            <a:off x="5165725" y="5281613"/>
            <a:ext cx="4414838" cy="70643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ALFA85-2:</Template>
  <TotalTime>20416</TotalTime>
  <Pages>40</Pages>
  <Words>10699</Words>
  <Application>Microsoft Macintosh PowerPoint</Application>
  <PresentationFormat>Custom</PresentationFormat>
  <Paragraphs>4757</Paragraphs>
  <Slides>87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9" baseType="lpstr">
      <vt:lpstr>Arrus-Black-u</vt:lpstr>
      <vt:lpstr>Gulim</vt:lpstr>
      <vt:lpstr>Gulim</vt:lpstr>
      <vt:lpstr>MS Gothic</vt:lpstr>
      <vt:lpstr>ＭＳ Ｐゴシック</vt:lpstr>
      <vt:lpstr>Algerian</vt:lpstr>
      <vt:lpstr>Apple Chancery</vt:lpstr>
      <vt:lpstr>Arial</vt:lpstr>
      <vt:lpstr>Arial Black</vt:lpstr>
      <vt:lpstr>Century Gothic</vt:lpstr>
      <vt:lpstr>Comic Sans MS</vt:lpstr>
      <vt:lpstr>Cooper Black</vt:lpstr>
      <vt:lpstr>Engravers MT</vt:lpstr>
      <vt:lpstr>Helvetica</vt:lpstr>
      <vt:lpstr>Helvetica BlackOblique</vt:lpstr>
      <vt:lpstr>Kosher-Normal</vt:lpstr>
      <vt:lpstr>Times</vt:lpstr>
      <vt:lpstr>Times New Roman</vt:lpstr>
      <vt:lpstr>VNI-Times</vt:lpstr>
      <vt:lpstr>untitled 1</vt:lpstr>
      <vt:lpstr>8_Default Design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Kinh Thánh…Căn Bản—BibleStudyDownloads.org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86 slides</dc:title>
  <dc:subject/>
  <dc:creator>Thuy Tran</dc:creator>
  <cp:keywords/>
  <dc:description/>
  <cp:lastModifiedBy>Rick Griffith</cp:lastModifiedBy>
  <cp:revision>1018</cp:revision>
  <cp:lastPrinted>2000-10-23T04:26:58Z</cp:lastPrinted>
  <dcterms:created xsi:type="dcterms:W3CDTF">1999-10-07T11:30:15Z</dcterms:created>
  <dcterms:modified xsi:type="dcterms:W3CDTF">2018-09-24T08:34:15Z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UY TRAN">
    <vt:lpwstr>NT survey class</vt:lpwstr>
  </property>
</Properties>
</file>