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807" r:id="rId3"/>
  </p:sldMasterIdLst>
  <p:notesMasterIdLst>
    <p:notesMasterId r:id="rId47"/>
  </p:notesMasterIdLst>
  <p:handoutMasterIdLst>
    <p:handoutMasterId r:id="rId48"/>
  </p:handoutMasterIdLst>
  <p:sldIdLst>
    <p:sldId id="510" r:id="rId4"/>
    <p:sldId id="511" r:id="rId5"/>
    <p:sldId id="492" r:id="rId6"/>
    <p:sldId id="375" r:id="rId7"/>
    <p:sldId id="407" r:id="rId8"/>
    <p:sldId id="473" r:id="rId9"/>
    <p:sldId id="408" r:id="rId10"/>
    <p:sldId id="378" r:id="rId11"/>
    <p:sldId id="379" r:id="rId12"/>
    <p:sldId id="380" r:id="rId13"/>
    <p:sldId id="381" r:id="rId14"/>
    <p:sldId id="382" r:id="rId15"/>
    <p:sldId id="496" r:id="rId16"/>
    <p:sldId id="387" r:id="rId17"/>
    <p:sldId id="388" r:id="rId18"/>
    <p:sldId id="445" r:id="rId19"/>
    <p:sldId id="448" r:id="rId20"/>
    <p:sldId id="449" r:id="rId21"/>
    <p:sldId id="450" r:id="rId22"/>
    <p:sldId id="451" r:id="rId23"/>
    <p:sldId id="452" r:id="rId24"/>
    <p:sldId id="456" r:id="rId25"/>
    <p:sldId id="457" r:id="rId26"/>
    <p:sldId id="477" r:id="rId27"/>
    <p:sldId id="475" r:id="rId28"/>
    <p:sldId id="512" r:id="rId29"/>
    <p:sldId id="497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06" r:id="rId39"/>
    <p:sldId id="521" r:id="rId40"/>
    <p:sldId id="405" r:id="rId41"/>
    <p:sldId id="508" r:id="rId42"/>
    <p:sldId id="296" r:id="rId43"/>
    <p:sldId id="522" r:id="rId44"/>
    <p:sldId id="479" r:id="rId45"/>
    <p:sldId id="356" r:id="rId46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orient="horz" pos="2030">
          <p15:clr>
            <a:srgbClr val="A4A3A4"/>
          </p15:clr>
        </p15:guide>
        <p15:guide id="3" orient="horz" pos="4166">
          <p15:clr>
            <a:srgbClr val="A4A3A4"/>
          </p15:clr>
        </p15:guide>
        <p15:guide id="4" pos="2880">
          <p15:clr>
            <a:srgbClr val="A4A3A4"/>
          </p15:clr>
        </p15:guide>
        <p15:guide id="5" pos="5473">
          <p15:clr>
            <a:srgbClr val="A4A3A4"/>
          </p15:clr>
        </p15:guide>
        <p15:guide id="6" pos="5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6"/>
    <a:srgbClr val="00008A"/>
    <a:srgbClr val="000099"/>
    <a:srgbClr val="66FFCC"/>
    <a:srgbClr val="99CCFF"/>
    <a:srgbClr val="577FFF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4" autoAdjust="0"/>
    <p:restoredTop sz="50000" autoAdjust="0"/>
  </p:normalViewPr>
  <p:slideViewPr>
    <p:cSldViewPr snapToGrid="0">
      <p:cViewPr varScale="1">
        <p:scale>
          <a:sx n="103" d="100"/>
          <a:sy n="103" d="100"/>
        </p:scale>
        <p:origin x="480" y="176"/>
      </p:cViewPr>
      <p:guideLst>
        <p:guide orient="horz" pos="2544"/>
        <p:guide orient="horz" pos="2030"/>
        <p:guide orient="horz" pos="4166"/>
        <p:guide pos="2880"/>
        <p:guide pos="5473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6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4752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660900" y="10361613"/>
            <a:ext cx="356711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E54EFE2-51CC-5141-B7F4-34AD9776FF47}" type="slidenum">
              <a:rPr lang="en-US">
                <a:latin typeface="Arial" charset="0"/>
                <a:cs typeface="MS PGothic" charset="0"/>
              </a:rPr>
              <a:pPr/>
              <a:t>2</a:t>
            </a:fld>
            <a:endParaRPr lang="en-US">
              <a:latin typeface="Arial" charset="0"/>
              <a:cs typeface="MS PGothic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Basically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915736"/>
      </p:ext>
    </p:extLst>
  </p:cSld>
  <p:clrMapOvr>
    <a:masterClrMapping/>
  </p:clrMapOvr>
  <p:transition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761208"/>
      </p:ext>
    </p:extLst>
  </p:cSld>
  <p:clrMapOvr>
    <a:masterClrMapping/>
  </p:clrMapOvr>
  <p:transition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907308"/>
      </p:ext>
    </p:extLst>
  </p:cSld>
  <p:clrMapOvr>
    <a:masterClrMapping/>
  </p:clrMapOvr>
  <p:transition spd="slow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133587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251703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177204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587381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772185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375434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28945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667732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066526"/>
      </p:ext>
    </p:extLst>
  </p:cSld>
  <p:clrMapOvr>
    <a:masterClrMapping/>
  </p:clrMapOvr>
  <p:transition spd="slow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195091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867864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026423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148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5522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61734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4583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1650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1776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1138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258418"/>
      </p:ext>
    </p:extLst>
  </p:cSld>
  <p:clrMapOvr>
    <a:masterClrMapping/>
  </p:clrMapOvr>
  <p:transition spd="slow"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0123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91535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4871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4531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72273"/>
      </p:ext>
    </p:extLst>
  </p:cSld>
  <p:clrMapOvr>
    <a:masterClrMapping/>
  </p:clrMapOvr>
  <p:transition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981610"/>
      </p:ext>
    </p:extLst>
  </p:cSld>
  <p:clrMapOvr>
    <a:masterClrMapping/>
  </p:clrMapOvr>
  <p:transition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886197"/>
      </p:ext>
    </p:extLst>
  </p:cSld>
  <p:clrMapOvr>
    <a:masterClrMapping/>
  </p:clrMapOvr>
  <p:transition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016250" y="6318250"/>
            <a:ext cx="3279775" cy="339725"/>
          </a:xfrm>
          <a:prstGeom prst="rect">
            <a:avLst/>
          </a:prstGeom>
          <a:solidFill>
            <a:srgbClr val="000076"/>
          </a:solidFill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66FFCC"/>
                </a:solidFill>
              </a:rPr>
              <a:t>KINH THÁNH </a:t>
            </a:r>
            <a:r>
              <a:rPr lang="ja-JP" altLang="en-US" sz="1600" b="1">
                <a:solidFill>
                  <a:srgbClr val="66FFCC"/>
                </a:solidFill>
              </a:rPr>
              <a:t>“</a:t>
            </a:r>
            <a:r>
              <a:rPr lang="en-US" sz="1600" b="1">
                <a:solidFill>
                  <a:srgbClr val="66FFCC"/>
                </a:solidFill>
              </a:rPr>
              <a:t>ĐƯỢC MỞ RA</a:t>
            </a:r>
            <a:r>
              <a:rPr lang="ja-JP" altLang="en-US" sz="1600" b="1">
                <a:solidFill>
                  <a:srgbClr val="66FFCC"/>
                </a:solidFill>
              </a:rPr>
              <a:t>”</a:t>
            </a:r>
            <a:endParaRPr lang="en-US" sz="1600" b="1">
              <a:solidFill>
                <a:srgbClr val="66FFC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</p:spTree>
    <p:extLst>
      <p:ext uri="{BB962C8B-B14F-4D97-AF65-F5344CB8AC3E}">
        <p14:creationId xmlns:p14="http://schemas.microsoft.com/office/powerpoint/2010/main" val="4198597052"/>
      </p:ext>
    </p:extLst>
  </p:cSld>
  <p:clrMapOvr>
    <a:masterClrMapping/>
  </p:clrMapOvr>
  <p:transition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66036"/>
      </p:ext>
    </p:extLst>
  </p:cSld>
  <p:clrMapOvr>
    <a:masterClrMapping/>
  </p:clrMapOvr>
  <p:transition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419391"/>
      </p:ext>
    </p:extLst>
  </p:cSld>
  <p:clrMapOvr>
    <a:masterClrMapping/>
  </p:clrMapOvr>
  <p:transition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3" name="Oval 29"/>
          <p:cNvSpPr>
            <a:spLocks noChangeArrowheads="1"/>
          </p:cNvSpPr>
          <p:nvPr userDrawn="1"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8" name="Line 34"/>
          <p:cNvSpPr>
            <a:spLocks noChangeShapeType="1"/>
          </p:cNvSpPr>
          <p:nvPr userDrawn="1"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59" name="Line 35"/>
          <p:cNvSpPr>
            <a:spLocks noChangeShapeType="1"/>
          </p:cNvSpPr>
          <p:nvPr userDrawn="1"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4" name="Rectangle 40"/>
          <p:cNvSpPr>
            <a:spLocks noChangeArrowheads="1"/>
          </p:cNvSpPr>
          <p:nvPr userDrawn="1"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6" name="Oval 42"/>
          <p:cNvSpPr>
            <a:spLocks noChangeArrowheads="1"/>
          </p:cNvSpPr>
          <p:nvPr userDrawn="1"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7" name="Arc 43"/>
          <p:cNvSpPr>
            <a:spLocks/>
          </p:cNvSpPr>
          <p:nvPr userDrawn="1"/>
        </p:nvSpPr>
        <p:spPr bwMode="auto">
          <a:xfrm rot="11100000">
            <a:off x="1543050" y="4965700"/>
            <a:ext cx="185738" cy="114300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8" name="Arc 44"/>
          <p:cNvSpPr>
            <a:spLocks/>
          </p:cNvSpPr>
          <p:nvPr userDrawn="1"/>
        </p:nvSpPr>
        <p:spPr bwMode="auto">
          <a:xfrm rot="21180000">
            <a:off x="1525588" y="5114925"/>
            <a:ext cx="190500" cy="98425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69" name="Arc 45"/>
          <p:cNvSpPr>
            <a:spLocks/>
          </p:cNvSpPr>
          <p:nvPr userDrawn="1"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0" name="Oval 46"/>
          <p:cNvSpPr>
            <a:spLocks noChangeArrowheads="1"/>
          </p:cNvSpPr>
          <p:nvPr userDrawn="1"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1" name="Arc 47"/>
          <p:cNvSpPr>
            <a:spLocks/>
          </p:cNvSpPr>
          <p:nvPr userDrawn="1"/>
        </p:nvSpPr>
        <p:spPr bwMode="auto">
          <a:xfrm>
            <a:off x="1492250" y="4991100"/>
            <a:ext cx="46038" cy="95250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2" name="Oval 48"/>
          <p:cNvSpPr>
            <a:spLocks noChangeArrowheads="1"/>
          </p:cNvSpPr>
          <p:nvPr userDrawn="1"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grpSp>
        <p:nvGrpSpPr>
          <p:cNvPr id="1049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1050" name="Group 81"/>
          <p:cNvGrpSpPr>
            <a:grpSpLocks/>
          </p:cNvGrpSpPr>
          <p:nvPr/>
        </p:nvGrpSpPr>
        <p:grpSpPr bwMode="auto">
          <a:xfrm>
            <a:off x="55070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1051" name="Group 87"/>
          <p:cNvGrpSpPr>
            <a:grpSpLocks/>
          </p:cNvGrpSpPr>
          <p:nvPr/>
        </p:nvGrpSpPr>
        <p:grpSpPr bwMode="auto">
          <a:xfrm>
            <a:off x="223838" y="6303963"/>
            <a:ext cx="8704262" cy="485775"/>
            <a:chOff x="149" y="3969"/>
            <a:chExt cx="5483" cy="306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3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1000" b="1">
                  <a:solidFill>
                    <a:srgbClr val="33CCCC"/>
                  </a:solidFill>
                  <a:latin typeface="Times" charset="0"/>
                </a:rPr>
                <a:t> </a:t>
              </a:r>
              <a:r>
                <a:rPr lang="en-US" sz="1600" b="1">
                  <a:solidFill>
                    <a:srgbClr val="33CCCC"/>
                  </a:solidFill>
                </a:rPr>
                <a:t>KINH THÁNH </a:t>
              </a:r>
              <a:r>
                <a:rPr lang="ja-JP" altLang="en-US" sz="1600" b="1">
                  <a:solidFill>
                    <a:srgbClr val="33CCCC"/>
                  </a:solidFill>
                </a:rPr>
                <a:t>“</a:t>
              </a:r>
              <a:r>
                <a:rPr lang="en-US" sz="1600" b="1">
                  <a:solidFill>
                    <a:srgbClr val="33CCCC"/>
                  </a:solidFill>
                </a:rPr>
                <a:t>ĐƯỢC MỞ</a:t>
              </a:r>
              <a:r>
                <a:rPr lang="ja-JP" altLang="en-US" sz="1600" b="1">
                  <a:solidFill>
                    <a:srgbClr val="33CCCC"/>
                  </a:solidFill>
                </a:rPr>
                <a:t>”</a:t>
              </a:r>
              <a:endParaRPr lang="en-US" sz="1600" b="1">
                <a:solidFill>
                  <a:srgbClr val="33CCCC"/>
                </a:solidFill>
              </a:endParaRPr>
            </a:p>
            <a:p>
              <a:pPr algn="ctr"/>
              <a:endParaRPr lang="en-US" sz="1000" b="1">
                <a:solidFill>
                  <a:srgbClr val="33CCCC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3" name="Oval 49"/>
          <p:cNvSpPr>
            <a:spLocks noChangeArrowheads="1"/>
          </p:cNvSpPr>
          <p:nvPr userDrawn="1"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4" name="Oval 50"/>
          <p:cNvSpPr>
            <a:spLocks noChangeArrowheads="1"/>
          </p:cNvSpPr>
          <p:nvPr userDrawn="1"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5" name="Oval 51"/>
          <p:cNvSpPr>
            <a:spLocks noChangeArrowheads="1"/>
          </p:cNvSpPr>
          <p:nvPr userDrawn="1"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6" name="Oval 52"/>
          <p:cNvSpPr>
            <a:spLocks noChangeArrowheads="1"/>
          </p:cNvSpPr>
          <p:nvPr userDrawn="1"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7" name="Line 53"/>
          <p:cNvSpPr>
            <a:spLocks noChangeShapeType="1"/>
          </p:cNvSpPr>
          <p:nvPr userDrawn="1"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8" name="Line 54"/>
          <p:cNvSpPr>
            <a:spLocks noChangeShapeType="1"/>
          </p:cNvSpPr>
          <p:nvPr userDrawn="1"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0" name="Line 56"/>
          <p:cNvSpPr>
            <a:spLocks noChangeShapeType="1"/>
          </p:cNvSpPr>
          <p:nvPr userDrawn="1"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3" name="Rectangle 59"/>
          <p:cNvSpPr>
            <a:spLocks noChangeArrowheads="1"/>
          </p:cNvSpPr>
          <p:nvPr userDrawn="1"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5" name="Rectangle 61"/>
          <p:cNvSpPr>
            <a:spLocks noChangeArrowheads="1"/>
          </p:cNvSpPr>
          <p:nvPr userDrawn="1"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6" name="Oval 62"/>
          <p:cNvSpPr>
            <a:spLocks noChangeArrowheads="1"/>
          </p:cNvSpPr>
          <p:nvPr userDrawn="1"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7" name="Arc 63"/>
          <p:cNvSpPr>
            <a:spLocks/>
          </p:cNvSpPr>
          <p:nvPr userDrawn="1"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90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-1" y="0"/>
                </a:moveTo>
                <a:cubicBezTo>
                  <a:pt x="11808" y="0"/>
                  <a:pt x="21428" y="9482"/>
                  <a:pt x="21597" y="21289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808" y="0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8" name="Arc 64"/>
          <p:cNvSpPr>
            <a:spLocks/>
          </p:cNvSpPr>
          <p:nvPr userDrawn="1"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1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43"/>
                  <a:pt x="9556" y="103"/>
                  <a:pt x="21411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89" name="Arc 65"/>
          <p:cNvSpPr>
            <a:spLocks/>
          </p:cNvSpPr>
          <p:nvPr userDrawn="1"/>
        </p:nvSpPr>
        <p:spPr bwMode="auto">
          <a:xfrm>
            <a:off x="7558088" y="5005388"/>
            <a:ext cx="36512" cy="95250"/>
          </a:xfrm>
          <a:custGeom>
            <a:avLst/>
            <a:gdLst>
              <a:gd name="G0" fmla="+- 951 0 0"/>
              <a:gd name="G1" fmla="+- 21600 0 0"/>
              <a:gd name="G2" fmla="+- 21600 0 0"/>
              <a:gd name="T0" fmla="*/ 0 w 22547"/>
              <a:gd name="T1" fmla="*/ 21 h 21600"/>
              <a:gd name="T2" fmla="*/ 22547 w 22547"/>
              <a:gd name="T3" fmla="*/ 21229 h 21600"/>
              <a:gd name="T4" fmla="*/ 951 w 225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0"/>
                </a:cubicBezTo>
                <a:cubicBezTo>
                  <a:pt x="12735" y="0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0"/>
                </a:cubicBezTo>
                <a:cubicBezTo>
                  <a:pt x="12735" y="0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90" name="Oval 66"/>
          <p:cNvSpPr>
            <a:spLocks noChangeArrowheads="1"/>
          </p:cNvSpPr>
          <p:nvPr userDrawn="1"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91" name="Arc 67"/>
          <p:cNvSpPr>
            <a:spLocks/>
          </p:cNvSpPr>
          <p:nvPr userDrawn="1"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G0" fmla="+- 21596 0 0"/>
              <a:gd name="G1" fmla="+- 21585 0 0"/>
              <a:gd name="G2" fmla="+- 21600 0 0"/>
              <a:gd name="T0" fmla="*/ 0 w 21596"/>
              <a:gd name="T1" fmla="*/ 21217 h 21585"/>
              <a:gd name="T2" fmla="*/ 20818 w 21596"/>
              <a:gd name="T3" fmla="*/ 0 h 21585"/>
              <a:gd name="T4" fmla="*/ 21596 w 21596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92" name="Oval 68"/>
          <p:cNvSpPr>
            <a:spLocks noChangeArrowheads="1"/>
          </p:cNvSpPr>
          <p:nvPr userDrawn="1"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50850" y="6445250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900" b="1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8413" y="6438900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07" name="Rectangle 106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8" name="Rectangle 107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418" name="Line 50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19" name="Line 51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20" name="Line 52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22" name="Line 54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28" name="Line 60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53" name="Line 85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4454" name="Line 86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642225" y="6488113"/>
            <a:ext cx="617538" cy="103187"/>
          </a:xfrm>
          <a:prstGeom prst="rect">
            <a:avLst/>
          </a:prstGeom>
          <a:solidFill>
            <a:srgbClr val="0000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DFCA"/>
                </a:solidFill>
                <a:latin typeface="Matura MT Script Capital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29"/>
          <p:cNvSpPr>
            <a:spLocks noChangeArrowheads="1" noChangeShapeType="1" noTextEdit="1"/>
          </p:cNvSpPr>
          <p:nvPr/>
        </p:nvSpPr>
        <p:spPr bwMode="auto">
          <a:xfrm rot="-224769">
            <a:off x="733425" y="623888"/>
            <a:ext cx="7058025" cy="198913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273"/>
              </a:avLst>
            </a:prstTxWarp>
            <a:scene3d>
              <a:camera prst="legacyObliqueBottomRight"/>
              <a:lightRig rig="legacyFlat3" dir="b"/>
            </a:scene3d>
            <a:sp3d extrusionH="430200" prstMaterial="legacyMatte">
              <a:extrusionClr>
                <a:srgbClr val="040404"/>
              </a:extrusionClr>
            </a:sp3d>
          </a:bodyPr>
          <a:lstStyle/>
          <a:p>
            <a:r>
              <a:rPr lang="en-US" i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  <a:ea typeface="Cooper Black"/>
                <a:cs typeface="Cooper Black"/>
              </a:rPr>
              <a:t>KINH THÁNH...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220663" y="65420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VNI-Times" charset="0"/>
              </a:rPr>
              <a:t>©2003 TBBMI</a:t>
            </a:r>
          </a:p>
        </p:txBody>
      </p:sp>
      <p:sp>
        <p:nvSpPr>
          <p:cNvPr id="8197" name="WordArt 28"/>
          <p:cNvSpPr>
            <a:spLocks noChangeArrowheads="1" noChangeShapeType="1" noTextEdit="1"/>
          </p:cNvSpPr>
          <p:nvPr/>
        </p:nvSpPr>
        <p:spPr bwMode="auto">
          <a:xfrm rot="-264660">
            <a:off x="1917700" y="2674938"/>
            <a:ext cx="5870575" cy="150018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606"/>
              </a:avLst>
            </a:prstTxWarp>
          </a:bodyPr>
          <a:lstStyle/>
          <a:p>
            <a:r>
              <a:rPr lang="en-US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lgerian"/>
                <a:ea typeface="Algerian"/>
                <a:cs typeface="Algerian"/>
              </a:rPr>
              <a:t>CĂN BẢN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9288" y="5435600"/>
            <a:ext cx="802322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altLang="ko-KR" sz="2000" b="1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Phần trình bày  của Hội Kinh Thánh… Căn Bản Toàn Cầu</a:t>
            </a:r>
          </a:p>
          <a:p>
            <a:pPr algn="ctr"/>
            <a:r>
              <a:rPr lang="en-US" altLang="ko-KR" sz="2000" b="1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(The Bible ...Basically International Ministries Inc.), Fort Worth, Texas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06738" y="6137275"/>
            <a:ext cx="297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FFFB0C"/>
                </a:solidFill>
                <a:latin typeface="Helvetica" pitchFamily="-128" charset="0"/>
                <a:ea typeface="굴림" pitchFamily="34" charset="-127"/>
              </a:rPr>
              <a:t>www.biblebasically.com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772400" y="274320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C1E"/>
                </a:solidFill>
                <a:latin typeface="Arial" charset="0"/>
                <a:cs typeface="Arial" charset="0"/>
              </a:rPr>
              <a:t>®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624763" y="6437313"/>
            <a:ext cx="9032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9.65.06.01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58" name="Rectangle 74"/>
          <p:cNvSpPr>
            <a:spLocks noChangeArrowheads="1"/>
          </p:cNvSpPr>
          <p:nvPr/>
        </p:nvSpPr>
        <p:spPr bwMode="auto">
          <a:xfrm rot="18254599">
            <a:off x="4462462" y="3451226"/>
            <a:ext cx="1939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17419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 rot="240000">
            <a:off x="2532063" y="4878388"/>
            <a:ext cx="1584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E81034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294313" y="392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327275" y="4371975"/>
            <a:ext cx="1889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7427" name="Text Box 5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084263" y="2897188"/>
            <a:ext cx="7150100" cy="584200"/>
            <a:chOff x="683" y="1825"/>
            <a:chExt cx="4504" cy="368"/>
          </a:xfrm>
        </p:grpSpPr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683" y="1825"/>
              <a:ext cx="4504" cy="368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200" dirty="0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7441" name="Text Box 71"/>
            <p:cNvSpPr txBox="1">
              <a:spLocks noChangeArrowheads="1"/>
            </p:cNvSpPr>
            <p:nvPr/>
          </p:nvSpPr>
          <p:spPr bwMode="auto">
            <a:xfrm>
              <a:off x="1348" y="1834"/>
              <a:ext cx="35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Tiếp theo? Là phần nội dung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grpSp>
        <p:nvGrpSpPr>
          <p:cNvPr id="17433" name="Group 76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44461" name="Text Box 77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44462" name="Text Box 78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17434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30" grpId="0" autoUpdateAnimBg="0"/>
      <p:bldP spid="144412" grpId="0" animBg="1"/>
      <p:bldP spid="1444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7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94" name="Rectangle 86"/>
          <p:cNvSpPr>
            <a:spLocks noChangeArrowheads="1"/>
          </p:cNvSpPr>
          <p:nvPr/>
        </p:nvSpPr>
        <p:spPr bwMode="auto">
          <a:xfrm rot="18254599">
            <a:off x="4475163" y="3444875"/>
            <a:ext cx="1939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18444" name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895600" y="4010025"/>
            <a:ext cx="17748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5434013" y="4554538"/>
            <a:ext cx="1431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145457" name="Rectangle 49"/>
          <p:cNvSpPr>
            <a:spLocks noChangeArrowheads="1"/>
          </p:cNvSpPr>
          <p:nvPr/>
        </p:nvSpPr>
        <p:spPr bwMode="auto">
          <a:xfrm rot="19276533">
            <a:off x="5292725" y="3921125"/>
            <a:ext cx="9874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 rot="1755647">
            <a:off x="2324100" y="4371975"/>
            <a:ext cx="1889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145459" name="Rectangle 51"/>
          <p:cNvSpPr>
            <a:spLocks noChangeArrowheads="1"/>
          </p:cNvSpPr>
          <p:nvPr/>
        </p:nvSpPr>
        <p:spPr bwMode="auto">
          <a:xfrm rot="240000">
            <a:off x="2532063" y="4884738"/>
            <a:ext cx="17287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8460" name="Text Box 7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18462" name="Group 88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45497" name="Text Box 89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45498" name="Text Box 90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18463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19466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90913" y="3802063"/>
            <a:ext cx="20478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146561" name="Rectangle 129"/>
          <p:cNvSpPr>
            <a:spLocks noChangeArrowheads="1"/>
          </p:cNvSpPr>
          <p:nvPr/>
        </p:nvSpPr>
        <p:spPr bwMode="auto">
          <a:xfrm rot="3267768">
            <a:off x="2870200" y="3997326"/>
            <a:ext cx="1774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146562" name="Rectangle 130"/>
          <p:cNvSpPr>
            <a:spLocks noChangeArrowheads="1"/>
          </p:cNvSpPr>
          <p:nvPr/>
        </p:nvSpPr>
        <p:spPr bwMode="auto">
          <a:xfrm rot="20643327">
            <a:off x="5434013" y="4497388"/>
            <a:ext cx="1431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146563" name="Rectangle 131"/>
          <p:cNvSpPr>
            <a:spLocks noChangeArrowheads="1"/>
          </p:cNvSpPr>
          <p:nvPr/>
        </p:nvSpPr>
        <p:spPr bwMode="auto">
          <a:xfrm rot="19276533">
            <a:off x="5164138" y="3914775"/>
            <a:ext cx="12763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 rot="1755647">
            <a:off x="2324100" y="4371975"/>
            <a:ext cx="18891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146565" name="Rectangle 133"/>
          <p:cNvSpPr>
            <a:spLocks noChangeArrowheads="1"/>
          </p:cNvSpPr>
          <p:nvPr/>
        </p:nvSpPr>
        <p:spPr bwMode="auto">
          <a:xfrm rot="240000">
            <a:off x="2532063" y="4875213"/>
            <a:ext cx="1470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E81034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9483" name="Text Box 13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46585" name="Rectangle 153"/>
          <p:cNvSpPr>
            <a:spLocks noChangeArrowheads="1"/>
          </p:cNvSpPr>
          <p:nvPr/>
        </p:nvSpPr>
        <p:spPr bwMode="auto">
          <a:xfrm rot="18254599">
            <a:off x="4476750" y="3444875"/>
            <a:ext cx="1939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19487" name="Group 154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46587" name="Text Box 155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46588" name="Text Box 156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19488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59" name="Oval 27"/>
          <p:cNvSpPr>
            <a:spLocks noChangeArrowheads="1"/>
          </p:cNvSpPr>
          <p:nvPr/>
        </p:nvSpPr>
        <p:spPr bwMode="auto">
          <a:xfrm rot="5230884">
            <a:off x="3523456" y="3355182"/>
            <a:ext cx="1878013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0" name="Oval 28"/>
          <p:cNvSpPr>
            <a:spLocks noChangeArrowheads="1"/>
          </p:cNvSpPr>
          <p:nvPr/>
        </p:nvSpPr>
        <p:spPr bwMode="auto">
          <a:xfrm rot="1619708">
            <a:off x="2227263" y="4122738"/>
            <a:ext cx="1562100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1" name="Oval 29"/>
          <p:cNvSpPr>
            <a:spLocks noChangeArrowheads="1"/>
          </p:cNvSpPr>
          <p:nvPr/>
        </p:nvSpPr>
        <p:spPr bwMode="auto">
          <a:xfrm rot="308684">
            <a:off x="2303463" y="4833938"/>
            <a:ext cx="1392237" cy="40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2" name="Oval 30"/>
          <p:cNvSpPr>
            <a:spLocks noChangeArrowheads="1"/>
          </p:cNvSpPr>
          <p:nvPr/>
        </p:nvSpPr>
        <p:spPr bwMode="auto">
          <a:xfrm rot="-3130627">
            <a:off x="4520407" y="3621881"/>
            <a:ext cx="1455738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3" name="Oval 31"/>
          <p:cNvSpPr>
            <a:spLocks noChangeArrowheads="1"/>
          </p:cNvSpPr>
          <p:nvPr/>
        </p:nvSpPr>
        <p:spPr bwMode="auto">
          <a:xfrm rot="-7483556">
            <a:off x="2630488" y="3590925"/>
            <a:ext cx="180340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4" name="Oval 32"/>
          <p:cNvSpPr>
            <a:spLocks noChangeArrowheads="1"/>
          </p:cNvSpPr>
          <p:nvPr/>
        </p:nvSpPr>
        <p:spPr bwMode="auto">
          <a:xfrm rot="-2332018">
            <a:off x="4975225" y="3883025"/>
            <a:ext cx="1533525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5" name="Oval 33"/>
          <p:cNvSpPr>
            <a:spLocks noChangeArrowheads="1"/>
          </p:cNvSpPr>
          <p:nvPr/>
        </p:nvSpPr>
        <p:spPr bwMode="auto">
          <a:xfrm rot="-820406">
            <a:off x="5222875" y="4481513"/>
            <a:ext cx="1533525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25666" name="Oval 34"/>
          <p:cNvSpPr>
            <a:spLocks noChangeArrowheads="1"/>
          </p:cNvSpPr>
          <p:nvPr/>
        </p:nvSpPr>
        <p:spPr bwMode="auto">
          <a:xfrm rot="-24641">
            <a:off x="5283200" y="4933950"/>
            <a:ext cx="1971675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25670" name="Rectangle 38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20508" name="Group 48"/>
          <p:cNvGrpSpPr>
            <a:grpSpLocks/>
          </p:cNvGrpSpPr>
          <p:nvPr/>
        </p:nvGrpSpPr>
        <p:grpSpPr bwMode="auto">
          <a:xfrm>
            <a:off x="2324100" y="2641600"/>
            <a:ext cx="5213350" cy="2681288"/>
            <a:chOff x="1464" y="1664"/>
            <a:chExt cx="3284" cy="1689"/>
          </a:xfrm>
        </p:grpSpPr>
        <p:sp>
          <p:nvSpPr>
            <p:cNvPr id="325672" name="Rectangle 40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325673" name="Rectangle 41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325674" name="Rectangle 42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325675" name="Rectangle 43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325676" name="Rectangle 44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325677" name="Rectangle 45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325678" name="Rectangle 46"/>
            <p:cNvSpPr>
              <a:spLocks noChangeArrowheads="1"/>
            </p:cNvSpPr>
            <p:nvPr/>
          </p:nvSpPr>
          <p:spPr bwMode="auto">
            <a:xfrm rot="240000">
              <a:off x="1484" y="3074"/>
              <a:ext cx="100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325679" name="Rectangle 47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20509" name="Group 49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325682" name="Text Box 50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325683" name="Text Box 51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20510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9" grpId="0" animBg="1"/>
      <p:bldP spid="325660" grpId="0" animBg="1"/>
      <p:bldP spid="325661" grpId="0" animBg="1"/>
      <p:bldP spid="325662" grpId="0" animBg="1"/>
      <p:bldP spid="325663" grpId="0" animBg="1"/>
      <p:bldP spid="325664" grpId="0" animBg="1"/>
      <p:bldP spid="325665" grpId="0" animBg="1"/>
      <p:bldP spid="3256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21516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548063" y="182563"/>
            <a:ext cx="1363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n</a:t>
            </a:r>
            <a:r>
              <a:rPr lang="en-US" sz="1800" b="1">
                <a:solidFill>
                  <a:srgbClr val="FFFF00"/>
                </a:solidFill>
                <a:latin typeface="Comic Sans MS" pitchFamily="66" charset="0"/>
                <a:ea typeface="+mn-ea"/>
              </a:rPr>
              <a:t>ăm</a:t>
            </a: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633413"/>
            <a:ext cx="1308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</a:t>
            </a:r>
            <a:r>
              <a:rPr lang="en-US" sz="1800" b="1">
                <a:solidFill>
                  <a:srgbClr val="FFFF00"/>
                </a:solidFill>
              </a:rPr>
              <a:t>ác giả</a:t>
            </a:r>
          </a:p>
        </p:txBody>
      </p: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249613" y="604838"/>
            <a:ext cx="2309812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5969000" y="1212850"/>
            <a:ext cx="287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Arial" charset="0"/>
              </a:rPr>
              <a:t>NGƯỜI LÃNH ĐẠO QUÂN ĐỘI</a:t>
            </a: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407988" y="3559175"/>
            <a:ext cx="1524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NGƯỜI TỈA CÂY</a:t>
            </a: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279400" y="2816225"/>
            <a:ext cx="18272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FFCC"/>
                </a:solidFill>
              </a:rPr>
              <a:t>THẦY TẾ LỂ</a:t>
            </a: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745288" y="2347913"/>
            <a:ext cx="1428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NHÀ THƠ</a:t>
            </a: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1709737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66"/>
                </a:solidFill>
              </a:rPr>
              <a:t>NGƯỜI LÀM NGÂN HÀNG</a:t>
            </a: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7178675" y="3081338"/>
            <a:ext cx="1554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1BEEFD"/>
                </a:solidFill>
                <a:latin typeface="Comic Sans MS" pitchFamily="66" charset="0"/>
                <a:ea typeface="+mn-ea"/>
              </a:rPr>
              <a:t>VUA</a:t>
            </a: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017713" y="1116013"/>
            <a:ext cx="31162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THƯỜNG DÂN</a:t>
            </a: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279400" y="1876425"/>
            <a:ext cx="3062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66"/>
                </a:solidFill>
              </a:rPr>
              <a:t>NHÀ THƯƠNG GIA</a:t>
            </a:r>
          </a:p>
        </p:txBody>
      </p:sp>
      <p:sp>
        <p:nvSpPr>
          <p:cNvPr id="21529" name="Text Box 25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461963" y="233363"/>
            <a:ext cx="2493962" cy="4000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ĐƯỜNG CẮT A &amp; B</a:t>
            </a:r>
          </a:p>
        </p:txBody>
      </p: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21532" name="Group 317"/>
          <p:cNvGrpSpPr>
            <a:grpSpLocks/>
          </p:cNvGrpSpPr>
          <p:nvPr/>
        </p:nvGrpSpPr>
        <p:grpSpPr bwMode="auto">
          <a:xfrm>
            <a:off x="2324100" y="2641600"/>
            <a:ext cx="5213350" cy="2681288"/>
            <a:chOff x="1464" y="1664"/>
            <a:chExt cx="3284" cy="1689"/>
          </a:xfrm>
        </p:grpSpPr>
        <p:sp>
          <p:nvSpPr>
            <p:cNvPr id="151870" name="Rectangle 318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  <a:ea typeface="+mn-ea"/>
                </a:rPr>
                <a:t>TIÊN TRI</a:t>
              </a:r>
            </a:p>
          </p:txBody>
        </p:sp>
        <p:sp>
          <p:nvSpPr>
            <p:cNvPr id="151871" name="Rectangle 319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KHẢI HUYỀN</a:t>
              </a:r>
            </a:p>
          </p:txBody>
        </p:sp>
        <p:sp>
          <p:nvSpPr>
            <p:cNvPr id="151872" name="Rectangle 320"/>
            <p:cNvSpPr>
              <a:spLocks noChangeArrowheads="1"/>
            </p:cNvSpPr>
            <p:nvPr/>
          </p:nvSpPr>
          <p:spPr bwMode="auto">
            <a:xfrm rot="3267768">
              <a:off x="1808" y="2518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ea typeface="+mn-ea"/>
                </a:rPr>
                <a:t>THƠ</a:t>
              </a:r>
            </a:p>
          </p:txBody>
        </p:sp>
        <p:sp>
          <p:nvSpPr>
            <p:cNvPr id="151873" name="Rectangle 321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THƯ TÍN</a:t>
              </a:r>
            </a:p>
          </p:txBody>
        </p:sp>
        <p:sp>
          <p:nvSpPr>
            <p:cNvPr id="151874" name="Rectangle 322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CÔNG VỤ</a:t>
              </a:r>
            </a:p>
          </p:txBody>
        </p:sp>
        <p:sp>
          <p:nvSpPr>
            <p:cNvPr id="151875" name="Rectangle 323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LỊCH SỬ</a:t>
              </a:r>
            </a:p>
          </p:txBody>
        </p:sp>
        <p:sp>
          <p:nvSpPr>
            <p:cNvPr id="151876" name="Rectangle 324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LUẬT</a:t>
              </a:r>
            </a:p>
          </p:txBody>
        </p:sp>
        <p:sp>
          <p:nvSpPr>
            <p:cNvPr id="151877" name="Rectangle 325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Times New Roman" charset="0"/>
                </a:rPr>
                <a:t>PHÚC ÂM</a:t>
              </a:r>
            </a:p>
          </p:txBody>
        </p:sp>
      </p:grpSp>
      <p:grpSp>
        <p:nvGrpSpPr>
          <p:cNvPr id="3" name="Group 264"/>
          <p:cNvGrpSpPr>
            <a:grpSpLocks/>
          </p:cNvGrpSpPr>
          <p:nvPr/>
        </p:nvGrpSpPr>
        <p:grpSpPr bwMode="auto">
          <a:xfrm>
            <a:off x="1238250" y="1150938"/>
            <a:ext cx="6524625" cy="4891087"/>
            <a:chOff x="425" y="1222"/>
            <a:chExt cx="2724" cy="2064"/>
          </a:xfrm>
        </p:grpSpPr>
        <p:grpSp>
          <p:nvGrpSpPr>
            <p:cNvPr id="21535" name="Group 265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21537" name="Picture 2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56" t="21614" r="26953" b="14844"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38" name="Group 267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21539" name="AutoShape 268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0" name="AutoShape 269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1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36" name="Rectangle 271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4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22538" name="Freeform 33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1" name="Oval 45"/>
          <p:cNvSpPr>
            <a:spLocks noChangeArrowheads="1"/>
          </p:cNvSpPr>
          <p:nvPr/>
        </p:nvSpPr>
        <p:spPr bwMode="auto">
          <a:xfrm>
            <a:off x="3025775" y="923925"/>
            <a:ext cx="2700338" cy="79851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3670300" y="968375"/>
            <a:ext cx="1685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152651" name="Rectangle 75"/>
          <p:cNvSpPr>
            <a:spLocks noChangeArrowheads="1"/>
          </p:cNvSpPr>
          <p:nvPr/>
        </p:nvSpPr>
        <p:spPr bwMode="auto">
          <a:xfrm>
            <a:off x="3055938" y="1236663"/>
            <a:ext cx="28686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600" b="1" i="1">
                <a:solidFill>
                  <a:srgbClr val="FFFF00"/>
                </a:solidFill>
                <a:latin typeface="Times New Roman" charset="0"/>
              </a:rPr>
              <a:t>Vinh Quang Đức Chúa Trời</a:t>
            </a:r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538163" y="9969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KẺ C</a:t>
            </a:r>
          </a:p>
        </p:txBody>
      </p:sp>
      <p:sp>
        <p:nvSpPr>
          <p:cNvPr id="22543" name="Text Box 105"/>
          <p:cNvSpPr txBox="1">
            <a:spLocks noChangeArrowheads="1"/>
          </p:cNvSpPr>
          <p:nvPr/>
        </p:nvSpPr>
        <p:spPr bwMode="auto">
          <a:xfrm>
            <a:off x="450850" y="6445250"/>
            <a:ext cx="973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charset="0"/>
              </a:rPr>
              <a:t>2006</a:t>
            </a:r>
            <a:r>
              <a:rPr lang="en-US" sz="900" b="1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52682" name="Rectangle 106"/>
          <p:cNvSpPr>
            <a:spLocks noChangeArrowheads="1"/>
          </p:cNvSpPr>
          <p:nvPr/>
        </p:nvSpPr>
        <p:spPr bwMode="auto">
          <a:xfrm>
            <a:off x="7618413" y="6438900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52686" name="Rectangle 11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15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2546" name="Text Box 103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547" name="Text Box 104"/>
          <p:cNvSpPr txBox="1">
            <a:spLocks noChangeArrowheads="1"/>
          </p:cNvSpPr>
          <p:nvPr/>
        </p:nvSpPr>
        <p:spPr bwMode="auto">
          <a:xfrm>
            <a:off x="85105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22548" name="Group 121"/>
          <p:cNvGrpSpPr>
            <a:grpSpLocks/>
          </p:cNvGrpSpPr>
          <p:nvPr/>
        </p:nvGrpSpPr>
        <p:grpSpPr bwMode="auto">
          <a:xfrm>
            <a:off x="2176463" y="2641600"/>
            <a:ext cx="5360987" cy="2681288"/>
            <a:chOff x="1371" y="1664"/>
            <a:chExt cx="3377" cy="1689"/>
          </a:xfrm>
        </p:grpSpPr>
        <p:sp>
          <p:nvSpPr>
            <p:cNvPr id="152698" name="Rectangle 122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  <a:ea typeface="+mn-ea"/>
                  <a:cs typeface="Arial" pitchFamily="34" charset="0"/>
                </a:rPr>
                <a:t>TRIÊN TRI</a:t>
              </a:r>
            </a:p>
          </p:txBody>
        </p:sp>
        <p:sp>
          <p:nvSpPr>
            <p:cNvPr id="152699" name="Rectangle 123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152700" name="Rectangle 124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  <a:ea typeface="+mn-ea"/>
                  <a:cs typeface="Arial" pitchFamily="34" charset="0"/>
                </a:rPr>
                <a:t>THƠ</a:t>
              </a:r>
            </a:p>
          </p:txBody>
        </p:sp>
        <p:sp>
          <p:nvSpPr>
            <p:cNvPr id="152701" name="Rectangle 125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152702" name="Rectangle 126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152703" name="Rectangle 127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152704" name="Rectangle 128"/>
            <p:cNvSpPr>
              <a:spLocks noChangeArrowheads="1"/>
            </p:cNvSpPr>
            <p:nvPr/>
          </p:nvSpPr>
          <p:spPr bwMode="auto">
            <a:xfrm rot="240000">
              <a:off x="1371" y="3055"/>
              <a:ext cx="91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152705" name="Rectangle 129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sp>
        <p:nvSpPr>
          <p:cNvPr id="152708" name="Rectangle 132"/>
          <p:cNvSpPr>
            <a:spLocks noChangeArrowheads="1"/>
          </p:cNvSpPr>
          <p:nvPr/>
        </p:nvSpPr>
        <p:spPr bwMode="auto">
          <a:xfrm>
            <a:off x="3548063" y="182563"/>
            <a:ext cx="1363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66FF66"/>
                </a:solidFill>
                <a:latin typeface="Lucida Handwriting" pitchFamily="66" charset="0"/>
                <a:ea typeface="+mn-ea"/>
              </a:rPr>
              <a:t>1600 n</a:t>
            </a:r>
            <a:r>
              <a:rPr lang="en-US" sz="1800" b="1">
                <a:solidFill>
                  <a:srgbClr val="66FF66"/>
                </a:solidFill>
                <a:latin typeface="Comic Sans MS" pitchFamily="66" charset="0"/>
                <a:ea typeface="+mn-ea"/>
              </a:rPr>
              <a:t>ăm</a:t>
            </a:r>
          </a:p>
        </p:txBody>
      </p:sp>
      <p:sp>
        <p:nvSpPr>
          <p:cNvPr id="152709" name="Rectangle 133"/>
          <p:cNvSpPr>
            <a:spLocks noChangeArrowheads="1"/>
          </p:cNvSpPr>
          <p:nvPr/>
        </p:nvSpPr>
        <p:spPr bwMode="auto">
          <a:xfrm>
            <a:off x="3529013" y="481013"/>
            <a:ext cx="1308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66FF66"/>
                </a:solidFill>
                <a:latin typeface="Lucida Handwriting" charset="0"/>
              </a:rPr>
              <a:t>40 t</a:t>
            </a:r>
            <a:r>
              <a:rPr lang="en-US" sz="1800" b="1">
                <a:solidFill>
                  <a:srgbClr val="66FF66"/>
                </a:solidFill>
              </a:rPr>
              <a:t>ác giả</a:t>
            </a:r>
          </a:p>
        </p:txBody>
      </p: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-14288" y="0"/>
            <a:ext cx="9158288" cy="6858000"/>
            <a:chOff x="0" y="0"/>
            <a:chExt cx="5760" cy="4320"/>
          </a:xfrm>
        </p:grpSpPr>
        <p:pic>
          <p:nvPicPr>
            <p:cNvPr id="22555" name="Picture 1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6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445" y="1050"/>
              <a:ext cx="5160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1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en-US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Arial Unicode MS"/>
                  <a:ea typeface="Arial Unicode MS"/>
                  <a:cs typeface="Arial Unicode MS"/>
                </a:rPr>
                <a:t>Vinh Quang Đức Chúa Trời</a:t>
              </a:r>
            </a:p>
          </p:txBody>
        </p:sp>
      </p:grpSp>
      <p:sp>
        <p:nvSpPr>
          <p:cNvPr id="22552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37" name="Rectangle 73"/>
          <p:cNvSpPr>
            <a:spLocks noChangeArrowheads="1"/>
          </p:cNvSpPr>
          <p:nvPr/>
        </p:nvSpPr>
        <p:spPr bwMode="auto">
          <a:xfrm>
            <a:off x="8107363" y="6427788"/>
            <a:ext cx="341312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15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51" grpId="0" autoUpdateAnimBg="0"/>
      <p:bldP spid="152708" grpId="0" autoUpdateAnimBg="0"/>
      <p:bldP spid="15270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689725" y="709613"/>
            <a:ext cx="1839913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FF00"/>
                </a:solidFill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ớc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67" name="Text Box 6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568" name="Text Box 70"/>
          <p:cNvSpPr txBox="1">
            <a:spLocks noChangeArrowheads="1"/>
          </p:cNvSpPr>
          <p:nvPr/>
        </p:nvSpPr>
        <p:spPr bwMode="auto">
          <a:xfrm>
            <a:off x="239713" y="1630363"/>
            <a:ext cx="2435225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D</a:t>
            </a:r>
          </a:p>
        </p:txBody>
      </p:sp>
      <p:sp>
        <p:nvSpPr>
          <p:cNvPr id="213065" name="Rectangle 7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16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23570" name="Group 105"/>
          <p:cNvGrpSpPr>
            <a:grpSpLocks/>
          </p:cNvGrpSpPr>
          <p:nvPr/>
        </p:nvGrpSpPr>
        <p:grpSpPr bwMode="auto">
          <a:xfrm>
            <a:off x="2974975" y="182563"/>
            <a:ext cx="2868613" cy="1355725"/>
            <a:chOff x="1874" y="115"/>
            <a:chExt cx="1807" cy="854"/>
          </a:xfrm>
        </p:grpSpPr>
        <p:sp>
          <p:nvSpPr>
            <p:cNvPr id="213093" name="Rectangle 101"/>
            <p:cNvSpPr>
              <a:spLocks noChangeArrowheads="1"/>
            </p:cNvSpPr>
            <p:nvPr/>
          </p:nvSpPr>
          <p:spPr bwMode="auto">
            <a:xfrm>
              <a:off x="2312" y="610"/>
              <a:ext cx="10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MỘT CHỦ ĐỀ:</a:t>
              </a:r>
            </a:p>
          </p:txBody>
        </p:sp>
        <p:sp>
          <p:nvSpPr>
            <p:cNvPr id="213094" name="Rectangle 102"/>
            <p:cNvSpPr>
              <a:spLocks noChangeArrowheads="1"/>
            </p:cNvSpPr>
            <p:nvPr/>
          </p:nvSpPr>
          <p:spPr bwMode="auto">
            <a:xfrm>
              <a:off x="1874" y="779"/>
              <a:ext cx="180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 b="1" i="1">
                  <a:solidFill>
                    <a:srgbClr val="0000FF"/>
                  </a:solidFill>
                  <a:latin typeface="Lucida Handwriting" charset="0"/>
                </a:rPr>
                <a:t>Vinh quang Đức Chúa Trời</a:t>
              </a:r>
            </a:p>
          </p:txBody>
        </p:sp>
        <p:sp>
          <p:nvSpPr>
            <p:cNvPr id="213095" name="Rectangle 103"/>
            <p:cNvSpPr>
              <a:spLocks noChangeArrowheads="1"/>
            </p:cNvSpPr>
            <p:nvPr/>
          </p:nvSpPr>
          <p:spPr bwMode="auto">
            <a:xfrm>
              <a:off x="2235" y="115"/>
              <a:ext cx="8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1600 năm</a:t>
              </a:r>
            </a:p>
          </p:txBody>
        </p:sp>
        <p:sp>
          <p:nvSpPr>
            <p:cNvPr id="213096" name="Rectangle 104"/>
            <p:cNvSpPr>
              <a:spLocks noChangeArrowheads="1"/>
            </p:cNvSpPr>
            <p:nvPr/>
          </p:nvSpPr>
          <p:spPr bwMode="auto">
            <a:xfrm>
              <a:off x="2223" y="303"/>
              <a:ext cx="90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Lucida Handwriting" charset="0"/>
                </a:rPr>
                <a:t>40 tác giả</a:t>
              </a:r>
            </a:p>
          </p:txBody>
        </p:sp>
      </p:grpSp>
      <p:grpSp>
        <p:nvGrpSpPr>
          <p:cNvPr id="23571" name="Group 106"/>
          <p:cNvGrpSpPr>
            <a:grpSpLocks/>
          </p:cNvGrpSpPr>
          <p:nvPr/>
        </p:nvGrpSpPr>
        <p:grpSpPr bwMode="auto">
          <a:xfrm>
            <a:off x="2144713" y="2641600"/>
            <a:ext cx="5392737" cy="2681288"/>
            <a:chOff x="1351" y="1664"/>
            <a:chExt cx="3397" cy="1689"/>
          </a:xfrm>
        </p:grpSpPr>
        <p:sp>
          <p:nvSpPr>
            <p:cNvPr id="213099" name="Rectangle 107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13100" name="Rectangle 108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13101" name="Rectangle 109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13102" name="Rectangle 110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13103" name="Rectangle 111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13104" name="Rectangle 112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13105" name="Rectangle 113"/>
            <p:cNvSpPr>
              <a:spLocks noChangeArrowheads="1"/>
            </p:cNvSpPr>
            <p:nvPr/>
          </p:nvSpPr>
          <p:spPr bwMode="auto">
            <a:xfrm rot="240000">
              <a:off x="1351" y="3051"/>
              <a:ext cx="85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13106" name="Rectangle 114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862013" y="2759075"/>
            <a:ext cx="7470775" cy="657225"/>
            <a:chOff x="683" y="1440"/>
            <a:chExt cx="4706" cy="414"/>
          </a:xfrm>
        </p:grpSpPr>
        <p:sp>
          <p:nvSpPr>
            <p:cNvPr id="213053" name="Text Box 61"/>
            <p:cNvSpPr txBox="1">
              <a:spLocks noChangeArrowheads="1"/>
            </p:cNvSpPr>
            <p:nvPr/>
          </p:nvSpPr>
          <p:spPr bwMode="auto">
            <a:xfrm>
              <a:off x="683" y="1447"/>
              <a:ext cx="4504" cy="407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  </a:t>
              </a:r>
              <a:r>
                <a:rPr lang="en-US" b="1"/>
                <a:t>Giao kết cũ…… Giao kết mới</a:t>
              </a:r>
            </a:p>
          </p:txBody>
        </p:sp>
        <p:sp>
          <p:nvSpPr>
            <p:cNvPr id="23578" name="Text Box 63"/>
            <p:cNvSpPr txBox="1">
              <a:spLocks noChangeArrowheads="1"/>
            </p:cNvSpPr>
            <p:nvPr/>
          </p:nvSpPr>
          <p:spPr bwMode="auto">
            <a:xfrm>
              <a:off x="823" y="1440"/>
              <a:ext cx="45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Giao kết cũ…… Giao kết mới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53988" y="3744913"/>
            <a:ext cx="8680450" cy="612775"/>
            <a:chOff x="363" y="1889"/>
            <a:chExt cx="5278" cy="1018"/>
          </a:xfrm>
        </p:grpSpPr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363" y="1936"/>
              <a:ext cx="5278" cy="971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</a:rPr>
                <a:t> </a:t>
              </a:r>
              <a:r>
                <a:rPr lang="en-US" sz="3200" b="1"/>
                <a:t>Ý chỉ cũ của Chúa …… Ý chỉ mới của Chúa</a:t>
              </a:r>
            </a:p>
          </p:txBody>
        </p:sp>
        <p:sp>
          <p:nvSpPr>
            <p:cNvPr id="23576" name="Text Box 64"/>
            <p:cNvSpPr txBox="1">
              <a:spLocks noChangeArrowheads="1"/>
            </p:cNvSpPr>
            <p:nvPr/>
          </p:nvSpPr>
          <p:spPr bwMode="auto">
            <a:xfrm>
              <a:off x="460" y="1889"/>
              <a:ext cx="5170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</a:rPr>
                <a:t>Ý chỉ cũ của Chúa …… Ý chỉ mới của Chúa</a:t>
              </a:r>
              <a:r>
                <a:rPr lang="en-US" sz="3200">
                  <a:solidFill>
                    <a:srgbClr val="FFFF00"/>
                  </a:solidFill>
                </a:rPr>
                <a:t> </a:t>
              </a:r>
            </a:p>
          </p:txBody>
        </p:sp>
      </p:grpSp>
      <p:sp>
        <p:nvSpPr>
          <p:cNvPr id="23574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6311900" y="2017713"/>
            <a:ext cx="2030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312738" y="2030413"/>
            <a:ext cx="1824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2499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2503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593" name="Text Box 6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2519" name="Rectangle 71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4595" name="Text Box 72"/>
          <p:cNvSpPr txBox="1">
            <a:spLocks noChangeArrowheads="1"/>
          </p:cNvSpPr>
          <p:nvPr/>
        </p:nvSpPr>
        <p:spPr bwMode="auto">
          <a:xfrm>
            <a:off x="8535988" y="63960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4596" name="Group 117"/>
          <p:cNvGrpSpPr>
            <a:grpSpLocks/>
          </p:cNvGrpSpPr>
          <p:nvPr/>
        </p:nvGrpSpPr>
        <p:grpSpPr bwMode="auto">
          <a:xfrm>
            <a:off x="714375" y="182563"/>
            <a:ext cx="7797800" cy="1470025"/>
            <a:chOff x="450" y="115"/>
            <a:chExt cx="4912" cy="926"/>
          </a:xfrm>
        </p:grpSpPr>
        <p:sp>
          <p:nvSpPr>
            <p:cNvPr id="232548" name="Rectangle 100"/>
            <p:cNvSpPr>
              <a:spLocks noChangeArrowheads="1"/>
            </p:cNvSpPr>
            <p:nvPr/>
          </p:nvSpPr>
          <p:spPr bwMode="auto">
            <a:xfrm>
              <a:off x="4214" y="447"/>
              <a:ext cx="114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8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TÂN</a:t>
              </a:r>
              <a:r>
                <a:rPr lang="ja-JP" altLang="en-US" sz="28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Ước</a:t>
              </a:r>
            </a:p>
          </p:txBody>
        </p:sp>
        <p:sp>
          <p:nvSpPr>
            <p:cNvPr id="232549" name="Rectangle 101"/>
            <p:cNvSpPr>
              <a:spLocks noChangeArrowheads="1"/>
            </p:cNvSpPr>
            <p:nvPr/>
          </p:nvSpPr>
          <p:spPr bwMode="auto">
            <a:xfrm>
              <a:off x="450" y="441"/>
              <a:ext cx="102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CỰU</a:t>
              </a:r>
              <a:r>
                <a:rPr lang="ja-JP" altLang="en-US" sz="28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0000FF"/>
                  </a:solidFill>
                  <a:latin typeface="Lucida Handwriting" charset="0"/>
                </a:rPr>
                <a:t>Ước</a:t>
              </a:r>
            </a:p>
          </p:txBody>
        </p:sp>
        <p:grpSp>
          <p:nvGrpSpPr>
            <p:cNvPr id="24615" name="Group 102"/>
            <p:cNvGrpSpPr>
              <a:grpSpLocks/>
            </p:cNvGrpSpPr>
            <p:nvPr/>
          </p:nvGrpSpPr>
          <p:grpSpPr bwMode="auto">
            <a:xfrm>
              <a:off x="1874" y="115"/>
              <a:ext cx="1807" cy="854"/>
              <a:chOff x="1874" y="115"/>
              <a:chExt cx="1807" cy="854"/>
            </a:xfrm>
          </p:grpSpPr>
          <p:sp>
            <p:nvSpPr>
              <p:cNvPr id="232551" name="Rectangle 103"/>
              <p:cNvSpPr>
                <a:spLocks noChangeArrowheads="1"/>
              </p:cNvSpPr>
              <p:nvPr/>
            </p:nvSpPr>
            <p:spPr bwMode="auto">
              <a:xfrm>
                <a:off x="2312" y="610"/>
                <a:ext cx="106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6796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MỘT CHỦ ĐỀ:</a:t>
                </a:r>
              </a:p>
            </p:txBody>
          </p:sp>
          <p:sp>
            <p:nvSpPr>
              <p:cNvPr id="232552" name="Rectangle 104"/>
              <p:cNvSpPr>
                <a:spLocks noChangeArrowheads="1"/>
              </p:cNvSpPr>
              <p:nvPr/>
            </p:nvSpPr>
            <p:spPr bwMode="auto">
              <a:xfrm>
                <a:off x="1874" y="779"/>
                <a:ext cx="1807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400" b="1" i="1">
                    <a:solidFill>
                      <a:srgbClr val="0000FF"/>
                    </a:solidFill>
                    <a:latin typeface="Lucida Handwriting" charset="0"/>
                  </a:rPr>
                  <a:t>Vinh quang Đức Chúa Trời</a:t>
                </a:r>
              </a:p>
            </p:txBody>
          </p:sp>
          <p:sp>
            <p:nvSpPr>
              <p:cNvPr id="232553" name="Rectangle 105"/>
              <p:cNvSpPr>
                <a:spLocks noChangeArrowheads="1"/>
              </p:cNvSpPr>
              <p:nvPr/>
            </p:nvSpPr>
            <p:spPr bwMode="auto">
              <a:xfrm>
                <a:off x="2235" y="115"/>
                <a:ext cx="89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0000FF"/>
                    </a:solidFill>
                    <a:latin typeface="Lucida Handwriting" pitchFamily="66" charset="0"/>
                    <a:ea typeface="+mn-ea"/>
                  </a:rPr>
                  <a:t>1600 năm</a:t>
                </a:r>
              </a:p>
            </p:txBody>
          </p:sp>
          <p:sp>
            <p:nvSpPr>
              <p:cNvPr id="232554" name="Rectangle 106"/>
              <p:cNvSpPr>
                <a:spLocks noChangeArrowheads="1"/>
              </p:cNvSpPr>
              <p:nvPr/>
            </p:nvSpPr>
            <p:spPr bwMode="auto">
              <a:xfrm>
                <a:off x="2223" y="303"/>
                <a:ext cx="90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Lucida Handwriting" charset="0"/>
                  </a:rPr>
                  <a:t>40 tác giả</a:t>
                </a:r>
              </a:p>
            </p:txBody>
          </p:sp>
        </p:grpSp>
      </p:grpSp>
      <p:sp>
        <p:nvSpPr>
          <p:cNvPr id="24597" name="Text Box 107"/>
          <p:cNvSpPr txBox="1">
            <a:spLocks noChangeArrowheads="1"/>
          </p:cNvSpPr>
          <p:nvPr/>
        </p:nvSpPr>
        <p:spPr bwMode="auto">
          <a:xfrm>
            <a:off x="2646363" y="1765300"/>
            <a:ext cx="2403475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E</a:t>
            </a:r>
          </a:p>
        </p:txBody>
      </p:sp>
      <p:grpSp>
        <p:nvGrpSpPr>
          <p:cNvPr id="24598" name="Group 108"/>
          <p:cNvGrpSpPr>
            <a:grpSpLocks/>
          </p:cNvGrpSpPr>
          <p:nvPr/>
        </p:nvGrpSpPr>
        <p:grpSpPr bwMode="auto">
          <a:xfrm>
            <a:off x="2151063" y="2641600"/>
            <a:ext cx="5345112" cy="2681288"/>
            <a:chOff x="1355" y="1664"/>
            <a:chExt cx="3367" cy="1689"/>
          </a:xfrm>
        </p:grpSpPr>
        <p:sp>
          <p:nvSpPr>
            <p:cNvPr id="232557" name="Rectangle 109"/>
            <p:cNvSpPr>
              <a:spLocks noChangeArrowheads="1"/>
            </p:cNvSpPr>
            <p:nvPr/>
          </p:nvSpPr>
          <p:spPr bwMode="auto">
            <a:xfrm rot="5246759">
              <a:off x="2173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32558" name="Rectangle 110"/>
            <p:cNvSpPr>
              <a:spLocks noChangeArrowheads="1"/>
            </p:cNvSpPr>
            <p:nvPr/>
          </p:nvSpPr>
          <p:spPr bwMode="auto">
            <a:xfrm>
              <a:off x="3396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32559" name="Rectangle 111"/>
            <p:cNvSpPr>
              <a:spLocks noChangeArrowheads="1"/>
            </p:cNvSpPr>
            <p:nvPr/>
          </p:nvSpPr>
          <p:spPr bwMode="auto">
            <a:xfrm rot="3267768">
              <a:off x="1782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32560" name="Rectangle 112"/>
            <p:cNvSpPr>
              <a:spLocks noChangeArrowheads="1"/>
            </p:cNvSpPr>
            <p:nvPr/>
          </p:nvSpPr>
          <p:spPr bwMode="auto">
            <a:xfrm rot="20643327">
              <a:off x="3397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32561" name="Rectangle 113"/>
            <p:cNvSpPr>
              <a:spLocks noChangeArrowheads="1"/>
            </p:cNvSpPr>
            <p:nvPr/>
          </p:nvSpPr>
          <p:spPr bwMode="auto">
            <a:xfrm rot="19276533">
              <a:off x="3227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32562" name="Rectangle 114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32563" name="Rectangle 115"/>
            <p:cNvSpPr>
              <a:spLocks noChangeArrowheads="1"/>
            </p:cNvSpPr>
            <p:nvPr/>
          </p:nvSpPr>
          <p:spPr bwMode="auto">
            <a:xfrm rot="240000">
              <a:off x="1355" y="3075"/>
              <a:ext cx="10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32564" name="Rectangle 116"/>
            <p:cNvSpPr>
              <a:spLocks noChangeArrowheads="1"/>
            </p:cNvSpPr>
            <p:nvPr/>
          </p:nvSpPr>
          <p:spPr bwMode="auto">
            <a:xfrm rot="18254599">
              <a:off x="2794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417638" y="2436813"/>
            <a:ext cx="6243637" cy="1860550"/>
            <a:chOff x="877" y="543"/>
            <a:chExt cx="3933" cy="1172"/>
          </a:xfrm>
        </p:grpSpPr>
        <p:grpSp>
          <p:nvGrpSpPr>
            <p:cNvPr id="24600" name="Group 74"/>
            <p:cNvGrpSpPr>
              <a:grpSpLocks/>
            </p:cNvGrpSpPr>
            <p:nvPr/>
          </p:nvGrpSpPr>
          <p:grpSpPr bwMode="auto">
            <a:xfrm>
              <a:off x="1451" y="1040"/>
              <a:ext cx="2808" cy="675"/>
              <a:chOff x="1605" y="1040"/>
              <a:chExt cx="2808" cy="675"/>
            </a:xfrm>
          </p:grpSpPr>
          <p:sp>
            <p:nvSpPr>
              <p:cNvPr id="232523" name="Text Box 75"/>
              <p:cNvSpPr txBox="1">
                <a:spLocks noChangeArrowheads="1"/>
              </p:cNvSpPr>
              <p:nvPr/>
            </p:nvSpPr>
            <p:spPr bwMode="auto">
              <a:xfrm>
                <a:off x="1605" y="1075"/>
                <a:ext cx="2402" cy="640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6000" dirty="0">
                    <a:solidFill>
                      <a:srgbClr val="CF0E30"/>
                    </a:solidFill>
                    <a:latin typeface="Times" charset="0"/>
                    <a:ea typeface="+mn-ea"/>
                  </a:rPr>
                  <a:t> </a:t>
                </a:r>
                <a:r>
                  <a:rPr lang="en-US" sz="6000" dirty="0">
                    <a:latin typeface="Times" charset="0"/>
                    <a:ea typeface="+mn-ea"/>
                  </a:rPr>
                  <a:t>3 x 9 = 27</a:t>
                </a:r>
                <a:endParaRPr lang="en-US" sz="6000" dirty="0">
                  <a:solidFill>
                    <a:srgbClr val="CF0E30"/>
                  </a:solidFill>
                  <a:latin typeface="Times" charset="0"/>
                  <a:ea typeface="+mn-ea"/>
                </a:endParaRPr>
              </a:p>
            </p:txBody>
          </p:sp>
          <p:sp>
            <p:nvSpPr>
              <p:cNvPr id="24604" name="Text Box 76"/>
              <p:cNvSpPr txBox="1">
                <a:spLocks noChangeArrowheads="1"/>
              </p:cNvSpPr>
              <p:nvPr/>
            </p:nvSpPr>
            <p:spPr bwMode="auto">
              <a:xfrm>
                <a:off x="1703" y="1040"/>
                <a:ext cx="2710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0">
                    <a:solidFill>
                      <a:srgbClr val="FEF800"/>
                    </a:solidFill>
                    <a:latin typeface="Times" charset="0"/>
                  </a:rPr>
                  <a:t>3 x 9 = 27</a:t>
                </a:r>
              </a:p>
            </p:txBody>
          </p:sp>
        </p:grpSp>
        <p:sp>
          <p:nvSpPr>
            <p:cNvPr id="232525" name="AutoShape 77"/>
            <p:cNvSpPr>
              <a:spLocks noChangeArrowheads="1"/>
            </p:cNvSpPr>
            <p:nvPr/>
          </p:nvSpPr>
          <p:spPr bwMode="auto">
            <a:xfrm rot="19718765">
              <a:off x="877" y="543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32526" name="AutoShape 78"/>
            <p:cNvSpPr>
              <a:spLocks noChangeArrowheads="1"/>
            </p:cNvSpPr>
            <p:nvPr/>
          </p:nvSpPr>
          <p:spPr bwMode="auto">
            <a:xfrm rot="14535838">
              <a:off x="4041" y="490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396875" y="2716213"/>
            <a:ext cx="1616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</a:p>
        </p:txBody>
      </p:sp>
      <p:sp>
        <p:nvSpPr>
          <p:cNvPr id="233492" name="Rectangle 20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3523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3524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3528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5619" name="Text Box 5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5621" name="Text Box 66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25622" name="Group 109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33561" name="Rectangle 89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33562" name="Rectangle 90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25635" name="Group 91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33564" name="Rectangle 92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33565" name="Rectangle 93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25638" name="Group 94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33567" name="Rectangle 95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33568" name="Rectangle 96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33569" name="Rectangle 97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33570" name="Rectangle 98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sp>
        <p:nvSpPr>
          <p:cNvPr id="25623" name="Text Box 99"/>
          <p:cNvSpPr txBox="1">
            <a:spLocks noChangeArrowheads="1"/>
          </p:cNvSpPr>
          <p:nvPr/>
        </p:nvSpPr>
        <p:spPr bwMode="auto">
          <a:xfrm>
            <a:off x="2028825" y="2679700"/>
            <a:ext cx="2433638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F</a:t>
            </a:r>
          </a:p>
        </p:txBody>
      </p:sp>
      <p:grpSp>
        <p:nvGrpSpPr>
          <p:cNvPr id="25624" name="Group 100"/>
          <p:cNvGrpSpPr>
            <a:grpSpLocks/>
          </p:cNvGrpSpPr>
          <p:nvPr/>
        </p:nvGrpSpPr>
        <p:grpSpPr bwMode="auto">
          <a:xfrm>
            <a:off x="2073275" y="2641600"/>
            <a:ext cx="5464175" cy="2681288"/>
            <a:chOff x="1306" y="1664"/>
            <a:chExt cx="3442" cy="1689"/>
          </a:xfrm>
        </p:grpSpPr>
        <p:sp>
          <p:nvSpPr>
            <p:cNvPr id="233573" name="Rectangle 101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33574" name="Rectangle 102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33575" name="Rectangle 103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33576" name="Rectangle 104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33577" name="Rectangle 105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33578" name="Rectangle 106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33579" name="Rectangle 107"/>
            <p:cNvSpPr>
              <a:spLocks noChangeArrowheads="1"/>
            </p:cNvSpPr>
            <p:nvPr/>
          </p:nvSpPr>
          <p:spPr bwMode="auto">
            <a:xfrm rot="240000">
              <a:off x="1306" y="3056"/>
              <a:ext cx="10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33580" name="Rectangle 108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 autoUpdateAnimBg="0"/>
      <p:bldP spid="23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222250" y="3395663"/>
            <a:ext cx="235743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200" b="1">
                <a:solidFill>
                  <a:srgbClr val="FFFF00"/>
                </a:solidFill>
                <a:latin typeface="Lucida Handwriting" charset="0"/>
              </a:rPr>
              <a:t>Luật Pháp</a:t>
            </a:r>
          </a:p>
        </p:txBody>
      </p:sp>
      <p:sp>
        <p:nvSpPr>
          <p:cNvPr id="234546" name="Text Box 50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49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26647" name="Text Box 6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19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6649" name="Text Box 75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26650" name="Group 140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234614" name="Rectangle 118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34615" name="Rectangle 119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26651" name="Group 120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34617" name="Rectangle 121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34618" name="Rectangle 122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26670" name="Group 123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34620" name="Rectangle 124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34621" name="Rectangle 125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26673" name="Group 126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3462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3462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34625" name="Rectangle 129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3462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grpSp>
        <p:nvGrpSpPr>
          <p:cNvPr id="26652" name="Group 131"/>
          <p:cNvGrpSpPr>
            <a:grpSpLocks/>
          </p:cNvGrpSpPr>
          <p:nvPr/>
        </p:nvGrpSpPr>
        <p:grpSpPr bwMode="auto">
          <a:xfrm>
            <a:off x="2205038" y="2641600"/>
            <a:ext cx="5332412" cy="2681288"/>
            <a:chOff x="1389" y="1664"/>
            <a:chExt cx="3359" cy="1689"/>
          </a:xfrm>
        </p:grpSpPr>
        <p:sp>
          <p:nvSpPr>
            <p:cNvPr id="234628" name="Rectangle 132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34629" name="Rectangle 133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34630" name="Rectangle 134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34631" name="Rectangle 135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34632" name="Rectangle 136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34633" name="Rectangle 137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34634" name="Rectangle 138"/>
            <p:cNvSpPr>
              <a:spLocks noChangeArrowheads="1"/>
            </p:cNvSpPr>
            <p:nvPr/>
          </p:nvSpPr>
          <p:spPr bwMode="auto">
            <a:xfrm rot="240000">
              <a:off x="1389" y="3071"/>
              <a:ext cx="9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34635" name="Rectangle 139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sp>
        <p:nvSpPr>
          <p:cNvPr id="26653" name="Text Box 141"/>
          <p:cNvSpPr txBox="1">
            <a:spLocks noChangeArrowheads="1"/>
          </p:cNvSpPr>
          <p:nvPr/>
        </p:nvSpPr>
        <p:spPr bwMode="auto">
          <a:xfrm>
            <a:off x="1920875" y="3365500"/>
            <a:ext cx="2582863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G</a:t>
            </a: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234562" name="Line 6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34563" name="Line 6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198563" y="3838575"/>
            <a:ext cx="6403975" cy="2355850"/>
            <a:chOff x="576" y="2166"/>
            <a:chExt cx="4034" cy="1484"/>
          </a:xfrm>
        </p:grpSpPr>
        <p:sp>
          <p:nvSpPr>
            <p:cNvPr id="234559" name="Line 63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34560" name="Line 64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9" grpId="0" autoUpdateAnimBg="0"/>
      <p:bldP spid="234520" grpId="0" autoUpdateAnimBg="0"/>
      <p:bldP spid="234546" grpId="0" autoUpdateAnimBg="0"/>
      <p:bldP spid="2345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6425" y="623888"/>
            <a:ext cx="7859713" cy="564991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3975" y="2125663"/>
            <a:ext cx="6781800" cy="1754187"/>
            <a:chOff x="553" y="1163"/>
            <a:chExt cx="4250" cy="1105"/>
          </a:xfrm>
        </p:grpSpPr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3877" y="1696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FC1E"/>
                  </a:solidFill>
                  <a:latin typeface="Arial" charset="0"/>
                  <a:cs typeface="Arial" charset="0"/>
                </a:rPr>
                <a:t>®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53" y="1163"/>
              <a:ext cx="4250" cy="11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5400" b="1" i="1">
                  <a:solidFill>
                    <a:srgbClr val="FFFC1E"/>
                  </a:solidFill>
                  <a:latin typeface="Arial" charset="0"/>
                  <a:cs typeface="Arial" charset="0"/>
                </a:rPr>
                <a:t>KINH THÁNH…</a:t>
              </a:r>
            </a:p>
            <a:p>
              <a:pPr algn="ctr"/>
              <a:r>
                <a:rPr lang="en-US" sz="5400" b="1" i="1">
                  <a:solidFill>
                    <a:srgbClr val="FFFC1E"/>
                  </a:solidFill>
                  <a:latin typeface="Arial" charset="0"/>
                  <a:cs typeface="Arial" charset="0"/>
                </a:rPr>
                <a:t>CĂN BẢN</a:t>
              </a:r>
            </a:p>
          </p:txBody>
        </p:sp>
      </p:grp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95288" y="1263650"/>
            <a:ext cx="83931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âng, đây là một quyển sách được sắp xếp có trật tự!)</a:t>
            </a: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618538" cy="141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PHẦN SÁU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KINH THÁNH ĐƯỢC MỞ RA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8107363" y="6427788"/>
            <a:ext cx="341312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02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17" grpId="0"/>
      <p:bldP spid="82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5571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2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3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4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5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6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7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5578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580" name="Oval 60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35581" name="Oval 61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27670" name="Text Box 6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7672" name="Text Box 71"/>
          <p:cNvSpPr txBox="1">
            <a:spLocks noChangeArrowheads="1"/>
          </p:cNvSpPr>
          <p:nvPr/>
        </p:nvSpPr>
        <p:spPr bwMode="auto">
          <a:xfrm>
            <a:off x="8523288" y="6375400"/>
            <a:ext cx="28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7673" name="Group 123"/>
          <p:cNvGrpSpPr>
            <a:grpSpLocks/>
          </p:cNvGrpSpPr>
          <p:nvPr/>
        </p:nvGrpSpPr>
        <p:grpSpPr bwMode="auto">
          <a:xfrm>
            <a:off x="219075" y="3435350"/>
            <a:ext cx="9344025" cy="860425"/>
            <a:chOff x="138" y="2164"/>
            <a:chExt cx="5886" cy="542"/>
          </a:xfrm>
        </p:grpSpPr>
        <p:sp>
          <p:nvSpPr>
            <p:cNvPr id="235615" name="Rectangle 95"/>
            <p:cNvSpPr>
              <a:spLocks noChangeArrowheads="1"/>
            </p:cNvSpPr>
            <p:nvPr/>
          </p:nvSpPr>
          <p:spPr bwMode="auto">
            <a:xfrm>
              <a:off x="4600" y="2164"/>
              <a:ext cx="107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Ân điển/ </a:t>
              </a:r>
            </a:p>
          </p:txBody>
        </p:sp>
        <p:sp>
          <p:nvSpPr>
            <p:cNvPr id="235616" name="Rectangle 96"/>
            <p:cNvSpPr>
              <a:spLocks noChangeArrowheads="1"/>
            </p:cNvSpPr>
            <p:nvPr/>
          </p:nvSpPr>
          <p:spPr bwMode="auto">
            <a:xfrm>
              <a:off x="138" y="2165"/>
              <a:ext cx="1350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200" b="1">
                  <a:solidFill>
                    <a:srgbClr val="0000FF"/>
                  </a:solidFill>
                  <a:latin typeface="Lucida Handwriting" charset="0"/>
                </a:rPr>
                <a:t>Luật pháp/</a:t>
              </a:r>
            </a:p>
          </p:txBody>
        </p:sp>
        <p:sp>
          <p:nvSpPr>
            <p:cNvPr id="235617" name="Text Box 97"/>
            <p:cNvSpPr txBox="1">
              <a:spLocks noChangeArrowheads="1"/>
            </p:cNvSpPr>
            <p:nvPr/>
          </p:nvSpPr>
          <p:spPr bwMode="auto">
            <a:xfrm>
              <a:off x="4281" y="2418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Ứng nghiệm</a:t>
              </a:r>
            </a:p>
          </p:txBody>
        </p:sp>
        <p:sp>
          <p:nvSpPr>
            <p:cNvPr id="235618" name="Text Box 98"/>
            <p:cNvSpPr txBox="1">
              <a:spLocks noChangeArrowheads="1"/>
            </p:cNvSpPr>
            <p:nvPr/>
          </p:nvSpPr>
          <p:spPr bwMode="auto">
            <a:xfrm>
              <a:off x="156" y="2382"/>
              <a:ext cx="122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Lời hứa</a:t>
              </a:r>
            </a:p>
          </p:txBody>
        </p:sp>
      </p:grpSp>
      <p:grpSp>
        <p:nvGrpSpPr>
          <p:cNvPr id="27674" name="Group 99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235620" name="Rectangle 100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35621" name="Rectangle 101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27675" name="Group 102"/>
          <p:cNvGrpSpPr>
            <a:grpSpLocks/>
          </p:cNvGrpSpPr>
          <p:nvPr/>
        </p:nvGrpSpPr>
        <p:grpSpPr bwMode="auto">
          <a:xfrm>
            <a:off x="2009775" y="2641600"/>
            <a:ext cx="5527675" cy="2681288"/>
            <a:chOff x="1266" y="1664"/>
            <a:chExt cx="3482" cy="1689"/>
          </a:xfrm>
        </p:grpSpPr>
        <p:sp>
          <p:nvSpPr>
            <p:cNvPr id="235623" name="Rectangle 103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35624" name="Rectangle 104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35625" name="Rectangle 105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35626" name="Rectangle 106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35627" name="Rectangle 107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35628" name="Rectangle 108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35629" name="Rectangle 109"/>
            <p:cNvSpPr>
              <a:spLocks noChangeArrowheads="1"/>
            </p:cNvSpPr>
            <p:nvPr/>
          </p:nvSpPr>
          <p:spPr bwMode="auto">
            <a:xfrm rot="240000">
              <a:off x="1266" y="3058"/>
              <a:ext cx="121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35630" name="Rectangle 110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27676" name="Group 112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35633" name="Rectangle 113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35634" name="Rectangle 114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27679" name="Group 115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35636" name="Rectangle 116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35637" name="Rectangle 117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27682" name="Group 118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356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356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356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35642" name="Rectangle 122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-168275" y="5184775"/>
            <a:ext cx="22161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7110413" y="5184775"/>
            <a:ext cx="203676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597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598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6602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8697" name="Text Box 62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6613" name="Rectangle 69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8699" name="Text Box 70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6617" name="AutoShape 73"/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6618" name="AutoShape 74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6" name="AutoShape 72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1" name="AutoShape 77"/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6619" name="AutoShape 75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2" name="AutoShape 78"/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grpSp>
        <p:nvGrpSpPr>
          <p:cNvPr id="28706" name="Group 87"/>
          <p:cNvGrpSpPr>
            <a:grpSpLocks/>
          </p:cNvGrpSpPr>
          <p:nvPr/>
        </p:nvGrpSpPr>
        <p:grpSpPr bwMode="auto">
          <a:xfrm>
            <a:off x="246063" y="3435350"/>
            <a:ext cx="9317037" cy="860425"/>
            <a:chOff x="155" y="2164"/>
            <a:chExt cx="5869" cy="542"/>
          </a:xfrm>
        </p:grpSpPr>
        <p:sp>
          <p:nvSpPr>
            <p:cNvPr id="236632" name="Rectangle 88"/>
            <p:cNvSpPr>
              <a:spLocks noChangeArrowheads="1"/>
            </p:cNvSpPr>
            <p:nvPr/>
          </p:nvSpPr>
          <p:spPr bwMode="auto">
            <a:xfrm>
              <a:off x="4600" y="2164"/>
              <a:ext cx="107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Ân điển/ </a:t>
              </a:r>
            </a:p>
          </p:txBody>
        </p:sp>
        <p:sp>
          <p:nvSpPr>
            <p:cNvPr id="236633" name="Rectangle 89"/>
            <p:cNvSpPr>
              <a:spLocks noChangeArrowheads="1"/>
            </p:cNvSpPr>
            <p:nvPr/>
          </p:nvSpPr>
          <p:spPr bwMode="auto">
            <a:xfrm>
              <a:off x="155" y="2165"/>
              <a:ext cx="1410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200" b="1">
                  <a:solidFill>
                    <a:srgbClr val="0000FF"/>
                  </a:solidFill>
                  <a:latin typeface="Lucida Handwriting" charset="0"/>
                </a:rPr>
                <a:t>Luật pháp/</a:t>
              </a:r>
            </a:p>
          </p:txBody>
        </p:sp>
        <p:sp>
          <p:nvSpPr>
            <p:cNvPr id="236634" name="Text Box 90"/>
            <p:cNvSpPr txBox="1">
              <a:spLocks noChangeArrowheads="1"/>
            </p:cNvSpPr>
            <p:nvPr/>
          </p:nvSpPr>
          <p:spPr bwMode="auto">
            <a:xfrm>
              <a:off x="4281" y="2418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Ứng nghiệm</a:t>
              </a:r>
            </a:p>
          </p:txBody>
        </p:sp>
        <p:sp>
          <p:nvSpPr>
            <p:cNvPr id="236635" name="Text Box 91"/>
            <p:cNvSpPr txBox="1">
              <a:spLocks noChangeArrowheads="1"/>
            </p:cNvSpPr>
            <p:nvPr/>
          </p:nvSpPr>
          <p:spPr bwMode="auto">
            <a:xfrm>
              <a:off x="156" y="2382"/>
              <a:ext cx="122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Lời hứa</a:t>
              </a:r>
            </a:p>
          </p:txBody>
        </p:sp>
      </p:grpSp>
      <p:grpSp>
        <p:nvGrpSpPr>
          <p:cNvPr id="28707" name="Group 92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236637" name="Rectangle 93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36638" name="Rectangle 94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28708" name="Group 95"/>
          <p:cNvGrpSpPr>
            <a:grpSpLocks/>
          </p:cNvGrpSpPr>
          <p:nvPr/>
        </p:nvGrpSpPr>
        <p:grpSpPr bwMode="auto">
          <a:xfrm>
            <a:off x="1944688" y="2641600"/>
            <a:ext cx="5592762" cy="2681288"/>
            <a:chOff x="1225" y="1664"/>
            <a:chExt cx="3523" cy="1689"/>
          </a:xfrm>
        </p:grpSpPr>
        <p:sp>
          <p:nvSpPr>
            <p:cNvPr id="236640" name="Rectangle 96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36641" name="Rectangle 97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36642" name="Rectangle 98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36643" name="Rectangle 99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36644" name="Rectangle 100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36645" name="Rectangle 101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36646" name="Rectangle 102"/>
            <p:cNvSpPr>
              <a:spLocks noChangeArrowheads="1"/>
            </p:cNvSpPr>
            <p:nvPr/>
          </p:nvSpPr>
          <p:spPr bwMode="auto">
            <a:xfrm rot="240000">
              <a:off x="1225" y="3043"/>
              <a:ext cx="87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36647" name="Rectangle 103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28709" name="Group 104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36649" name="Rectangle 105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36650" name="Rectangle 106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28713" name="Group 107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36652" name="Rectangle 108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36653" name="Rectangle 109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28716" name="Group 110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3665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366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36657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36658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sp>
        <p:nvSpPr>
          <p:cNvPr id="28710" name="Text Box 115"/>
          <p:cNvSpPr txBox="1">
            <a:spLocks noChangeArrowheads="1"/>
          </p:cNvSpPr>
          <p:nvPr/>
        </p:nvSpPr>
        <p:spPr bwMode="auto">
          <a:xfrm>
            <a:off x="2039938" y="4670425"/>
            <a:ext cx="2490787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6" grpId="0" autoUpdateAnimBg="0"/>
      <p:bldP spid="236587" grpId="0" autoUpdateAnimBg="0"/>
      <p:bldP spid="236588" grpId="0" autoUpdateAnimBg="0"/>
      <p:bldP spid="236589" grpId="0" autoUpdateAnimBg="0"/>
      <p:bldP spid="236617" grpId="0" animBg="1" autoUpdateAnimBg="0"/>
      <p:bldP spid="236618" grpId="0" animBg="1"/>
      <p:bldP spid="236616" grpId="0" animBg="1"/>
      <p:bldP spid="236621" grpId="0" animBg="1" autoUpdateAnimBg="0"/>
      <p:bldP spid="236619" grpId="0" animBg="1"/>
      <p:bldP spid="2366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756" name="Line 116"/>
          <p:cNvSpPr>
            <a:spLocks noChangeShapeType="1"/>
          </p:cNvSpPr>
          <p:nvPr/>
        </p:nvSpPr>
        <p:spPr bwMode="auto">
          <a:xfrm>
            <a:off x="1685925" y="5210175"/>
            <a:ext cx="2740025" cy="71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29719" name="Text Box 59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0722" name="Oval 82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9721" name="Text Box 8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0732" name="Rectangle 9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40733" name="Text Box 93"/>
          <p:cNvSpPr txBox="1">
            <a:spLocks noChangeArrowheads="1"/>
          </p:cNvSpPr>
          <p:nvPr/>
        </p:nvSpPr>
        <p:spPr bwMode="auto">
          <a:xfrm>
            <a:off x="8532813" y="6389688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Comic Sans MS" pitchFamily="66" charset="0"/>
                <a:ea typeface="+mn-ea"/>
              </a:rPr>
              <a:t>5</a:t>
            </a:r>
          </a:p>
        </p:txBody>
      </p:sp>
      <p:sp>
        <p:nvSpPr>
          <p:cNvPr id="240734" name="Rectangle 94"/>
          <p:cNvSpPr>
            <a:spLocks noChangeArrowheads="1"/>
          </p:cNvSpPr>
          <p:nvPr/>
        </p:nvSpPr>
        <p:spPr bwMode="auto">
          <a:xfrm>
            <a:off x="7618413" y="6438900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29725" name="Group 126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240767" name="Rectangle 127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40768" name="Rectangle 128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29726" name="Group 129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40770" name="Rectangle 130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40771" name="Rectangle 131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29763" name="Group 132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40773" name="Rectangle 133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40774" name="Rectangle 134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29766" name="Group 135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4077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407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407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407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grpSp>
        <p:nvGrpSpPr>
          <p:cNvPr id="29727" name="Group 140"/>
          <p:cNvGrpSpPr>
            <a:grpSpLocks/>
          </p:cNvGrpSpPr>
          <p:nvPr/>
        </p:nvGrpSpPr>
        <p:grpSpPr bwMode="auto">
          <a:xfrm>
            <a:off x="2149475" y="2641600"/>
            <a:ext cx="5387975" cy="2681288"/>
            <a:chOff x="1354" y="1664"/>
            <a:chExt cx="3394" cy="1689"/>
          </a:xfrm>
        </p:grpSpPr>
        <p:sp>
          <p:nvSpPr>
            <p:cNvPr id="240781" name="Rectangle 141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40782" name="Rectangle 142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40783" name="Rectangle 143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40784" name="Rectangle 144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40785" name="Rectangle 145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40786" name="Rectangle 146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40787" name="Rectangle 147"/>
            <p:cNvSpPr>
              <a:spLocks noChangeArrowheads="1"/>
            </p:cNvSpPr>
            <p:nvPr/>
          </p:nvSpPr>
          <p:spPr bwMode="auto">
            <a:xfrm rot="240000">
              <a:off x="1354" y="3087"/>
              <a:ext cx="114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40788" name="Rectangle 148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81175" y="3127375"/>
            <a:ext cx="3916363" cy="974725"/>
            <a:chOff x="1005" y="1883"/>
            <a:chExt cx="2239" cy="623"/>
          </a:xfrm>
        </p:grpSpPr>
        <p:grpSp>
          <p:nvGrpSpPr>
            <p:cNvPr id="29747" name="Group 61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29749" name="Group 6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29751" name="Rectangle 6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5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559" y="1151"/>
                  <a:ext cx="1321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chemeClr val="bg2"/>
                      </a:solidFill>
                      <a:latin typeface="Times" charset="0"/>
                    </a:rPr>
                    <a:t>ÁP-RA-HAM</a:t>
                  </a:r>
                </a:p>
              </p:txBody>
            </p:sp>
          </p:grpSp>
          <p:sp>
            <p:nvSpPr>
              <p:cNvPr id="29750" name="AutoShape 6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48" name="Text Box 66"/>
            <p:cNvSpPr txBox="1">
              <a:spLocks noChangeArrowheads="1"/>
            </p:cNvSpPr>
            <p:nvPr/>
          </p:nvSpPr>
          <p:spPr bwMode="auto">
            <a:xfrm>
              <a:off x="1743" y="1920"/>
              <a:ext cx="144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ÁP-RA-HAM</a:t>
              </a:r>
            </a:p>
          </p:txBody>
        </p:sp>
      </p:grpSp>
      <p:sp>
        <p:nvSpPr>
          <p:cNvPr id="29729" name="Text Box 150"/>
          <p:cNvSpPr txBox="1">
            <a:spLocks noChangeArrowheads="1"/>
          </p:cNvSpPr>
          <p:nvPr/>
        </p:nvSpPr>
        <p:spPr bwMode="auto">
          <a:xfrm>
            <a:off x="1497013" y="63246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I</a:t>
            </a:r>
          </a:p>
        </p:txBody>
      </p:sp>
      <p:grpSp>
        <p:nvGrpSpPr>
          <p:cNvPr id="29730" name="Group 149"/>
          <p:cNvGrpSpPr>
            <a:grpSpLocks/>
          </p:cNvGrpSpPr>
          <p:nvPr/>
        </p:nvGrpSpPr>
        <p:grpSpPr bwMode="auto">
          <a:xfrm>
            <a:off x="0" y="3435350"/>
            <a:ext cx="9563100" cy="2728913"/>
            <a:chOff x="0" y="2164"/>
            <a:chExt cx="6024" cy="1719"/>
          </a:xfrm>
        </p:grpSpPr>
        <p:sp>
          <p:nvSpPr>
            <p:cNvPr id="240757" name="Rectangle 117"/>
            <p:cNvSpPr>
              <a:spLocks noChangeArrowheads="1"/>
            </p:cNvSpPr>
            <p:nvPr/>
          </p:nvSpPr>
          <p:spPr bwMode="auto">
            <a:xfrm>
              <a:off x="0" y="2803"/>
              <a:ext cx="14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Lucida Handwriting" charset="0"/>
                </a:rPr>
                <a:t>Kính viễn vọng</a:t>
              </a:r>
            </a:p>
          </p:txBody>
        </p:sp>
        <p:sp>
          <p:nvSpPr>
            <p:cNvPr id="240758" name="Rectangle 118"/>
            <p:cNvSpPr>
              <a:spLocks noChangeArrowheads="1"/>
            </p:cNvSpPr>
            <p:nvPr/>
          </p:nvSpPr>
          <p:spPr bwMode="auto">
            <a:xfrm>
              <a:off x="4467" y="2841"/>
              <a:ext cx="135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Lucida Handwriting" charset="0"/>
                </a:rPr>
                <a:t>Kính  viễn vọng</a:t>
              </a:r>
            </a:p>
          </p:txBody>
        </p:sp>
        <p:sp>
          <p:nvSpPr>
            <p:cNvPr id="240759" name="Rectangle 119"/>
            <p:cNvSpPr>
              <a:spLocks noChangeArrowheads="1"/>
            </p:cNvSpPr>
            <p:nvPr/>
          </p:nvSpPr>
          <p:spPr bwMode="auto">
            <a:xfrm>
              <a:off x="0" y="3361"/>
              <a:ext cx="1404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Quá khứ Đời đời</a:t>
              </a:r>
            </a:p>
          </p:txBody>
        </p:sp>
        <p:sp>
          <p:nvSpPr>
            <p:cNvPr id="240760" name="Rectangle 120"/>
            <p:cNvSpPr>
              <a:spLocks noChangeArrowheads="1"/>
            </p:cNvSpPr>
            <p:nvPr/>
          </p:nvSpPr>
          <p:spPr bwMode="auto">
            <a:xfrm>
              <a:off x="4585" y="3266"/>
              <a:ext cx="114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Tương lai Đời đời</a:t>
              </a:r>
            </a:p>
          </p:txBody>
        </p:sp>
        <p:grpSp>
          <p:nvGrpSpPr>
            <p:cNvPr id="29742" name="Group 121"/>
            <p:cNvGrpSpPr>
              <a:grpSpLocks/>
            </p:cNvGrpSpPr>
            <p:nvPr/>
          </p:nvGrpSpPr>
          <p:grpSpPr bwMode="auto">
            <a:xfrm>
              <a:off x="103" y="2164"/>
              <a:ext cx="5921" cy="542"/>
              <a:chOff x="103" y="2164"/>
              <a:chExt cx="5921" cy="542"/>
            </a:xfrm>
          </p:grpSpPr>
          <p:sp>
            <p:nvSpPr>
              <p:cNvPr id="240762" name="Rectangle 122"/>
              <p:cNvSpPr>
                <a:spLocks noChangeArrowheads="1"/>
              </p:cNvSpPr>
              <p:nvPr/>
            </p:nvSpPr>
            <p:spPr bwMode="auto">
              <a:xfrm>
                <a:off x="4600" y="2164"/>
                <a:ext cx="1075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8392" dir="4091915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Ân điển/ </a:t>
                </a:r>
              </a:p>
            </p:txBody>
          </p:sp>
          <p:sp>
            <p:nvSpPr>
              <p:cNvPr id="240763" name="Rectangle 123"/>
              <p:cNvSpPr>
                <a:spLocks noChangeArrowheads="1"/>
              </p:cNvSpPr>
              <p:nvPr/>
            </p:nvSpPr>
            <p:spPr bwMode="auto">
              <a:xfrm>
                <a:off x="103" y="2165"/>
                <a:ext cx="1272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8392" dir="4091915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en-US" sz="2200" b="1">
                    <a:solidFill>
                      <a:srgbClr val="0000FF"/>
                    </a:solidFill>
                    <a:latin typeface="Lucida Handwriting" charset="0"/>
                  </a:rPr>
                  <a:t>Luật pháp/</a:t>
                </a:r>
              </a:p>
            </p:txBody>
          </p:sp>
          <p:sp>
            <p:nvSpPr>
              <p:cNvPr id="240764" name="Text Box 124"/>
              <p:cNvSpPr txBox="1">
                <a:spLocks noChangeArrowheads="1"/>
              </p:cNvSpPr>
              <p:nvPr/>
            </p:nvSpPr>
            <p:spPr bwMode="auto">
              <a:xfrm>
                <a:off x="4281" y="2418"/>
                <a:ext cx="174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Ứng nghiệm</a:t>
                </a:r>
              </a:p>
            </p:txBody>
          </p:sp>
          <p:sp>
            <p:nvSpPr>
              <p:cNvPr id="240765" name="Text Box 125"/>
              <p:cNvSpPr txBox="1">
                <a:spLocks noChangeArrowheads="1"/>
              </p:cNvSpPr>
              <p:nvPr/>
            </p:nvSpPr>
            <p:spPr bwMode="auto">
              <a:xfrm>
                <a:off x="156" y="2382"/>
                <a:ext cx="122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Lời hứa</a:t>
                </a:r>
              </a:p>
            </p:txBody>
          </p:sp>
        </p:grpSp>
      </p:grpSp>
      <p:sp>
        <p:nvSpPr>
          <p:cNvPr id="240718" name="AutoShape 78" descr="Dark vertical"/>
          <p:cNvSpPr>
            <a:spLocks noChangeArrowheads="1"/>
          </p:cNvSpPr>
          <p:nvPr/>
        </p:nvSpPr>
        <p:spPr bwMode="auto">
          <a:xfrm rot="5400000">
            <a:off x="-923925" y="43021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719" name="AutoShape 79" descr="Dark horizontal"/>
          <p:cNvSpPr>
            <a:spLocks noChangeArrowheads="1"/>
          </p:cNvSpPr>
          <p:nvPr/>
        </p:nvSpPr>
        <p:spPr bwMode="auto">
          <a:xfrm rot="16200000" flipH="1">
            <a:off x="3554413" y="1820863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653" y="2555"/>
            <a:chExt cx="1958" cy="973"/>
          </a:xfrm>
        </p:grpSpPr>
        <p:grpSp>
          <p:nvGrpSpPr>
            <p:cNvPr id="29734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29736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rgbClr val="26FB0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8A"/>
                  </a:solidFill>
                  <a:latin typeface="Times" charset="0"/>
                </a:rPr>
                <a:t>SÁNG</a:t>
              </a:r>
              <a:r>
                <a:rPr lang="en-US" sz="3200" b="1">
                  <a:solidFill>
                    <a:srgbClr val="00008A"/>
                  </a:solidFill>
                  <a:latin typeface="Times" charset="0"/>
                </a:rPr>
                <a:t> 12!!!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56" grpId="0" animBg="1"/>
      <p:bldP spid="240698" grpId="0" autoUpdateAnimBg="0"/>
      <p:bldP spid="240722" grpId="0" animBg="1"/>
      <p:bldP spid="240718" grpId="0" animBg="1"/>
      <p:bldP spid="2407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4171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1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172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0741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41735" name="Rectangle 71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241741" name="Oval 77"/>
          <p:cNvSpPr>
            <a:spLocks noChangeArrowheads="1"/>
          </p:cNvSpPr>
          <p:nvPr/>
        </p:nvSpPr>
        <p:spPr bwMode="auto">
          <a:xfrm>
            <a:off x="3700463" y="542290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0744" name="Text Box 7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1748" name="Rectangle 8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0746" name="Group 126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241791" name="Rectangle 127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41792" name="Rectangle 128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30747" name="Group 129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241794" name="Rectangle 130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41795" name="Rectangle 131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30772" name="Group 132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241797" name="Rectangle 133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241798" name="Rectangle 134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30775" name="Group 135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24180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2418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241802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24180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grpSp>
        <p:nvGrpSpPr>
          <p:cNvPr id="30748" name="Group 140"/>
          <p:cNvGrpSpPr>
            <a:grpSpLocks/>
          </p:cNvGrpSpPr>
          <p:nvPr/>
        </p:nvGrpSpPr>
        <p:grpSpPr bwMode="auto">
          <a:xfrm>
            <a:off x="2185988" y="2641600"/>
            <a:ext cx="5351462" cy="2681288"/>
            <a:chOff x="1377" y="1664"/>
            <a:chExt cx="3371" cy="1689"/>
          </a:xfrm>
        </p:grpSpPr>
        <p:sp>
          <p:nvSpPr>
            <p:cNvPr id="241805" name="Rectangle 141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241806" name="Rectangle 142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241807" name="Rectangle 143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241808" name="Rectangle 144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241809" name="Rectangle 145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241810" name="Rectangle 146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241811" name="Rectangle 147"/>
            <p:cNvSpPr>
              <a:spLocks noChangeArrowheads="1"/>
            </p:cNvSpPr>
            <p:nvPr/>
          </p:nvSpPr>
          <p:spPr bwMode="auto">
            <a:xfrm rot="240000">
              <a:off x="1377" y="3059"/>
              <a:ext cx="103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LUẬT PHÁP</a:t>
              </a:r>
            </a:p>
          </p:txBody>
        </p:sp>
        <p:sp>
          <p:nvSpPr>
            <p:cNvPr id="241812" name="Rectangle 148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30749" name="Group 160"/>
          <p:cNvGrpSpPr>
            <a:grpSpLocks/>
          </p:cNvGrpSpPr>
          <p:nvPr/>
        </p:nvGrpSpPr>
        <p:grpSpPr bwMode="auto">
          <a:xfrm>
            <a:off x="-153988" y="3435350"/>
            <a:ext cx="9717088" cy="2792413"/>
            <a:chOff x="-97" y="2164"/>
            <a:chExt cx="6121" cy="1759"/>
          </a:xfrm>
        </p:grpSpPr>
        <p:sp>
          <p:nvSpPr>
            <p:cNvPr id="241789" name="Rectangle 125"/>
            <p:cNvSpPr>
              <a:spLocks noChangeArrowheads="1"/>
            </p:cNvSpPr>
            <p:nvPr/>
          </p:nvSpPr>
          <p:spPr bwMode="auto">
            <a:xfrm>
              <a:off x="1006" y="3634"/>
              <a:ext cx="152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Kính hiển vi</a:t>
              </a:r>
            </a:p>
          </p:txBody>
        </p:sp>
        <p:grpSp>
          <p:nvGrpSpPr>
            <p:cNvPr id="30752" name="Group 150"/>
            <p:cNvGrpSpPr>
              <a:grpSpLocks/>
            </p:cNvGrpSpPr>
            <p:nvPr/>
          </p:nvGrpSpPr>
          <p:grpSpPr bwMode="auto">
            <a:xfrm>
              <a:off x="-97" y="2164"/>
              <a:ext cx="6121" cy="1624"/>
              <a:chOff x="-97" y="2164"/>
              <a:chExt cx="6121" cy="1624"/>
            </a:xfrm>
          </p:grpSpPr>
          <p:sp>
            <p:nvSpPr>
              <p:cNvPr id="241815" name="Rectangle 151"/>
              <p:cNvSpPr>
                <a:spLocks noChangeArrowheads="1"/>
              </p:cNvSpPr>
              <p:nvPr/>
            </p:nvSpPr>
            <p:spPr bwMode="auto">
              <a:xfrm>
                <a:off x="-36" y="2829"/>
                <a:ext cx="1415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6796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Lucida Handwriting" charset="0"/>
                  </a:rPr>
                  <a:t>Kính viễn vọng</a:t>
                </a:r>
              </a:p>
            </p:txBody>
          </p:sp>
          <p:sp>
            <p:nvSpPr>
              <p:cNvPr id="241816" name="Rectangle 152"/>
              <p:cNvSpPr>
                <a:spLocks noChangeArrowheads="1"/>
              </p:cNvSpPr>
              <p:nvPr/>
            </p:nvSpPr>
            <p:spPr bwMode="auto">
              <a:xfrm>
                <a:off x="4467" y="2841"/>
                <a:ext cx="135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6796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Lucida Handwriting" charset="0"/>
                  </a:rPr>
                  <a:t>Kính viễn vọng</a:t>
                </a:r>
              </a:p>
            </p:txBody>
          </p:sp>
          <p:sp>
            <p:nvSpPr>
              <p:cNvPr id="241817" name="Rectangle 153"/>
              <p:cNvSpPr>
                <a:spLocks noChangeArrowheads="1"/>
              </p:cNvSpPr>
              <p:nvPr/>
            </p:nvSpPr>
            <p:spPr bwMode="auto">
              <a:xfrm>
                <a:off x="-97" y="3266"/>
                <a:ext cx="1352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6796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Quá khứ Đời đời</a:t>
                </a:r>
              </a:p>
            </p:txBody>
          </p:sp>
          <p:sp>
            <p:nvSpPr>
              <p:cNvPr id="241818" name="Rectangle 154"/>
              <p:cNvSpPr>
                <a:spLocks noChangeArrowheads="1"/>
              </p:cNvSpPr>
              <p:nvPr/>
            </p:nvSpPr>
            <p:spPr bwMode="auto">
              <a:xfrm>
                <a:off x="4585" y="3266"/>
                <a:ext cx="1143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6796" dir="3806097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Tương lai Đời đời</a:t>
                </a:r>
              </a:p>
            </p:txBody>
          </p:sp>
          <p:grpSp>
            <p:nvGrpSpPr>
              <p:cNvPr id="30757" name="Group 155"/>
              <p:cNvGrpSpPr>
                <a:grpSpLocks/>
              </p:cNvGrpSpPr>
              <p:nvPr/>
            </p:nvGrpSpPr>
            <p:grpSpPr bwMode="auto">
              <a:xfrm>
                <a:off x="0" y="2164"/>
                <a:ext cx="6024" cy="542"/>
                <a:chOff x="0" y="2164"/>
                <a:chExt cx="6024" cy="542"/>
              </a:xfrm>
            </p:grpSpPr>
            <p:sp>
              <p:nvSpPr>
                <p:cNvPr id="241820" name="Rectangle 156"/>
                <p:cNvSpPr>
                  <a:spLocks noChangeArrowheads="1"/>
                </p:cNvSpPr>
                <p:nvPr/>
              </p:nvSpPr>
              <p:spPr bwMode="auto">
                <a:xfrm>
                  <a:off x="4600" y="2164"/>
                  <a:ext cx="1141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68392" dir="4091915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2400" b="1">
                      <a:solidFill>
                        <a:srgbClr val="0000FF"/>
                      </a:solidFill>
                      <a:latin typeface="Lucida Handwriting" charset="0"/>
                    </a:rPr>
                    <a:t>Ân  điển/ </a:t>
                  </a:r>
                </a:p>
              </p:txBody>
            </p:sp>
            <p:sp>
              <p:nvSpPr>
                <p:cNvPr id="241821" name="Rectangle 157"/>
                <p:cNvSpPr>
                  <a:spLocks noChangeArrowheads="1"/>
                </p:cNvSpPr>
                <p:nvPr/>
              </p:nvSpPr>
              <p:spPr bwMode="auto">
                <a:xfrm>
                  <a:off x="0" y="2165"/>
                  <a:ext cx="1530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68392" dir="4091915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tabLst>
                      <a:tab pos="460375" algn="l"/>
                    </a:tabLst>
                  </a:pPr>
                  <a:r>
                    <a:rPr lang="en-US" sz="2400" b="1">
                      <a:solidFill>
                        <a:srgbClr val="0000FF"/>
                      </a:solidFill>
                      <a:latin typeface="Lucida Handwriting" charset="0"/>
                    </a:rPr>
                    <a:t>Luật pháp/</a:t>
                  </a:r>
                </a:p>
              </p:txBody>
            </p:sp>
            <p:sp>
              <p:nvSpPr>
                <p:cNvPr id="241822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4281" y="2418"/>
                  <a:ext cx="174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400" b="1">
                      <a:solidFill>
                        <a:srgbClr val="0000FF"/>
                      </a:solidFill>
                      <a:latin typeface="Lucida Handwriting" charset="0"/>
                    </a:rPr>
                    <a:t>Ứng nghiệm</a:t>
                  </a:r>
                </a:p>
              </p:txBody>
            </p:sp>
            <p:sp>
              <p:nvSpPr>
                <p:cNvPr id="241823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156" y="2382"/>
                  <a:ext cx="122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>
                      <a:solidFill>
                        <a:srgbClr val="0000FF"/>
                      </a:solidFill>
                      <a:latin typeface="Lucida Handwriting" charset="0"/>
                    </a:rPr>
                    <a:t>Lời hứa</a:t>
                  </a:r>
                </a:p>
              </p:txBody>
            </p:sp>
          </p:grpSp>
        </p:grpSp>
      </p:grpSp>
      <p:sp>
        <p:nvSpPr>
          <p:cNvPr id="30750" name="Text Box 149"/>
          <p:cNvSpPr txBox="1">
            <a:spLocks noChangeArrowheads="1"/>
          </p:cNvSpPr>
          <p:nvPr/>
        </p:nvSpPr>
        <p:spPr bwMode="auto">
          <a:xfrm>
            <a:off x="1484313" y="5302250"/>
            <a:ext cx="2541587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ĐƯỜNG CẮT J</a:t>
            </a:r>
            <a:endParaRPr lang="en-US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1765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95925" y="603250"/>
            <a:ext cx="703263" cy="958850"/>
            <a:chOff x="2464" y="201"/>
            <a:chExt cx="443" cy="604"/>
          </a:xfrm>
        </p:grpSpPr>
        <p:sp>
          <p:nvSpPr>
            <p:cNvPr id="31824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7" name="Text Box 6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31821" name="Rectangle 7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Rectangle 7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Rectangle 7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31818" name="Rectangle 7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Rectangle 7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Rectangle 7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5497513" y="588963"/>
            <a:ext cx="703262" cy="958850"/>
            <a:chOff x="2464" y="201"/>
            <a:chExt cx="443" cy="604"/>
          </a:xfrm>
        </p:grpSpPr>
        <p:sp>
          <p:nvSpPr>
            <p:cNvPr id="31815" name="Rectangle 8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Rectangle 8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Rectangle 8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483225" y="574675"/>
            <a:ext cx="703263" cy="958850"/>
            <a:chOff x="2464" y="201"/>
            <a:chExt cx="443" cy="604"/>
          </a:xfrm>
        </p:grpSpPr>
        <p:sp>
          <p:nvSpPr>
            <p:cNvPr id="31812" name="Rectangle 8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Rectangle 8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Rectangle 8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318" name="Rectangle 10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65319" name="Text Box 103"/>
          <p:cNvSpPr txBox="1">
            <a:spLocks noChangeArrowheads="1"/>
          </p:cNvSpPr>
          <p:nvPr/>
        </p:nvSpPr>
        <p:spPr bwMode="auto">
          <a:xfrm>
            <a:off x="8529638" y="6396038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Comic Sans MS" pitchFamily="66" charset="0"/>
                <a:ea typeface="+mn-ea"/>
              </a:rPr>
              <a:t>1</a:t>
            </a:r>
          </a:p>
        </p:txBody>
      </p: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492750" y="584200"/>
            <a:ext cx="703263" cy="958850"/>
            <a:chOff x="2464" y="201"/>
            <a:chExt cx="443" cy="604"/>
          </a:xfrm>
        </p:grpSpPr>
        <p:sp>
          <p:nvSpPr>
            <p:cNvPr id="31809" name="Rectangle 14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Rectangle 14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Rectangle 14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31806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6" name="Group 190"/>
          <p:cNvGrpSpPr>
            <a:grpSpLocks/>
          </p:cNvGrpSpPr>
          <p:nvPr/>
        </p:nvGrpSpPr>
        <p:grpSpPr bwMode="auto">
          <a:xfrm>
            <a:off x="-85725" y="182563"/>
            <a:ext cx="9648825" cy="6056312"/>
            <a:chOff x="-54" y="115"/>
            <a:chExt cx="6078" cy="3815"/>
          </a:xfrm>
        </p:grpSpPr>
        <p:grpSp>
          <p:nvGrpSpPr>
            <p:cNvPr id="31777" name="Group 165"/>
            <p:cNvGrpSpPr>
              <a:grpSpLocks/>
            </p:cNvGrpSpPr>
            <p:nvPr/>
          </p:nvGrpSpPr>
          <p:grpSpPr bwMode="auto">
            <a:xfrm>
              <a:off x="1255" y="1664"/>
              <a:ext cx="3493" cy="1689"/>
              <a:chOff x="1255" y="1664"/>
              <a:chExt cx="3493" cy="1689"/>
            </a:xfrm>
          </p:grpSpPr>
          <p:sp>
            <p:nvSpPr>
              <p:cNvPr id="265382" name="Rectangle 166"/>
              <p:cNvSpPr>
                <a:spLocks noChangeArrowheads="1"/>
              </p:cNvSpPr>
              <p:nvPr/>
            </p:nvSpPr>
            <p:spPr bwMode="auto">
              <a:xfrm rot="5246759">
                <a:off x="2199" y="2395"/>
                <a:ext cx="129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00FFFF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TIÊN TRI</a:t>
                </a:r>
              </a:p>
            </p:txBody>
          </p:sp>
          <p:sp>
            <p:nvSpPr>
              <p:cNvPr id="265383" name="Rectangle 16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KHẢI HUYỀN</a:t>
                </a:r>
              </a:p>
            </p:txBody>
          </p:sp>
          <p:sp>
            <p:nvSpPr>
              <p:cNvPr id="265384" name="Rectangle 168"/>
              <p:cNvSpPr>
                <a:spLocks noChangeArrowheads="1"/>
              </p:cNvSpPr>
              <p:nvPr/>
            </p:nvSpPr>
            <p:spPr bwMode="auto">
              <a:xfrm rot="3267768">
                <a:off x="1808" y="2536"/>
                <a:ext cx="111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00FFFF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THI CA</a:t>
                </a:r>
              </a:p>
            </p:txBody>
          </p:sp>
          <p:sp>
            <p:nvSpPr>
              <p:cNvPr id="265385" name="Rectangle 169"/>
              <p:cNvSpPr>
                <a:spLocks noChangeArrowheads="1"/>
              </p:cNvSpPr>
              <p:nvPr/>
            </p:nvSpPr>
            <p:spPr bwMode="auto">
              <a:xfrm rot="20643327">
                <a:off x="3423" y="2833"/>
                <a:ext cx="9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THƯ TÍN</a:t>
                </a:r>
              </a:p>
            </p:txBody>
          </p:sp>
          <p:sp>
            <p:nvSpPr>
              <p:cNvPr id="265386" name="Rectangle 170"/>
              <p:cNvSpPr>
                <a:spLocks noChangeArrowheads="1"/>
              </p:cNvSpPr>
              <p:nvPr/>
            </p:nvSpPr>
            <p:spPr bwMode="auto">
              <a:xfrm rot="19276533">
                <a:off x="3253" y="2466"/>
                <a:ext cx="80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CÔNG VỤ</a:t>
                </a:r>
              </a:p>
            </p:txBody>
          </p:sp>
          <p:sp>
            <p:nvSpPr>
              <p:cNvPr id="265387" name="Rectangle 171"/>
              <p:cNvSpPr>
                <a:spLocks noChangeArrowheads="1"/>
              </p:cNvSpPr>
              <p:nvPr/>
            </p:nvSpPr>
            <p:spPr bwMode="auto">
              <a:xfrm rot="1755647">
                <a:off x="1464" y="2754"/>
                <a:ext cx="119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LỊCH SỬ</a:t>
                </a:r>
              </a:p>
            </p:txBody>
          </p:sp>
          <p:sp>
            <p:nvSpPr>
              <p:cNvPr id="265388" name="Rectangle 172"/>
              <p:cNvSpPr>
                <a:spLocks noChangeArrowheads="1"/>
              </p:cNvSpPr>
              <p:nvPr/>
            </p:nvSpPr>
            <p:spPr bwMode="auto">
              <a:xfrm rot="240000">
                <a:off x="1255" y="3049"/>
                <a:ext cx="96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LUẬT PHÁP</a:t>
                </a:r>
              </a:p>
            </p:txBody>
          </p:sp>
          <p:sp>
            <p:nvSpPr>
              <p:cNvPr id="265389" name="Rectangle 173"/>
              <p:cNvSpPr>
                <a:spLocks noChangeArrowheads="1"/>
              </p:cNvSpPr>
              <p:nvPr/>
            </p:nvSpPr>
            <p:spPr bwMode="auto">
              <a:xfrm rot="18254599">
                <a:off x="2820" y="2170"/>
                <a:ext cx="122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FFFF"/>
                    </a:solidFill>
                    <a:latin typeface="Arial" charset="0"/>
                    <a:cs typeface="Arial" charset="0"/>
                  </a:rPr>
                  <a:t>PHÚC ÂM</a:t>
                </a:r>
              </a:p>
            </p:txBody>
          </p:sp>
        </p:grpSp>
        <p:sp>
          <p:nvSpPr>
            <p:cNvPr id="265369" name="Rectangle 15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FFFF"/>
                  </a:solidFill>
                  <a:latin typeface="Lucida Handwriting" charset="0"/>
                </a:rPr>
                <a:t>2 </a:t>
              </a:r>
              <a:r>
                <a:rPr lang="en-US" sz="1600" b="1">
                  <a:solidFill>
                    <a:srgbClr val="00FFFF"/>
                  </a:solidFill>
                  <a:latin typeface="Lucida Handwriting" charset="0"/>
                </a:rPr>
                <a:t>Kính viễn vọng</a:t>
              </a:r>
            </a:p>
            <a:p>
              <a:r>
                <a:rPr lang="en-US" sz="2000" b="1">
                  <a:solidFill>
                    <a:srgbClr val="00FFFF"/>
                  </a:solidFill>
                  <a:latin typeface="Lucida Handwriting" charset="0"/>
                </a:rPr>
                <a:t>1 </a:t>
              </a:r>
              <a:r>
                <a:rPr lang="en-US" sz="1800" b="1">
                  <a:solidFill>
                    <a:srgbClr val="00FFFF"/>
                  </a:solidFill>
                  <a:latin typeface="Lucida Handwriting" charset="0"/>
                </a:rPr>
                <a:t>Kính hiển vi</a:t>
              </a:r>
            </a:p>
          </p:txBody>
        </p:sp>
        <p:sp>
          <p:nvSpPr>
            <p:cNvPr id="265371" name="Rectangle 155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FF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FF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65372" name="Rectangle 156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FF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FF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265374" name="Rectangle 158"/>
            <p:cNvSpPr>
              <a:spLocks noChangeArrowheads="1"/>
            </p:cNvSpPr>
            <p:nvPr/>
          </p:nvSpPr>
          <p:spPr bwMode="auto">
            <a:xfrm>
              <a:off x="4214" y="447"/>
              <a:ext cx="114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  </a:t>
              </a:r>
              <a:r>
                <a:rPr lang="ja-JP" altLang="en-US" sz="2800" b="1">
                  <a:solidFill>
                    <a:srgbClr val="00FFFF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TÂN</a:t>
              </a:r>
              <a:r>
                <a:rPr lang="ja-JP" altLang="en-US" sz="2800" b="1">
                  <a:solidFill>
                    <a:srgbClr val="00FFFF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Ước</a:t>
              </a:r>
            </a:p>
          </p:txBody>
        </p:sp>
        <p:sp>
          <p:nvSpPr>
            <p:cNvPr id="265375" name="Rectangle 159"/>
            <p:cNvSpPr>
              <a:spLocks noChangeArrowheads="1"/>
            </p:cNvSpPr>
            <p:nvPr/>
          </p:nvSpPr>
          <p:spPr bwMode="auto">
            <a:xfrm>
              <a:off x="450" y="441"/>
              <a:ext cx="102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00FFFF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CỰU</a:t>
              </a:r>
              <a:r>
                <a:rPr lang="ja-JP" altLang="en-US" sz="2800" b="1">
                  <a:solidFill>
                    <a:srgbClr val="00FFFF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00FFFF"/>
                  </a:solidFill>
                  <a:latin typeface="Lucida Handwriting" charset="0"/>
                </a:rPr>
                <a:t>Ước</a:t>
              </a:r>
            </a:p>
          </p:txBody>
        </p:sp>
        <p:sp>
          <p:nvSpPr>
            <p:cNvPr id="265377" name="Rectangle 161"/>
            <p:cNvSpPr>
              <a:spLocks noChangeArrowheads="1"/>
            </p:cNvSpPr>
            <p:nvPr/>
          </p:nvSpPr>
          <p:spPr bwMode="auto">
            <a:xfrm>
              <a:off x="2312" y="610"/>
              <a:ext cx="106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FF"/>
                  </a:solidFill>
                  <a:latin typeface="Arial" charset="0"/>
                </a:rPr>
                <a:t>MỘT CHỦ ĐỀ:</a:t>
              </a:r>
            </a:p>
          </p:txBody>
        </p:sp>
        <p:sp>
          <p:nvSpPr>
            <p:cNvPr id="265378" name="Rectangle 162"/>
            <p:cNvSpPr>
              <a:spLocks noChangeArrowheads="1"/>
            </p:cNvSpPr>
            <p:nvPr/>
          </p:nvSpPr>
          <p:spPr bwMode="auto">
            <a:xfrm>
              <a:off x="1221" y="779"/>
              <a:ext cx="246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00FFFF"/>
                  </a:solidFill>
                  <a:latin typeface="Lucida Handwriting" charset="0"/>
                </a:rPr>
                <a:t>Vinh Quang  Đức Chúa Trời</a:t>
              </a:r>
            </a:p>
          </p:txBody>
        </p:sp>
        <p:sp>
          <p:nvSpPr>
            <p:cNvPr id="265379" name="Rectangle 163"/>
            <p:cNvSpPr>
              <a:spLocks noChangeArrowheads="1"/>
            </p:cNvSpPr>
            <p:nvPr/>
          </p:nvSpPr>
          <p:spPr bwMode="auto">
            <a:xfrm>
              <a:off x="2235" y="115"/>
              <a:ext cx="8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00FFFF"/>
                  </a:solidFill>
                  <a:latin typeface="Lucida Handwriting" pitchFamily="66" charset="0"/>
                  <a:ea typeface="+mn-ea"/>
                </a:rPr>
                <a:t>1600 năm</a:t>
              </a:r>
            </a:p>
          </p:txBody>
        </p:sp>
        <p:sp>
          <p:nvSpPr>
            <p:cNvPr id="265380" name="Rectangle 164"/>
            <p:cNvSpPr>
              <a:spLocks noChangeArrowheads="1"/>
            </p:cNvSpPr>
            <p:nvPr/>
          </p:nvSpPr>
          <p:spPr bwMode="auto">
            <a:xfrm>
              <a:off x="2223" y="303"/>
              <a:ext cx="90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FFFF"/>
                  </a:solidFill>
                  <a:latin typeface="Lucida Handwriting" charset="0"/>
                </a:rPr>
                <a:t>40 tác giả</a:t>
              </a:r>
            </a:p>
          </p:txBody>
        </p:sp>
        <p:sp>
          <p:nvSpPr>
            <p:cNvPr id="265391" name="Rectangle 175"/>
            <p:cNvSpPr>
              <a:spLocks noChangeArrowheads="1"/>
            </p:cNvSpPr>
            <p:nvPr/>
          </p:nvSpPr>
          <p:spPr bwMode="auto">
            <a:xfrm>
              <a:off x="1006" y="3634"/>
              <a:ext cx="152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Kính hiển vi</a:t>
              </a:r>
            </a:p>
          </p:txBody>
        </p:sp>
        <p:sp>
          <p:nvSpPr>
            <p:cNvPr id="265393" name="Rectangle 177"/>
            <p:cNvSpPr>
              <a:spLocks noChangeArrowheads="1"/>
            </p:cNvSpPr>
            <p:nvPr/>
          </p:nvSpPr>
          <p:spPr bwMode="auto">
            <a:xfrm>
              <a:off x="-36" y="2829"/>
              <a:ext cx="14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FFFF"/>
                  </a:solidFill>
                  <a:latin typeface="Lucida Handwriting" charset="0"/>
                </a:rPr>
                <a:t>Kính viễn vọng</a:t>
              </a:r>
            </a:p>
          </p:txBody>
        </p:sp>
        <p:sp>
          <p:nvSpPr>
            <p:cNvPr id="265394" name="Rectangle 178"/>
            <p:cNvSpPr>
              <a:spLocks noChangeArrowheads="1"/>
            </p:cNvSpPr>
            <p:nvPr/>
          </p:nvSpPr>
          <p:spPr bwMode="auto">
            <a:xfrm>
              <a:off x="4467" y="2841"/>
              <a:ext cx="135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FFFF"/>
                  </a:solidFill>
                  <a:latin typeface="Lucida Handwriting" charset="0"/>
                </a:rPr>
                <a:t>Kính viễn vọng</a:t>
              </a:r>
            </a:p>
          </p:txBody>
        </p:sp>
        <p:sp>
          <p:nvSpPr>
            <p:cNvPr id="265395" name="Rectangle 179"/>
            <p:cNvSpPr>
              <a:spLocks noChangeArrowheads="1"/>
            </p:cNvSpPr>
            <p:nvPr/>
          </p:nvSpPr>
          <p:spPr bwMode="auto">
            <a:xfrm>
              <a:off x="-54" y="3266"/>
              <a:ext cx="1301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Quá khứ Đời đời</a:t>
              </a:r>
            </a:p>
          </p:txBody>
        </p:sp>
        <p:sp>
          <p:nvSpPr>
            <p:cNvPr id="265396" name="Rectangle 180"/>
            <p:cNvSpPr>
              <a:spLocks noChangeArrowheads="1"/>
            </p:cNvSpPr>
            <p:nvPr/>
          </p:nvSpPr>
          <p:spPr bwMode="auto">
            <a:xfrm>
              <a:off x="4585" y="3266"/>
              <a:ext cx="114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Tương lai Đời đời</a:t>
              </a:r>
            </a:p>
          </p:txBody>
        </p:sp>
        <p:sp>
          <p:nvSpPr>
            <p:cNvPr id="265398" name="Rectangle 182"/>
            <p:cNvSpPr>
              <a:spLocks noChangeArrowheads="1"/>
            </p:cNvSpPr>
            <p:nvPr/>
          </p:nvSpPr>
          <p:spPr bwMode="auto">
            <a:xfrm>
              <a:off x="4600" y="2164"/>
              <a:ext cx="107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Ân điển/ </a:t>
              </a:r>
            </a:p>
          </p:txBody>
        </p:sp>
        <p:sp>
          <p:nvSpPr>
            <p:cNvPr id="265399" name="Rectangle 183"/>
            <p:cNvSpPr>
              <a:spLocks noChangeArrowheads="1"/>
            </p:cNvSpPr>
            <p:nvPr/>
          </p:nvSpPr>
          <p:spPr bwMode="auto">
            <a:xfrm>
              <a:off x="34" y="2165"/>
              <a:ext cx="138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Luật pháp/</a:t>
              </a:r>
            </a:p>
          </p:txBody>
        </p:sp>
        <p:sp>
          <p:nvSpPr>
            <p:cNvPr id="265400" name="Text Box 184"/>
            <p:cNvSpPr txBox="1">
              <a:spLocks noChangeArrowheads="1"/>
            </p:cNvSpPr>
            <p:nvPr/>
          </p:nvSpPr>
          <p:spPr bwMode="auto">
            <a:xfrm>
              <a:off x="4281" y="2418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Ứng nghiệm</a:t>
              </a:r>
            </a:p>
          </p:txBody>
        </p:sp>
        <p:sp>
          <p:nvSpPr>
            <p:cNvPr id="265401" name="Text Box 185"/>
            <p:cNvSpPr txBox="1">
              <a:spLocks noChangeArrowheads="1"/>
            </p:cNvSpPr>
            <p:nvPr/>
          </p:nvSpPr>
          <p:spPr bwMode="auto">
            <a:xfrm>
              <a:off x="156" y="2382"/>
              <a:ext cx="122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Lời hứa</a:t>
              </a:r>
            </a:p>
          </p:txBody>
        </p:sp>
        <p:sp>
          <p:nvSpPr>
            <p:cNvPr id="265403" name="Rectangle 187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FF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265404" name="Rectangle 188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FFFF"/>
                  </a:solidFill>
                  <a:latin typeface="Lucida Handwriting" charset="0"/>
                </a:rPr>
                <a:t>Hy Lạp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4"/>
          <p:cNvGrpSpPr>
            <a:grpSpLocks/>
          </p:cNvGrpSpPr>
          <p:nvPr/>
        </p:nvGrpSpPr>
        <p:grpSpPr bwMode="auto">
          <a:xfrm>
            <a:off x="-177800" y="188913"/>
            <a:ext cx="9639300" cy="6356350"/>
            <a:chOff x="-218" y="107"/>
            <a:chExt cx="6242" cy="4004"/>
          </a:xfrm>
        </p:grpSpPr>
        <p:sp>
          <p:nvSpPr>
            <p:cNvPr id="32846" name="Rectangle 2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2847" name="Rectangle 3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155" y="107"/>
              <a:ext cx="109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151" y="335"/>
              <a:ext cx="111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32851" name="Rectangle 7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4061" y="447"/>
              <a:ext cx="146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231" y="441"/>
              <a:ext cx="145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3976" y="1271"/>
              <a:ext cx="141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197" y="1279"/>
              <a:ext cx="12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250" y="1711"/>
              <a:ext cx="92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657" y="1711"/>
              <a:ext cx="7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00" y="2132"/>
              <a:ext cx="9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321" y="2133"/>
              <a:ext cx="7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32869" name="Group 25"/>
            <p:cNvGrpSpPr>
              <a:grpSpLocks/>
            </p:cNvGrpSpPr>
            <p:nvPr/>
          </p:nvGrpSpPr>
          <p:grpSpPr bwMode="auto">
            <a:xfrm>
              <a:off x="1344" y="1539"/>
              <a:ext cx="3404" cy="1814"/>
              <a:chOff x="1344" y="1539"/>
              <a:chExt cx="3404" cy="1814"/>
            </a:xfrm>
          </p:grpSpPr>
          <p:sp>
            <p:nvSpPr>
              <p:cNvPr id="32892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3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4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5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6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7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8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9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186" y="2381"/>
                <a:ext cx="1290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808" y="2520"/>
                <a:ext cx="111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89" y="3057"/>
                <a:ext cx="509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2911" y="2032"/>
                <a:ext cx="1222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-54" y="3266"/>
              <a:ext cx="114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32874" name="Text Box 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156" y="2350"/>
              <a:ext cx="12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687" y="2089"/>
              <a:ext cx="616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546" y="1193"/>
              <a:ext cx="613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32886" name="Text Box 58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32888" name="Group 60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32889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1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31"/>
          <p:cNvGrpSpPr>
            <a:grpSpLocks/>
          </p:cNvGrpSpPr>
          <p:nvPr/>
        </p:nvGrpSpPr>
        <p:grpSpPr bwMode="auto">
          <a:xfrm>
            <a:off x="0" y="0"/>
            <a:ext cx="9237663" cy="6858000"/>
            <a:chOff x="0" y="0"/>
            <a:chExt cx="5819" cy="4320"/>
          </a:xfrm>
        </p:grpSpPr>
        <p:sp>
          <p:nvSpPr>
            <p:cNvPr id="32812" name="Text Box 361"/>
            <p:cNvSpPr txBox="1">
              <a:spLocks noChangeArrowheads="1"/>
            </p:cNvSpPr>
            <p:nvPr/>
          </p:nvSpPr>
          <p:spPr bwMode="auto">
            <a:xfrm>
              <a:off x="5493" y="66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A27C"/>
                  </a:solidFill>
                </a:rPr>
                <a:t> </a:t>
              </a:r>
            </a:p>
          </p:txBody>
        </p:sp>
        <p:sp>
          <p:nvSpPr>
            <p:cNvPr id="263536" name="Rectangle 368"/>
            <p:cNvSpPr>
              <a:spLocks noChangeArrowheads="1"/>
            </p:cNvSpPr>
            <p:nvPr/>
          </p:nvSpPr>
          <p:spPr bwMode="auto">
            <a:xfrm>
              <a:off x="4799" y="4055"/>
              <a:ext cx="4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9.6.06.</a:t>
              </a:r>
              <a:endPara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sp>
          <p:nvSpPr>
            <p:cNvPr id="263537" name="Rectangle 369"/>
            <p:cNvSpPr>
              <a:spLocks noChangeArrowheads="1"/>
            </p:cNvSpPr>
            <p:nvPr/>
          </p:nvSpPr>
          <p:spPr bwMode="auto">
            <a:xfrm>
              <a:off x="5097" y="4056"/>
              <a:ext cx="21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25</a:t>
              </a:r>
              <a:endPara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sp>
          <p:nvSpPr>
            <p:cNvPr id="32815" name="Text Box 370"/>
            <p:cNvSpPr txBox="1">
              <a:spLocks noChangeArrowheads="1"/>
            </p:cNvSpPr>
            <p:nvPr/>
          </p:nvSpPr>
          <p:spPr bwMode="auto">
            <a:xfrm>
              <a:off x="5377" y="402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2816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819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69" name="Rectangle 401"/>
            <p:cNvSpPr>
              <a:spLocks noChangeArrowheads="1"/>
            </p:cNvSpPr>
            <p:nvPr/>
          </p:nvSpPr>
          <p:spPr bwMode="auto">
            <a:xfrm>
              <a:off x="3615" y="3073"/>
              <a:ext cx="13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12 DÂN TỘC</a:t>
              </a:r>
            </a:p>
          </p:txBody>
        </p:sp>
        <p:sp>
          <p:nvSpPr>
            <p:cNvPr id="263570" name="Rectangle 402"/>
            <p:cNvSpPr>
              <a:spLocks noChangeArrowheads="1"/>
            </p:cNvSpPr>
            <p:nvPr/>
          </p:nvSpPr>
          <p:spPr bwMode="auto">
            <a:xfrm>
              <a:off x="4357" y="1412"/>
              <a:ext cx="66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</a:rPr>
                <a:t>XUẤT</a:t>
              </a:r>
            </a:p>
          </p:txBody>
        </p:sp>
        <p:sp>
          <p:nvSpPr>
            <p:cNvPr id="263571" name="Rectangle 403"/>
            <p:cNvSpPr>
              <a:spLocks noChangeArrowheads="1"/>
            </p:cNvSpPr>
            <p:nvPr/>
          </p:nvSpPr>
          <p:spPr bwMode="auto">
            <a:xfrm>
              <a:off x="1192" y="3766"/>
              <a:ext cx="1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5  BÀI GIẢNG</a:t>
              </a:r>
            </a:p>
          </p:txBody>
        </p:sp>
        <p:sp>
          <p:nvSpPr>
            <p:cNvPr id="263572" name="Rectangle 404"/>
            <p:cNvSpPr>
              <a:spLocks noChangeArrowheads="1"/>
            </p:cNvSpPr>
            <p:nvPr/>
          </p:nvSpPr>
          <p:spPr bwMode="auto">
            <a:xfrm>
              <a:off x="2372" y="1067"/>
              <a:ext cx="112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66CCFF"/>
                  </a:solidFill>
                </a:rPr>
                <a:t>CHIA ĐẤT</a:t>
              </a:r>
            </a:p>
          </p:txBody>
        </p:sp>
        <p:sp>
          <p:nvSpPr>
            <p:cNvPr id="263573" name="Rectangle 405"/>
            <p:cNvSpPr>
              <a:spLocks noChangeArrowheads="1"/>
            </p:cNvSpPr>
            <p:nvPr/>
          </p:nvSpPr>
          <p:spPr bwMode="auto">
            <a:xfrm>
              <a:off x="927" y="2625"/>
              <a:ext cx="110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chemeClr val="folHlink"/>
                  </a:solidFill>
                </a:rPr>
                <a:t>Các Vua</a:t>
              </a:r>
            </a:p>
          </p:txBody>
        </p:sp>
        <p:sp>
          <p:nvSpPr>
            <p:cNvPr id="263574" name="Rectangle 406"/>
            <p:cNvSpPr>
              <a:spLocks noChangeArrowheads="1"/>
            </p:cNvSpPr>
            <p:nvPr/>
          </p:nvSpPr>
          <p:spPr bwMode="auto">
            <a:xfrm>
              <a:off x="659" y="592"/>
              <a:ext cx="10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PHÚC ÂM</a:t>
              </a:r>
            </a:p>
          </p:txBody>
        </p:sp>
        <p:sp>
          <p:nvSpPr>
            <p:cNvPr id="263575" name="Rectangle 407"/>
            <p:cNvSpPr>
              <a:spLocks noChangeArrowheads="1"/>
            </p:cNvSpPr>
            <p:nvPr/>
          </p:nvSpPr>
          <p:spPr bwMode="auto">
            <a:xfrm>
              <a:off x="124" y="3435"/>
              <a:ext cx="1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Đ - D - N</a:t>
              </a:r>
            </a:p>
          </p:txBody>
        </p:sp>
        <p:sp>
          <p:nvSpPr>
            <p:cNvPr id="263576" name="Rectangle 408"/>
            <p:cNvSpPr>
              <a:spLocks noChangeArrowheads="1"/>
            </p:cNvSpPr>
            <p:nvPr/>
          </p:nvSpPr>
          <p:spPr bwMode="auto">
            <a:xfrm>
              <a:off x="114" y="197"/>
              <a:ext cx="132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  <a:cs typeface="Arial Unicode MS" charset="0"/>
                </a:rPr>
                <a:t>Sự Kêu Gọi</a:t>
              </a:r>
            </a:p>
          </p:txBody>
        </p:sp>
        <p:sp>
          <p:nvSpPr>
            <p:cNvPr id="263577" name="Rectangle 409"/>
            <p:cNvSpPr>
              <a:spLocks noChangeArrowheads="1"/>
            </p:cNvSpPr>
            <p:nvPr/>
          </p:nvSpPr>
          <p:spPr bwMode="auto">
            <a:xfrm>
              <a:off x="1809" y="2941"/>
              <a:ext cx="77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578" name="Rectangle 410"/>
            <p:cNvSpPr>
              <a:spLocks noChangeArrowheads="1"/>
            </p:cNvSpPr>
            <p:nvPr/>
          </p:nvSpPr>
          <p:spPr bwMode="auto">
            <a:xfrm>
              <a:off x="3935" y="2267"/>
              <a:ext cx="10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LƯU ĐÀY </a:t>
              </a:r>
            </a:p>
          </p:txBody>
        </p:sp>
        <p:sp>
          <p:nvSpPr>
            <p:cNvPr id="263579" name="Rectangle 411"/>
            <p:cNvSpPr>
              <a:spLocks noChangeArrowheads="1"/>
            </p:cNvSpPr>
            <p:nvPr/>
          </p:nvSpPr>
          <p:spPr bwMode="auto">
            <a:xfrm>
              <a:off x="2203" y="696"/>
              <a:ext cx="9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SI-NA-I</a:t>
              </a:r>
            </a:p>
          </p:txBody>
        </p:sp>
        <p:sp>
          <p:nvSpPr>
            <p:cNvPr id="263580" name="Rectangle 412"/>
            <p:cNvSpPr>
              <a:spLocks noChangeArrowheads="1"/>
            </p:cNvSpPr>
            <p:nvPr/>
          </p:nvSpPr>
          <p:spPr bwMode="auto">
            <a:xfrm>
              <a:off x="3950" y="3689"/>
              <a:ext cx="17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3  LẦN HỒI HƯƠNG...</a:t>
              </a:r>
            </a:p>
          </p:txBody>
        </p:sp>
        <p:sp>
          <p:nvSpPr>
            <p:cNvPr id="263581" name="Rectangle 413"/>
            <p:cNvSpPr>
              <a:spLocks noChangeArrowheads="1"/>
            </p:cNvSpPr>
            <p:nvPr/>
          </p:nvSpPr>
          <p:spPr bwMode="auto">
            <a:xfrm>
              <a:off x="1307" y="1894"/>
              <a:ext cx="105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hlin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Y-SƠ-RA-ÊN</a:t>
              </a:r>
            </a:p>
          </p:txBody>
        </p:sp>
        <p:sp>
          <p:nvSpPr>
            <p:cNvPr id="263582" name="Rectangle 414"/>
            <p:cNvSpPr>
              <a:spLocks noChangeArrowheads="1"/>
            </p:cNvSpPr>
            <p:nvPr/>
          </p:nvSpPr>
          <p:spPr bwMode="auto">
            <a:xfrm>
              <a:off x="405" y="2138"/>
              <a:ext cx="64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G - </a:t>
              </a:r>
              <a:r>
                <a:rPr lang="en-US" altLang="ko-KR" sz="2400" b="1">
                  <a:solidFill>
                    <a:srgbClr val="66FF66"/>
                  </a:solidFill>
                  <a:latin typeface="Comic Sans MS" pitchFamily="66" charset="0"/>
                  <a:ea typeface="Gulim" pitchFamily="34" charset="-127"/>
                </a:rPr>
                <a:t>Ê</a:t>
              </a:r>
              <a:endParaRPr lang="en-US" sz="2400" b="1">
                <a:solidFill>
                  <a:srgbClr val="66FF66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83" name="Rectangle 415"/>
            <p:cNvSpPr>
              <a:spLocks noChangeArrowheads="1"/>
            </p:cNvSpPr>
            <p:nvPr/>
          </p:nvSpPr>
          <p:spPr bwMode="auto">
            <a:xfrm>
              <a:off x="1426" y="1330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584" name="Rectangle 416"/>
            <p:cNvSpPr>
              <a:spLocks noChangeArrowheads="1"/>
            </p:cNvSpPr>
            <p:nvPr/>
          </p:nvSpPr>
          <p:spPr bwMode="auto">
            <a:xfrm>
              <a:off x="2204" y="341"/>
              <a:ext cx="10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FF00"/>
                  </a:solidFill>
                  <a:latin typeface="Comic Sans MS" pitchFamily="66" charset="0"/>
                  <a:ea typeface="+mn-ea"/>
                </a:rPr>
                <a:t>P - D - S</a:t>
              </a:r>
            </a:p>
          </p:txBody>
        </p:sp>
        <p:sp>
          <p:nvSpPr>
            <p:cNvPr id="263585" name="Rectangle 417"/>
            <p:cNvSpPr>
              <a:spLocks noChangeArrowheads="1"/>
            </p:cNvSpPr>
            <p:nvPr/>
          </p:nvSpPr>
          <p:spPr bwMode="auto">
            <a:xfrm>
              <a:off x="2469" y="3444"/>
              <a:ext cx="10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X - E - N</a:t>
              </a:r>
            </a:p>
          </p:txBody>
        </p:sp>
        <p:sp>
          <p:nvSpPr>
            <p:cNvPr id="263586" name="Rectangle 418"/>
            <p:cNvSpPr>
              <a:spLocks noChangeArrowheads="1"/>
            </p:cNvSpPr>
            <p:nvPr/>
          </p:nvSpPr>
          <p:spPr bwMode="auto">
            <a:xfrm>
              <a:off x="2476" y="2314"/>
              <a:ext cx="10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CÔNG VỤ</a:t>
              </a:r>
            </a:p>
          </p:txBody>
        </p:sp>
        <p:sp>
          <p:nvSpPr>
            <p:cNvPr id="263587" name="Rectangle 419"/>
            <p:cNvSpPr>
              <a:spLocks noChangeArrowheads="1"/>
            </p:cNvSpPr>
            <p:nvPr/>
          </p:nvSpPr>
          <p:spPr bwMode="auto">
            <a:xfrm>
              <a:off x="4533" y="660"/>
              <a:ext cx="7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THƯ TÍN</a:t>
              </a:r>
            </a:p>
          </p:txBody>
        </p:sp>
        <p:sp>
          <p:nvSpPr>
            <p:cNvPr id="263588" name="Rectangle 420"/>
            <p:cNvSpPr>
              <a:spLocks noChangeArrowheads="1"/>
            </p:cNvSpPr>
            <p:nvPr/>
          </p:nvSpPr>
          <p:spPr bwMode="auto">
            <a:xfrm>
              <a:off x="3564" y="137"/>
              <a:ext cx="17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CA-ĐE-BA-NÊ-A</a:t>
              </a:r>
            </a:p>
          </p:txBody>
        </p:sp>
        <p:sp>
          <p:nvSpPr>
            <p:cNvPr id="263589" name="Rectangle 421"/>
            <p:cNvSpPr>
              <a:spLocks noChangeArrowheads="1"/>
            </p:cNvSpPr>
            <p:nvPr/>
          </p:nvSpPr>
          <p:spPr bwMode="auto">
            <a:xfrm>
              <a:off x="2944" y="2723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FF00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590" name="Rectangle 422"/>
            <p:cNvSpPr>
              <a:spLocks noChangeArrowheads="1"/>
            </p:cNvSpPr>
            <p:nvPr/>
          </p:nvSpPr>
          <p:spPr bwMode="auto">
            <a:xfrm>
              <a:off x="3531" y="2624"/>
              <a:ext cx="9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 GIU-ĐA</a:t>
              </a:r>
            </a:p>
          </p:txBody>
        </p:sp>
        <p:sp>
          <p:nvSpPr>
            <p:cNvPr id="263591" name="Rectangle 423"/>
            <p:cNvSpPr>
              <a:spLocks noChangeArrowheads="1"/>
            </p:cNvSpPr>
            <p:nvPr/>
          </p:nvSpPr>
          <p:spPr bwMode="auto">
            <a:xfrm>
              <a:off x="2332" y="1558"/>
              <a:ext cx="129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70 NĂM</a:t>
              </a:r>
            </a:p>
          </p:txBody>
        </p:sp>
        <p:sp>
          <p:nvSpPr>
            <p:cNvPr id="263592" name="Rectangle 424"/>
            <p:cNvSpPr>
              <a:spLocks noChangeArrowheads="1"/>
            </p:cNvSpPr>
            <p:nvPr/>
          </p:nvSpPr>
          <p:spPr bwMode="auto">
            <a:xfrm>
              <a:off x="231" y="1489"/>
              <a:ext cx="10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i="1">
                  <a:solidFill>
                    <a:srgbClr val="FFFF00"/>
                  </a:solidFill>
                </a:rPr>
                <a:t>NHÀ THỜ</a:t>
              </a:r>
            </a:p>
          </p:txBody>
        </p:sp>
        <p:sp>
          <p:nvSpPr>
            <p:cNvPr id="263593" name="Rectangle 425"/>
            <p:cNvSpPr>
              <a:spLocks noChangeArrowheads="1"/>
            </p:cNvSpPr>
            <p:nvPr/>
          </p:nvSpPr>
          <p:spPr bwMode="auto">
            <a:xfrm>
              <a:off x="4538" y="2758"/>
              <a:ext cx="7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ko-KR" sz="2400" b="1">
                  <a:solidFill>
                    <a:schemeClr val="folHlink"/>
                  </a:solidFill>
                  <a:latin typeface="Comic Sans MS" pitchFamily="66" charset="0"/>
                  <a:ea typeface="Gulim" pitchFamily="34" charset="-127"/>
                </a:rPr>
                <a:t>Đ-H-P</a:t>
              </a:r>
              <a:endParaRPr lang="en-US" sz="2400" b="1">
                <a:solidFill>
                  <a:schemeClr val="folHlink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94" name="Rectangle 426"/>
            <p:cNvSpPr>
              <a:spLocks noChangeArrowheads="1"/>
            </p:cNvSpPr>
            <p:nvPr/>
          </p:nvSpPr>
          <p:spPr bwMode="auto">
            <a:xfrm>
              <a:off x="3734" y="570"/>
              <a:ext cx="3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595" name="Rectangle 427"/>
            <p:cNvSpPr>
              <a:spLocks noChangeArrowheads="1"/>
            </p:cNvSpPr>
            <p:nvPr/>
          </p:nvSpPr>
          <p:spPr bwMode="auto">
            <a:xfrm>
              <a:off x="354" y="981"/>
              <a:ext cx="12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GIÊ-RI-CÔ</a:t>
              </a:r>
            </a:p>
          </p:txBody>
        </p:sp>
        <p:sp>
          <p:nvSpPr>
            <p:cNvPr id="263596" name="Rectangle 428"/>
            <p:cNvSpPr>
              <a:spLocks noChangeArrowheads="1"/>
            </p:cNvSpPr>
            <p:nvPr/>
          </p:nvSpPr>
          <p:spPr bwMode="auto">
            <a:xfrm>
              <a:off x="207" y="3080"/>
              <a:ext cx="10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KHẢI HUYỀN</a:t>
              </a:r>
            </a:p>
          </p:txBody>
        </p:sp>
        <p:sp>
          <p:nvSpPr>
            <p:cNvPr id="263597" name="Rectangle 429"/>
            <p:cNvSpPr>
              <a:spLocks noChangeArrowheads="1"/>
            </p:cNvSpPr>
            <p:nvPr/>
          </p:nvSpPr>
          <p:spPr bwMode="auto">
            <a:xfrm>
              <a:off x="3806" y="1812"/>
              <a:ext cx="116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CÁC TIÊN TRI</a:t>
              </a:r>
            </a:p>
          </p:txBody>
        </p:sp>
      </p:grpSp>
      <p:grpSp>
        <p:nvGrpSpPr>
          <p:cNvPr id="6" name="Group 432"/>
          <p:cNvGrpSpPr>
            <a:grpSpLocks/>
          </p:cNvGrpSpPr>
          <p:nvPr/>
        </p:nvGrpSpPr>
        <p:grpSpPr bwMode="auto">
          <a:xfrm>
            <a:off x="0" y="0"/>
            <a:ext cx="9237663" cy="6858000"/>
            <a:chOff x="0" y="0"/>
            <a:chExt cx="5819" cy="4320"/>
          </a:xfrm>
        </p:grpSpPr>
        <p:sp>
          <p:nvSpPr>
            <p:cNvPr id="32778" name="Text Box 433"/>
            <p:cNvSpPr txBox="1">
              <a:spLocks noChangeArrowheads="1"/>
            </p:cNvSpPr>
            <p:nvPr/>
          </p:nvSpPr>
          <p:spPr bwMode="auto">
            <a:xfrm>
              <a:off x="5493" y="66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263602" name="Rectangle 434"/>
            <p:cNvSpPr>
              <a:spLocks noChangeArrowheads="1"/>
            </p:cNvSpPr>
            <p:nvPr/>
          </p:nvSpPr>
          <p:spPr bwMode="auto">
            <a:xfrm>
              <a:off x="4799" y="4055"/>
              <a:ext cx="4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9.6.06.</a:t>
              </a:r>
            </a:p>
          </p:txBody>
        </p:sp>
        <p:sp>
          <p:nvSpPr>
            <p:cNvPr id="263603" name="Rectangle 435"/>
            <p:cNvSpPr>
              <a:spLocks noChangeArrowheads="1"/>
            </p:cNvSpPr>
            <p:nvPr/>
          </p:nvSpPr>
          <p:spPr bwMode="auto">
            <a:xfrm>
              <a:off x="5097" y="4056"/>
              <a:ext cx="21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  <p:sp>
          <p:nvSpPr>
            <p:cNvPr id="32781" name="Text Box 436"/>
            <p:cNvSpPr txBox="1">
              <a:spLocks noChangeArrowheads="1"/>
            </p:cNvSpPr>
            <p:nvPr/>
          </p:nvSpPr>
          <p:spPr bwMode="auto">
            <a:xfrm>
              <a:off x="5377" y="402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32782" name="Rectangle 437"/>
            <p:cNvSpPr>
              <a:spLocks noChangeArrowheads="1"/>
            </p:cNvSpPr>
            <p:nvPr/>
          </p:nvSpPr>
          <p:spPr bwMode="auto">
            <a:xfrm>
              <a:off x="0" y="0"/>
              <a:ext cx="5819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06" name="Rectangle 438"/>
            <p:cNvSpPr>
              <a:spLocks noChangeArrowheads="1"/>
            </p:cNvSpPr>
            <p:nvPr/>
          </p:nvSpPr>
          <p:spPr bwMode="auto">
            <a:xfrm>
              <a:off x="3615" y="3073"/>
              <a:ext cx="13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12 DÂN TỘC</a:t>
              </a:r>
            </a:p>
          </p:txBody>
        </p:sp>
        <p:sp>
          <p:nvSpPr>
            <p:cNvPr id="263607" name="Rectangle 439"/>
            <p:cNvSpPr>
              <a:spLocks noChangeArrowheads="1"/>
            </p:cNvSpPr>
            <p:nvPr/>
          </p:nvSpPr>
          <p:spPr bwMode="auto">
            <a:xfrm>
              <a:off x="3661" y="1412"/>
              <a:ext cx="17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XUẤT Ê-DÍP-TÔ</a:t>
              </a:r>
            </a:p>
          </p:txBody>
        </p:sp>
        <p:sp>
          <p:nvSpPr>
            <p:cNvPr id="263608" name="Rectangle 440"/>
            <p:cNvSpPr>
              <a:spLocks noChangeArrowheads="1"/>
            </p:cNvSpPr>
            <p:nvPr/>
          </p:nvSpPr>
          <p:spPr bwMode="auto">
            <a:xfrm>
              <a:off x="1192" y="3766"/>
              <a:ext cx="1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5  BÀI GIẢNG</a:t>
              </a:r>
            </a:p>
          </p:txBody>
        </p:sp>
        <p:sp>
          <p:nvSpPr>
            <p:cNvPr id="263609" name="Rectangle 441"/>
            <p:cNvSpPr>
              <a:spLocks noChangeArrowheads="1"/>
            </p:cNvSpPr>
            <p:nvPr/>
          </p:nvSpPr>
          <p:spPr bwMode="auto">
            <a:xfrm>
              <a:off x="2372" y="1067"/>
              <a:ext cx="176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PHÂN CHIA ĐẤT</a:t>
              </a:r>
            </a:p>
          </p:txBody>
        </p:sp>
        <p:sp>
          <p:nvSpPr>
            <p:cNvPr id="263610" name="Rectangle 442"/>
            <p:cNvSpPr>
              <a:spLocks noChangeArrowheads="1"/>
            </p:cNvSpPr>
            <p:nvPr/>
          </p:nvSpPr>
          <p:spPr bwMode="auto">
            <a:xfrm>
              <a:off x="927" y="2625"/>
              <a:ext cx="110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rgbClr val="0033CC"/>
                  </a:solidFill>
                </a:rPr>
                <a:t>Các Vua</a:t>
              </a:r>
            </a:p>
          </p:txBody>
        </p:sp>
        <p:sp>
          <p:nvSpPr>
            <p:cNvPr id="263611" name="Rectangle 443"/>
            <p:cNvSpPr>
              <a:spLocks noChangeArrowheads="1"/>
            </p:cNvSpPr>
            <p:nvPr/>
          </p:nvSpPr>
          <p:spPr bwMode="auto">
            <a:xfrm>
              <a:off x="659" y="592"/>
              <a:ext cx="10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PHÚC ÂM</a:t>
              </a:r>
            </a:p>
          </p:txBody>
        </p:sp>
        <p:sp>
          <p:nvSpPr>
            <p:cNvPr id="263612" name="Rectangle 444"/>
            <p:cNvSpPr>
              <a:spLocks noChangeArrowheads="1"/>
            </p:cNvSpPr>
            <p:nvPr/>
          </p:nvSpPr>
          <p:spPr bwMode="auto">
            <a:xfrm>
              <a:off x="124" y="3435"/>
              <a:ext cx="1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Đ - D - N</a:t>
              </a:r>
            </a:p>
          </p:txBody>
        </p:sp>
        <p:sp>
          <p:nvSpPr>
            <p:cNvPr id="263613" name="Rectangle 445"/>
            <p:cNvSpPr>
              <a:spLocks noChangeArrowheads="1"/>
            </p:cNvSpPr>
            <p:nvPr/>
          </p:nvSpPr>
          <p:spPr bwMode="auto">
            <a:xfrm>
              <a:off x="114" y="197"/>
              <a:ext cx="132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33CC"/>
                  </a:solidFill>
                  <a:cs typeface="Arial Unicode MS" charset="0"/>
                </a:rPr>
                <a:t>Sự Kêu Gọi</a:t>
              </a:r>
            </a:p>
          </p:txBody>
        </p:sp>
        <p:sp>
          <p:nvSpPr>
            <p:cNvPr id="263614" name="Rectangle 446"/>
            <p:cNvSpPr>
              <a:spLocks noChangeArrowheads="1"/>
            </p:cNvSpPr>
            <p:nvPr/>
          </p:nvSpPr>
          <p:spPr bwMode="auto">
            <a:xfrm>
              <a:off x="1809" y="2941"/>
              <a:ext cx="782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I - y</a:t>
              </a:r>
            </a:p>
          </p:txBody>
        </p:sp>
        <p:sp>
          <p:nvSpPr>
            <p:cNvPr id="263615" name="Rectangle 447"/>
            <p:cNvSpPr>
              <a:spLocks noChangeArrowheads="1"/>
            </p:cNvSpPr>
            <p:nvPr/>
          </p:nvSpPr>
          <p:spPr bwMode="auto">
            <a:xfrm>
              <a:off x="3935" y="2267"/>
              <a:ext cx="10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LƯU ĐÀY </a:t>
              </a:r>
            </a:p>
          </p:txBody>
        </p:sp>
        <p:sp>
          <p:nvSpPr>
            <p:cNvPr id="263616" name="Rectangle 448"/>
            <p:cNvSpPr>
              <a:spLocks noChangeArrowheads="1"/>
            </p:cNvSpPr>
            <p:nvPr/>
          </p:nvSpPr>
          <p:spPr bwMode="auto">
            <a:xfrm>
              <a:off x="2203" y="696"/>
              <a:ext cx="87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SI-NAI</a:t>
              </a:r>
            </a:p>
          </p:txBody>
        </p:sp>
        <p:sp>
          <p:nvSpPr>
            <p:cNvPr id="263617" name="Rectangle 449"/>
            <p:cNvSpPr>
              <a:spLocks noChangeArrowheads="1"/>
            </p:cNvSpPr>
            <p:nvPr/>
          </p:nvSpPr>
          <p:spPr bwMode="auto">
            <a:xfrm>
              <a:off x="3950" y="3689"/>
              <a:ext cx="1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3  CHUYẾN DI CƯ</a:t>
              </a:r>
            </a:p>
          </p:txBody>
        </p:sp>
        <p:sp>
          <p:nvSpPr>
            <p:cNvPr id="263618" name="Rectangle 450"/>
            <p:cNvSpPr>
              <a:spLocks noChangeArrowheads="1"/>
            </p:cNvSpPr>
            <p:nvPr/>
          </p:nvSpPr>
          <p:spPr bwMode="auto">
            <a:xfrm>
              <a:off x="1307" y="1894"/>
              <a:ext cx="105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Y-SƠ-RA-ÊN</a:t>
              </a:r>
            </a:p>
          </p:txBody>
        </p:sp>
        <p:sp>
          <p:nvSpPr>
            <p:cNvPr id="263619" name="Rectangle 451"/>
            <p:cNvSpPr>
              <a:spLocks noChangeArrowheads="1"/>
            </p:cNvSpPr>
            <p:nvPr/>
          </p:nvSpPr>
          <p:spPr bwMode="auto">
            <a:xfrm>
              <a:off x="405" y="2138"/>
              <a:ext cx="64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 - </a:t>
              </a:r>
              <a:r>
                <a:rPr lang="en-US" altLang="ko-KR" sz="2400" b="1">
                  <a:solidFill>
                    <a:srgbClr val="0033CC"/>
                  </a:solidFill>
                  <a:latin typeface="Comic Sans MS" pitchFamily="66" charset="0"/>
                  <a:ea typeface="Gulim" pitchFamily="34" charset="-127"/>
                </a:rPr>
                <a:t>Ê</a:t>
              </a:r>
              <a:endParaRPr lang="en-US" sz="2400" b="1">
                <a:solidFill>
                  <a:srgbClr val="0033CC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620" name="Rectangle 452"/>
            <p:cNvSpPr>
              <a:spLocks noChangeArrowheads="1"/>
            </p:cNvSpPr>
            <p:nvPr/>
          </p:nvSpPr>
          <p:spPr bwMode="auto">
            <a:xfrm>
              <a:off x="1426" y="1330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621" name="Rectangle 453"/>
            <p:cNvSpPr>
              <a:spLocks noChangeArrowheads="1"/>
            </p:cNvSpPr>
            <p:nvPr/>
          </p:nvSpPr>
          <p:spPr bwMode="auto">
            <a:xfrm>
              <a:off x="2204" y="341"/>
              <a:ext cx="105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622" name="Rectangle 454"/>
            <p:cNvSpPr>
              <a:spLocks noChangeArrowheads="1"/>
            </p:cNvSpPr>
            <p:nvPr/>
          </p:nvSpPr>
          <p:spPr bwMode="auto">
            <a:xfrm>
              <a:off x="2469" y="3444"/>
              <a:ext cx="115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Gi</a:t>
              </a: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 - Ê - N</a:t>
              </a:r>
            </a:p>
          </p:txBody>
        </p:sp>
        <p:sp>
          <p:nvSpPr>
            <p:cNvPr id="263623" name="Rectangle 455"/>
            <p:cNvSpPr>
              <a:spLocks noChangeArrowheads="1"/>
            </p:cNvSpPr>
            <p:nvPr/>
          </p:nvSpPr>
          <p:spPr bwMode="auto">
            <a:xfrm>
              <a:off x="2476" y="2314"/>
              <a:ext cx="10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CÔNG VỤ</a:t>
              </a:r>
            </a:p>
          </p:txBody>
        </p:sp>
        <p:sp>
          <p:nvSpPr>
            <p:cNvPr id="263624" name="Rectangle 456"/>
            <p:cNvSpPr>
              <a:spLocks noChangeArrowheads="1"/>
            </p:cNvSpPr>
            <p:nvPr/>
          </p:nvSpPr>
          <p:spPr bwMode="auto">
            <a:xfrm>
              <a:off x="4533" y="660"/>
              <a:ext cx="7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THƯ TÍN</a:t>
              </a:r>
            </a:p>
          </p:txBody>
        </p:sp>
        <p:sp>
          <p:nvSpPr>
            <p:cNvPr id="263625" name="Rectangle 457"/>
            <p:cNvSpPr>
              <a:spLocks noChangeArrowheads="1"/>
            </p:cNvSpPr>
            <p:nvPr/>
          </p:nvSpPr>
          <p:spPr bwMode="auto">
            <a:xfrm>
              <a:off x="3564" y="137"/>
              <a:ext cx="1760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CA-ĐÊ BA-NÊ-A</a:t>
              </a:r>
            </a:p>
          </p:txBody>
        </p:sp>
        <p:sp>
          <p:nvSpPr>
            <p:cNvPr id="263626" name="Rectangle 458"/>
            <p:cNvSpPr>
              <a:spLocks noChangeArrowheads="1"/>
            </p:cNvSpPr>
            <p:nvPr/>
          </p:nvSpPr>
          <p:spPr bwMode="auto">
            <a:xfrm>
              <a:off x="2944" y="2723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627" name="Rectangle 459"/>
            <p:cNvSpPr>
              <a:spLocks noChangeArrowheads="1"/>
            </p:cNvSpPr>
            <p:nvPr/>
          </p:nvSpPr>
          <p:spPr bwMode="auto">
            <a:xfrm>
              <a:off x="3531" y="2624"/>
              <a:ext cx="9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 GIU-ĐA</a:t>
              </a:r>
            </a:p>
          </p:txBody>
        </p:sp>
        <p:sp>
          <p:nvSpPr>
            <p:cNvPr id="263628" name="Rectangle 460"/>
            <p:cNvSpPr>
              <a:spLocks noChangeArrowheads="1"/>
            </p:cNvSpPr>
            <p:nvPr/>
          </p:nvSpPr>
          <p:spPr bwMode="auto">
            <a:xfrm>
              <a:off x="2332" y="1558"/>
              <a:ext cx="129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70 NĂM</a:t>
              </a:r>
            </a:p>
          </p:txBody>
        </p:sp>
        <p:sp>
          <p:nvSpPr>
            <p:cNvPr id="263629" name="Rectangle 461"/>
            <p:cNvSpPr>
              <a:spLocks noChangeArrowheads="1"/>
            </p:cNvSpPr>
            <p:nvPr/>
          </p:nvSpPr>
          <p:spPr bwMode="auto">
            <a:xfrm>
              <a:off x="111" y="1592"/>
              <a:ext cx="132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i="1">
                  <a:solidFill>
                    <a:srgbClr val="0033CC"/>
                  </a:solidFill>
                </a:rPr>
                <a:t>HỘI THÁNH</a:t>
              </a:r>
            </a:p>
          </p:txBody>
        </p:sp>
        <p:sp>
          <p:nvSpPr>
            <p:cNvPr id="263630" name="Rectangle 462"/>
            <p:cNvSpPr>
              <a:spLocks noChangeArrowheads="1"/>
            </p:cNvSpPr>
            <p:nvPr/>
          </p:nvSpPr>
          <p:spPr bwMode="auto">
            <a:xfrm>
              <a:off x="4538" y="2758"/>
              <a:ext cx="7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ko-KR" sz="2400" b="1">
                  <a:solidFill>
                    <a:srgbClr val="0033CC"/>
                  </a:solidFill>
                  <a:latin typeface="Comic Sans MS" pitchFamily="66" charset="0"/>
                  <a:ea typeface="Gulim" pitchFamily="34" charset="-127"/>
                </a:rPr>
                <a:t>Đ-H-P</a:t>
              </a:r>
              <a:endParaRPr lang="en-US" sz="2400" b="1">
                <a:solidFill>
                  <a:srgbClr val="0033CC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631" name="Rectangle 463"/>
            <p:cNvSpPr>
              <a:spLocks noChangeArrowheads="1"/>
            </p:cNvSpPr>
            <p:nvPr/>
          </p:nvSpPr>
          <p:spPr bwMode="auto">
            <a:xfrm>
              <a:off x="3734" y="570"/>
              <a:ext cx="3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632" name="Rectangle 464"/>
            <p:cNvSpPr>
              <a:spLocks noChangeArrowheads="1"/>
            </p:cNvSpPr>
            <p:nvPr/>
          </p:nvSpPr>
          <p:spPr bwMode="auto">
            <a:xfrm>
              <a:off x="354" y="981"/>
              <a:ext cx="12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GIÊ-RI-CÔ</a:t>
              </a:r>
            </a:p>
          </p:txBody>
        </p:sp>
        <p:sp>
          <p:nvSpPr>
            <p:cNvPr id="263633" name="Rectangle 465"/>
            <p:cNvSpPr>
              <a:spLocks noChangeArrowheads="1"/>
            </p:cNvSpPr>
            <p:nvPr/>
          </p:nvSpPr>
          <p:spPr bwMode="auto">
            <a:xfrm>
              <a:off x="207" y="3080"/>
              <a:ext cx="10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KHẢI HUYỀN</a:t>
              </a:r>
            </a:p>
          </p:txBody>
        </p:sp>
        <p:sp>
          <p:nvSpPr>
            <p:cNvPr id="263634" name="Rectangle 466"/>
            <p:cNvSpPr>
              <a:spLocks noChangeArrowheads="1"/>
            </p:cNvSpPr>
            <p:nvPr/>
          </p:nvSpPr>
          <p:spPr bwMode="auto">
            <a:xfrm>
              <a:off x="3806" y="1812"/>
              <a:ext cx="116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CÁC TIÊN TRI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41275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27" name="Text Box 359"/>
          <p:cNvSpPr txBox="1">
            <a:spLocks noChangeArrowheads="1"/>
          </p:cNvSpPr>
          <p:nvPr/>
        </p:nvSpPr>
        <p:spPr bwMode="auto">
          <a:xfrm>
            <a:off x="136525" y="727075"/>
            <a:ext cx="8859838" cy="5632450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</a:rPr>
              <a:t>T</a:t>
            </a:r>
            <a:r>
              <a:rPr lang="en-US" b="1">
                <a:solidFill>
                  <a:srgbClr val="00FFFF"/>
                </a:solidFill>
              </a:rPr>
              <a:t>ất cả các sự kiện đưa đến </a:t>
            </a:r>
            <a:r>
              <a:rPr lang="en-US" sz="3200" b="1">
                <a:solidFill>
                  <a:srgbClr val="00FFFF"/>
                </a:solidFill>
              </a:rPr>
              <a:t>…</a:t>
            </a:r>
            <a:r>
              <a:rPr lang="en-US" sz="7200" b="1">
                <a:solidFill>
                  <a:srgbClr val="FEF800"/>
                </a:solidFill>
              </a:rPr>
              <a:t>              </a:t>
            </a:r>
            <a:r>
              <a:rPr lang="en-US" sz="7200" b="1">
                <a:solidFill>
                  <a:srgbClr val="FFFF00"/>
                </a:solidFill>
              </a:rPr>
              <a:t>Mục Vụ </a:t>
            </a:r>
            <a:br>
              <a:rPr lang="en-US" sz="7200" b="1">
                <a:solidFill>
                  <a:srgbClr val="FFFF00"/>
                </a:solidFill>
              </a:rPr>
            </a:br>
            <a:r>
              <a:rPr lang="en-US" sz="7200" b="1">
                <a:solidFill>
                  <a:srgbClr val="FFFF00"/>
                </a:solidFill>
              </a:rPr>
              <a:t>của </a:t>
            </a:r>
            <a:br>
              <a:rPr lang="en-US" sz="7200" b="1">
                <a:solidFill>
                  <a:srgbClr val="FFFF00"/>
                </a:solidFill>
              </a:rPr>
            </a:br>
            <a:r>
              <a:rPr lang="en-US" sz="7200" b="1">
                <a:solidFill>
                  <a:srgbClr val="FFFF00"/>
                </a:solidFill>
              </a:rPr>
              <a:t>Đức Chúa Giê-xu Christ</a:t>
            </a:r>
          </a:p>
        </p:txBody>
      </p:sp>
      <p:sp>
        <p:nvSpPr>
          <p:cNvPr id="32775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8107363" y="6427788"/>
            <a:ext cx="341312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25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2635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4"/>
          <p:cNvGrpSpPr>
            <a:grpSpLocks/>
          </p:cNvGrpSpPr>
          <p:nvPr/>
        </p:nvGrpSpPr>
        <p:grpSpPr bwMode="auto">
          <a:xfrm>
            <a:off x="-177800" y="188913"/>
            <a:ext cx="9639300" cy="6356350"/>
            <a:chOff x="-218" y="107"/>
            <a:chExt cx="6242" cy="4004"/>
          </a:xfrm>
        </p:grpSpPr>
        <p:sp>
          <p:nvSpPr>
            <p:cNvPr id="33876" name="Rectangle 2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3877" name="Rectangle 3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155" y="107"/>
              <a:ext cx="109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151" y="335"/>
              <a:ext cx="111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33881" name="Rectangle 7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1925" y="743"/>
              <a:ext cx="180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4061" y="447"/>
              <a:ext cx="146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231" y="441"/>
              <a:ext cx="145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3976" y="1271"/>
              <a:ext cx="141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197" y="1279"/>
              <a:ext cx="12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250" y="1711"/>
              <a:ext cx="92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657" y="1711"/>
              <a:ext cx="7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00" y="2132"/>
              <a:ext cx="9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321" y="2133"/>
              <a:ext cx="7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33899" name="Group 25"/>
            <p:cNvGrpSpPr>
              <a:grpSpLocks/>
            </p:cNvGrpSpPr>
            <p:nvPr/>
          </p:nvGrpSpPr>
          <p:grpSpPr bwMode="auto">
            <a:xfrm>
              <a:off x="1344" y="1539"/>
              <a:ext cx="3404" cy="1814"/>
              <a:chOff x="1344" y="1539"/>
              <a:chExt cx="3404" cy="1814"/>
            </a:xfrm>
          </p:grpSpPr>
          <p:sp>
            <p:nvSpPr>
              <p:cNvPr id="33922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3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4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5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6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7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8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9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186" y="2381"/>
                <a:ext cx="1290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808" y="2520"/>
                <a:ext cx="111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426" y="2833"/>
                <a:ext cx="9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5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460" y="2753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89" y="3057"/>
                <a:ext cx="509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2911" y="2032"/>
                <a:ext cx="1222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-54" y="3266"/>
              <a:ext cx="114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33904" name="Text Box 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156" y="2350"/>
              <a:ext cx="12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687" y="2089"/>
              <a:ext cx="616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546" y="1193"/>
              <a:ext cx="613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33916" name="Text Box 58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33918" name="Group 60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33919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0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1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795" name="Group 431"/>
          <p:cNvGrpSpPr>
            <a:grpSpLocks/>
          </p:cNvGrpSpPr>
          <p:nvPr/>
        </p:nvGrpSpPr>
        <p:grpSpPr bwMode="auto">
          <a:xfrm>
            <a:off x="0" y="0"/>
            <a:ext cx="9237663" cy="6858000"/>
            <a:chOff x="0" y="0"/>
            <a:chExt cx="5819" cy="4320"/>
          </a:xfrm>
        </p:grpSpPr>
        <p:sp>
          <p:nvSpPr>
            <p:cNvPr id="33842" name="Text Box 361"/>
            <p:cNvSpPr txBox="1">
              <a:spLocks noChangeArrowheads="1"/>
            </p:cNvSpPr>
            <p:nvPr/>
          </p:nvSpPr>
          <p:spPr bwMode="auto">
            <a:xfrm>
              <a:off x="5493" y="66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A27C"/>
                  </a:solidFill>
                </a:rPr>
                <a:t> </a:t>
              </a:r>
            </a:p>
          </p:txBody>
        </p:sp>
        <p:sp>
          <p:nvSpPr>
            <p:cNvPr id="263536" name="Rectangle 368"/>
            <p:cNvSpPr>
              <a:spLocks noChangeArrowheads="1"/>
            </p:cNvSpPr>
            <p:nvPr/>
          </p:nvSpPr>
          <p:spPr bwMode="auto">
            <a:xfrm>
              <a:off x="4799" y="4055"/>
              <a:ext cx="4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9.6.06.</a:t>
              </a:r>
              <a:endPara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sp>
          <p:nvSpPr>
            <p:cNvPr id="263537" name="Rectangle 369"/>
            <p:cNvSpPr>
              <a:spLocks noChangeArrowheads="1"/>
            </p:cNvSpPr>
            <p:nvPr/>
          </p:nvSpPr>
          <p:spPr bwMode="auto">
            <a:xfrm>
              <a:off x="5097" y="4056"/>
              <a:ext cx="21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</a:rPr>
                <a:t>25</a:t>
              </a:r>
              <a:endPara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</a:endParaRPr>
            </a:p>
          </p:txBody>
        </p:sp>
        <p:sp>
          <p:nvSpPr>
            <p:cNvPr id="33845" name="Text Box 370"/>
            <p:cNvSpPr txBox="1">
              <a:spLocks noChangeArrowheads="1"/>
            </p:cNvSpPr>
            <p:nvPr/>
          </p:nvSpPr>
          <p:spPr bwMode="auto">
            <a:xfrm>
              <a:off x="5377" y="402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3846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819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69" name="Rectangle 401"/>
            <p:cNvSpPr>
              <a:spLocks noChangeArrowheads="1"/>
            </p:cNvSpPr>
            <p:nvPr/>
          </p:nvSpPr>
          <p:spPr bwMode="auto">
            <a:xfrm>
              <a:off x="3615" y="3073"/>
              <a:ext cx="13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12 DÂN TỘC</a:t>
              </a:r>
            </a:p>
          </p:txBody>
        </p:sp>
        <p:sp>
          <p:nvSpPr>
            <p:cNvPr id="263570" name="Rectangle 402"/>
            <p:cNvSpPr>
              <a:spLocks noChangeArrowheads="1"/>
            </p:cNvSpPr>
            <p:nvPr/>
          </p:nvSpPr>
          <p:spPr bwMode="auto">
            <a:xfrm>
              <a:off x="4357" y="1412"/>
              <a:ext cx="66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</a:rPr>
                <a:t>XUẤT</a:t>
              </a:r>
            </a:p>
          </p:txBody>
        </p:sp>
        <p:sp>
          <p:nvSpPr>
            <p:cNvPr id="263571" name="Rectangle 403"/>
            <p:cNvSpPr>
              <a:spLocks noChangeArrowheads="1"/>
            </p:cNvSpPr>
            <p:nvPr/>
          </p:nvSpPr>
          <p:spPr bwMode="auto">
            <a:xfrm>
              <a:off x="1192" y="3766"/>
              <a:ext cx="1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5  BÀI GIẢNG</a:t>
              </a:r>
            </a:p>
          </p:txBody>
        </p:sp>
        <p:sp>
          <p:nvSpPr>
            <p:cNvPr id="263572" name="Rectangle 404"/>
            <p:cNvSpPr>
              <a:spLocks noChangeArrowheads="1"/>
            </p:cNvSpPr>
            <p:nvPr/>
          </p:nvSpPr>
          <p:spPr bwMode="auto">
            <a:xfrm>
              <a:off x="2372" y="1067"/>
              <a:ext cx="112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66CCFF"/>
                  </a:solidFill>
                </a:rPr>
                <a:t>CHIA ĐẤT</a:t>
              </a:r>
            </a:p>
          </p:txBody>
        </p:sp>
        <p:sp>
          <p:nvSpPr>
            <p:cNvPr id="263573" name="Rectangle 405"/>
            <p:cNvSpPr>
              <a:spLocks noChangeArrowheads="1"/>
            </p:cNvSpPr>
            <p:nvPr/>
          </p:nvSpPr>
          <p:spPr bwMode="auto">
            <a:xfrm>
              <a:off x="927" y="2625"/>
              <a:ext cx="110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chemeClr val="folHlink"/>
                  </a:solidFill>
                </a:rPr>
                <a:t>Các Vua</a:t>
              </a:r>
            </a:p>
          </p:txBody>
        </p:sp>
        <p:sp>
          <p:nvSpPr>
            <p:cNvPr id="263574" name="Rectangle 406"/>
            <p:cNvSpPr>
              <a:spLocks noChangeArrowheads="1"/>
            </p:cNvSpPr>
            <p:nvPr/>
          </p:nvSpPr>
          <p:spPr bwMode="auto">
            <a:xfrm>
              <a:off x="659" y="592"/>
              <a:ext cx="10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PHÚC ÂM</a:t>
              </a:r>
            </a:p>
          </p:txBody>
        </p:sp>
        <p:sp>
          <p:nvSpPr>
            <p:cNvPr id="263575" name="Rectangle 407"/>
            <p:cNvSpPr>
              <a:spLocks noChangeArrowheads="1"/>
            </p:cNvSpPr>
            <p:nvPr/>
          </p:nvSpPr>
          <p:spPr bwMode="auto">
            <a:xfrm>
              <a:off x="124" y="3435"/>
              <a:ext cx="1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Đ - D - N</a:t>
              </a:r>
            </a:p>
          </p:txBody>
        </p:sp>
        <p:sp>
          <p:nvSpPr>
            <p:cNvPr id="263576" name="Rectangle 408"/>
            <p:cNvSpPr>
              <a:spLocks noChangeArrowheads="1"/>
            </p:cNvSpPr>
            <p:nvPr/>
          </p:nvSpPr>
          <p:spPr bwMode="auto">
            <a:xfrm>
              <a:off x="114" y="197"/>
              <a:ext cx="132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  <a:cs typeface="Arial Unicode MS" charset="0"/>
                </a:rPr>
                <a:t>Sự Kêu Gọi</a:t>
              </a:r>
            </a:p>
          </p:txBody>
        </p:sp>
        <p:sp>
          <p:nvSpPr>
            <p:cNvPr id="263577" name="Rectangle 409"/>
            <p:cNvSpPr>
              <a:spLocks noChangeArrowheads="1"/>
            </p:cNvSpPr>
            <p:nvPr/>
          </p:nvSpPr>
          <p:spPr bwMode="auto">
            <a:xfrm>
              <a:off x="1809" y="2941"/>
              <a:ext cx="77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578" name="Rectangle 410"/>
            <p:cNvSpPr>
              <a:spLocks noChangeArrowheads="1"/>
            </p:cNvSpPr>
            <p:nvPr/>
          </p:nvSpPr>
          <p:spPr bwMode="auto">
            <a:xfrm>
              <a:off x="3935" y="2267"/>
              <a:ext cx="10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LƯU ĐÀY </a:t>
              </a:r>
            </a:p>
          </p:txBody>
        </p:sp>
        <p:sp>
          <p:nvSpPr>
            <p:cNvPr id="263579" name="Rectangle 411"/>
            <p:cNvSpPr>
              <a:spLocks noChangeArrowheads="1"/>
            </p:cNvSpPr>
            <p:nvPr/>
          </p:nvSpPr>
          <p:spPr bwMode="auto">
            <a:xfrm>
              <a:off x="2203" y="696"/>
              <a:ext cx="98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SI-NA-I</a:t>
              </a:r>
            </a:p>
          </p:txBody>
        </p:sp>
        <p:sp>
          <p:nvSpPr>
            <p:cNvPr id="263580" name="Rectangle 412"/>
            <p:cNvSpPr>
              <a:spLocks noChangeArrowheads="1"/>
            </p:cNvSpPr>
            <p:nvPr/>
          </p:nvSpPr>
          <p:spPr bwMode="auto">
            <a:xfrm>
              <a:off x="3950" y="3689"/>
              <a:ext cx="17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3  LẦN HỒI HƯƠNG...</a:t>
              </a:r>
            </a:p>
          </p:txBody>
        </p:sp>
        <p:sp>
          <p:nvSpPr>
            <p:cNvPr id="263581" name="Rectangle 413"/>
            <p:cNvSpPr>
              <a:spLocks noChangeArrowheads="1"/>
            </p:cNvSpPr>
            <p:nvPr/>
          </p:nvSpPr>
          <p:spPr bwMode="auto">
            <a:xfrm>
              <a:off x="1307" y="1894"/>
              <a:ext cx="105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hlin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Y-SƠ-RA-ÊN</a:t>
              </a:r>
            </a:p>
          </p:txBody>
        </p:sp>
        <p:sp>
          <p:nvSpPr>
            <p:cNvPr id="263582" name="Rectangle 414"/>
            <p:cNvSpPr>
              <a:spLocks noChangeArrowheads="1"/>
            </p:cNvSpPr>
            <p:nvPr/>
          </p:nvSpPr>
          <p:spPr bwMode="auto">
            <a:xfrm>
              <a:off x="405" y="2138"/>
              <a:ext cx="64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G - </a:t>
              </a:r>
              <a:r>
                <a:rPr lang="en-US" altLang="ko-KR" sz="2400" b="1">
                  <a:solidFill>
                    <a:srgbClr val="66FF66"/>
                  </a:solidFill>
                  <a:latin typeface="Comic Sans MS" pitchFamily="66" charset="0"/>
                  <a:ea typeface="Gulim" pitchFamily="34" charset="-127"/>
                </a:rPr>
                <a:t>Ê</a:t>
              </a:r>
              <a:endParaRPr lang="en-US" sz="2400" b="1">
                <a:solidFill>
                  <a:srgbClr val="66FF66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83" name="Rectangle 415"/>
            <p:cNvSpPr>
              <a:spLocks noChangeArrowheads="1"/>
            </p:cNvSpPr>
            <p:nvPr/>
          </p:nvSpPr>
          <p:spPr bwMode="auto">
            <a:xfrm>
              <a:off x="1426" y="1330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584" name="Rectangle 416"/>
            <p:cNvSpPr>
              <a:spLocks noChangeArrowheads="1"/>
            </p:cNvSpPr>
            <p:nvPr/>
          </p:nvSpPr>
          <p:spPr bwMode="auto">
            <a:xfrm>
              <a:off x="2204" y="341"/>
              <a:ext cx="10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FF00"/>
                  </a:solidFill>
                  <a:latin typeface="Comic Sans MS" pitchFamily="66" charset="0"/>
                  <a:ea typeface="+mn-ea"/>
                </a:rPr>
                <a:t>P - D - S</a:t>
              </a:r>
            </a:p>
          </p:txBody>
        </p:sp>
        <p:sp>
          <p:nvSpPr>
            <p:cNvPr id="263585" name="Rectangle 417"/>
            <p:cNvSpPr>
              <a:spLocks noChangeArrowheads="1"/>
            </p:cNvSpPr>
            <p:nvPr/>
          </p:nvSpPr>
          <p:spPr bwMode="auto">
            <a:xfrm>
              <a:off x="2469" y="3444"/>
              <a:ext cx="10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X - E - N</a:t>
              </a:r>
            </a:p>
          </p:txBody>
        </p:sp>
        <p:sp>
          <p:nvSpPr>
            <p:cNvPr id="263586" name="Rectangle 418"/>
            <p:cNvSpPr>
              <a:spLocks noChangeArrowheads="1"/>
            </p:cNvSpPr>
            <p:nvPr/>
          </p:nvSpPr>
          <p:spPr bwMode="auto">
            <a:xfrm>
              <a:off x="2476" y="2314"/>
              <a:ext cx="10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folHlink"/>
                  </a:solidFill>
                </a:rPr>
                <a:t>CÔNG VỤ</a:t>
              </a:r>
            </a:p>
          </p:txBody>
        </p:sp>
        <p:sp>
          <p:nvSpPr>
            <p:cNvPr id="263587" name="Rectangle 419"/>
            <p:cNvSpPr>
              <a:spLocks noChangeArrowheads="1"/>
            </p:cNvSpPr>
            <p:nvPr/>
          </p:nvSpPr>
          <p:spPr bwMode="auto">
            <a:xfrm>
              <a:off x="4533" y="660"/>
              <a:ext cx="7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THƯ TÍN</a:t>
              </a:r>
            </a:p>
          </p:txBody>
        </p:sp>
        <p:sp>
          <p:nvSpPr>
            <p:cNvPr id="263588" name="Rectangle 420"/>
            <p:cNvSpPr>
              <a:spLocks noChangeArrowheads="1"/>
            </p:cNvSpPr>
            <p:nvPr/>
          </p:nvSpPr>
          <p:spPr bwMode="auto">
            <a:xfrm>
              <a:off x="3564" y="137"/>
              <a:ext cx="17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CA-ĐE-BA-NÊ-A</a:t>
              </a:r>
            </a:p>
          </p:txBody>
        </p:sp>
        <p:sp>
          <p:nvSpPr>
            <p:cNvPr id="263589" name="Rectangle 421"/>
            <p:cNvSpPr>
              <a:spLocks noChangeArrowheads="1"/>
            </p:cNvSpPr>
            <p:nvPr/>
          </p:nvSpPr>
          <p:spPr bwMode="auto">
            <a:xfrm>
              <a:off x="2944" y="2723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FF00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590" name="Rectangle 422"/>
            <p:cNvSpPr>
              <a:spLocks noChangeArrowheads="1"/>
            </p:cNvSpPr>
            <p:nvPr/>
          </p:nvSpPr>
          <p:spPr bwMode="auto">
            <a:xfrm>
              <a:off x="3531" y="2624"/>
              <a:ext cx="9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 GIU-ĐA</a:t>
              </a:r>
            </a:p>
          </p:txBody>
        </p:sp>
        <p:sp>
          <p:nvSpPr>
            <p:cNvPr id="263591" name="Rectangle 423"/>
            <p:cNvSpPr>
              <a:spLocks noChangeArrowheads="1"/>
            </p:cNvSpPr>
            <p:nvPr/>
          </p:nvSpPr>
          <p:spPr bwMode="auto">
            <a:xfrm>
              <a:off x="2332" y="1558"/>
              <a:ext cx="129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70 NĂM</a:t>
              </a:r>
            </a:p>
          </p:txBody>
        </p:sp>
        <p:sp>
          <p:nvSpPr>
            <p:cNvPr id="263592" name="Rectangle 424"/>
            <p:cNvSpPr>
              <a:spLocks noChangeArrowheads="1"/>
            </p:cNvSpPr>
            <p:nvPr/>
          </p:nvSpPr>
          <p:spPr bwMode="auto">
            <a:xfrm>
              <a:off x="231" y="1489"/>
              <a:ext cx="10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i="1">
                  <a:solidFill>
                    <a:srgbClr val="FFFF00"/>
                  </a:solidFill>
                </a:rPr>
                <a:t>NHÀ THỜ</a:t>
              </a:r>
            </a:p>
          </p:txBody>
        </p:sp>
        <p:sp>
          <p:nvSpPr>
            <p:cNvPr id="263593" name="Rectangle 425"/>
            <p:cNvSpPr>
              <a:spLocks noChangeArrowheads="1"/>
            </p:cNvSpPr>
            <p:nvPr/>
          </p:nvSpPr>
          <p:spPr bwMode="auto">
            <a:xfrm>
              <a:off x="4538" y="2758"/>
              <a:ext cx="7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ko-KR" sz="2400" b="1">
                  <a:solidFill>
                    <a:schemeClr val="folHlink"/>
                  </a:solidFill>
                  <a:latin typeface="Comic Sans MS" pitchFamily="66" charset="0"/>
                  <a:ea typeface="Gulim" pitchFamily="34" charset="-127"/>
                </a:rPr>
                <a:t>Đ-H-P</a:t>
              </a:r>
              <a:endParaRPr lang="en-US" sz="2400" b="1">
                <a:solidFill>
                  <a:schemeClr val="folHlink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94" name="Rectangle 426"/>
            <p:cNvSpPr>
              <a:spLocks noChangeArrowheads="1"/>
            </p:cNvSpPr>
            <p:nvPr/>
          </p:nvSpPr>
          <p:spPr bwMode="auto">
            <a:xfrm>
              <a:off x="3734" y="570"/>
              <a:ext cx="3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595" name="Rectangle 427"/>
            <p:cNvSpPr>
              <a:spLocks noChangeArrowheads="1"/>
            </p:cNvSpPr>
            <p:nvPr/>
          </p:nvSpPr>
          <p:spPr bwMode="auto">
            <a:xfrm>
              <a:off x="354" y="981"/>
              <a:ext cx="12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66FF66"/>
                  </a:solidFill>
                  <a:latin typeface="Comic Sans MS" pitchFamily="66" charset="0"/>
                  <a:ea typeface="+mn-ea"/>
                </a:rPr>
                <a:t>GIÊ-RI-CÔ</a:t>
              </a:r>
            </a:p>
          </p:txBody>
        </p:sp>
        <p:sp>
          <p:nvSpPr>
            <p:cNvPr id="263596" name="Rectangle 428"/>
            <p:cNvSpPr>
              <a:spLocks noChangeArrowheads="1"/>
            </p:cNvSpPr>
            <p:nvPr/>
          </p:nvSpPr>
          <p:spPr bwMode="auto">
            <a:xfrm>
              <a:off x="207" y="3080"/>
              <a:ext cx="10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KHẢI HUYỀN</a:t>
              </a:r>
            </a:p>
          </p:txBody>
        </p:sp>
        <p:sp>
          <p:nvSpPr>
            <p:cNvPr id="263597" name="Rectangle 429"/>
            <p:cNvSpPr>
              <a:spLocks noChangeArrowheads="1"/>
            </p:cNvSpPr>
            <p:nvPr/>
          </p:nvSpPr>
          <p:spPr bwMode="auto">
            <a:xfrm>
              <a:off x="3806" y="1812"/>
              <a:ext cx="116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Unicode MS" charset="0"/>
                  <a:cs typeface="Arial Unicode MS" charset="0"/>
                </a:rPr>
                <a:t>CÁC TIÊN TRI</a:t>
              </a:r>
            </a:p>
          </p:txBody>
        </p:sp>
      </p:grpSp>
      <p:grpSp>
        <p:nvGrpSpPr>
          <p:cNvPr id="33796" name="Group 432"/>
          <p:cNvGrpSpPr>
            <a:grpSpLocks/>
          </p:cNvGrpSpPr>
          <p:nvPr/>
        </p:nvGrpSpPr>
        <p:grpSpPr bwMode="auto">
          <a:xfrm>
            <a:off x="0" y="0"/>
            <a:ext cx="9237663" cy="6858000"/>
            <a:chOff x="0" y="0"/>
            <a:chExt cx="5819" cy="4320"/>
          </a:xfrm>
        </p:grpSpPr>
        <p:sp>
          <p:nvSpPr>
            <p:cNvPr id="33808" name="Text Box 433"/>
            <p:cNvSpPr txBox="1">
              <a:spLocks noChangeArrowheads="1"/>
            </p:cNvSpPr>
            <p:nvPr/>
          </p:nvSpPr>
          <p:spPr bwMode="auto">
            <a:xfrm>
              <a:off x="5493" y="66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263602" name="Rectangle 434"/>
            <p:cNvSpPr>
              <a:spLocks noChangeArrowheads="1"/>
            </p:cNvSpPr>
            <p:nvPr/>
          </p:nvSpPr>
          <p:spPr bwMode="auto">
            <a:xfrm>
              <a:off x="4799" y="4055"/>
              <a:ext cx="41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9.6.06.</a:t>
              </a:r>
            </a:p>
          </p:txBody>
        </p:sp>
        <p:sp>
          <p:nvSpPr>
            <p:cNvPr id="263603" name="Rectangle 435"/>
            <p:cNvSpPr>
              <a:spLocks noChangeArrowheads="1"/>
            </p:cNvSpPr>
            <p:nvPr/>
          </p:nvSpPr>
          <p:spPr bwMode="auto">
            <a:xfrm>
              <a:off x="5097" y="4056"/>
              <a:ext cx="21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</a:p>
          </p:txBody>
        </p:sp>
        <p:sp>
          <p:nvSpPr>
            <p:cNvPr id="33811" name="Text Box 436"/>
            <p:cNvSpPr txBox="1">
              <a:spLocks noChangeArrowheads="1"/>
            </p:cNvSpPr>
            <p:nvPr/>
          </p:nvSpPr>
          <p:spPr bwMode="auto">
            <a:xfrm>
              <a:off x="5377" y="4025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33812" name="Rectangle 437"/>
            <p:cNvSpPr>
              <a:spLocks noChangeArrowheads="1"/>
            </p:cNvSpPr>
            <p:nvPr/>
          </p:nvSpPr>
          <p:spPr bwMode="auto">
            <a:xfrm>
              <a:off x="0" y="0"/>
              <a:ext cx="5819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06" name="Rectangle 438"/>
            <p:cNvSpPr>
              <a:spLocks noChangeArrowheads="1"/>
            </p:cNvSpPr>
            <p:nvPr/>
          </p:nvSpPr>
          <p:spPr bwMode="auto">
            <a:xfrm>
              <a:off x="3615" y="3073"/>
              <a:ext cx="135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12 DÂN TỘC</a:t>
              </a:r>
            </a:p>
          </p:txBody>
        </p:sp>
        <p:sp>
          <p:nvSpPr>
            <p:cNvPr id="263607" name="Rectangle 439"/>
            <p:cNvSpPr>
              <a:spLocks noChangeArrowheads="1"/>
            </p:cNvSpPr>
            <p:nvPr/>
          </p:nvSpPr>
          <p:spPr bwMode="auto">
            <a:xfrm>
              <a:off x="3661" y="1412"/>
              <a:ext cx="17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XUẤT Ê-DÍP-TÔ</a:t>
              </a:r>
            </a:p>
          </p:txBody>
        </p:sp>
        <p:sp>
          <p:nvSpPr>
            <p:cNvPr id="263608" name="Rectangle 440"/>
            <p:cNvSpPr>
              <a:spLocks noChangeArrowheads="1"/>
            </p:cNvSpPr>
            <p:nvPr/>
          </p:nvSpPr>
          <p:spPr bwMode="auto">
            <a:xfrm>
              <a:off x="1192" y="3766"/>
              <a:ext cx="1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5  BÀI GIẢNG</a:t>
              </a:r>
            </a:p>
          </p:txBody>
        </p:sp>
        <p:sp>
          <p:nvSpPr>
            <p:cNvPr id="263609" name="Rectangle 441"/>
            <p:cNvSpPr>
              <a:spLocks noChangeArrowheads="1"/>
            </p:cNvSpPr>
            <p:nvPr/>
          </p:nvSpPr>
          <p:spPr bwMode="auto">
            <a:xfrm>
              <a:off x="2372" y="1067"/>
              <a:ext cx="176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PHÂN CHIA ĐẤT</a:t>
              </a:r>
            </a:p>
          </p:txBody>
        </p:sp>
        <p:sp>
          <p:nvSpPr>
            <p:cNvPr id="263610" name="Rectangle 442"/>
            <p:cNvSpPr>
              <a:spLocks noChangeArrowheads="1"/>
            </p:cNvSpPr>
            <p:nvPr/>
          </p:nvSpPr>
          <p:spPr bwMode="auto">
            <a:xfrm>
              <a:off x="927" y="2625"/>
              <a:ext cx="110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rgbClr val="0033CC"/>
                  </a:solidFill>
                </a:rPr>
                <a:t>Các Vua</a:t>
              </a:r>
            </a:p>
          </p:txBody>
        </p:sp>
        <p:sp>
          <p:nvSpPr>
            <p:cNvPr id="263611" name="Rectangle 443"/>
            <p:cNvSpPr>
              <a:spLocks noChangeArrowheads="1"/>
            </p:cNvSpPr>
            <p:nvPr/>
          </p:nvSpPr>
          <p:spPr bwMode="auto">
            <a:xfrm>
              <a:off x="659" y="592"/>
              <a:ext cx="10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PHÚC ÂM</a:t>
              </a:r>
            </a:p>
          </p:txBody>
        </p:sp>
        <p:sp>
          <p:nvSpPr>
            <p:cNvPr id="263612" name="Rectangle 444"/>
            <p:cNvSpPr>
              <a:spLocks noChangeArrowheads="1"/>
            </p:cNvSpPr>
            <p:nvPr/>
          </p:nvSpPr>
          <p:spPr bwMode="auto">
            <a:xfrm>
              <a:off x="124" y="3435"/>
              <a:ext cx="1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Đ - D - N</a:t>
              </a:r>
            </a:p>
          </p:txBody>
        </p:sp>
        <p:sp>
          <p:nvSpPr>
            <p:cNvPr id="263613" name="Rectangle 445"/>
            <p:cNvSpPr>
              <a:spLocks noChangeArrowheads="1"/>
            </p:cNvSpPr>
            <p:nvPr/>
          </p:nvSpPr>
          <p:spPr bwMode="auto">
            <a:xfrm>
              <a:off x="114" y="197"/>
              <a:ext cx="132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0033CC"/>
                  </a:solidFill>
                  <a:cs typeface="Arial Unicode MS" charset="0"/>
                </a:rPr>
                <a:t>Sự Kêu Gọi</a:t>
              </a:r>
            </a:p>
          </p:txBody>
        </p:sp>
        <p:sp>
          <p:nvSpPr>
            <p:cNvPr id="263614" name="Rectangle 446"/>
            <p:cNvSpPr>
              <a:spLocks noChangeArrowheads="1"/>
            </p:cNvSpPr>
            <p:nvPr/>
          </p:nvSpPr>
          <p:spPr bwMode="auto">
            <a:xfrm>
              <a:off x="1809" y="2941"/>
              <a:ext cx="782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I - y</a:t>
              </a:r>
            </a:p>
          </p:txBody>
        </p:sp>
        <p:sp>
          <p:nvSpPr>
            <p:cNvPr id="263615" name="Rectangle 447"/>
            <p:cNvSpPr>
              <a:spLocks noChangeArrowheads="1"/>
            </p:cNvSpPr>
            <p:nvPr/>
          </p:nvSpPr>
          <p:spPr bwMode="auto">
            <a:xfrm>
              <a:off x="3935" y="2267"/>
              <a:ext cx="10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LƯU ĐÀY </a:t>
              </a:r>
            </a:p>
          </p:txBody>
        </p:sp>
        <p:sp>
          <p:nvSpPr>
            <p:cNvPr id="263616" name="Rectangle 448"/>
            <p:cNvSpPr>
              <a:spLocks noChangeArrowheads="1"/>
            </p:cNvSpPr>
            <p:nvPr/>
          </p:nvSpPr>
          <p:spPr bwMode="auto">
            <a:xfrm>
              <a:off x="2203" y="696"/>
              <a:ext cx="87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SI-NAI</a:t>
              </a:r>
            </a:p>
          </p:txBody>
        </p:sp>
        <p:sp>
          <p:nvSpPr>
            <p:cNvPr id="263617" name="Rectangle 449"/>
            <p:cNvSpPr>
              <a:spLocks noChangeArrowheads="1"/>
            </p:cNvSpPr>
            <p:nvPr/>
          </p:nvSpPr>
          <p:spPr bwMode="auto">
            <a:xfrm>
              <a:off x="3950" y="3689"/>
              <a:ext cx="1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3  CHUYẾN DI CƯ</a:t>
              </a:r>
            </a:p>
          </p:txBody>
        </p:sp>
        <p:sp>
          <p:nvSpPr>
            <p:cNvPr id="263618" name="Rectangle 450"/>
            <p:cNvSpPr>
              <a:spLocks noChangeArrowheads="1"/>
            </p:cNvSpPr>
            <p:nvPr/>
          </p:nvSpPr>
          <p:spPr bwMode="auto">
            <a:xfrm>
              <a:off x="1307" y="1894"/>
              <a:ext cx="105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CC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Y-SƠ-RA-ÊN</a:t>
              </a:r>
            </a:p>
          </p:txBody>
        </p:sp>
        <p:sp>
          <p:nvSpPr>
            <p:cNvPr id="263619" name="Rectangle 451"/>
            <p:cNvSpPr>
              <a:spLocks noChangeArrowheads="1"/>
            </p:cNvSpPr>
            <p:nvPr/>
          </p:nvSpPr>
          <p:spPr bwMode="auto">
            <a:xfrm>
              <a:off x="405" y="2138"/>
              <a:ext cx="64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 - </a:t>
              </a:r>
              <a:r>
                <a:rPr lang="en-US" altLang="ko-KR" sz="2400" b="1">
                  <a:solidFill>
                    <a:srgbClr val="0033CC"/>
                  </a:solidFill>
                  <a:latin typeface="Comic Sans MS" pitchFamily="66" charset="0"/>
                  <a:ea typeface="Gulim" pitchFamily="34" charset="-127"/>
                </a:rPr>
                <a:t>Ê</a:t>
              </a:r>
              <a:endParaRPr lang="en-US" sz="2400" b="1">
                <a:solidFill>
                  <a:srgbClr val="0033CC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620" name="Rectangle 452"/>
            <p:cNvSpPr>
              <a:spLocks noChangeArrowheads="1"/>
            </p:cNvSpPr>
            <p:nvPr/>
          </p:nvSpPr>
          <p:spPr bwMode="auto">
            <a:xfrm>
              <a:off x="1426" y="1330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621" name="Rectangle 453"/>
            <p:cNvSpPr>
              <a:spLocks noChangeArrowheads="1"/>
            </p:cNvSpPr>
            <p:nvPr/>
          </p:nvSpPr>
          <p:spPr bwMode="auto">
            <a:xfrm>
              <a:off x="2204" y="341"/>
              <a:ext cx="105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622" name="Rectangle 454"/>
            <p:cNvSpPr>
              <a:spLocks noChangeArrowheads="1"/>
            </p:cNvSpPr>
            <p:nvPr/>
          </p:nvSpPr>
          <p:spPr bwMode="auto">
            <a:xfrm>
              <a:off x="2469" y="3444"/>
              <a:ext cx="115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Gi</a:t>
              </a: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 - Ê - N</a:t>
              </a:r>
            </a:p>
          </p:txBody>
        </p:sp>
        <p:sp>
          <p:nvSpPr>
            <p:cNvPr id="263623" name="Rectangle 455"/>
            <p:cNvSpPr>
              <a:spLocks noChangeArrowheads="1"/>
            </p:cNvSpPr>
            <p:nvPr/>
          </p:nvSpPr>
          <p:spPr bwMode="auto">
            <a:xfrm>
              <a:off x="2476" y="2314"/>
              <a:ext cx="10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</a:rPr>
                <a:t>CÔNG VỤ</a:t>
              </a:r>
            </a:p>
          </p:txBody>
        </p:sp>
        <p:sp>
          <p:nvSpPr>
            <p:cNvPr id="263624" name="Rectangle 456"/>
            <p:cNvSpPr>
              <a:spLocks noChangeArrowheads="1"/>
            </p:cNvSpPr>
            <p:nvPr/>
          </p:nvSpPr>
          <p:spPr bwMode="auto">
            <a:xfrm>
              <a:off x="4533" y="660"/>
              <a:ext cx="7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THƯ TÍN</a:t>
              </a:r>
            </a:p>
          </p:txBody>
        </p:sp>
        <p:sp>
          <p:nvSpPr>
            <p:cNvPr id="263625" name="Rectangle 457"/>
            <p:cNvSpPr>
              <a:spLocks noChangeArrowheads="1"/>
            </p:cNvSpPr>
            <p:nvPr/>
          </p:nvSpPr>
          <p:spPr bwMode="auto">
            <a:xfrm>
              <a:off x="3564" y="137"/>
              <a:ext cx="1760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CA-ĐÊ BA-NÊ-A</a:t>
              </a:r>
            </a:p>
          </p:txBody>
        </p:sp>
        <p:sp>
          <p:nvSpPr>
            <p:cNvPr id="263626" name="Rectangle 458"/>
            <p:cNvSpPr>
              <a:spLocks noChangeArrowheads="1"/>
            </p:cNvSpPr>
            <p:nvPr/>
          </p:nvSpPr>
          <p:spPr bwMode="auto">
            <a:xfrm>
              <a:off x="2944" y="2723"/>
              <a:ext cx="5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627" name="Rectangle 459"/>
            <p:cNvSpPr>
              <a:spLocks noChangeArrowheads="1"/>
            </p:cNvSpPr>
            <p:nvPr/>
          </p:nvSpPr>
          <p:spPr bwMode="auto">
            <a:xfrm>
              <a:off x="3531" y="2624"/>
              <a:ext cx="9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 GIU-ĐA</a:t>
              </a:r>
            </a:p>
          </p:txBody>
        </p:sp>
        <p:sp>
          <p:nvSpPr>
            <p:cNvPr id="263628" name="Rectangle 460"/>
            <p:cNvSpPr>
              <a:spLocks noChangeArrowheads="1"/>
            </p:cNvSpPr>
            <p:nvPr/>
          </p:nvSpPr>
          <p:spPr bwMode="auto">
            <a:xfrm>
              <a:off x="2332" y="1558"/>
              <a:ext cx="129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70 NĂM</a:t>
              </a:r>
            </a:p>
          </p:txBody>
        </p:sp>
        <p:sp>
          <p:nvSpPr>
            <p:cNvPr id="263629" name="Rectangle 461"/>
            <p:cNvSpPr>
              <a:spLocks noChangeArrowheads="1"/>
            </p:cNvSpPr>
            <p:nvPr/>
          </p:nvSpPr>
          <p:spPr bwMode="auto">
            <a:xfrm>
              <a:off x="111" y="1592"/>
              <a:ext cx="132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i="1">
                  <a:solidFill>
                    <a:srgbClr val="0033CC"/>
                  </a:solidFill>
                </a:rPr>
                <a:t>HỘI THÁNH</a:t>
              </a:r>
            </a:p>
          </p:txBody>
        </p:sp>
        <p:sp>
          <p:nvSpPr>
            <p:cNvPr id="263630" name="Rectangle 462"/>
            <p:cNvSpPr>
              <a:spLocks noChangeArrowheads="1"/>
            </p:cNvSpPr>
            <p:nvPr/>
          </p:nvSpPr>
          <p:spPr bwMode="auto">
            <a:xfrm>
              <a:off x="4538" y="2758"/>
              <a:ext cx="7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altLang="ko-KR" sz="2400" b="1">
                  <a:solidFill>
                    <a:srgbClr val="0033CC"/>
                  </a:solidFill>
                  <a:latin typeface="Comic Sans MS" pitchFamily="66" charset="0"/>
                  <a:ea typeface="Gulim" pitchFamily="34" charset="-127"/>
                </a:rPr>
                <a:t>Đ-H-P</a:t>
              </a:r>
              <a:endParaRPr lang="en-US" sz="2400" b="1">
                <a:solidFill>
                  <a:srgbClr val="0033CC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631" name="Rectangle 463"/>
            <p:cNvSpPr>
              <a:spLocks noChangeArrowheads="1"/>
            </p:cNvSpPr>
            <p:nvPr/>
          </p:nvSpPr>
          <p:spPr bwMode="auto">
            <a:xfrm>
              <a:off x="3734" y="570"/>
              <a:ext cx="3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632" name="Rectangle 464"/>
            <p:cNvSpPr>
              <a:spLocks noChangeArrowheads="1"/>
            </p:cNvSpPr>
            <p:nvPr/>
          </p:nvSpPr>
          <p:spPr bwMode="auto">
            <a:xfrm>
              <a:off x="354" y="981"/>
              <a:ext cx="12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33CC"/>
                  </a:solidFill>
                  <a:latin typeface="Comic Sans MS" pitchFamily="66" charset="0"/>
                  <a:ea typeface="+mn-ea"/>
                </a:rPr>
                <a:t>GIÊ-RI-CÔ</a:t>
              </a:r>
            </a:p>
          </p:txBody>
        </p:sp>
        <p:sp>
          <p:nvSpPr>
            <p:cNvPr id="263633" name="Rectangle 465"/>
            <p:cNvSpPr>
              <a:spLocks noChangeArrowheads="1"/>
            </p:cNvSpPr>
            <p:nvPr/>
          </p:nvSpPr>
          <p:spPr bwMode="auto">
            <a:xfrm>
              <a:off x="207" y="3080"/>
              <a:ext cx="10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KHẢI HUYỀN</a:t>
              </a:r>
            </a:p>
          </p:txBody>
        </p:sp>
        <p:sp>
          <p:nvSpPr>
            <p:cNvPr id="263634" name="Rectangle 466"/>
            <p:cNvSpPr>
              <a:spLocks noChangeArrowheads="1"/>
            </p:cNvSpPr>
            <p:nvPr/>
          </p:nvSpPr>
          <p:spPr bwMode="auto">
            <a:xfrm>
              <a:off x="3806" y="1812"/>
              <a:ext cx="116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0033CC"/>
                  </a:solidFill>
                  <a:latin typeface="Arial Unicode MS" charset="0"/>
                  <a:cs typeface="Arial Unicode MS" charset="0"/>
                </a:rPr>
                <a:t>CÁC TIÊN TRI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41275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258"/>
          <p:cNvSpPr txBox="1">
            <a:spLocks noChangeArrowheads="1"/>
          </p:cNvSpPr>
          <p:nvPr/>
        </p:nvSpPr>
        <p:spPr bwMode="auto">
          <a:xfrm>
            <a:off x="230188" y="6054725"/>
            <a:ext cx="3040062" cy="338138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>
                <a:solidFill>
                  <a:srgbClr val="FFFF00"/>
                </a:solidFill>
                <a:ea typeface="Gulim" charset="0"/>
                <a:cs typeface="Gulim" charset="0"/>
              </a:rPr>
              <a:t>TRỢ GIÚP HỌC TẬP </a:t>
            </a:r>
            <a:r>
              <a:rPr lang="en-US" sz="1600" b="1">
                <a:solidFill>
                  <a:srgbClr val="FFFF00"/>
                </a:solidFill>
              </a:rPr>
              <a:t>#18</a:t>
            </a:r>
          </a:p>
        </p:txBody>
      </p:sp>
      <p:sp>
        <p:nvSpPr>
          <p:cNvPr id="138" name="Text Box 268"/>
          <p:cNvSpPr txBox="1">
            <a:spLocks noChangeArrowheads="1"/>
          </p:cNvSpPr>
          <p:nvPr/>
        </p:nvSpPr>
        <p:spPr bwMode="auto">
          <a:xfrm>
            <a:off x="301625" y="558800"/>
            <a:ext cx="8609013" cy="4832350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66FFCC"/>
                </a:solidFill>
                <a:latin typeface="Arial" charset="0"/>
              </a:rPr>
              <a:t>CÁC CHỨC NĂNG TƯƠNG ĐƯƠNG CỦA </a:t>
            </a:r>
          </a:p>
          <a:p>
            <a:pPr algn="ctr"/>
            <a:r>
              <a:rPr lang="en-US" sz="2800" b="1">
                <a:solidFill>
                  <a:srgbClr val="66FFCC"/>
                </a:solidFill>
                <a:latin typeface="Arial" charset="0"/>
              </a:rPr>
              <a:t>CỰU &amp; TÂN ƯỚC</a:t>
            </a:r>
            <a:r>
              <a:rPr lang="en-US" sz="2800" b="1">
                <a:solidFill>
                  <a:srgbClr val="62D6AC"/>
                </a:solidFill>
                <a:latin typeface="Arial Black" charset="0"/>
              </a:rPr>
              <a:t>…</a:t>
            </a:r>
            <a:r>
              <a:rPr lang="en-US" sz="2800" b="1">
                <a:solidFill>
                  <a:srgbClr val="FEF800"/>
                </a:solidFill>
                <a:latin typeface="Arial Black" charset="0"/>
              </a:rPr>
              <a:t>   </a:t>
            </a:r>
            <a:br>
              <a:rPr lang="en-US" sz="2800" b="1">
                <a:solidFill>
                  <a:srgbClr val="FEF800"/>
                </a:solidFill>
                <a:latin typeface="Arial Black" charset="0"/>
              </a:rPr>
            </a:br>
            <a:r>
              <a:rPr lang="en-US" sz="2800" b="1">
                <a:solidFill>
                  <a:srgbClr val="FEF800"/>
                </a:solidFill>
                <a:latin typeface="Arial Black" charset="0"/>
              </a:rPr>
              <a:t>                                      </a:t>
            </a:r>
            <a:br>
              <a:rPr lang="en-US" sz="2800" b="1">
                <a:solidFill>
                  <a:srgbClr val="FEF800"/>
                </a:solidFill>
                <a:latin typeface="Arial Black" charset="0"/>
              </a:rPr>
            </a:br>
            <a:r>
              <a:rPr lang="en-US" sz="2800" b="1">
                <a:solidFill>
                  <a:srgbClr val="FEF800"/>
                </a:solidFill>
                <a:latin typeface="Arial Black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sách LUẬT (1) và sách PHÚC ÂM (5)                                                                                  tạo ra </a:t>
            </a:r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sự xuất hiện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lịch sử.                                                                                      sách LỊCH SỬ (2) và sách CÔNG VỤ (6) thể hiện sự phát triển của </a:t>
            </a:r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nền văn hóa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nhằm cấu trúc </a:t>
            </a:r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phần nội dung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sách.                                                                          sách THI CA (3) và sách THƯ TÍN (7) dẫn đến hai phần khác biệt duy nhất trong Kinh Thánh: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charset="0"/>
              </a:rPr>
              <a:t>sách </a:t>
            </a:r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TIÊN TRI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và sách  </a:t>
            </a:r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KHẢI HUYỀN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140" name="Oval 272"/>
          <p:cNvSpPr>
            <a:spLocks noChangeArrowheads="1"/>
          </p:cNvSpPr>
          <p:nvPr/>
        </p:nvSpPr>
        <p:spPr bwMode="auto">
          <a:xfrm>
            <a:off x="3233738" y="2276475"/>
            <a:ext cx="2403475" cy="549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2" name="Oval 272"/>
          <p:cNvSpPr>
            <a:spLocks noChangeArrowheads="1"/>
          </p:cNvSpPr>
          <p:nvPr/>
        </p:nvSpPr>
        <p:spPr bwMode="auto">
          <a:xfrm>
            <a:off x="3687763" y="3097213"/>
            <a:ext cx="2401887" cy="549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3" name="Oval 272"/>
          <p:cNvSpPr>
            <a:spLocks noChangeArrowheads="1"/>
          </p:cNvSpPr>
          <p:nvPr/>
        </p:nvSpPr>
        <p:spPr bwMode="auto">
          <a:xfrm>
            <a:off x="2784475" y="3521075"/>
            <a:ext cx="2606675" cy="5476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4" name="Oval 272"/>
          <p:cNvSpPr>
            <a:spLocks noChangeArrowheads="1"/>
          </p:cNvSpPr>
          <p:nvPr/>
        </p:nvSpPr>
        <p:spPr bwMode="auto">
          <a:xfrm>
            <a:off x="2144713" y="4845050"/>
            <a:ext cx="1895475" cy="54768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5" name="Oval 272"/>
          <p:cNvSpPr>
            <a:spLocks noChangeArrowheads="1"/>
          </p:cNvSpPr>
          <p:nvPr/>
        </p:nvSpPr>
        <p:spPr bwMode="auto">
          <a:xfrm>
            <a:off x="5240338" y="4818063"/>
            <a:ext cx="2514600" cy="5476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805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33807" name="Rectangle 73"/>
          <p:cNvSpPr>
            <a:spLocks noChangeArrowheads="1"/>
          </p:cNvSpPr>
          <p:nvPr/>
        </p:nvSpPr>
        <p:spPr bwMode="auto">
          <a:xfrm>
            <a:off x="8107363" y="64277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26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137" grpId="0" animBg="1" autoUpdateAnimBg="0"/>
      <p:bldP spid="138" grpId="0" autoUpdateAnimBg="0"/>
      <p:bldP spid="140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4840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4871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34896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7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8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2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4893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4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5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3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4890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1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2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4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34887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8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9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5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4884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5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6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6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34881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3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77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34878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9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0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23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340024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340026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340027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340030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30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24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0000FF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năm</a:t>
            </a: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hiển-vi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Trường tồn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16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Lucida Handwriting" pitchFamily="66" charset="0"/>
                <a:ea typeface="+mn-ea"/>
              </a:rPr>
              <a:t>Hê-bơ-rơ</a:t>
            </a: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196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340051" name="Oval 83"/>
          <p:cNvSpPr>
            <a:spLocks noChangeArrowheads="1"/>
          </p:cNvSpPr>
          <p:nvPr/>
        </p:nvSpPr>
        <p:spPr bwMode="auto">
          <a:xfrm>
            <a:off x="2743200" y="63500"/>
            <a:ext cx="3200400" cy="7842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0052" name="Text Box 84"/>
          <p:cNvSpPr txBox="1">
            <a:spLocks noChangeArrowheads="1"/>
          </p:cNvSpPr>
          <p:nvPr/>
        </p:nvSpPr>
        <p:spPr bwMode="auto">
          <a:xfrm>
            <a:off x="401638" y="5838825"/>
            <a:ext cx="3438525" cy="369888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800" b="1">
                <a:solidFill>
                  <a:srgbClr val="FFFF00"/>
                </a:solidFill>
                <a:ea typeface="Gulim" charset="0"/>
                <a:cs typeface="Gulim" charset="0"/>
              </a:rPr>
              <a:t>TRỢ GIÚP HỌC TẬP</a:t>
            </a:r>
            <a:r>
              <a:rPr lang="en-US" altLang="ko-KR" sz="1800">
                <a:ea typeface="Gulim" charset="0"/>
                <a:cs typeface="Gulim" charset="0"/>
              </a:rPr>
              <a:t> </a:t>
            </a:r>
            <a:r>
              <a:rPr lang="en-US" sz="1800" b="1">
                <a:solidFill>
                  <a:srgbClr val="FFFF00"/>
                </a:solidFill>
              </a:rPr>
              <a:t>#33 </a:t>
            </a:r>
          </a:p>
        </p:txBody>
      </p:sp>
      <p:sp>
        <p:nvSpPr>
          <p:cNvPr id="83" name="Rectangle 147"/>
          <p:cNvSpPr>
            <a:spLocks noChangeArrowheads="1"/>
          </p:cNvSpPr>
          <p:nvPr/>
        </p:nvSpPr>
        <p:spPr bwMode="auto">
          <a:xfrm rot="240000">
            <a:off x="2185988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51" grpId="0" animBg="1"/>
      <p:bldP spid="34005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28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5864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5894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35919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0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1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95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5916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7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8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96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5913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4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5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97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35910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1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2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98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5907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8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9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99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35904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5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6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00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35901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2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3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23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340024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340026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340027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340030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30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24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hiển-vi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endParaRPr lang="en-US" sz="1800" b="1">
              <a:solidFill>
                <a:srgbClr val="0000FF"/>
              </a:solidFill>
              <a:latin typeface="Lucida Handwriting" charset="0"/>
            </a:endParaRP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16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Lucida Handwriting" pitchFamily="66" charset="0"/>
                <a:ea typeface="+mn-ea"/>
              </a:rPr>
              <a:t>Hê-bơ-rơ</a:t>
            </a: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196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1993900" y="914400"/>
            <a:ext cx="4178300" cy="7842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2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29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6888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6919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36944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5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6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0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6941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2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3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1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6938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9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0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2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36935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6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7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3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6932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3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4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36929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0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1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5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36926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7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8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30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24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0000FF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hiển-vi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16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Lucida Handwriting" pitchFamily="66" charset="0"/>
                <a:ea typeface="+mn-ea"/>
              </a:rPr>
              <a:t>Hê-bơ-rơ</a:t>
            </a: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196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6086475" y="569913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28575" y="554038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6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88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89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90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91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92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93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©2006 TBBMI</a:t>
            </a:r>
          </a:p>
        </p:txBody>
      </p:sp>
      <p:sp>
        <p:nvSpPr>
          <p:cNvPr id="10251" name="WordArt 18"/>
          <p:cNvSpPr>
            <a:spLocks noChangeArrowheads="1" noChangeShapeType="1" noTextEdit="1"/>
          </p:cNvSpPr>
          <p:nvPr/>
        </p:nvSpPr>
        <p:spPr bwMode="auto">
          <a:xfrm>
            <a:off x="1524000" y="149225"/>
            <a:ext cx="7620000" cy="58801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Unicode MS"/>
                <a:ea typeface="Arial Unicode MS"/>
                <a:cs typeface="Arial Unicode MS"/>
              </a:rPr>
              <a:t>BÂY GIỜ…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 Unicode MS"/>
                <a:ea typeface="Arial Unicode MS"/>
                <a:cs typeface="Arial Unicode MS"/>
              </a:rPr>
              <a:t>HÃY CẮT LÁT MỎNG &amp; LẮC SÚC SẮC...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535863" y="6440488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30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7912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7943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37968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9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70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4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7965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6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7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5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7962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3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4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6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37959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0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1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7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7956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7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8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8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37953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4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5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9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37950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1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2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hiển-vi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16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Lucida Handwriting" pitchFamily="66" charset="0"/>
                <a:ea typeface="+mn-ea"/>
              </a:rPr>
              <a:t>Hê-bơ-rơ</a:t>
            </a: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196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6467475" y="1831975"/>
            <a:ext cx="2173288" cy="7286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222250" y="1860550"/>
            <a:ext cx="2173288" cy="7286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4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7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88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93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94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8934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31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8936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8967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38992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4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68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8989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69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8986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70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38983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71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38980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72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38977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8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73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38974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5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6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196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153275" y="2620963"/>
            <a:ext cx="1644650" cy="6508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>
            <a:off x="174625" y="2606675"/>
            <a:ext cx="1820863" cy="6064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7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88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89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93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94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32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39960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39994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40019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0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1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95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0016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7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8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96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0013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4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5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97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40010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1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2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98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0007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8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9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99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40004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5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6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00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40001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6977063" y="3224213"/>
            <a:ext cx="1966912" cy="7397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0" y="3230563"/>
            <a:ext cx="2025650" cy="7270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6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90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91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92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93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94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95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96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97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1331913" y="3843338"/>
            <a:ext cx="6403975" cy="2355850"/>
            <a:chOff x="576" y="2166"/>
            <a:chExt cx="4034" cy="1484"/>
          </a:xfrm>
        </p:grpSpPr>
        <p:sp>
          <p:nvSpPr>
            <p:cNvPr id="88" name="Line 8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33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40984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41018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41043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4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5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9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1040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1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2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0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1037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8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9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1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41034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5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6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2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1031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2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3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3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41028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9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0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4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41025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6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3" name="Oval 86"/>
          <p:cNvSpPr>
            <a:spLocks noChangeArrowheads="1"/>
          </p:cNvSpPr>
          <p:nvPr/>
        </p:nvSpPr>
        <p:spPr bwMode="auto">
          <a:xfrm>
            <a:off x="6650038" y="3705225"/>
            <a:ext cx="2493962" cy="6651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5" name="Oval 87"/>
          <p:cNvSpPr>
            <a:spLocks noChangeArrowheads="1"/>
          </p:cNvSpPr>
          <p:nvPr/>
        </p:nvSpPr>
        <p:spPr bwMode="auto">
          <a:xfrm>
            <a:off x="0" y="3767138"/>
            <a:ext cx="2062163" cy="5667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6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90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91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92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93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94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95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96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97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1041400" y="4221163"/>
            <a:ext cx="6858000" cy="2355850"/>
            <a:chOff x="576" y="2166"/>
            <a:chExt cx="4034" cy="1484"/>
          </a:xfrm>
        </p:grpSpPr>
        <p:sp>
          <p:nvSpPr>
            <p:cNvPr id="88" name="Line 89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42006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34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42008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42039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42064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5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6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0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2061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2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3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1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2058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9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0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2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42055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6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7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3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2052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3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4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4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42049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0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1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45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42046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7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8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23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340024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340026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340027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340030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6" name="AutoShape 86"/>
          <p:cNvSpPr>
            <a:spLocks noChangeArrowheads="1"/>
          </p:cNvSpPr>
          <p:nvPr/>
        </p:nvSpPr>
        <p:spPr bwMode="auto">
          <a:xfrm>
            <a:off x="38100" y="4260850"/>
            <a:ext cx="200660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7" name="AutoShape 87"/>
          <p:cNvSpPr>
            <a:spLocks noChangeArrowheads="1"/>
          </p:cNvSpPr>
          <p:nvPr/>
        </p:nvSpPr>
        <p:spPr bwMode="auto">
          <a:xfrm>
            <a:off x="7023100" y="4270375"/>
            <a:ext cx="212090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4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35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43032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43062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43087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3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3084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5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6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4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3081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2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3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5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43078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6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3075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7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7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43072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3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8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43069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23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340024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340026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340027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340030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0000FF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0000FF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0000FF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1395413" y="5586413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4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1685925" y="5210175"/>
            <a:ext cx="2740025" cy="71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49206" name="Rectangle 2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44056" name="Text Box 23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349208" name="Oval 24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4058" name="Text Box 2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9210" name="Rectangle 26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349212" name="Rectangle 28"/>
          <p:cNvSpPr>
            <a:spLocks noChangeArrowheads="1"/>
          </p:cNvSpPr>
          <p:nvPr/>
        </p:nvSpPr>
        <p:spPr bwMode="auto">
          <a:xfrm>
            <a:off x="7618413" y="6438900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396875" y="2716213"/>
            <a:ext cx="8256588" cy="458787"/>
            <a:chOff x="250" y="1711"/>
            <a:chExt cx="5201" cy="289"/>
          </a:xfrm>
        </p:grpSpPr>
        <p:sp>
          <p:nvSpPr>
            <p:cNvPr id="349214" name="Rectangle 30"/>
            <p:cNvSpPr>
              <a:spLocks noChangeArrowheads="1"/>
            </p:cNvSpPr>
            <p:nvPr/>
          </p:nvSpPr>
          <p:spPr bwMode="auto">
            <a:xfrm>
              <a:off x="250" y="1711"/>
              <a:ext cx="10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FF"/>
                  </a:solidFill>
                  <a:latin typeface="Lucida Handwriting" pitchFamily="66" charset="0"/>
                  <a:ea typeface="+mn-ea"/>
                </a:rPr>
                <a:t>Hê-bơ-rơ</a:t>
              </a:r>
            </a:p>
          </p:txBody>
        </p:sp>
        <p:sp>
          <p:nvSpPr>
            <p:cNvPr id="349215" name="Rectangle 31"/>
            <p:cNvSpPr>
              <a:spLocks noChangeArrowheads="1"/>
            </p:cNvSpPr>
            <p:nvPr/>
          </p:nvSpPr>
          <p:spPr bwMode="auto">
            <a:xfrm>
              <a:off x="4657" y="1711"/>
              <a:ext cx="79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Hy Lạp</a:t>
              </a:r>
            </a:p>
          </p:txBody>
        </p:sp>
      </p:grpSp>
      <p:grpSp>
        <p:nvGrpSpPr>
          <p:cNvPr id="44062" name="Group 32"/>
          <p:cNvGrpSpPr>
            <a:grpSpLocks/>
          </p:cNvGrpSpPr>
          <p:nvPr/>
        </p:nvGrpSpPr>
        <p:grpSpPr bwMode="auto">
          <a:xfrm>
            <a:off x="312738" y="182563"/>
            <a:ext cx="8199437" cy="2301875"/>
            <a:chOff x="197" y="115"/>
            <a:chExt cx="5165" cy="1450"/>
          </a:xfrm>
        </p:grpSpPr>
        <p:sp>
          <p:nvSpPr>
            <p:cNvPr id="349217" name="Rectangle 33"/>
            <p:cNvSpPr>
              <a:spLocks noChangeArrowheads="1"/>
            </p:cNvSpPr>
            <p:nvPr/>
          </p:nvSpPr>
          <p:spPr bwMode="auto">
            <a:xfrm>
              <a:off x="3976" y="1271"/>
              <a:ext cx="127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sp>
          <p:nvSpPr>
            <p:cNvPr id="349218" name="Rectangle 34"/>
            <p:cNvSpPr>
              <a:spLocks noChangeArrowheads="1"/>
            </p:cNvSpPr>
            <p:nvPr/>
          </p:nvSpPr>
          <p:spPr bwMode="auto">
            <a:xfrm>
              <a:off x="197" y="1279"/>
              <a:ext cx="11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“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0000FF"/>
                  </a:solidFill>
                  <a:latin typeface="Lucida Handwriting" charset="0"/>
                </a:rPr>
                <a:t>”</a:t>
              </a:r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 Sách</a:t>
              </a:r>
            </a:p>
          </p:txBody>
        </p:sp>
        <p:grpSp>
          <p:nvGrpSpPr>
            <p:cNvPr id="44097" name="Group 35"/>
            <p:cNvGrpSpPr>
              <a:grpSpLocks/>
            </p:cNvGrpSpPr>
            <p:nvPr/>
          </p:nvGrpSpPr>
          <p:grpSpPr bwMode="auto">
            <a:xfrm>
              <a:off x="450" y="115"/>
              <a:ext cx="4912" cy="926"/>
              <a:chOff x="450" y="115"/>
              <a:chExt cx="4912" cy="926"/>
            </a:xfrm>
          </p:grpSpPr>
          <p:sp>
            <p:nvSpPr>
              <p:cNvPr id="349220" name="Rectangle 36"/>
              <p:cNvSpPr>
                <a:spLocks noChangeArrowheads="1"/>
              </p:cNvSpPr>
              <p:nvPr/>
            </p:nvSpPr>
            <p:spPr bwMode="auto">
              <a:xfrm>
                <a:off x="4214" y="447"/>
                <a:ext cx="1148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TÂN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sp>
            <p:nvSpPr>
              <p:cNvPr id="349221" name="Rectangle 37"/>
              <p:cNvSpPr>
                <a:spLocks noChangeArrowheads="1"/>
              </p:cNvSpPr>
              <p:nvPr/>
            </p:nvSpPr>
            <p:spPr bwMode="auto">
              <a:xfrm>
                <a:off x="450" y="441"/>
                <a:ext cx="1022" cy="5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85194" dir="3806097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“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CỰU</a:t>
                </a:r>
                <a:r>
                  <a:rPr lang="ja-JP" altLang="en-US" sz="2800" b="1">
                    <a:solidFill>
                      <a:srgbClr val="0000FF"/>
                    </a:solidFill>
                    <a:latin typeface="Lucida Handwriting" charset="0"/>
                  </a:rPr>
                  <a:t>”</a:t>
                </a:r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 </a:t>
                </a:r>
              </a:p>
              <a:p>
                <a:pPr algn="ctr"/>
                <a:r>
                  <a:rPr lang="en-US" sz="2800" b="1">
                    <a:solidFill>
                      <a:srgbClr val="0000FF"/>
                    </a:solidFill>
                    <a:latin typeface="Lucida Handwriting" charset="0"/>
                  </a:rPr>
                  <a:t>Ước</a:t>
                </a:r>
              </a:p>
            </p:txBody>
          </p:sp>
          <p:grpSp>
            <p:nvGrpSpPr>
              <p:cNvPr id="44100" name="Group 38"/>
              <p:cNvGrpSpPr>
                <a:grpSpLocks/>
              </p:cNvGrpSpPr>
              <p:nvPr/>
            </p:nvGrpSpPr>
            <p:grpSpPr bwMode="auto">
              <a:xfrm>
                <a:off x="1874" y="115"/>
                <a:ext cx="1807" cy="854"/>
                <a:chOff x="1874" y="115"/>
                <a:chExt cx="1807" cy="854"/>
              </a:xfrm>
            </p:grpSpPr>
            <p:sp>
              <p:nvSpPr>
                <p:cNvPr id="349223" name="Rectangle 39"/>
                <p:cNvSpPr>
                  <a:spLocks noChangeArrowheads="1"/>
                </p:cNvSpPr>
                <p:nvPr/>
              </p:nvSpPr>
              <p:spPr bwMode="auto">
                <a:xfrm>
                  <a:off x="2312" y="610"/>
                  <a:ext cx="106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56796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MỘT CHỦ ĐỀ:</a:t>
                  </a:r>
                </a:p>
              </p:txBody>
            </p:sp>
            <p:sp>
              <p:nvSpPr>
                <p:cNvPr id="349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1874" y="779"/>
                  <a:ext cx="1807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lIns="90487" tIns="44450" rIns="90487" bIns="4445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FF"/>
                      </a:solidFill>
                      <a:latin typeface="Lucida Handwriting" charset="0"/>
                    </a:rPr>
                    <a:t>Vinh quang Đức Chúa Trời</a:t>
                  </a:r>
                </a:p>
              </p:txBody>
            </p:sp>
            <p:sp>
              <p:nvSpPr>
                <p:cNvPr id="349225" name="Rectangle 41"/>
                <p:cNvSpPr>
                  <a:spLocks noChangeArrowheads="1"/>
                </p:cNvSpPr>
                <p:nvPr/>
              </p:nvSpPr>
              <p:spPr bwMode="auto">
                <a:xfrm>
                  <a:off x="2235" y="115"/>
                  <a:ext cx="89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rgbClr val="0000FF"/>
                      </a:solidFill>
                      <a:latin typeface="Lucida Handwriting" pitchFamily="66" charset="0"/>
                      <a:ea typeface="+mn-ea"/>
                    </a:rPr>
                    <a:t>1600 năm</a:t>
                  </a:r>
                </a:p>
              </p:txBody>
            </p:sp>
            <p:sp>
              <p:nvSpPr>
                <p:cNvPr id="349226" name="Rectangle 42"/>
                <p:cNvSpPr>
                  <a:spLocks noChangeArrowheads="1"/>
                </p:cNvSpPr>
                <p:nvPr/>
              </p:nvSpPr>
              <p:spPr bwMode="auto">
                <a:xfrm>
                  <a:off x="2223" y="303"/>
                  <a:ext cx="904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85194" dir="3806097" algn="ctr" rotWithShape="0">
                    <a:schemeClr val="tx1"/>
                  </a:outerShdw>
                </a:effec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Lucida Handwriting" charset="0"/>
                    </a:rPr>
                    <a:t>40 tác giả</a:t>
                  </a:r>
                </a:p>
              </p:txBody>
            </p:sp>
          </p:grpSp>
        </p:grpSp>
      </p:grpSp>
      <p:grpSp>
        <p:nvGrpSpPr>
          <p:cNvPr id="44063" name="Group 43"/>
          <p:cNvGrpSpPr>
            <a:grpSpLocks/>
          </p:cNvGrpSpPr>
          <p:nvPr/>
        </p:nvGrpSpPr>
        <p:grpSpPr bwMode="auto">
          <a:xfrm>
            <a:off x="2324100" y="2641600"/>
            <a:ext cx="5213350" cy="2681288"/>
            <a:chOff x="1464" y="1664"/>
            <a:chExt cx="3284" cy="1689"/>
          </a:xfrm>
        </p:grpSpPr>
        <p:sp>
          <p:nvSpPr>
            <p:cNvPr id="349228" name="Rectangle 44"/>
            <p:cNvSpPr>
              <a:spLocks noChangeArrowheads="1"/>
            </p:cNvSpPr>
            <p:nvPr/>
          </p:nvSpPr>
          <p:spPr bwMode="auto">
            <a:xfrm rot="5246759">
              <a:off x="2199" y="2395"/>
              <a:ext cx="12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TIÊN TRI</a:t>
              </a:r>
            </a:p>
          </p:txBody>
        </p:sp>
        <p:sp>
          <p:nvSpPr>
            <p:cNvPr id="349229" name="Rectangle 4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KHẢI HUYỀN</a:t>
              </a:r>
            </a:p>
          </p:txBody>
        </p:sp>
        <p:sp>
          <p:nvSpPr>
            <p:cNvPr id="349230" name="Rectangle 46"/>
            <p:cNvSpPr>
              <a:spLocks noChangeArrowheads="1"/>
            </p:cNvSpPr>
            <p:nvPr/>
          </p:nvSpPr>
          <p:spPr bwMode="auto">
            <a:xfrm rot="3267768">
              <a:off x="1808" y="2536"/>
              <a:ext cx="111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Arial" pitchFamily="34" charset="0"/>
                  <a:ea typeface="+mn-ea"/>
                  <a:cs typeface="Arial" pitchFamily="34" charset="0"/>
                </a:rPr>
                <a:t>THI CA</a:t>
              </a:r>
            </a:p>
          </p:txBody>
        </p:sp>
        <p:sp>
          <p:nvSpPr>
            <p:cNvPr id="349231" name="Rectangle 47"/>
            <p:cNvSpPr>
              <a:spLocks noChangeArrowheads="1"/>
            </p:cNvSpPr>
            <p:nvPr/>
          </p:nvSpPr>
          <p:spPr bwMode="auto">
            <a:xfrm rot="20643327">
              <a:off x="3423" y="2833"/>
              <a:ext cx="90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THƯ TÍN</a:t>
              </a:r>
            </a:p>
          </p:txBody>
        </p:sp>
        <p:sp>
          <p:nvSpPr>
            <p:cNvPr id="349232" name="Rectangle 48"/>
            <p:cNvSpPr>
              <a:spLocks noChangeArrowheads="1"/>
            </p:cNvSpPr>
            <p:nvPr/>
          </p:nvSpPr>
          <p:spPr bwMode="auto">
            <a:xfrm rot="19276533">
              <a:off x="3253" y="2466"/>
              <a:ext cx="80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CÔNG VỤ</a:t>
              </a:r>
            </a:p>
          </p:txBody>
        </p:sp>
        <p:sp>
          <p:nvSpPr>
            <p:cNvPr id="349233" name="Rectangle 49"/>
            <p:cNvSpPr>
              <a:spLocks noChangeArrowheads="1"/>
            </p:cNvSpPr>
            <p:nvPr/>
          </p:nvSpPr>
          <p:spPr bwMode="auto">
            <a:xfrm rot="1755647">
              <a:off x="1464" y="2754"/>
              <a:ext cx="11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66FF66"/>
                  </a:solidFill>
                  <a:latin typeface="Arial" charset="0"/>
                  <a:cs typeface="Arial" charset="0"/>
                </a:rPr>
                <a:t>LỊCH SỬ</a:t>
              </a:r>
            </a:p>
          </p:txBody>
        </p:sp>
        <p:sp>
          <p:nvSpPr>
            <p:cNvPr id="349235" name="Rectangle 51"/>
            <p:cNvSpPr>
              <a:spLocks noChangeArrowheads="1"/>
            </p:cNvSpPr>
            <p:nvPr/>
          </p:nvSpPr>
          <p:spPr bwMode="auto">
            <a:xfrm rot="18254599">
              <a:off x="2820" y="2170"/>
              <a:ext cx="12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  <a:cs typeface="Arial" charset="0"/>
                </a:rPr>
                <a:t>PHÚC ÂM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781175" y="3127375"/>
            <a:ext cx="3916363" cy="974725"/>
            <a:chOff x="1005" y="1883"/>
            <a:chExt cx="2239" cy="623"/>
          </a:xfrm>
        </p:grpSpPr>
        <p:grpSp>
          <p:nvGrpSpPr>
            <p:cNvPr id="44082" name="Group 53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44084" name="Group 54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44086" name="Rectangle 55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8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59" y="1151"/>
                  <a:ext cx="1321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chemeClr val="bg2"/>
                      </a:solidFill>
                      <a:latin typeface="Times" charset="0"/>
                    </a:rPr>
                    <a:t>ÁP-RA-HAM</a:t>
                  </a:r>
                </a:p>
              </p:txBody>
            </p:sp>
          </p:grpSp>
          <p:sp>
            <p:nvSpPr>
              <p:cNvPr id="44085" name="AutoShape 57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83" name="Text Box 58"/>
            <p:cNvSpPr txBox="1">
              <a:spLocks noChangeArrowheads="1"/>
            </p:cNvSpPr>
            <p:nvPr/>
          </p:nvSpPr>
          <p:spPr bwMode="auto">
            <a:xfrm>
              <a:off x="1743" y="1920"/>
              <a:ext cx="144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ÁP-RA-HAM</a:t>
              </a:r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492125" y="4341813"/>
            <a:ext cx="3108325" cy="1544637"/>
            <a:chOff x="653" y="2555"/>
            <a:chExt cx="1958" cy="973"/>
          </a:xfrm>
        </p:grpSpPr>
        <p:grpSp>
          <p:nvGrpSpPr>
            <p:cNvPr id="44078" name="Group 71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44080" name="AutoShape 72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1" name="Rectangle 73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258" name="Text Box 74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" charset="0"/>
                </a:rPr>
                <a:t>SÁNG</a:t>
              </a:r>
              <a:r>
                <a:rPr lang="en-US" sz="3200" b="1">
                  <a:latin typeface="Times" charset="0"/>
                </a:rPr>
                <a:t> </a:t>
              </a:r>
              <a:r>
                <a:rPr lang="en-US" sz="3200" b="1">
                  <a:solidFill>
                    <a:srgbClr val="000066"/>
                  </a:solidFill>
                  <a:latin typeface="Times" charset="0"/>
                </a:rPr>
                <a:t>12!!!</a:t>
              </a:r>
            </a:p>
          </p:txBody>
        </p:sp>
      </p:grpSp>
      <p:grpSp>
        <p:nvGrpSpPr>
          <p:cNvPr id="44066" name="Group 60"/>
          <p:cNvGrpSpPr>
            <a:grpSpLocks/>
          </p:cNvGrpSpPr>
          <p:nvPr/>
        </p:nvGrpSpPr>
        <p:grpSpPr bwMode="auto">
          <a:xfrm>
            <a:off x="-85725" y="3435350"/>
            <a:ext cx="9648825" cy="2578100"/>
            <a:chOff x="-54" y="2164"/>
            <a:chExt cx="6078" cy="1624"/>
          </a:xfrm>
        </p:grpSpPr>
        <p:sp>
          <p:nvSpPr>
            <p:cNvPr id="349245" name="Rectangle 61"/>
            <p:cNvSpPr>
              <a:spLocks noChangeArrowheads="1"/>
            </p:cNvSpPr>
            <p:nvPr/>
          </p:nvSpPr>
          <p:spPr bwMode="auto">
            <a:xfrm>
              <a:off x="-36" y="2829"/>
              <a:ext cx="14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Lucida Handwriting" charset="0"/>
                </a:rPr>
                <a:t>Kính  viễn vọng</a:t>
              </a:r>
            </a:p>
          </p:txBody>
        </p:sp>
        <p:sp>
          <p:nvSpPr>
            <p:cNvPr id="349246" name="Rectangle 62"/>
            <p:cNvSpPr>
              <a:spLocks noChangeArrowheads="1"/>
            </p:cNvSpPr>
            <p:nvPr/>
          </p:nvSpPr>
          <p:spPr bwMode="auto">
            <a:xfrm>
              <a:off x="4467" y="2841"/>
              <a:ext cx="135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Lucida Handwriting" charset="0"/>
                </a:rPr>
                <a:t>Kính viễn vọng</a:t>
              </a:r>
            </a:p>
          </p:txBody>
        </p:sp>
        <p:sp>
          <p:nvSpPr>
            <p:cNvPr id="349247" name="Rectangle 63"/>
            <p:cNvSpPr>
              <a:spLocks noChangeArrowheads="1"/>
            </p:cNvSpPr>
            <p:nvPr/>
          </p:nvSpPr>
          <p:spPr bwMode="auto">
            <a:xfrm>
              <a:off x="-54" y="3266"/>
              <a:ext cx="1352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Quá khứ đời đời</a:t>
              </a:r>
            </a:p>
          </p:txBody>
        </p:sp>
        <p:sp>
          <p:nvSpPr>
            <p:cNvPr id="349248" name="Rectangle 64"/>
            <p:cNvSpPr>
              <a:spLocks noChangeArrowheads="1"/>
            </p:cNvSpPr>
            <p:nvPr/>
          </p:nvSpPr>
          <p:spPr bwMode="auto">
            <a:xfrm>
              <a:off x="4585" y="3266"/>
              <a:ext cx="114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Lucida Handwriting" charset="0"/>
                </a:rPr>
                <a:t>Tương lai Đời đời</a:t>
              </a:r>
            </a:p>
          </p:txBody>
        </p:sp>
        <p:grpSp>
          <p:nvGrpSpPr>
            <p:cNvPr id="44073" name="Group 65"/>
            <p:cNvGrpSpPr>
              <a:grpSpLocks/>
            </p:cNvGrpSpPr>
            <p:nvPr/>
          </p:nvGrpSpPr>
          <p:grpSpPr bwMode="auto">
            <a:xfrm>
              <a:off x="129" y="2164"/>
              <a:ext cx="5895" cy="542"/>
              <a:chOff x="129" y="2164"/>
              <a:chExt cx="5895" cy="542"/>
            </a:xfrm>
          </p:grpSpPr>
          <p:sp>
            <p:nvSpPr>
              <p:cNvPr id="349251" name="Rectangle 67"/>
              <p:cNvSpPr>
                <a:spLocks noChangeArrowheads="1"/>
              </p:cNvSpPr>
              <p:nvPr/>
            </p:nvSpPr>
            <p:spPr bwMode="auto">
              <a:xfrm>
                <a:off x="129" y="2165"/>
                <a:ext cx="1565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8392" dir="4091915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tabLst>
                    <a:tab pos="460375" algn="l"/>
                  </a:tabLst>
                </a:pPr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Luật pháp/</a:t>
                </a:r>
              </a:p>
            </p:txBody>
          </p:sp>
          <p:sp>
            <p:nvSpPr>
              <p:cNvPr id="349250" name="Rectangle 66"/>
              <p:cNvSpPr>
                <a:spLocks noChangeArrowheads="1"/>
              </p:cNvSpPr>
              <p:nvPr/>
            </p:nvSpPr>
            <p:spPr bwMode="auto">
              <a:xfrm>
                <a:off x="4600" y="2164"/>
                <a:ext cx="1092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8392" dir="4091915" algn="ctr" rotWithShape="0">
                  <a:schemeClr val="tx1"/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Ân-điển/ </a:t>
                </a:r>
              </a:p>
            </p:txBody>
          </p:sp>
          <p:sp>
            <p:nvSpPr>
              <p:cNvPr id="349252" name="Text Box 68"/>
              <p:cNvSpPr txBox="1">
                <a:spLocks noChangeArrowheads="1"/>
              </p:cNvSpPr>
              <p:nvPr/>
            </p:nvSpPr>
            <p:spPr bwMode="auto">
              <a:xfrm>
                <a:off x="4281" y="2418"/>
                <a:ext cx="174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Ứng nghiệm</a:t>
                </a:r>
              </a:p>
            </p:txBody>
          </p:sp>
          <p:sp>
            <p:nvSpPr>
              <p:cNvPr id="349253" name="Text Box 69"/>
              <p:cNvSpPr txBox="1">
                <a:spLocks noChangeArrowheads="1"/>
              </p:cNvSpPr>
              <p:nvPr/>
            </p:nvSpPr>
            <p:spPr bwMode="auto">
              <a:xfrm>
                <a:off x="156" y="2382"/>
                <a:ext cx="122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FF"/>
                    </a:solidFill>
                    <a:latin typeface="Lucida Handwriting" charset="0"/>
                  </a:rPr>
                  <a:t>Lời-hứa</a:t>
                </a:r>
              </a:p>
            </p:txBody>
          </p:sp>
        </p:grpSp>
      </p:grpSp>
      <p:sp>
        <p:nvSpPr>
          <p:cNvPr id="349259" name="AutoShape 75" descr="Dark vertical"/>
          <p:cNvSpPr>
            <a:spLocks noChangeArrowheads="1"/>
          </p:cNvSpPr>
          <p:nvPr/>
        </p:nvSpPr>
        <p:spPr bwMode="auto">
          <a:xfrm rot="5400000">
            <a:off x="-923925" y="4002088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60" name="AutoShape 76" descr="Dark horizontal"/>
          <p:cNvSpPr>
            <a:spLocks noChangeArrowheads="1"/>
          </p:cNvSpPr>
          <p:nvPr/>
        </p:nvSpPr>
        <p:spPr bwMode="auto">
          <a:xfrm rot="16200000" flipH="1">
            <a:off x="3554413" y="1520825"/>
            <a:ext cx="4065588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59" grpId="0" animBg="1"/>
      <p:bldP spid="34926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Times" charset="0"/>
              <a:ea typeface="+mn-ea"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45078" name="Text Box 2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40011" name="Rectangle 43"/>
          <p:cNvSpPr>
            <a:spLocks noChangeArrowheads="1"/>
          </p:cNvSpPr>
          <p:nvPr/>
        </p:nvSpPr>
        <p:spPr bwMode="auto">
          <a:xfrm>
            <a:off x="8091488" y="6438900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37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45080" name="Group 85"/>
          <p:cNvGrpSpPr>
            <a:grpSpLocks/>
          </p:cNvGrpSpPr>
          <p:nvPr/>
        </p:nvGrpSpPr>
        <p:grpSpPr bwMode="auto">
          <a:xfrm>
            <a:off x="5483225" y="574675"/>
            <a:ext cx="717550" cy="987425"/>
            <a:chOff x="3454" y="362"/>
            <a:chExt cx="452" cy="622"/>
          </a:xfrm>
        </p:grpSpPr>
        <p:grpSp>
          <p:nvGrpSpPr>
            <p:cNvPr id="45110" name="Group 22"/>
            <p:cNvGrpSpPr>
              <a:grpSpLocks/>
            </p:cNvGrpSpPr>
            <p:nvPr/>
          </p:nvGrpSpPr>
          <p:grpSpPr bwMode="auto">
            <a:xfrm>
              <a:off x="3462" y="380"/>
              <a:ext cx="443" cy="604"/>
              <a:chOff x="2464" y="201"/>
              <a:chExt cx="443" cy="604"/>
            </a:xfrm>
          </p:grpSpPr>
          <p:sp>
            <p:nvSpPr>
              <p:cNvPr id="45135" name="Rectangle 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6" name="Rectangle 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7" name="Rectangle 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1" name="Group 27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5132" name="Rectangle 2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3" name="Rectangle 2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4" name="Rectangle 3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2" name="Group 31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5129" name="Rectangle 3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0" name="Rectangle 3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1" name="Rectangle 3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3" name="Group 35"/>
            <p:cNvGrpSpPr>
              <a:grpSpLocks/>
            </p:cNvGrpSpPr>
            <p:nvPr/>
          </p:nvGrpSpPr>
          <p:grpSpPr bwMode="auto">
            <a:xfrm>
              <a:off x="3463" y="371"/>
              <a:ext cx="443" cy="604"/>
              <a:chOff x="2464" y="201"/>
              <a:chExt cx="443" cy="604"/>
            </a:xfrm>
          </p:grpSpPr>
          <p:sp>
            <p:nvSpPr>
              <p:cNvPr id="45126" name="Rectangle 3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7" name="Rectangle 3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8" name="Rectangle 3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4" name="Group 39"/>
            <p:cNvGrpSpPr>
              <a:grpSpLocks/>
            </p:cNvGrpSpPr>
            <p:nvPr/>
          </p:nvGrpSpPr>
          <p:grpSpPr bwMode="auto">
            <a:xfrm>
              <a:off x="3454" y="362"/>
              <a:ext cx="443" cy="604"/>
              <a:chOff x="2464" y="201"/>
              <a:chExt cx="443" cy="604"/>
            </a:xfrm>
          </p:grpSpPr>
          <p:sp>
            <p:nvSpPr>
              <p:cNvPr id="45123" name="Rectangle 4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4" name="Rectangle 4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5" name="Rectangle 4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5" name="Group 45"/>
            <p:cNvGrpSpPr>
              <a:grpSpLocks/>
            </p:cNvGrpSpPr>
            <p:nvPr/>
          </p:nvGrpSpPr>
          <p:grpSpPr bwMode="auto">
            <a:xfrm>
              <a:off x="3460" y="368"/>
              <a:ext cx="443" cy="604"/>
              <a:chOff x="2464" y="201"/>
              <a:chExt cx="443" cy="604"/>
            </a:xfrm>
          </p:grpSpPr>
          <p:sp>
            <p:nvSpPr>
              <p:cNvPr id="45120" name="Rectangle 46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Rectangle 47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2" name="Rectangle 48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16" name="Group 49"/>
            <p:cNvGrpSpPr>
              <a:grpSpLocks/>
            </p:cNvGrpSpPr>
            <p:nvPr/>
          </p:nvGrpSpPr>
          <p:grpSpPr bwMode="auto">
            <a:xfrm>
              <a:off x="3457" y="365"/>
              <a:ext cx="443" cy="604"/>
              <a:chOff x="2464" y="201"/>
              <a:chExt cx="443" cy="604"/>
            </a:xfrm>
          </p:grpSpPr>
          <p:sp>
            <p:nvSpPr>
              <p:cNvPr id="45117" name="Rectangle 50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8" name="Rectangle 51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Rectangle 52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23" name="Rectangle 55"/>
          <p:cNvSpPr>
            <a:spLocks noChangeArrowheads="1"/>
          </p:cNvSpPr>
          <p:nvPr/>
        </p:nvSpPr>
        <p:spPr bwMode="auto">
          <a:xfrm rot="5246759">
            <a:off x="3490912" y="3800476"/>
            <a:ext cx="2047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TIÊN TRI</a:t>
            </a:r>
          </a:p>
        </p:txBody>
      </p:sp>
      <p:sp>
        <p:nvSpPr>
          <p:cNvPr id="340024" name="Rectangle 56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KHẢI HUYỀN</a:t>
            </a:r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 rot="3267768">
            <a:off x="2870200" y="4025901"/>
            <a:ext cx="177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THI CA</a:t>
            </a:r>
          </a:p>
        </p:txBody>
      </p:sp>
      <p:sp>
        <p:nvSpPr>
          <p:cNvPr id="340026" name="Rectangle 58"/>
          <p:cNvSpPr>
            <a:spLocks noChangeArrowheads="1"/>
          </p:cNvSpPr>
          <p:nvPr/>
        </p:nvSpPr>
        <p:spPr bwMode="auto">
          <a:xfrm rot="20643327">
            <a:off x="5434013" y="4495800"/>
            <a:ext cx="1431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THƯ TÍN</a:t>
            </a:r>
          </a:p>
        </p:txBody>
      </p:sp>
      <p:sp>
        <p:nvSpPr>
          <p:cNvPr id="340027" name="Rectangle 59"/>
          <p:cNvSpPr>
            <a:spLocks noChangeArrowheads="1"/>
          </p:cNvSpPr>
          <p:nvPr/>
        </p:nvSpPr>
        <p:spPr bwMode="auto">
          <a:xfrm rot="19276533">
            <a:off x="5164138" y="3913188"/>
            <a:ext cx="1276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CÔNG VỤ</a:t>
            </a:r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 rot="1755647">
            <a:off x="2324100" y="4370388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33"/>
                </a:solidFill>
                <a:latin typeface="Arial" charset="0"/>
                <a:cs typeface="Arial" charset="0"/>
              </a:rPr>
              <a:t>LỊCH SỬ</a:t>
            </a:r>
          </a:p>
        </p:txBody>
      </p:sp>
      <p:sp>
        <p:nvSpPr>
          <p:cNvPr id="340030" name="Rectangle 62"/>
          <p:cNvSpPr>
            <a:spLocks noChangeArrowheads="1"/>
          </p:cNvSpPr>
          <p:nvPr/>
        </p:nvSpPr>
        <p:spPr bwMode="auto">
          <a:xfrm rot="18254599">
            <a:off x="4476750" y="3443288"/>
            <a:ext cx="1939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2 </a:t>
            </a:r>
            <a:r>
              <a:rPr lang="en-US" sz="16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 </a:t>
            </a:r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32" name="Rectangle 64"/>
          <p:cNvSpPr>
            <a:spLocks noChangeArrowheads="1"/>
          </p:cNvSpPr>
          <p:nvPr/>
        </p:nvSpPr>
        <p:spPr bwMode="auto">
          <a:xfrm>
            <a:off x="6311900" y="2017713"/>
            <a:ext cx="2049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3" name="Rectangle 65"/>
          <p:cNvSpPr>
            <a:spLocks noChangeArrowheads="1"/>
          </p:cNvSpPr>
          <p:nvPr/>
        </p:nvSpPr>
        <p:spPr bwMode="auto">
          <a:xfrm>
            <a:off x="312738" y="2030413"/>
            <a:ext cx="18415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Sách</a:t>
            </a:r>
          </a:p>
        </p:txBody>
      </p:sp>
      <p:sp>
        <p:nvSpPr>
          <p:cNvPr id="340034" name="Rectangle 66"/>
          <p:cNvSpPr>
            <a:spLocks noChangeArrowheads="1"/>
          </p:cNvSpPr>
          <p:nvPr/>
        </p:nvSpPr>
        <p:spPr bwMode="auto">
          <a:xfrm>
            <a:off x="6689725" y="709613"/>
            <a:ext cx="18224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TÂN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5" name="Rectangle 67"/>
          <p:cNvSpPr>
            <a:spLocks noChangeArrowheads="1"/>
          </p:cNvSpPr>
          <p:nvPr/>
        </p:nvSpPr>
        <p:spPr bwMode="auto">
          <a:xfrm>
            <a:off x="714375" y="700088"/>
            <a:ext cx="162242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“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CỰU</a:t>
            </a:r>
            <a:r>
              <a:rPr lang="ja-JP" altLang="en-US" sz="2800" b="1">
                <a:solidFill>
                  <a:srgbClr val="FFFF00"/>
                </a:solidFill>
                <a:latin typeface="Lucida Handwriting" charset="0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Ước</a:t>
            </a:r>
          </a:p>
        </p:txBody>
      </p:sp>
      <p:sp>
        <p:nvSpPr>
          <p:cNvPr id="340036" name="Rectangle 68"/>
          <p:cNvSpPr>
            <a:spLocks noChangeArrowheads="1"/>
          </p:cNvSpPr>
          <p:nvPr/>
        </p:nvSpPr>
        <p:spPr bwMode="auto">
          <a:xfrm>
            <a:off x="3670300" y="968375"/>
            <a:ext cx="16859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Arial" charset="0"/>
              </a:rPr>
              <a:t>MỘT CHỦ ĐỀ:</a:t>
            </a:r>
          </a:p>
        </p:txBody>
      </p: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1938338" y="1236663"/>
            <a:ext cx="3905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 i="1">
                <a:solidFill>
                  <a:srgbClr val="FFFF00"/>
                </a:solidFill>
                <a:latin typeface="Lucida Handwriting" charset="0"/>
              </a:rPr>
              <a:t>Vinh Quang  Đức Chúa Trời</a:t>
            </a:r>
          </a:p>
        </p:txBody>
      </p:sp>
      <p:sp>
        <p:nvSpPr>
          <p:cNvPr id="340038" name="Rectangle 70"/>
          <p:cNvSpPr>
            <a:spLocks noChangeArrowheads="1"/>
          </p:cNvSpPr>
          <p:nvPr/>
        </p:nvSpPr>
        <p:spPr bwMode="auto">
          <a:xfrm>
            <a:off x="3548063" y="182563"/>
            <a:ext cx="1419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  <a:latin typeface="Lucida Handwriting" pitchFamily="66" charset="0"/>
                <a:ea typeface="+mn-ea"/>
              </a:rPr>
              <a:t>1600 </a:t>
            </a:r>
            <a:r>
              <a:rPr lang="en-US" sz="18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năm</a:t>
            </a:r>
            <a:endParaRPr lang="en-US" sz="18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39" name="Rectangle 71"/>
          <p:cNvSpPr>
            <a:spLocks noChangeArrowheads="1"/>
          </p:cNvSpPr>
          <p:nvPr/>
        </p:nvSpPr>
        <p:spPr bwMode="auto">
          <a:xfrm>
            <a:off x="3529013" y="481013"/>
            <a:ext cx="1435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40 tác giả</a:t>
            </a:r>
          </a:p>
        </p:txBody>
      </p:sp>
      <p:sp>
        <p:nvSpPr>
          <p:cNvPr id="340040" name="Rectangle 72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Kính hiển vi</a:t>
            </a:r>
          </a:p>
        </p:txBody>
      </p:sp>
      <p:sp>
        <p:nvSpPr>
          <p:cNvPr id="340041" name="Rectangle 73"/>
          <p:cNvSpPr>
            <a:spLocks noChangeArrowheads="1"/>
          </p:cNvSpPr>
          <p:nvPr/>
        </p:nvSpPr>
        <p:spPr bwMode="auto">
          <a:xfrm>
            <a:off x="-57150" y="4491038"/>
            <a:ext cx="22463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2" name="Rectangle 74"/>
          <p:cNvSpPr>
            <a:spLocks noChangeArrowheads="1"/>
          </p:cNvSpPr>
          <p:nvPr/>
        </p:nvSpPr>
        <p:spPr bwMode="auto">
          <a:xfrm>
            <a:off x="7091363" y="4510088"/>
            <a:ext cx="2152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Lucida Handwriting" charset="0"/>
              </a:rPr>
              <a:t>Kính viễn vọng</a:t>
            </a:r>
          </a:p>
        </p:txBody>
      </p:sp>
      <p:sp>
        <p:nvSpPr>
          <p:cNvPr id="340044" name="Rectangle 76"/>
          <p:cNvSpPr>
            <a:spLocks noChangeArrowheads="1"/>
          </p:cNvSpPr>
          <p:nvPr/>
        </p:nvSpPr>
        <p:spPr bwMode="auto">
          <a:xfrm>
            <a:off x="7278688" y="5184775"/>
            <a:ext cx="1814512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Tương lai Đời đời</a:t>
            </a:r>
          </a:p>
        </p:txBody>
      </p:sp>
      <p:sp>
        <p:nvSpPr>
          <p:cNvPr id="340045" name="Rectangle 77"/>
          <p:cNvSpPr>
            <a:spLocks noChangeArrowheads="1"/>
          </p:cNvSpPr>
          <p:nvPr/>
        </p:nvSpPr>
        <p:spPr bwMode="auto">
          <a:xfrm>
            <a:off x="7302500" y="3435350"/>
            <a:ext cx="1706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Ân điển/ </a:t>
            </a:r>
          </a:p>
        </p:txBody>
      </p:sp>
      <p:sp>
        <p:nvSpPr>
          <p:cNvPr id="340046" name="Rectangle 78"/>
          <p:cNvSpPr>
            <a:spLocks noChangeArrowheads="1"/>
          </p:cNvSpPr>
          <p:nvPr/>
        </p:nvSpPr>
        <p:spPr bwMode="auto">
          <a:xfrm>
            <a:off x="0" y="3436938"/>
            <a:ext cx="2279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Luật pháp/</a:t>
            </a:r>
          </a:p>
        </p:txBody>
      </p:sp>
      <p:sp>
        <p:nvSpPr>
          <p:cNvPr id="340047" name="Text Box 79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Ứng nghiệm</a:t>
            </a:r>
          </a:p>
        </p:txBody>
      </p:sp>
      <p:sp>
        <p:nvSpPr>
          <p:cNvPr id="340048" name="Text Box 80"/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Lời hứa</a:t>
            </a:r>
          </a:p>
        </p:txBody>
      </p:sp>
      <p:sp>
        <p:nvSpPr>
          <p:cNvPr id="340049" name="Rectangle 81"/>
          <p:cNvSpPr>
            <a:spLocks noChangeArrowheads="1"/>
          </p:cNvSpPr>
          <p:nvPr/>
        </p:nvSpPr>
        <p:spPr bwMode="auto">
          <a:xfrm>
            <a:off x="396875" y="2716213"/>
            <a:ext cx="16319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Lucida Handwriting" pitchFamily="66" charset="0"/>
                <a:ea typeface="+mn-ea"/>
              </a:rPr>
              <a:t>Hê-bơ-rơ</a:t>
            </a:r>
            <a:endParaRPr lang="en-US" sz="2400" b="1" dirty="0">
              <a:solidFill>
                <a:srgbClr val="FFFF00"/>
              </a:solidFill>
              <a:latin typeface="Lucida Handwriting" pitchFamily="66" charset="0"/>
              <a:ea typeface="+mn-ea"/>
            </a:endParaRPr>
          </a:p>
        </p:txBody>
      </p:sp>
      <p:sp>
        <p:nvSpPr>
          <p:cNvPr id="340050" name="Rectangle 82"/>
          <p:cNvSpPr>
            <a:spLocks noChangeArrowheads="1"/>
          </p:cNvSpPr>
          <p:nvPr/>
        </p:nvSpPr>
        <p:spPr bwMode="auto">
          <a:xfrm>
            <a:off x="7392988" y="2716213"/>
            <a:ext cx="12604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Hy Lạp</a:t>
            </a: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3709988" y="5399088"/>
            <a:ext cx="3057525" cy="9255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-85725" y="5184775"/>
            <a:ext cx="21050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Quá khứ Đời đời</a:t>
            </a:r>
          </a:p>
        </p:txBody>
      </p:sp>
      <p:sp>
        <p:nvSpPr>
          <p:cNvPr id="84" name="Rectangle 147"/>
          <p:cNvSpPr>
            <a:spLocks noChangeArrowheads="1"/>
          </p:cNvSpPr>
          <p:nvPr/>
        </p:nvSpPr>
        <p:spPr bwMode="auto">
          <a:xfrm rot="240000">
            <a:off x="2089150" y="4856163"/>
            <a:ext cx="1641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66FF66"/>
                </a:solidFill>
                <a:latin typeface="Arial" charset="0"/>
                <a:cs typeface="Arial" charset="0"/>
              </a:rPr>
              <a:t>LUẬT PHÁP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pic>
        <p:nvPicPr>
          <p:cNvPr id="17000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46096" name="Text Box 2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6097" name="Text Box 3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70020" name="Rectangle 36"/>
          <p:cNvSpPr>
            <a:spLocks noChangeArrowheads="1"/>
          </p:cNvSpPr>
          <p:nvPr/>
        </p:nvSpPr>
        <p:spPr bwMode="auto">
          <a:xfrm>
            <a:off x="7618413" y="6386513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70021" name="Rectangle 37"/>
          <p:cNvSpPr>
            <a:spLocks noChangeArrowheads="1"/>
          </p:cNvSpPr>
          <p:nvPr/>
        </p:nvSpPr>
        <p:spPr bwMode="auto">
          <a:xfrm>
            <a:off x="8091488" y="6388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70022" name="Text Box 38"/>
          <p:cNvSpPr txBox="1">
            <a:spLocks noChangeArrowheads="1"/>
          </p:cNvSpPr>
          <p:nvPr/>
        </p:nvSpPr>
        <p:spPr bwMode="auto">
          <a:xfrm rot="20271338">
            <a:off x="65088" y="1838325"/>
            <a:ext cx="9315450" cy="141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latin typeface="Arial" charset="0"/>
              </a:rPr>
              <a:t>KINH THÁNH CỦA BẠN …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latin typeface="Arial" charset="0"/>
              </a:rPr>
              <a:t>CẮT LÁT MỎNG &amp; LẮC SÚC SẮC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55613" y="738188"/>
            <a:ext cx="7299325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137160" bIns="13716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6000" b="1">
                <a:solidFill>
                  <a:srgbClr val="8CA4FD"/>
                </a:solidFill>
                <a:latin typeface="Arial" charset="0"/>
              </a:rPr>
              <a:t>KINH THÁNH </a:t>
            </a:r>
            <a:br>
              <a:rPr lang="en-US" sz="6000" b="1">
                <a:solidFill>
                  <a:srgbClr val="8CA4FD"/>
                </a:solidFill>
                <a:latin typeface="Arial" charset="0"/>
              </a:rPr>
            </a:br>
            <a:br>
              <a:rPr lang="en-US" sz="6000" b="1">
                <a:solidFill>
                  <a:srgbClr val="8CA4FD"/>
                </a:solidFill>
                <a:latin typeface="Arial" charset="0"/>
              </a:rPr>
            </a:br>
            <a:r>
              <a:rPr lang="ja-JP" altLang="en-US" sz="6000" b="1">
                <a:solidFill>
                  <a:srgbClr val="8CA4FD"/>
                </a:solidFill>
                <a:latin typeface="Arial" charset="0"/>
              </a:rPr>
              <a:t>“</a:t>
            </a:r>
            <a:r>
              <a:rPr lang="en-US" sz="6000" b="1">
                <a:solidFill>
                  <a:srgbClr val="8CA4FD"/>
                </a:solidFill>
                <a:latin typeface="Arial" charset="0"/>
              </a:rPr>
              <a:t>ĐƯỢC MỞ RA</a:t>
            </a:r>
            <a:r>
              <a:rPr lang="ja-JP" altLang="en-US" sz="6000" b="1">
                <a:solidFill>
                  <a:srgbClr val="8CA4FD"/>
                </a:solidFill>
                <a:latin typeface="Arial" charset="0"/>
              </a:rPr>
              <a:t>”</a:t>
            </a:r>
            <a:r>
              <a:rPr lang="en-US" sz="6000" b="1">
                <a:solidFill>
                  <a:srgbClr val="8CA4FD"/>
                </a:solidFill>
                <a:latin typeface="Arial" charset="0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836613" y="3370263"/>
            <a:ext cx="3314700" cy="148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8CA4FD"/>
                </a:solidFill>
                <a:latin typeface="Arial" charset="0"/>
              </a:rPr>
              <a:t>CÁC PHẦN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8CA4FD"/>
                </a:solidFill>
                <a:latin typeface="Arial" charset="0"/>
              </a:rPr>
              <a:t>         và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8CA4FD"/>
                </a:solidFill>
                <a:latin typeface="Arial" charset="0"/>
              </a:rPr>
              <a:t>CÁC MẢNH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8CA4FD"/>
                </a:solidFill>
              </a:rPr>
              <a:t>Được sắp xếp …tiến triển… vô tận.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pic>
        <p:nvPicPr>
          <p:cNvPr id="35329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7618413" y="6386513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8091488" y="6388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39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217488" y="5292725"/>
            <a:ext cx="8724900" cy="1019175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55613" y="738188"/>
            <a:ext cx="7299325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137160" bIns="13716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6000" b="1">
                <a:solidFill>
                  <a:srgbClr val="FFFF00"/>
                </a:solidFill>
                <a:latin typeface="Arial" charset="0"/>
              </a:rPr>
              <a:t>KINH THÁNH </a:t>
            </a:r>
            <a:br>
              <a:rPr lang="en-US" sz="6000" b="1">
                <a:solidFill>
                  <a:srgbClr val="FFFF00"/>
                </a:solidFill>
                <a:latin typeface="Arial" charset="0"/>
              </a:rPr>
            </a:br>
            <a:br>
              <a:rPr lang="en-US" sz="6000" b="1">
                <a:solidFill>
                  <a:srgbClr val="FFFF00"/>
                </a:solidFill>
                <a:latin typeface="Arial" charset="0"/>
              </a:rPr>
            </a:br>
            <a:r>
              <a:rPr lang="ja-JP" altLang="en-US" sz="6000" b="1">
                <a:solidFill>
                  <a:srgbClr val="FFFF00"/>
                </a:solidFill>
                <a:latin typeface="Arial" charset="0"/>
              </a:rPr>
              <a:t>“</a:t>
            </a:r>
            <a:r>
              <a:rPr lang="en-US" sz="6000" b="1">
                <a:solidFill>
                  <a:srgbClr val="FFFF00"/>
                </a:solidFill>
                <a:latin typeface="Arial" charset="0"/>
              </a:rPr>
              <a:t>ĐƯỢC MỞ RA</a:t>
            </a:r>
            <a:r>
              <a:rPr lang="ja-JP" altLang="en-US" sz="6000" b="1">
                <a:solidFill>
                  <a:srgbClr val="FFFF00"/>
                </a:solidFill>
                <a:latin typeface="Arial" charset="0"/>
              </a:rPr>
              <a:t>”</a:t>
            </a:r>
            <a:r>
              <a:rPr lang="en-US" sz="60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836613" y="3370263"/>
            <a:ext cx="3314700" cy="148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CÁC PHẦN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         và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CÁC MẢNH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Được sắp xếp …tiến triển… vô tận.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4" grpId="0" animBg="1"/>
      <p:bldP spid="24" grpId="0" autoUpdateAnimBg="0"/>
      <p:bldP spid="25" grpId="0" autoUpdateAnimBg="0"/>
      <p:bldP spid="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455613" y="738188"/>
            <a:ext cx="7299325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137160" bIns="13716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6000" b="1">
                <a:solidFill>
                  <a:srgbClr val="FFFF00"/>
                </a:solidFill>
                <a:latin typeface="Arial" charset="0"/>
              </a:rPr>
              <a:t>KINH THÁNH </a:t>
            </a:r>
            <a:br>
              <a:rPr lang="en-US" sz="6000" b="1">
                <a:solidFill>
                  <a:srgbClr val="FFFF00"/>
                </a:solidFill>
                <a:latin typeface="Arial" charset="0"/>
              </a:rPr>
            </a:br>
            <a:br>
              <a:rPr lang="en-US" sz="6000" b="1">
                <a:solidFill>
                  <a:srgbClr val="FFFF00"/>
                </a:solidFill>
                <a:latin typeface="Arial" charset="0"/>
              </a:rPr>
            </a:br>
            <a:r>
              <a:rPr lang="ja-JP" altLang="en-US" sz="6000" b="1">
                <a:solidFill>
                  <a:srgbClr val="FFFF00"/>
                </a:solidFill>
                <a:latin typeface="Arial" charset="0"/>
              </a:rPr>
              <a:t>“</a:t>
            </a:r>
            <a:r>
              <a:rPr lang="en-US" sz="6000" b="1">
                <a:solidFill>
                  <a:srgbClr val="FFFF00"/>
                </a:solidFill>
                <a:latin typeface="Arial" charset="0"/>
              </a:rPr>
              <a:t>ĐƯỢC MỞ RA</a:t>
            </a:r>
            <a:r>
              <a:rPr lang="ja-JP" altLang="en-US" sz="6000" b="1">
                <a:solidFill>
                  <a:srgbClr val="FFFF00"/>
                </a:solidFill>
                <a:latin typeface="Arial" charset="0"/>
              </a:rPr>
              <a:t>”</a:t>
            </a:r>
            <a:r>
              <a:rPr lang="en-US" sz="60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836613" y="3370263"/>
            <a:ext cx="3314700" cy="146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33FBFB"/>
                </a:solidFill>
                <a:latin typeface="Arial" charset="0"/>
              </a:rPr>
              <a:t>CÁC PHẦN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33FBFB"/>
                </a:solidFill>
                <a:latin typeface="Arial" charset="0"/>
              </a:rPr>
              <a:t>         và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33FBFB"/>
                </a:solidFill>
                <a:latin typeface="Arial" charset="0"/>
              </a:rPr>
              <a:t>CÁC MẢNH</a:t>
            </a:r>
          </a:p>
        </p:txBody>
      </p:sp>
      <p:pic>
        <p:nvPicPr>
          <p:cNvPr id="13928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26FB03"/>
                </a:solidFill>
              </a:rPr>
              <a:t>Được sắp xếp …tiến triển… vô tận.</a:t>
            </a:r>
          </a:p>
        </p:txBody>
      </p:sp>
      <p:sp>
        <p:nvSpPr>
          <p:cNvPr id="11282" name="Text Box 2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1284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535863" y="6394450"/>
            <a:ext cx="74612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9.65.06.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1287" name="Text Box 36"/>
          <p:cNvSpPr txBox="1">
            <a:spLocks noChangeArrowheads="1"/>
          </p:cNvSpPr>
          <p:nvPr/>
        </p:nvSpPr>
        <p:spPr bwMode="auto">
          <a:xfrm>
            <a:off x="8393113" y="6343650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2</a:t>
            </a:r>
            <a:endParaRPr lang="en-US" sz="16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06-31</a:t>
            </a:r>
          </a:p>
        </p:txBody>
      </p:sp>
      <p:pic>
        <p:nvPicPr>
          <p:cNvPr id="4813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rPr>
              <a:t>VINH QUANG </a:t>
            </a:r>
          </a:p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rPr>
              <a:t>THUỘC </a:t>
            </a:r>
          </a:p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Arial Unicode MS"/>
                <a:ea typeface="Arial Unicode MS"/>
                <a:cs typeface="Arial Unicode MS"/>
              </a:rPr>
              <a:t>ĐỨC CHÚA TRỜI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1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8137" name="Text Box 2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535863" y="64373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9.65.06.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91488" y="643255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40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8140" name="Text Box 28"/>
          <p:cNvSpPr txBox="1">
            <a:spLocks noChangeArrowheads="1"/>
          </p:cNvSpPr>
          <p:nvPr/>
        </p:nvSpPr>
        <p:spPr bwMode="auto">
          <a:xfrm>
            <a:off x="8529638" y="6380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3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29"/>
          <p:cNvSpPr>
            <a:spLocks noChangeArrowheads="1" noChangeShapeType="1" noTextEdit="1"/>
          </p:cNvSpPr>
          <p:nvPr/>
        </p:nvSpPr>
        <p:spPr bwMode="auto">
          <a:xfrm rot="-224769">
            <a:off x="733425" y="623888"/>
            <a:ext cx="7058025" cy="198913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273"/>
              </a:avLst>
            </a:prstTxWarp>
            <a:scene3d>
              <a:camera prst="legacyObliqueBottomRight"/>
              <a:lightRig rig="legacyFlat3" dir="b"/>
            </a:scene3d>
            <a:sp3d extrusionH="430200" prstMaterial="legacyMatte">
              <a:extrusionClr>
                <a:srgbClr val="040404"/>
              </a:extrusionClr>
            </a:sp3d>
          </a:bodyPr>
          <a:lstStyle/>
          <a:p>
            <a:r>
              <a:rPr lang="en-US" i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  <a:ea typeface="Cooper Black"/>
                <a:cs typeface="Cooper Black"/>
              </a:rPr>
              <a:t>KINH THÁNH...</a:t>
            </a:r>
          </a:p>
        </p:txBody>
      </p:sp>
      <p:sp>
        <p:nvSpPr>
          <p:cNvPr id="49156" name="Text Box 13"/>
          <p:cNvSpPr txBox="1">
            <a:spLocks noChangeArrowheads="1"/>
          </p:cNvSpPr>
          <p:nvPr/>
        </p:nvSpPr>
        <p:spPr bwMode="auto">
          <a:xfrm>
            <a:off x="220663" y="65420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VNI-Times" charset="0"/>
              </a:rPr>
              <a:t>©2003 TBBMI</a:t>
            </a:r>
          </a:p>
        </p:txBody>
      </p:sp>
      <p:sp>
        <p:nvSpPr>
          <p:cNvPr id="49157" name="WordArt 28"/>
          <p:cNvSpPr>
            <a:spLocks noChangeArrowheads="1" noChangeShapeType="1" noTextEdit="1"/>
          </p:cNvSpPr>
          <p:nvPr/>
        </p:nvSpPr>
        <p:spPr bwMode="auto">
          <a:xfrm rot="-264660">
            <a:off x="1917700" y="2674938"/>
            <a:ext cx="5870575" cy="150018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7606"/>
              </a:avLst>
            </a:prstTxWarp>
          </a:bodyPr>
          <a:lstStyle/>
          <a:p>
            <a:r>
              <a:rPr lang="en-US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lgerian"/>
                <a:ea typeface="Algerian"/>
                <a:cs typeface="Algerian"/>
              </a:rPr>
              <a:t>CĂN BẢN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9288" y="5435600"/>
            <a:ext cx="802322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altLang="ko-KR" sz="2000" b="1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Phần trình bày  của Hội Kinh Thánh… Căn Bản Toàn Cầu</a:t>
            </a:r>
          </a:p>
          <a:p>
            <a:pPr algn="ctr"/>
            <a:r>
              <a:rPr lang="en-US" altLang="ko-KR" sz="2000" b="1" i="1">
                <a:solidFill>
                  <a:srgbClr val="FAFD00"/>
                </a:solidFill>
                <a:latin typeface="Times New Roman" charset="0"/>
                <a:ea typeface="Gulim" charset="0"/>
                <a:cs typeface="Gulim" charset="0"/>
              </a:rPr>
              <a:t>(The Bible ...Basically International Ministries Inc.), Fort Worth, Texas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06738" y="6137275"/>
            <a:ext cx="297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80435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FFFB0C"/>
                </a:solidFill>
                <a:latin typeface="Helvetica" pitchFamily="-128" charset="0"/>
                <a:ea typeface="굴림" pitchFamily="34" charset="-127"/>
              </a:rPr>
              <a:t>www.biblebasically.com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7772400" y="27432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32688" y="6424613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9.65.06.</a:t>
            </a:r>
          </a:p>
        </p:txBody>
      </p:sp>
      <p:sp>
        <p:nvSpPr>
          <p:cNvPr id="49162" name="Rectangle 73"/>
          <p:cNvSpPr>
            <a:spLocks noChangeArrowheads="1"/>
          </p:cNvSpPr>
          <p:nvPr/>
        </p:nvSpPr>
        <p:spPr bwMode="auto">
          <a:xfrm>
            <a:off x="8107363" y="6427788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41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999413" y="6021388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*</a:t>
            </a:r>
            <a:endParaRPr lang="en-US" sz="2400">
              <a:solidFill>
                <a:srgbClr val="00DFCA"/>
              </a:solidFill>
            </a:endParaRPr>
          </a:p>
        </p:txBody>
      </p:sp>
      <p:sp>
        <p:nvSpPr>
          <p:cNvPr id="50181" name="Text Box 11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7508875" y="6440488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9.65.06.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42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Kinh Thánh…Căn Bản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05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12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33463"/>
            <a:ext cx="65325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3575" y="5575300"/>
            <a:ext cx="2173288" cy="639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32363" y="817563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103813" y="1014413"/>
            <a:ext cx="395287" cy="6302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989638" y="1347788"/>
            <a:ext cx="119062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845175" y="1446213"/>
            <a:ext cx="419100" cy="14763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55675" y="1214438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443288" y="865188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455988" y="15462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746500" y="1044575"/>
            <a:ext cx="1685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imes New Roman" charset="0"/>
              </a:rPr>
              <a:t>MỘT CHỦ ĐỀ: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621463" y="1206500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7688" y="20288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804025" y="2027238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55613" y="2586038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865938" y="25876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06375" y="3422650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927850" y="3436938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671513" y="5729288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973888" y="5745163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224088" y="6024563"/>
            <a:ext cx="161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350838" y="968375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</a:t>
            </a:r>
          </a:p>
        </p:txBody>
      </p:sp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B</a:t>
            </a:r>
          </a:p>
        </p:txBody>
      </p:sp>
      <p:sp>
        <p:nvSpPr>
          <p:cNvPr id="12313" name="Rectangle 26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C</a:t>
            </a:r>
          </a:p>
        </p:txBody>
      </p:sp>
      <p:sp>
        <p:nvSpPr>
          <p:cNvPr id="12314" name="Rectangle 36"/>
          <p:cNvSpPr>
            <a:spLocks noChangeArrowheads="1"/>
          </p:cNvSpPr>
          <p:nvPr/>
        </p:nvSpPr>
        <p:spPr bwMode="auto">
          <a:xfrm>
            <a:off x="4494213" y="5726113"/>
            <a:ext cx="34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</a:t>
            </a:r>
          </a:p>
        </p:txBody>
      </p:sp>
      <p:sp>
        <p:nvSpPr>
          <p:cNvPr id="12315" name="Rectangle 37"/>
          <p:cNvSpPr>
            <a:spLocks noChangeArrowheads="1"/>
          </p:cNvSpPr>
          <p:nvPr/>
        </p:nvSpPr>
        <p:spPr bwMode="auto">
          <a:xfrm>
            <a:off x="2832100" y="6369050"/>
            <a:ext cx="3144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900" b="1">
                <a:latin typeface="Times" charset="0"/>
              </a:rPr>
              <a:t> </a:t>
            </a:r>
            <a:r>
              <a:rPr lang="en-US" sz="1400" b="1"/>
              <a:t>KINH THÁNH </a:t>
            </a:r>
            <a:r>
              <a:rPr lang="ja-JP" altLang="en-US" sz="1400" b="1"/>
              <a:t>“</a:t>
            </a:r>
            <a:r>
              <a:rPr lang="en-US" sz="1400" b="1"/>
              <a:t>ĐƯỢC MỞ RA</a:t>
            </a:r>
            <a:r>
              <a:rPr lang="ja-JP" altLang="en-US" sz="1400" b="1"/>
              <a:t>”</a:t>
            </a:r>
            <a:endParaRPr lang="en-US" sz="1400" b="1"/>
          </a:p>
        </p:txBody>
      </p:sp>
      <p:sp>
        <p:nvSpPr>
          <p:cNvPr id="12316" name="Rectangle 38"/>
          <p:cNvSpPr>
            <a:spLocks noChangeArrowheads="1"/>
          </p:cNvSpPr>
          <p:nvPr/>
        </p:nvSpPr>
        <p:spPr bwMode="auto">
          <a:xfrm>
            <a:off x="1919288" y="4489450"/>
            <a:ext cx="817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1</a:t>
            </a:r>
          </a:p>
        </p:txBody>
      </p:sp>
      <p:sp>
        <p:nvSpPr>
          <p:cNvPr id="12317" name="Rectangle 39"/>
          <p:cNvSpPr>
            <a:spLocks noChangeArrowheads="1"/>
          </p:cNvSpPr>
          <p:nvPr/>
        </p:nvSpPr>
        <p:spPr bwMode="auto">
          <a:xfrm>
            <a:off x="2319338" y="35750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2</a:t>
            </a:r>
          </a:p>
        </p:txBody>
      </p:sp>
      <p:sp>
        <p:nvSpPr>
          <p:cNvPr id="12318" name="Rectangle 40"/>
          <p:cNvSpPr>
            <a:spLocks noChangeArrowheads="1"/>
          </p:cNvSpPr>
          <p:nvPr/>
        </p:nvSpPr>
        <p:spPr bwMode="auto">
          <a:xfrm>
            <a:off x="3024188" y="28638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3</a:t>
            </a:r>
          </a:p>
        </p:txBody>
      </p:sp>
      <p:sp>
        <p:nvSpPr>
          <p:cNvPr id="12319" name="Rectangle 41"/>
          <p:cNvSpPr>
            <a:spLocks noChangeArrowheads="1"/>
          </p:cNvSpPr>
          <p:nvPr/>
        </p:nvSpPr>
        <p:spPr bwMode="auto">
          <a:xfrm>
            <a:off x="4373563" y="2498725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4</a:t>
            </a:r>
          </a:p>
        </p:txBody>
      </p:sp>
      <p:sp>
        <p:nvSpPr>
          <p:cNvPr id="12320" name="Rectangle 42"/>
          <p:cNvSpPr>
            <a:spLocks noChangeArrowheads="1"/>
          </p:cNvSpPr>
          <p:nvPr/>
        </p:nvSpPr>
        <p:spPr bwMode="auto">
          <a:xfrm>
            <a:off x="5378450" y="2814638"/>
            <a:ext cx="8175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5</a:t>
            </a:r>
          </a:p>
        </p:txBody>
      </p:sp>
      <p:sp>
        <p:nvSpPr>
          <p:cNvPr id="12321" name="Rectangle 43"/>
          <p:cNvSpPr>
            <a:spLocks noChangeArrowheads="1"/>
          </p:cNvSpPr>
          <p:nvPr/>
        </p:nvSpPr>
        <p:spPr bwMode="auto">
          <a:xfrm>
            <a:off x="5962650" y="3273425"/>
            <a:ext cx="8175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6</a:t>
            </a:r>
          </a:p>
        </p:txBody>
      </p:sp>
      <p:sp>
        <p:nvSpPr>
          <p:cNvPr id="12322" name="Rectangle 44"/>
          <p:cNvSpPr>
            <a:spLocks noChangeArrowheads="1"/>
          </p:cNvSpPr>
          <p:nvPr/>
        </p:nvSpPr>
        <p:spPr bwMode="auto">
          <a:xfrm>
            <a:off x="6454775" y="3889375"/>
            <a:ext cx="8175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7</a:t>
            </a:r>
          </a:p>
        </p:txBody>
      </p:sp>
      <p:sp>
        <p:nvSpPr>
          <p:cNvPr id="12323" name="Line 45"/>
          <p:cNvSpPr>
            <a:spLocks noChangeShapeType="1"/>
          </p:cNvSpPr>
          <p:nvPr/>
        </p:nvSpPr>
        <p:spPr bwMode="auto">
          <a:xfrm>
            <a:off x="2122488" y="4975225"/>
            <a:ext cx="1460500" cy="68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Line 46"/>
          <p:cNvSpPr>
            <a:spLocks noChangeShapeType="1"/>
          </p:cNvSpPr>
          <p:nvPr/>
        </p:nvSpPr>
        <p:spPr bwMode="auto">
          <a:xfrm>
            <a:off x="2386013" y="4170363"/>
            <a:ext cx="1352550" cy="547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Line 47"/>
          <p:cNvSpPr>
            <a:spLocks noChangeShapeType="1"/>
          </p:cNvSpPr>
          <p:nvPr/>
        </p:nvSpPr>
        <p:spPr bwMode="auto">
          <a:xfrm>
            <a:off x="2989263" y="3395663"/>
            <a:ext cx="1012825" cy="1166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Line 48"/>
          <p:cNvSpPr>
            <a:spLocks noChangeShapeType="1"/>
          </p:cNvSpPr>
          <p:nvPr/>
        </p:nvSpPr>
        <p:spPr bwMode="auto">
          <a:xfrm>
            <a:off x="3995738" y="3024188"/>
            <a:ext cx="393700" cy="161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Line 49"/>
          <p:cNvSpPr>
            <a:spLocks noChangeShapeType="1"/>
          </p:cNvSpPr>
          <p:nvPr/>
        </p:nvSpPr>
        <p:spPr bwMode="auto">
          <a:xfrm flipH="1">
            <a:off x="4881563" y="3363913"/>
            <a:ext cx="836612" cy="1058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Line 50"/>
          <p:cNvSpPr>
            <a:spLocks noChangeShapeType="1"/>
          </p:cNvSpPr>
          <p:nvPr/>
        </p:nvSpPr>
        <p:spPr bwMode="auto">
          <a:xfrm flipH="1">
            <a:off x="5129213" y="3767138"/>
            <a:ext cx="1130300" cy="795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Line 51"/>
          <p:cNvSpPr>
            <a:spLocks noChangeShapeType="1"/>
          </p:cNvSpPr>
          <p:nvPr/>
        </p:nvSpPr>
        <p:spPr bwMode="auto">
          <a:xfrm flipV="1">
            <a:off x="5219700" y="4513263"/>
            <a:ext cx="1600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Line 52"/>
          <p:cNvSpPr>
            <a:spLocks noChangeShapeType="1"/>
          </p:cNvSpPr>
          <p:nvPr/>
        </p:nvSpPr>
        <p:spPr bwMode="auto">
          <a:xfrm flipV="1">
            <a:off x="5389563" y="5108575"/>
            <a:ext cx="1427162" cy="2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Freeform 53"/>
          <p:cNvSpPr>
            <a:spLocks/>
          </p:cNvSpPr>
          <p:nvPr/>
        </p:nvSpPr>
        <p:spPr bwMode="auto">
          <a:xfrm>
            <a:off x="1263650" y="5137150"/>
            <a:ext cx="153988" cy="141288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Rectangle 54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8</a:t>
            </a:r>
          </a:p>
        </p:txBody>
      </p:sp>
      <p:sp>
        <p:nvSpPr>
          <p:cNvPr id="12333" name="Rectangle 55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Rectangle 56"/>
          <p:cNvSpPr>
            <a:spLocks noChangeArrowheads="1"/>
          </p:cNvSpPr>
          <p:nvPr/>
        </p:nvSpPr>
        <p:spPr bwMode="auto">
          <a:xfrm>
            <a:off x="7643813" y="2981325"/>
            <a:ext cx="2936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12335" name="Rectangle 57"/>
          <p:cNvSpPr>
            <a:spLocks noChangeArrowheads="1"/>
          </p:cNvSpPr>
          <p:nvPr/>
        </p:nvSpPr>
        <p:spPr bwMode="auto">
          <a:xfrm>
            <a:off x="5219700" y="1130300"/>
            <a:ext cx="2159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Rectangle 58"/>
          <p:cNvSpPr>
            <a:spLocks noChangeArrowheads="1"/>
          </p:cNvSpPr>
          <p:nvPr/>
        </p:nvSpPr>
        <p:spPr bwMode="auto">
          <a:xfrm>
            <a:off x="952500" y="850900"/>
            <a:ext cx="809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Times" charset="0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Times" charset="0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2337" name="Rectangle 59"/>
          <p:cNvSpPr>
            <a:spLocks noChangeArrowheads="1"/>
          </p:cNvSpPr>
          <p:nvPr/>
        </p:nvSpPr>
        <p:spPr bwMode="auto">
          <a:xfrm>
            <a:off x="6623050" y="819150"/>
            <a:ext cx="809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Times" charset="0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Times" charset="0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2338" name="Rectangle 60"/>
          <p:cNvSpPr>
            <a:spLocks noChangeArrowheads="1"/>
          </p:cNvSpPr>
          <p:nvPr/>
        </p:nvSpPr>
        <p:spPr bwMode="auto">
          <a:xfrm>
            <a:off x="568325" y="1666875"/>
            <a:ext cx="809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Times" charset="0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Times" charset="0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2339" name="Rectangle 61"/>
          <p:cNvSpPr>
            <a:spLocks noChangeArrowheads="1"/>
          </p:cNvSpPr>
          <p:nvPr/>
        </p:nvSpPr>
        <p:spPr bwMode="auto">
          <a:xfrm>
            <a:off x="6848475" y="1652588"/>
            <a:ext cx="809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Times" charset="0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Times" charset="0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2340" name="Oval 62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Oval 63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64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Oval 65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Line 66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67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Line 68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Line 69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Line 70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Line 71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72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Rectangle 73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Rectangle 74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Oval 75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Arc 76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3863 h 21600"/>
              <a:gd name="T2" fmla="*/ 981461305 w 21785"/>
              <a:gd name="T3" fmla="*/ 89622217 h 21600"/>
              <a:gd name="T4" fmla="*/ 8332827 w 21785"/>
              <a:gd name="T5" fmla="*/ 89622217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Arc 77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41763810 h 21599"/>
              <a:gd name="T2" fmla="*/ 1143685905 w 21597"/>
              <a:gd name="T3" fmla="*/ 0 h 21599"/>
              <a:gd name="T4" fmla="*/ 1153189644 w 21597"/>
              <a:gd name="T5" fmla="*/ 42441625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Arc 78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42792 h 21600"/>
              <a:gd name="T2" fmla="*/ 312251 w 22518"/>
              <a:gd name="T3" fmla="*/ 45966925 h 21600"/>
              <a:gd name="T4" fmla="*/ 12730 w 22518"/>
              <a:gd name="T5" fmla="*/ 45966925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Oval 79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Arc 80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36110662 h 21586"/>
              <a:gd name="T2" fmla="*/ 916808 w 21600"/>
              <a:gd name="T3" fmla="*/ 0 h 21586"/>
              <a:gd name="T4" fmla="*/ 950098 w 21600"/>
              <a:gd name="T5" fmla="*/ 36110662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Oval 81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60" name="Group 82"/>
          <p:cNvGrpSpPr>
            <a:grpSpLocks/>
          </p:cNvGrpSpPr>
          <p:nvPr/>
        </p:nvGrpSpPr>
        <p:grpSpPr bwMode="auto">
          <a:xfrm>
            <a:off x="7385050" y="4895850"/>
            <a:ext cx="1514475" cy="285750"/>
            <a:chOff x="4652" y="3084"/>
            <a:chExt cx="954" cy="180"/>
          </a:xfrm>
        </p:grpSpPr>
        <p:sp>
          <p:nvSpPr>
            <p:cNvPr id="12422" name="Oval 83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3" name="Oval 84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4" name="Oval 85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5" name="Oval 86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6" name="Line 87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7" name="Line 88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8" name="Line 89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9" name="Line 90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0" name="Line 91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1" name="Line 92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2" name="Rectangle 93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3" name="Rectangle 94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4" name="Rectangle 95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5" name="Oval 96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6" name="Arc 97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7" name="Arc 98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8" name="Arc 99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9" name="Oval 100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0" name="Arc 101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1" name="Oval 102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1" name="Freeform 103"/>
          <p:cNvSpPr>
            <a:spLocks/>
          </p:cNvSpPr>
          <p:nvPr/>
        </p:nvSpPr>
        <p:spPr bwMode="auto">
          <a:xfrm>
            <a:off x="5238750" y="1416050"/>
            <a:ext cx="592138" cy="1363663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Rectangle 104"/>
          <p:cNvSpPr>
            <a:spLocks noChangeArrowheads="1"/>
          </p:cNvSpPr>
          <p:nvPr/>
        </p:nvSpPr>
        <p:spPr bwMode="auto">
          <a:xfrm>
            <a:off x="7162800" y="2794000"/>
            <a:ext cx="11811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Freeform 105"/>
          <p:cNvSpPr>
            <a:spLocks/>
          </p:cNvSpPr>
          <p:nvPr/>
        </p:nvSpPr>
        <p:spPr bwMode="auto">
          <a:xfrm>
            <a:off x="6883400" y="4429125"/>
            <a:ext cx="785813" cy="563563"/>
          </a:xfrm>
          <a:custGeom>
            <a:avLst/>
            <a:gdLst>
              <a:gd name="T0" fmla="*/ 2147483647 w 495"/>
              <a:gd name="T1" fmla="*/ 2147483647 h 355"/>
              <a:gd name="T2" fmla="*/ 2147483647 w 495"/>
              <a:gd name="T3" fmla="*/ 2147483647 h 355"/>
              <a:gd name="T4" fmla="*/ 2147483647 w 495"/>
              <a:gd name="T5" fmla="*/ 2147483647 h 355"/>
              <a:gd name="T6" fmla="*/ 2147483647 w 495"/>
              <a:gd name="T7" fmla="*/ 2147483647 h 355"/>
              <a:gd name="T8" fmla="*/ 2147483647 w 495"/>
              <a:gd name="T9" fmla="*/ 2147483647 h 355"/>
              <a:gd name="T10" fmla="*/ 2147483647 w 495"/>
              <a:gd name="T11" fmla="*/ 2147483647 h 355"/>
              <a:gd name="T12" fmla="*/ 2147483647 w 495"/>
              <a:gd name="T13" fmla="*/ 2147483647 h 355"/>
              <a:gd name="T14" fmla="*/ 2147483647 w 495"/>
              <a:gd name="T15" fmla="*/ 2147483647 h 355"/>
              <a:gd name="T16" fmla="*/ 2147483647 w 495"/>
              <a:gd name="T17" fmla="*/ 2147483647 h 355"/>
              <a:gd name="T18" fmla="*/ 2147483647 w 495"/>
              <a:gd name="T19" fmla="*/ 2147483647 h 355"/>
              <a:gd name="T20" fmla="*/ 2147483647 w 495"/>
              <a:gd name="T21" fmla="*/ 2147483647 h 355"/>
              <a:gd name="T22" fmla="*/ 2147483647 w 495"/>
              <a:gd name="T23" fmla="*/ 2147483647 h 355"/>
              <a:gd name="T24" fmla="*/ 2147483647 w 495"/>
              <a:gd name="T25" fmla="*/ 2147483647 h 355"/>
              <a:gd name="T26" fmla="*/ 2147483647 w 495"/>
              <a:gd name="T27" fmla="*/ 2147483647 h 355"/>
              <a:gd name="T28" fmla="*/ 2147483647 w 495"/>
              <a:gd name="T29" fmla="*/ 2147483647 h 355"/>
              <a:gd name="T30" fmla="*/ 2147483647 w 495"/>
              <a:gd name="T31" fmla="*/ 2147483647 h 355"/>
              <a:gd name="T32" fmla="*/ 2147483647 w 495"/>
              <a:gd name="T33" fmla="*/ 2147483647 h 355"/>
              <a:gd name="T34" fmla="*/ 2147483647 w 495"/>
              <a:gd name="T35" fmla="*/ 2147483647 h 355"/>
              <a:gd name="T36" fmla="*/ 2147483647 w 495"/>
              <a:gd name="T37" fmla="*/ 2147483647 h 355"/>
              <a:gd name="T38" fmla="*/ 2147483647 w 495"/>
              <a:gd name="T39" fmla="*/ 2147483647 h 355"/>
              <a:gd name="T40" fmla="*/ 2147483647 w 495"/>
              <a:gd name="T41" fmla="*/ 2147483647 h 355"/>
              <a:gd name="T42" fmla="*/ 2147483647 w 495"/>
              <a:gd name="T43" fmla="*/ 2147483647 h 355"/>
              <a:gd name="T44" fmla="*/ 2147483647 w 495"/>
              <a:gd name="T45" fmla="*/ 2147483647 h 355"/>
              <a:gd name="T46" fmla="*/ 2147483647 w 495"/>
              <a:gd name="T47" fmla="*/ 2147483647 h 355"/>
              <a:gd name="T48" fmla="*/ 2147483647 w 495"/>
              <a:gd name="T49" fmla="*/ 2147483647 h 355"/>
              <a:gd name="T50" fmla="*/ 2147483647 w 495"/>
              <a:gd name="T51" fmla="*/ 2147483647 h 355"/>
              <a:gd name="T52" fmla="*/ 2147483647 w 495"/>
              <a:gd name="T53" fmla="*/ 2147483647 h 355"/>
              <a:gd name="T54" fmla="*/ 2147483647 w 495"/>
              <a:gd name="T55" fmla="*/ 2147483647 h 355"/>
              <a:gd name="T56" fmla="*/ 2147483647 w 495"/>
              <a:gd name="T57" fmla="*/ 0 h 355"/>
              <a:gd name="T58" fmla="*/ 2147483647 w 495"/>
              <a:gd name="T59" fmla="*/ 2147483647 h 355"/>
              <a:gd name="T60" fmla="*/ 2147483647 w 495"/>
              <a:gd name="T61" fmla="*/ 2147483647 h 355"/>
              <a:gd name="T62" fmla="*/ 2147483647 w 495"/>
              <a:gd name="T63" fmla="*/ 2147483647 h 355"/>
              <a:gd name="T64" fmla="*/ 2147483647 w 495"/>
              <a:gd name="T65" fmla="*/ 2147483647 h 355"/>
              <a:gd name="T66" fmla="*/ 2147483647 w 495"/>
              <a:gd name="T67" fmla="*/ 2147483647 h 355"/>
              <a:gd name="T68" fmla="*/ 2147483647 w 495"/>
              <a:gd name="T69" fmla="*/ 2147483647 h 355"/>
              <a:gd name="T70" fmla="*/ 2147483647 w 495"/>
              <a:gd name="T71" fmla="*/ 2147483647 h 355"/>
              <a:gd name="T72" fmla="*/ 2147483647 w 495"/>
              <a:gd name="T73" fmla="*/ 2147483647 h 355"/>
              <a:gd name="T74" fmla="*/ 2147483647 w 495"/>
              <a:gd name="T75" fmla="*/ 2147483647 h 355"/>
              <a:gd name="T76" fmla="*/ 2147483647 w 495"/>
              <a:gd name="T77" fmla="*/ 2147483647 h 355"/>
              <a:gd name="T78" fmla="*/ 2147483647 w 495"/>
              <a:gd name="T79" fmla="*/ 2147483647 h 355"/>
              <a:gd name="T80" fmla="*/ 2147483647 w 495"/>
              <a:gd name="T81" fmla="*/ 2147483647 h 355"/>
              <a:gd name="T82" fmla="*/ 2147483647 w 495"/>
              <a:gd name="T83" fmla="*/ 2147483647 h 355"/>
              <a:gd name="T84" fmla="*/ 2147483647 w 495"/>
              <a:gd name="T85" fmla="*/ 2147483647 h 355"/>
              <a:gd name="T86" fmla="*/ 2147483647 w 495"/>
              <a:gd name="T87" fmla="*/ 2147483647 h 355"/>
              <a:gd name="T88" fmla="*/ 2147483647 w 495"/>
              <a:gd name="T89" fmla="*/ 2147483647 h 355"/>
              <a:gd name="T90" fmla="*/ 2147483647 w 495"/>
              <a:gd name="T91" fmla="*/ 2147483647 h 355"/>
              <a:gd name="T92" fmla="*/ 2147483647 w 495"/>
              <a:gd name="T93" fmla="*/ 2147483647 h 355"/>
              <a:gd name="T94" fmla="*/ 2147483647 w 495"/>
              <a:gd name="T95" fmla="*/ 2147483647 h 355"/>
              <a:gd name="T96" fmla="*/ 2147483647 w 495"/>
              <a:gd name="T97" fmla="*/ 2147483647 h 355"/>
              <a:gd name="T98" fmla="*/ 2147483647 w 495"/>
              <a:gd name="T99" fmla="*/ 2147483647 h 355"/>
              <a:gd name="T100" fmla="*/ 2147483647 w 495"/>
              <a:gd name="T101" fmla="*/ 2147483647 h 355"/>
              <a:gd name="T102" fmla="*/ 0 w 495"/>
              <a:gd name="T103" fmla="*/ 2147483647 h 3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5"/>
              <a:gd name="T157" fmla="*/ 0 h 355"/>
              <a:gd name="T158" fmla="*/ 495 w 495"/>
              <a:gd name="T159" fmla="*/ 355 h 3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5" h="355">
                <a:moveTo>
                  <a:pt x="2" y="354"/>
                </a:moveTo>
                <a:lnTo>
                  <a:pt x="6" y="354"/>
                </a:lnTo>
                <a:lnTo>
                  <a:pt x="10" y="354"/>
                </a:lnTo>
                <a:lnTo>
                  <a:pt x="14" y="354"/>
                </a:lnTo>
                <a:lnTo>
                  <a:pt x="18" y="354"/>
                </a:lnTo>
                <a:lnTo>
                  <a:pt x="22" y="352"/>
                </a:lnTo>
                <a:lnTo>
                  <a:pt x="26" y="350"/>
                </a:lnTo>
                <a:lnTo>
                  <a:pt x="30" y="350"/>
                </a:lnTo>
                <a:lnTo>
                  <a:pt x="32" y="346"/>
                </a:lnTo>
                <a:lnTo>
                  <a:pt x="36" y="344"/>
                </a:lnTo>
                <a:lnTo>
                  <a:pt x="40" y="344"/>
                </a:lnTo>
                <a:lnTo>
                  <a:pt x="42" y="340"/>
                </a:lnTo>
                <a:lnTo>
                  <a:pt x="46" y="340"/>
                </a:lnTo>
                <a:lnTo>
                  <a:pt x="50" y="338"/>
                </a:lnTo>
                <a:lnTo>
                  <a:pt x="54" y="336"/>
                </a:lnTo>
                <a:lnTo>
                  <a:pt x="58" y="334"/>
                </a:lnTo>
                <a:lnTo>
                  <a:pt x="62" y="332"/>
                </a:lnTo>
                <a:lnTo>
                  <a:pt x="66" y="330"/>
                </a:lnTo>
                <a:lnTo>
                  <a:pt x="70" y="328"/>
                </a:lnTo>
                <a:lnTo>
                  <a:pt x="74" y="326"/>
                </a:lnTo>
                <a:lnTo>
                  <a:pt x="78" y="324"/>
                </a:lnTo>
                <a:lnTo>
                  <a:pt x="82" y="322"/>
                </a:lnTo>
                <a:lnTo>
                  <a:pt x="86" y="320"/>
                </a:lnTo>
                <a:lnTo>
                  <a:pt x="90" y="318"/>
                </a:lnTo>
                <a:lnTo>
                  <a:pt x="94" y="318"/>
                </a:lnTo>
                <a:lnTo>
                  <a:pt x="98" y="316"/>
                </a:lnTo>
                <a:lnTo>
                  <a:pt x="102" y="314"/>
                </a:lnTo>
                <a:lnTo>
                  <a:pt x="106" y="312"/>
                </a:lnTo>
                <a:lnTo>
                  <a:pt x="110" y="310"/>
                </a:lnTo>
                <a:lnTo>
                  <a:pt x="114" y="308"/>
                </a:lnTo>
                <a:lnTo>
                  <a:pt x="118" y="308"/>
                </a:lnTo>
                <a:lnTo>
                  <a:pt x="122" y="306"/>
                </a:lnTo>
                <a:lnTo>
                  <a:pt x="126" y="306"/>
                </a:lnTo>
                <a:lnTo>
                  <a:pt x="130" y="304"/>
                </a:lnTo>
                <a:lnTo>
                  <a:pt x="134" y="302"/>
                </a:lnTo>
                <a:lnTo>
                  <a:pt x="138" y="302"/>
                </a:lnTo>
                <a:lnTo>
                  <a:pt x="142" y="300"/>
                </a:lnTo>
                <a:lnTo>
                  <a:pt x="146" y="298"/>
                </a:lnTo>
                <a:lnTo>
                  <a:pt x="150" y="298"/>
                </a:lnTo>
                <a:lnTo>
                  <a:pt x="154" y="296"/>
                </a:lnTo>
                <a:lnTo>
                  <a:pt x="158" y="296"/>
                </a:lnTo>
                <a:lnTo>
                  <a:pt x="162" y="294"/>
                </a:lnTo>
                <a:lnTo>
                  <a:pt x="166" y="292"/>
                </a:lnTo>
                <a:lnTo>
                  <a:pt x="170" y="290"/>
                </a:lnTo>
                <a:lnTo>
                  <a:pt x="174" y="290"/>
                </a:lnTo>
                <a:lnTo>
                  <a:pt x="178" y="288"/>
                </a:lnTo>
                <a:lnTo>
                  <a:pt x="182" y="286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6" y="278"/>
                </a:lnTo>
                <a:lnTo>
                  <a:pt x="198" y="274"/>
                </a:lnTo>
                <a:lnTo>
                  <a:pt x="200" y="270"/>
                </a:lnTo>
                <a:lnTo>
                  <a:pt x="204" y="266"/>
                </a:lnTo>
                <a:lnTo>
                  <a:pt x="206" y="262"/>
                </a:lnTo>
                <a:lnTo>
                  <a:pt x="210" y="258"/>
                </a:lnTo>
                <a:lnTo>
                  <a:pt x="214" y="254"/>
                </a:lnTo>
                <a:lnTo>
                  <a:pt x="218" y="252"/>
                </a:lnTo>
                <a:lnTo>
                  <a:pt x="224" y="246"/>
                </a:lnTo>
                <a:lnTo>
                  <a:pt x="228" y="242"/>
                </a:lnTo>
                <a:lnTo>
                  <a:pt x="232" y="240"/>
                </a:lnTo>
                <a:lnTo>
                  <a:pt x="238" y="236"/>
                </a:lnTo>
                <a:lnTo>
                  <a:pt x="250" y="226"/>
                </a:lnTo>
                <a:lnTo>
                  <a:pt x="256" y="220"/>
                </a:lnTo>
                <a:lnTo>
                  <a:pt x="262" y="220"/>
                </a:lnTo>
                <a:lnTo>
                  <a:pt x="264" y="216"/>
                </a:lnTo>
                <a:lnTo>
                  <a:pt x="270" y="214"/>
                </a:lnTo>
                <a:lnTo>
                  <a:pt x="276" y="210"/>
                </a:lnTo>
                <a:lnTo>
                  <a:pt x="282" y="206"/>
                </a:lnTo>
                <a:lnTo>
                  <a:pt x="288" y="202"/>
                </a:lnTo>
                <a:lnTo>
                  <a:pt x="294" y="198"/>
                </a:lnTo>
                <a:lnTo>
                  <a:pt x="300" y="194"/>
                </a:lnTo>
                <a:lnTo>
                  <a:pt x="304" y="192"/>
                </a:lnTo>
                <a:lnTo>
                  <a:pt x="312" y="188"/>
                </a:lnTo>
                <a:lnTo>
                  <a:pt x="316" y="184"/>
                </a:lnTo>
                <a:lnTo>
                  <a:pt x="322" y="182"/>
                </a:lnTo>
                <a:lnTo>
                  <a:pt x="326" y="178"/>
                </a:lnTo>
                <a:lnTo>
                  <a:pt x="330" y="176"/>
                </a:lnTo>
                <a:lnTo>
                  <a:pt x="336" y="172"/>
                </a:lnTo>
                <a:lnTo>
                  <a:pt x="340" y="170"/>
                </a:lnTo>
                <a:lnTo>
                  <a:pt x="346" y="166"/>
                </a:lnTo>
                <a:lnTo>
                  <a:pt x="354" y="162"/>
                </a:lnTo>
                <a:lnTo>
                  <a:pt x="358" y="160"/>
                </a:lnTo>
                <a:lnTo>
                  <a:pt x="364" y="156"/>
                </a:lnTo>
                <a:lnTo>
                  <a:pt x="370" y="152"/>
                </a:lnTo>
                <a:lnTo>
                  <a:pt x="374" y="150"/>
                </a:lnTo>
                <a:lnTo>
                  <a:pt x="378" y="146"/>
                </a:lnTo>
                <a:lnTo>
                  <a:pt x="384" y="144"/>
                </a:lnTo>
                <a:lnTo>
                  <a:pt x="390" y="140"/>
                </a:lnTo>
                <a:lnTo>
                  <a:pt x="394" y="138"/>
                </a:lnTo>
                <a:lnTo>
                  <a:pt x="402" y="134"/>
                </a:lnTo>
                <a:lnTo>
                  <a:pt x="406" y="132"/>
                </a:lnTo>
                <a:lnTo>
                  <a:pt x="412" y="128"/>
                </a:lnTo>
                <a:lnTo>
                  <a:pt x="418" y="124"/>
                </a:lnTo>
                <a:lnTo>
                  <a:pt x="422" y="122"/>
                </a:lnTo>
                <a:lnTo>
                  <a:pt x="426" y="120"/>
                </a:lnTo>
                <a:lnTo>
                  <a:pt x="430" y="118"/>
                </a:lnTo>
                <a:lnTo>
                  <a:pt x="434" y="118"/>
                </a:lnTo>
                <a:lnTo>
                  <a:pt x="438" y="118"/>
                </a:lnTo>
                <a:lnTo>
                  <a:pt x="442" y="118"/>
                </a:lnTo>
                <a:lnTo>
                  <a:pt x="446" y="116"/>
                </a:lnTo>
                <a:lnTo>
                  <a:pt x="452" y="114"/>
                </a:lnTo>
                <a:lnTo>
                  <a:pt x="456" y="112"/>
                </a:lnTo>
                <a:lnTo>
                  <a:pt x="460" y="110"/>
                </a:lnTo>
                <a:lnTo>
                  <a:pt x="464" y="108"/>
                </a:lnTo>
                <a:lnTo>
                  <a:pt x="468" y="108"/>
                </a:lnTo>
                <a:lnTo>
                  <a:pt x="472" y="104"/>
                </a:lnTo>
                <a:lnTo>
                  <a:pt x="476" y="104"/>
                </a:lnTo>
                <a:lnTo>
                  <a:pt x="480" y="102"/>
                </a:lnTo>
                <a:lnTo>
                  <a:pt x="484" y="98"/>
                </a:lnTo>
                <a:lnTo>
                  <a:pt x="488" y="94"/>
                </a:lnTo>
                <a:lnTo>
                  <a:pt x="492" y="90"/>
                </a:lnTo>
                <a:lnTo>
                  <a:pt x="492" y="86"/>
                </a:lnTo>
                <a:lnTo>
                  <a:pt x="494" y="82"/>
                </a:lnTo>
                <a:lnTo>
                  <a:pt x="494" y="78"/>
                </a:lnTo>
                <a:lnTo>
                  <a:pt x="492" y="74"/>
                </a:lnTo>
                <a:lnTo>
                  <a:pt x="486" y="68"/>
                </a:lnTo>
                <a:lnTo>
                  <a:pt x="480" y="64"/>
                </a:lnTo>
                <a:lnTo>
                  <a:pt x="474" y="62"/>
                </a:lnTo>
                <a:lnTo>
                  <a:pt x="468" y="60"/>
                </a:lnTo>
                <a:lnTo>
                  <a:pt x="464" y="56"/>
                </a:lnTo>
                <a:lnTo>
                  <a:pt x="458" y="54"/>
                </a:lnTo>
                <a:lnTo>
                  <a:pt x="452" y="50"/>
                </a:lnTo>
                <a:lnTo>
                  <a:pt x="446" y="46"/>
                </a:lnTo>
                <a:lnTo>
                  <a:pt x="440" y="46"/>
                </a:lnTo>
                <a:lnTo>
                  <a:pt x="436" y="42"/>
                </a:lnTo>
                <a:lnTo>
                  <a:pt x="430" y="38"/>
                </a:lnTo>
                <a:lnTo>
                  <a:pt x="426" y="34"/>
                </a:lnTo>
                <a:lnTo>
                  <a:pt x="422" y="32"/>
                </a:lnTo>
                <a:lnTo>
                  <a:pt x="416" y="28"/>
                </a:lnTo>
                <a:lnTo>
                  <a:pt x="408" y="22"/>
                </a:lnTo>
                <a:lnTo>
                  <a:pt x="404" y="20"/>
                </a:lnTo>
                <a:lnTo>
                  <a:pt x="402" y="16"/>
                </a:lnTo>
                <a:lnTo>
                  <a:pt x="396" y="14"/>
                </a:lnTo>
                <a:lnTo>
                  <a:pt x="392" y="12"/>
                </a:lnTo>
                <a:lnTo>
                  <a:pt x="386" y="10"/>
                </a:lnTo>
                <a:lnTo>
                  <a:pt x="378" y="8"/>
                </a:lnTo>
                <a:lnTo>
                  <a:pt x="374" y="6"/>
                </a:lnTo>
                <a:lnTo>
                  <a:pt x="368" y="4"/>
                </a:lnTo>
                <a:lnTo>
                  <a:pt x="364" y="2"/>
                </a:lnTo>
                <a:lnTo>
                  <a:pt x="358" y="2"/>
                </a:lnTo>
                <a:lnTo>
                  <a:pt x="352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2" y="2"/>
                </a:lnTo>
                <a:lnTo>
                  <a:pt x="330" y="6"/>
                </a:lnTo>
                <a:lnTo>
                  <a:pt x="326" y="8"/>
                </a:lnTo>
                <a:lnTo>
                  <a:pt x="322" y="14"/>
                </a:lnTo>
                <a:lnTo>
                  <a:pt x="320" y="18"/>
                </a:lnTo>
                <a:lnTo>
                  <a:pt x="316" y="20"/>
                </a:lnTo>
                <a:lnTo>
                  <a:pt x="314" y="24"/>
                </a:lnTo>
                <a:lnTo>
                  <a:pt x="310" y="26"/>
                </a:lnTo>
                <a:lnTo>
                  <a:pt x="304" y="28"/>
                </a:lnTo>
                <a:lnTo>
                  <a:pt x="298" y="32"/>
                </a:lnTo>
                <a:lnTo>
                  <a:pt x="294" y="34"/>
                </a:lnTo>
                <a:lnTo>
                  <a:pt x="288" y="38"/>
                </a:lnTo>
                <a:lnTo>
                  <a:pt x="284" y="42"/>
                </a:lnTo>
                <a:lnTo>
                  <a:pt x="280" y="42"/>
                </a:lnTo>
                <a:lnTo>
                  <a:pt x="278" y="46"/>
                </a:lnTo>
                <a:lnTo>
                  <a:pt x="274" y="48"/>
                </a:lnTo>
                <a:lnTo>
                  <a:pt x="270" y="52"/>
                </a:lnTo>
                <a:lnTo>
                  <a:pt x="262" y="54"/>
                </a:lnTo>
                <a:lnTo>
                  <a:pt x="256" y="58"/>
                </a:lnTo>
                <a:lnTo>
                  <a:pt x="252" y="62"/>
                </a:lnTo>
                <a:lnTo>
                  <a:pt x="248" y="62"/>
                </a:lnTo>
                <a:lnTo>
                  <a:pt x="244" y="64"/>
                </a:lnTo>
                <a:lnTo>
                  <a:pt x="238" y="68"/>
                </a:lnTo>
                <a:lnTo>
                  <a:pt x="232" y="72"/>
                </a:lnTo>
                <a:lnTo>
                  <a:pt x="226" y="76"/>
                </a:lnTo>
                <a:lnTo>
                  <a:pt x="222" y="78"/>
                </a:lnTo>
                <a:lnTo>
                  <a:pt x="216" y="80"/>
                </a:lnTo>
                <a:lnTo>
                  <a:pt x="212" y="82"/>
                </a:lnTo>
                <a:lnTo>
                  <a:pt x="208" y="84"/>
                </a:lnTo>
                <a:lnTo>
                  <a:pt x="204" y="86"/>
                </a:lnTo>
                <a:lnTo>
                  <a:pt x="200" y="88"/>
                </a:lnTo>
                <a:lnTo>
                  <a:pt x="196" y="90"/>
                </a:lnTo>
                <a:lnTo>
                  <a:pt x="194" y="94"/>
                </a:lnTo>
                <a:lnTo>
                  <a:pt x="190" y="96"/>
                </a:lnTo>
                <a:lnTo>
                  <a:pt x="190" y="100"/>
                </a:lnTo>
                <a:lnTo>
                  <a:pt x="186" y="100"/>
                </a:lnTo>
                <a:lnTo>
                  <a:pt x="184" y="104"/>
                </a:lnTo>
                <a:lnTo>
                  <a:pt x="178" y="110"/>
                </a:lnTo>
                <a:lnTo>
                  <a:pt x="176" y="114"/>
                </a:lnTo>
                <a:lnTo>
                  <a:pt x="172" y="118"/>
                </a:lnTo>
                <a:lnTo>
                  <a:pt x="170" y="122"/>
                </a:lnTo>
                <a:lnTo>
                  <a:pt x="168" y="126"/>
                </a:lnTo>
                <a:lnTo>
                  <a:pt x="164" y="128"/>
                </a:lnTo>
                <a:lnTo>
                  <a:pt x="162" y="132"/>
                </a:lnTo>
                <a:lnTo>
                  <a:pt x="158" y="136"/>
                </a:lnTo>
                <a:lnTo>
                  <a:pt x="156" y="140"/>
                </a:lnTo>
                <a:lnTo>
                  <a:pt x="152" y="144"/>
                </a:lnTo>
                <a:lnTo>
                  <a:pt x="150" y="148"/>
                </a:lnTo>
                <a:lnTo>
                  <a:pt x="148" y="152"/>
                </a:lnTo>
                <a:lnTo>
                  <a:pt x="144" y="154"/>
                </a:lnTo>
                <a:lnTo>
                  <a:pt x="142" y="158"/>
                </a:lnTo>
                <a:lnTo>
                  <a:pt x="140" y="162"/>
                </a:lnTo>
                <a:lnTo>
                  <a:pt x="136" y="164"/>
                </a:lnTo>
                <a:lnTo>
                  <a:pt x="134" y="170"/>
                </a:lnTo>
                <a:lnTo>
                  <a:pt x="132" y="174"/>
                </a:lnTo>
                <a:lnTo>
                  <a:pt x="128" y="178"/>
                </a:lnTo>
                <a:lnTo>
                  <a:pt x="128" y="182"/>
                </a:lnTo>
                <a:lnTo>
                  <a:pt x="126" y="186"/>
                </a:lnTo>
                <a:lnTo>
                  <a:pt x="126" y="190"/>
                </a:lnTo>
                <a:lnTo>
                  <a:pt x="126" y="194"/>
                </a:lnTo>
                <a:lnTo>
                  <a:pt x="122" y="196"/>
                </a:lnTo>
                <a:lnTo>
                  <a:pt x="118" y="200"/>
                </a:lnTo>
                <a:lnTo>
                  <a:pt x="114" y="202"/>
                </a:lnTo>
                <a:lnTo>
                  <a:pt x="114" y="206"/>
                </a:lnTo>
                <a:lnTo>
                  <a:pt x="110" y="208"/>
                </a:lnTo>
                <a:lnTo>
                  <a:pt x="108" y="212"/>
                </a:lnTo>
                <a:lnTo>
                  <a:pt x="104" y="212"/>
                </a:lnTo>
                <a:lnTo>
                  <a:pt x="100" y="214"/>
                </a:lnTo>
                <a:lnTo>
                  <a:pt x="96" y="214"/>
                </a:lnTo>
                <a:lnTo>
                  <a:pt x="92" y="212"/>
                </a:lnTo>
                <a:lnTo>
                  <a:pt x="92" y="208"/>
                </a:lnTo>
                <a:lnTo>
                  <a:pt x="88" y="204"/>
                </a:lnTo>
                <a:lnTo>
                  <a:pt x="84" y="202"/>
                </a:lnTo>
                <a:lnTo>
                  <a:pt x="80" y="200"/>
                </a:lnTo>
                <a:lnTo>
                  <a:pt x="76" y="198"/>
                </a:lnTo>
                <a:lnTo>
                  <a:pt x="72" y="200"/>
                </a:lnTo>
                <a:lnTo>
                  <a:pt x="68" y="202"/>
                </a:lnTo>
                <a:lnTo>
                  <a:pt x="66" y="206"/>
                </a:lnTo>
                <a:lnTo>
                  <a:pt x="62" y="208"/>
                </a:lnTo>
                <a:lnTo>
                  <a:pt x="58" y="210"/>
                </a:lnTo>
                <a:lnTo>
                  <a:pt x="58" y="214"/>
                </a:lnTo>
                <a:lnTo>
                  <a:pt x="56" y="218"/>
                </a:lnTo>
                <a:lnTo>
                  <a:pt x="52" y="220"/>
                </a:lnTo>
                <a:lnTo>
                  <a:pt x="50" y="224"/>
                </a:lnTo>
                <a:lnTo>
                  <a:pt x="46" y="228"/>
                </a:lnTo>
                <a:lnTo>
                  <a:pt x="44" y="232"/>
                </a:lnTo>
                <a:lnTo>
                  <a:pt x="40" y="234"/>
                </a:lnTo>
                <a:lnTo>
                  <a:pt x="40" y="238"/>
                </a:lnTo>
                <a:lnTo>
                  <a:pt x="36" y="240"/>
                </a:lnTo>
                <a:lnTo>
                  <a:pt x="38" y="244"/>
                </a:lnTo>
                <a:lnTo>
                  <a:pt x="34" y="248"/>
                </a:lnTo>
                <a:lnTo>
                  <a:pt x="32" y="252"/>
                </a:lnTo>
                <a:lnTo>
                  <a:pt x="32" y="256"/>
                </a:lnTo>
                <a:lnTo>
                  <a:pt x="30" y="260"/>
                </a:lnTo>
                <a:lnTo>
                  <a:pt x="28" y="264"/>
                </a:lnTo>
                <a:lnTo>
                  <a:pt x="26" y="268"/>
                </a:lnTo>
                <a:lnTo>
                  <a:pt x="24" y="272"/>
                </a:lnTo>
                <a:lnTo>
                  <a:pt x="22" y="276"/>
                </a:lnTo>
                <a:lnTo>
                  <a:pt x="20" y="280"/>
                </a:lnTo>
                <a:lnTo>
                  <a:pt x="18" y="284"/>
                </a:lnTo>
                <a:lnTo>
                  <a:pt x="16" y="288"/>
                </a:lnTo>
                <a:lnTo>
                  <a:pt x="14" y="292"/>
                </a:lnTo>
                <a:lnTo>
                  <a:pt x="14" y="296"/>
                </a:lnTo>
                <a:lnTo>
                  <a:pt x="14" y="302"/>
                </a:lnTo>
                <a:lnTo>
                  <a:pt x="12" y="306"/>
                </a:lnTo>
                <a:lnTo>
                  <a:pt x="12" y="310"/>
                </a:lnTo>
                <a:lnTo>
                  <a:pt x="12" y="314"/>
                </a:lnTo>
                <a:lnTo>
                  <a:pt x="10" y="318"/>
                </a:lnTo>
                <a:lnTo>
                  <a:pt x="8" y="322"/>
                </a:lnTo>
                <a:lnTo>
                  <a:pt x="6" y="326"/>
                </a:lnTo>
                <a:lnTo>
                  <a:pt x="4" y="330"/>
                </a:lnTo>
                <a:lnTo>
                  <a:pt x="4" y="334"/>
                </a:lnTo>
                <a:lnTo>
                  <a:pt x="2" y="338"/>
                </a:lnTo>
                <a:lnTo>
                  <a:pt x="0" y="342"/>
                </a:lnTo>
                <a:lnTo>
                  <a:pt x="0" y="346"/>
                </a:lnTo>
                <a:lnTo>
                  <a:pt x="0" y="350"/>
                </a:lnTo>
                <a:lnTo>
                  <a:pt x="0" y="354"/>
                </a:lnTo>
                <a:lnTo>
                  <a:pt x="2" y="35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Freeform 106"/>
          <p:cNvSpPr>
            <a:spLocks/>
          </p:cNvSpPr>
          <p:nvPr/>
        </p:nvSpPr>
        <p:spPr bwMode="auto">
          <a:xfrm>
            <a:off x="6911975" y="4851400"/>
            <a:ext cx="103188" cy="17463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Freeform 107"/>
          <p:cNvSpPr>
            <a:spLocks/>
          </p:cNvSpPr>
          <p:nvPr/>
        </p:nvSpPr>
        <p:spPr bwMode="auto">
          <a:xfrm>
            <a:off x="6981825" y="4733925"/>
            <a:ext cx="74613" cy="233363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Freeform 108"/>
          <p:cNvSpPr>
            <a:spLocks/>
          </p:cNvSpPr>
          <p:nvPr/>
        </p:nvSpPr>
        <p:spPr bwMode="auto">
          <a:xfrm>
            <a:off x="6883400" y="4772025"/>
            <a:ext cx="119063" cy="103188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Freeform 109"/>
          <p:cNvSpPr>
            <a:spLocks/>
          </p:cNvSpPr>
          <p:nvPr/>
        </p:nvSpPr>
        <p:spPr bwMode="auto">
          <a:xfrm>
            <a:off x="7048500" y="4743450"/>
            <a:ext cx="122238" cy="236538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Freeform 110"/>
          <p:cNvSpPr>
            <a:spLocks/>
          </p:cNvSpPr>
          <p:nvPr/>
        </p:nvSpPr>
        <p:spPr bwMode="auto">
          <a:xfrm>
            <a:off x="6515100" y="5248275"/>
            <a:ext cx="71438" cy="61913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Freeform 111"/>
          <p:cNvSpPr>
            <a:spLocks/>
          </p:cNvSpPr>
          <p:nvPr/>
        </p:nvSpPr>
        <p:spPr bwMode="auto">
          <a:xfrm>
            <a:off x="6718300" y="4826000"/>
            <a:ext cx="55563" cy="39688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Freeform 112"/>
          <p:cNvSpPr>
            <a:spLocks/>
          </p:cNvSpPr>
          <p:nvPr/>
        </p:nvSpPr>
        <p:spPr bwMode="auto">
          <a:xfrm>
            <a:off x="6594475" y="4810125"/>
            <a:ext cx="131763" cy="77788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Freeform 113"/>
          <p:cNvSpPr>
            <a:spLocks/>
          </p:cNvSpPr>
          <p:nvPr/>
        </p:nvSpPr>
        <p:spPr bwMode="auto">
          <a:xfrm>
            <a:off x="2765425" y="5340350"/>
            <a:ext cx="265113" cy="179388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Freeform 114"/>
          <p:cNvSpPr>
            <a:spLocks/>
          </p:cNvSpPr>
          <p:nvPr/>
        </p:nvSpPr>
        <p:spPr bwMode="auto">
          <a:xfrm>
            <a:off x="2994025" y="5114925"/>
            <a:ext cx="115888" cy="33338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Freeform 115"/>
          <p:cNvSpPr>
            <a:spLocks/>
          </p:cNvSpPr>
          <p:nvPr/>
        </p:nvSpPr>
        <p:spPr bwMode="auto">
          <a:xfrm>
            <a:off x="3022600" y="5073650"/>
            <a:ext cx="96838" cy="23813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Freeform 116"/>
          <p:cNvSpPr>
            <a:spLocks/>
          </p:cNvSpPr>
          <p:nvPr/>
        </p:nvSpPr>
        <p:spPr bwMode="auto">
          <a:xfrm>
            <a:off x="2860675" y="5165725"/>
            <a:ext cx="255588" cy="115888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Freeform 117"/>
          <p:cNvSpPr>
            <a:spLocks/>
          </p:cNvSpPr>
          <p:nvPr/>
        </p:nvSpPr>
        <p:spPr bwMode="auto">
          <a:xfrm>
            <a:off x="2952750" y="5175250"/>
            <a:ext cx="46038" cy="96838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Freeform 118"/>
          <p:cNvSpPr>
            <a:spLocks/>
          </p:cNvSpPr>
          <p:nvPr/>
        </p:nvSpPr>
        <p:spPr bwMode="auto">
          <a:xfrm>
            <a:off x="3041650" y="5178425"/>
            <a:ext cx="42863" cy="93663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Freeform 119"/>
          <p:cNvSpPr>
            <a:spLocks/>
          </p:cNvSpPr>
          <p:nvPr/>
        </p:nvSpPr>
        <p:spPr bwMode="auto">
          <a:xfrm>
            <a:off x="3000375" y="5181600"/>
            <a:ext cx="39688" cy="96838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Freeform 120"/>
          <p:cNvSpPr>
            <a:spLocks/>
          </p:cNvSpPr>
          <p:nvPr/>
        </p:nvSpPr>
        <p:spPr bwMode="auto">
          <a:xfrm>
            <a:off x="1295400" y="4578350"/>
            <a:ext cx="592138" cy="455613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9" name="Freeform 121"/>
          <p:cNvSpPr>
            <a:spLocks/>
          </p:cNvSpPr>
          <p:nvPr/>
        </p:nvSpPr>
        <p:spPr bwMode="auto">
          <a:xfrm>
            <a:off x="1974850" y="4864100"/>
            <a:ext cx="144463" cy="211138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" name="Freeform 122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Freeform 123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Freeform 124"/>
          <p:cNvSpPr>
            <a:spLocks/>
          </p:cNvSpPr>
          <p:nvPr/>
        </p:nvSpPr>
        <p:spPr bwMode="auto">
          <a:xfrm>
            <a:off x="2933700" y="5254625"/>
            <a:ext cx="33338" cy="492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Freeform 125"/>
          <p:cNvSpPr>
            <a:spLocks/>
          </p:cNvSpPr>
          <p:nvPr/>
        </p:nvSpPr>
        <p:spPr bwMode="auto">
          <a:xfrm>
            <a:off x="2892425" y="5216525"/>
            <a:ext cx="36513" cy="61913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84" name="Group 126"/>
          <p:cNvGrpSpPr>
            <a:grpSpLocks/>
          </p:cNvGrpSpPr>
          <p:nvPr/>
        </p:nvGrpSpPr>
        <p:grpSpPr bwMode="auto">
          <a:xfrm>
            <a:off x="3765550" y="5478463"/>
            <a:ext cx="468313" cy="649287"/>
            <a:chOff x="2372" y="3451"/>
            <a:chExt cx="295" cy="409"/>
          </a:xfrm>
        </p:grpSpPr>
        <p:sp>
          <p:nvSpPr>
            <p:cNvPr id="12415" name="Rectangle 12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Rectangle 12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7" name="Rectangle 12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8" name="Oval 13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9" name="Rectangle 13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" name="Rectangle 13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85" name="Rectangle 134"/>
          <p:cNvSpPr>
            <a:spLocks noChangeArrowheads="1"/>
          </p:cNvSpPr>
          <p:nvPr/>
        </p:nvSpPr>
        <p:spPr bwMode="auto">
          <a:xfrm>
            <a:off x="1065213" y="2968625"/>
            <a:ext cx="2936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12386" name="Line 135"/>
          <p:cNvSpPr>
            <a:spLocks noChangeShapeType="1"/>
          </p:cNvSpPr>
          <p:nvPr/>
        </p:nvSpPr>
        <p:spPr bwMode="auto">
          <a:xfrm>
            <a:off x="163513" y="6008688"/>
            <a:ext cx="1589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7" name="Line 136"/>
          <p:cNvSpPr>
            <a:spLocks noChangeShapeType="1"/>
          </p:cNvSpPr>
          <p:nvPr/>
        </p:nvSpPr>
        <p:spPr bwMode="auto">
          <a:xfrm>
            <a:off x="6973888" y="6126163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Rectangle 137"/>
          <p:cNvSpPr>
            <a:spLocks noChangeArrowheads="1"/>
          </p:cNvSpPr>
          <p:nvPr/>
        </p:nvSpPr>
        <p:spPr bwMode="auto">
          <a:xfrm>
            <a:off x="7418388" y="6478588"/>
            <a:ext cx="14065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" charset="0"/>
              </a:rPr>
              <a:t>©TBBBI</a:t>
            </a:r>
          </a:p>
        </p:txBody>
      </p:sp>
      <p:sp>
        <p:nvSpPr>
          <p:cNvPr id="12389" name="Line 138"/>
          <p:cNvSpPr>
            <a:spLocks noChangeShapeType="1"/>
          </p:cNvSpPr>
          <p:nvPr/>
        </p:nvSpPr>
        <p:spPr bwMode="auto">
          <a:xfrm>
            <a:off x="5053013" y="5834063"/>
            <a:ext cx="140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Line 139"/>
          <p:cNvSpPr>
            <a:spLocks noChangeShapeType="1"/>
          </p:cNvSpPr>
          <p:nvPr/>
        </p:nvSpPr>
        <p:spPr bwMode="auto">
          <a:xfrm>
            <a:off x="5053013" y="6088063"/>
            <a:ext cx="140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Rectangle 140"/>
          <p:cNvSpPr>
            <a:spLocks noChangeArrowheads="1"/>
          </p:cNvSpPr>
          <p:nvPr/>
        </p:nvSpPr>
        <p:spPr bwMode="auto">
          <a:xfrm>
            <a:off x="4773613" y="5594350"/>
            <a:ext cx="2044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Lucida Handwriting" charset="0"/>
              </a:rPr>
              <a:t>2 </a:t>
            </a:r>
            <a:endParaRPr lang="en-US" sz="1600" b="1" u="sng">
              <a:latin typeface="Lucida Handwriting" charset="0"/>
            </a:endParaRPr>
          </a:p>
          <a:p>
            <a:r>
              <a:rPr lang="en-US" sz="1600" b="1">
                <a:latin typeface="Lucida Handwriting" charset="0"/>
              </a:rPr>
              <a:t>1</a:t>
            </a:r>
          </a:p>
        </p:txBody>
      </p:sp>
      <p:sp>
        <p:nvSpPr>
          <p:cNvPr id="12392" name="Rectangle 141"/>
          <p:cNvSpPr>
            <a:spLocks noChangeArrowheads="1"/>
          </p:cNvSpPr>
          <p:nvPr/>
        </p:nvSpPr>
        <p:spPr bwMode="auto">
          <a:xfrm>
            <a:off x="104775" y="6021388"/>
            <a:ext cx="5540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12393" name="Rectangle 142"/>
          <p:cNvSpPr>
            <a:spLocks noChangeArrowheads="1"/>
          </p:cNvSpPr>
          <p:nvPr/>
        </p:nvSpPr>
        <p:spPr bwMode="auto">
          <a:xfrm>
            <a:off x="4495800" y="1587500"/>
            <a:ext cx="787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4" name="Rectangle 143"/>
          <p:cNvSpPr>
            <a:spLocks noChangeArrowheads="1"/>
          </p:cNvSpPr>
          <p:nvPr/>
        </p:nvSpPr>
        <p:spPr bwMode="auto">
          <a:xfrm>
            <a:off x="7221538" y="1262063"/>
            <a:ext cx="635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Line 144"/>
          <p:cNvSpPr>
            <a:spLocks noChangeShapeType="1"/>
          </p:cNvSpPr>
          <p:nvPr/>
        </p:nvSpPr>
        <p:spPr bwMode="auto">
          <a:xfrm>
            <a:off x="3443288" y="522288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Text Box 145"/>
          <p:cNvSpPr txBox="1">
            <a:spLocks noChangeArrowheads="1"/>
          </p:cNvSpPr>
          <p:nvPr/>
        </p:nvSpPr>
        <p:spPr bwMode="auto">
          <a:xfrm>
            <a:off x="8102600" y="6019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</a:endParaRPr>
          </a:p>
        </p:txBody>
      </p:sp>
      <p:sp>
        <p:nvSpPr>
          <p:cNvPr id="12397" name="Text Box 146"/>
          <p:cNvSpPr txBox="1">
            <a:spLocks noChangeArrowheads="1"/>
          </p:cNvSpPr>
          <p:nvPr/>
        </p:nvSpPr>
        <p:spPr bwMode="auto">
          <a:xfrm>
            <a:off x="8218488" y="6221413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06-06</a:t>
            </a:r>
          </a:p>
        </p:txBody>
      </p:sp>
      <p:sp>
        <p:nvSpPr>
          <p:cNvPr id="12398" name="Rectangle 151"/>
          <p:cNvSpPr>
            <a:spLocks noChangeArrowheads="1"/>
          </p:cNvSpPr>
          <p:nvPr/>
        </p:nvSpPr>
        <p:spPr bwMode="auto">
          <a:xfrm>
            <a:off x="6940550" y="62896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9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2400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12401" name="Text Box 160"/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©2006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535863" y="6440488"/>
            <a:ext cx="7461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9.65.06.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4000500"/>
            <a:ext cx="3271837" cy="369888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800" b="1">
                <a:solidFill>
                  <a:srgbClr val="FFFF00"/>
                </a:solidFill>
                <a:ea typeface="Gulim" charset="0"/>
                <a:cs typeface="Gulim" charset="0"/>
              </a:rPr>
              <a:t>TRỢ GIÚP HỌC TẬP</a:t>
            </a:r>
            <a:r>
              <a:rPr lang="en-US" altLang="ko-KR" sz="1800">
                <a:ea typeface="Gulim" charset="0"/>
                <a:cs typeface="Gulim" charset="0"/>
              </a:rPr>
              <a:t> </a:t>
            </a:r>
            <a:r>
              <a:rPr lang="en-US" sz="1800" b="1">
                <a:solidFill>
                  <a:srgbClr val="FFFF00"/>
                </a:solidFill>
              </a:rPr>
              <a:t>#18 </a:t>
            </a:r>
          </a:p>
        </p:txBody>
      </p:sp>
      <p:sp>
        <p:nvSpPr>
          <p:cNvPr id="12405" name="Rectangle 164"/>
          <p:cNvSpPr>
            <a:spLocks noChangeArrowheads="1"/>
          </p:cNvSpPr>
          <p:nvPr/>
        </p:nvSpPr>
        <p:spPr bwMode="auto">
          <a:xfrm>
            <a:off x="0" y="1738313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06" name="Rectangle 165"/>
          <p:cNvSpPr>
            <a:spLocks noChangeArrowheads="1"/>
          </p:cNvSpPr>
          <p:nvPr/>
        </p:nvSpPr>
        <p:spPr bwMode="auto">
          <a:xfrm>
            <a:off x="0" y="2317750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07" name="Rectangle 166"/>
          <p:cNvSpPr>
            <a:spLocks noChangeArrowheads="1"/>
          </p:cNvSpPr>
          <p:nvPr/>
        </p:nvSpPr>
        <p:spPr bwMode="auto">
          <a:xfrm>
            <a:off x="0" y="3165475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08" name="Rectangle 167"/>
          <p:cNvSpPr>
            <a:spLocks noChangeArrowheads="1"/>
          </p:cNvSpPr>
          <p:nvPr/>
        </p:nvSpPr>
        <p:spPr bwMode="auto">
          <a:xfrm>
            <a:off x="101600" y="5427663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09" name="Rectangle 168"/>
          <p:cNvSpPr>
            <a:spLocks noChangeArrowheads="1"/>
          </p:cNvSpPr>
          <p:nvPr/>
        </p:nvSpPr>
        <p:spPr bwMode="auto">
          <a:xfrm>
            <a:off x="1727200" y="5772150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</a:t>
            </a:r>
            <a:r>
              <a:rPr lang="en-US" sz="1400" b="1">
                <a:latin typeface="Times New Roman" charset="0"/>
              </a:rPr>
              <a:t>CƯ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10" name="Rectangle 169"/>
          <p:cNvSpPr>
            <a:spLocks noChangeArrowheads="1"/>
          </p:cNvSpPr>
          <p:nvPr/>
        </p:nvSpPr>
        <p:spPr bwMode="auto">
          <a:xfrm>
            <a:off x="6027738" y="9842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</a:t>
            </a:r>
            <a:r>
              <a:rPr lang="en-US" sz="1400" b="1">
                <a:latin typeface="Times New Roman" charset="0"/>
              </a:rPr>
              <a:t>TƯ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11" name="Rectangle 170"/>
          <p:cNvSpPr>
            <a:spLocks noChangeArrowheads="1"/>
          </p:cNvSpPr>
          <p:nvPr/>
        </p:nvSpPr>
        <p:spPr bwMode="auto">
          <a:xfrm>
            <a:off x="6216650" y="1781175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</a:t>
            </a:r>
            <a:r>
              <a:rPr lang="en-US" sz="1400" b="1">
                <a:latin typeface="Times New Roman" charset="0"/>
              </a:rPr>
              <a:t>TƯ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12" name="Rectangle 171"/>
          <p:cNvSpPr>
            <a:spLocks noChangeArrowheads="1"/>
          </p:cNvSpPr>
          <p:nvPr/>
        </p:nvSpPr>
        <p:spPr bwMode="auto">
          <a:xfrm>
            <a:off x="6396038" y="2333625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</a:t>
            </a:r>
            <a:r>
              <a:rPr lang="en-US" sz="1400" b="1">
                <a:latin typeface="Times New Roman" charset="0"/>
              </a:rPr>
              <a:t>TƯ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13" name="Rectangle 173"/>
          <p:cNvSpPr>
            <a:spLocks noChangeArrowheads="1"/>
          </p:cNvSpPr>
          <p:nvPr/>
        </p:nvSpPr>
        <p:spPr bwMode="auto">
          <a:xfrm>
            <a:off x="6696075" y="5457825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</a:t>
            </a:r>
            <a:r>
              <a:rPr lang="en-US" sz="1400" b="1">
                <a:latin typeface="Times New Roman" charset="0"/>
              </a:rPr>
              <a:t>TƯ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2414" name="Rectangle 174"/>
          <p:cNvSpPr>
            <a:spLocks noChangeArrowheads="1"/>
          </p:cNvSpPr>
          <p:nvPr/>
        </p:nvSpPr>
        <p:spPr bwMode="auto">
          <a:xfrm>
            <a:off x="6510338" y="3163888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</a:t>
            </a:r>
            <a:r>
              <a:rPr lang="en-US" sz="1400" b="1">
                <a:latin typeface="Times New Roman" charset="0"/>
              </a:rPr>
              <a:t>TƯ</a:t>
            </a:r>
            <a:r>
              <a:rPr lang="en-US" sz="1400" b="1">
                <a:latin typeface="Times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13334" name="Group 21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13336" name="Group 22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13338" name="AutoShape 23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9" name="AutoShape 24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121" name="Rectangle 25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7200" b="1">
                    <a:solidFill>
                      <a:srgbClr val="FFFF00"/>
                    </a:solidFill>
                    <a:latin typeface="Times" charset="0"/>
                    <a:ea typeface="+mn-ea"/>
                  </a:rPr>
                  <a:t>4</a:t>
                </a:r>
              </a:p>
            </p:txBody>
          </p:sp>
        </p:grpSp>
        <p:sp>
          <p:nvSpPr>
            <p:cNvPr id="260122" name="Rectangle 26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latin typeface="Times" charset="0"/>
                  <a:ea typeface="+mn-ea"/>
                </a:rPr>
                <a:t>4</a:t>
              </a:r>
            </a:p>
          </p:txBody>
        </p:sp>
      </p:grp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13331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6" name="Text Box 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CÂU CHUYỆN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33CCCC"/>
                </a:solidFill>
                <a:latin typeface="Arial" charset="0"/>
              </a:rPr>
              <a:t>CŨ HƠN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          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CÂU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CHUYỆN </a:t>
            </a:r>
            <a:r>
              <a:rPr lang="en-US" sz="3200" b="1">
                <a:solidFill>
                  <a:srgbClr val="33CCCC"/>
                </a:solidFill>
                <a:latin typeface="Arial" charset="0"/>
              </a:rPr>
              <a:t>MỚI HƠN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          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06</a:t>
            </a:r>
            <a:endParaRPr lang="en-US" sz="1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3330" name="Text Box 66"/>
          <p:cNvSpPr txBox="1">
            <a:spLocks noChangeArrowheads="1"/>
          </p:cNvSpPr>
          <p:nvPr/>
        </p:nvSpPr>
        <p:spPr bwMode="auto">
          <a:xfrm>
            <a:off x="8534400" y="6392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07" grpId="0" animBg="1"/>
      <p:bldP spid="260133" grpId="0" animBg="1"/>
      <p:bldP spid="260158" grpId="0" autoUpdateAnimBg="0"/>
      <p:bldP spid="2601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14356" name="Group 43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212975" y="3271838"/>
            <a:ext cx="3417888" cy="15763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684463" y="3632200"/>
            <a:ext cx="3467100" cy="266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581400" y="3189288"/>
            <a:ext cx="2997200" cy="10922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924425" y="3009900"/>
            <a:ext cx="2327275" cy="19780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grpSp>
        <p:nvGrpSpPr>
          <p:cNvPr id="15376" name="Group 37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42371" name="Text Box 35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42372" name="Text Box 36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15377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latin typeface="Times" charset="0"/>
                <a:ea typeface="+mn-ea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7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Times" charset="0"/>
                <a:ea typeface="+mn-ea"/>
              </a:rPr>
              <a:t>8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</p:grpSp>
      <p:sp>
        <p:nvSpPr>
          <p:cNvPr id="16395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2533650" y="4729163"/>
            <a:ext cx="7969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  <a:cs typeface="Arial" charset="0"/>
              </a:rPr>
              <a:t>LUẬT PHÁP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475163" y="3444875"/>
            <a:ext cx="1939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  <a:cs typeface="Arial" charset="0"/>
              </a:rPr>
              <a:t>PHÚC ÂM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561681" y="3598069"/>
            <a:ext cx="13303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T0" fmla="*/ 1464353 w 21600"/>
              <a:gd name="T1" fmla="*/ 0 h 21600"/>
              <a:gd name="T2" fmla="*/ 185128 w 21600"/>
              <a:gd name="T3" fmla="*/ 1316038 h 21600"/>
              <a:gd name="T4" fmla="*/ 1464217 w 21600"/>
              <a:gd name="T5" fmla="*/ 333031 h 21600"/>
              <a:gd name="T6" fmla="*/ 3293133 w 21600"/>
              <a:gd name="T7" fmla="*/ 1317622 h 21600"/>
              <a:gd name="T8" fmla="*/ 2741545 w 21600"/>
              <a:gd name="T9" fmla="*/ 1812720 h 21600"/>
              <a:gd name="T10" fmla="*/ 2190904 w 21600"/>
              <a:gd name="T11" fmla="*/ 1316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EF8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6402" name="Text Box 4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03225" y="5657850"/>
            <a:ext cx="82597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00"/>
                </a:solidFill>
                <a:latin typeface="Arial" charset="0"/>
              </a:rPr>
              <a:t>PHẦN TƯ LIỆU MỞ ĐẦU</a:t>
            </a:r>
          </a:p>
        </p:txBody>
      </p:sp>
      <p:grpSp>
        <p:nvGrpSpPr>
          <p:cNvPr id="16405" name="Group 64"/>
          <p:cNvGrpSpPr>
            <a:grpSpLocks/>
          </p:cNvGrpSpPr>
          <p:nvPr/>
        </p:nvGrpSpPr>
        <p:grpSpPr bwMode="auto">
          <a:xfrm>
            <a:off x="127000" y="687388"/>
            <a:ext cx="8966200" cy="1111250"/>
            <a:chOff x="80" y="433"/>
            <a:chExt cx="5648" cy="700"/>
          </a:xfrm>
        </p:grpSpPr>
        <p:sp>
          <p:nvSpPr>
            <p:cNvPr id="143422" name="Text Box 62"/>
            <p:cNvSpPr txBox="1">
              <a:spLocks noChangeArrowheads="1"/>
            </p:cNvSpPr>
            <p:nvPr/>
          </p:nvSpPr>
          <p:spPr bwMode="auto">
            <a:xfrm>
              <a:off x="80" y="461"/>
              <a:ext cx="2098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 CHUYỆN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CŨ HƠN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143423" name="Text Box 63"/>
            <p:cNvSpPr txBox="1">
              <a:spLocks noChangeArrowheads="1"/>
            </p:cNvSpPr>
            <p:nvPr/>
          </p:nvSpPr>
          <p:spPr bwMode="auto">
            <a:xfrm>
              <a:off x="3701" y="433"/>
              <a:ext cx="2027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CÂU</a:t>
              </a:r>
              <a:r>
                <a:rPr lang="en-US" sz="3200" b="1">
                  <a:latin typeface="Arial" charset="0"/>
                </a:rPr>
                <a:t> 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CHUYỆN </a:t>
              </a:r>
              <a:r>
                <a:rPr lang="en-US" sz="3200" b="1">
                  <a:solidFill>
                    <a:srgbClr val="33CCCC"/>
                  </a:solidFill>
                  <a:latin typeface="Arial" charset="0"/>
                </a:rPr>
                <a:t>MỚI HƠN</a:t>
              </a:r>
              <a:r>
                <a:rPr lang="en-US" sz="3200" b="1">
                  <a:solidFill>
                    <a:srgbClr val="FFFF00"/>
                  </a:solidFill>
                  <a:latin typeface="Arial" charset="0"/>
                </a:rPr>
                <a:t>          </a:t>
              </a:r>
            </a:p>
          </p:txBody>
        </p:sp>
      </p:grpSp>
      <p:sp>
        <p:nvSpPr>
          <p:cNvPr id="16406" name="Text Box 66"/>
          <p:cNvSpPr txBox="1">
            <a:spLocks noChangeArrowheads="1"/>
          </p:cNvSpPr>
          <p:nvPr/>
        </p:nvSpPr>
        <p:spPr bwMode="auto">
          <a:xfrm>
            <a:off x="8575675" y="64008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  <p:bldP spid="143421" grpId="0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7912</TotalTime>
  <Pages>20</Pages>
  <Words>2830</Words>
  <Application>Microsoft Macintosh PowerPoint</Application>
  <PresentationFormat>On-screen Show (4:3)</PresentationFormat>
  <Paragraphs>1153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Gulim</vt:lpstr>
      <vt:lpstr>Gulim</vt:lpstr>
      <vt:lpstr>ＭＳ Ｐゴシック</vt:lpstr>
      <vt:lpstr>ＭＳ Ｐゴシック</vt:lpstr>
      <vt:lpstr>Algerian</vt:lpstr>
      <vt:lpstr>Arial</vt:lpstr>
      <vt:lpstr>Arial Black</vt:lpstr>
      <vt:lpstr>Arial Unicode MS</vt:lpstr>
      <vt:lpstr>Comic Sans MS</vt:lpstr>
      <vt:lpstr>Cooper Black</vt:lpstr>
      <vt:lpstr>Helvetica</vt:lpstr>
      <vt:lpstr>Helvetica BlackOblique</vt:lpstr>
      <vt:lpstr>Lucida Handwriting</vt:lpstr>
      <vt:lpstr>Matura MT Script Capitals</vt:lpstr>
      <vt:lpstr>Times</vt:lpstr>
      <vt:lpstr>Times New Roman</vt:lpstr>
      <vt:lpstr>VNI-Times</vt:lpstr>
      <vt:lpstr>untitled 1</vt:lpstr>
      <vt:lpstr>1_untitled 1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Kinh Thánh…Căn Bản—BibleStudyDownloads.org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453</cp:revision>
  <cp:lastPrinted>1999-05-13T17:03:44Z</cp:lastPrinted>
  <dcterms:created xsi:type="dcterms:W3CDTF">1999-05-07T10:27:12Z</dcterms:created>
  <dcterms:modified xsi:type="dcterms:W3CDTF">2018-09-24T08:34:54Z</dcterms:modified>
</cp:coreProperties>
</file>