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704" r:id="rId2"/>
    <p:sldMasterId id="2147483716" r:id="rId3"/>
  </p:sldMasterIdLst>
  <p:notesMasterIdLst>
    <p:notesMasterId r:id="rId24"/>
  </p:notesMasterIdLst>
  <p:handoutMasterIdLst>
    <p:handoutMasterId r:id="rId25"/>
  </p:handoutMasterIdLst>
  <p:sldIdLst>
    <p:sldId id="353" r:id="rId4"/>
    <p:sldId id="771" r:id="rId5"/>
    <p:sldId id="758" r:id="rId6"/>
    <p:sldId id="739" r:id="rId7"/>
    <p:sldId id="759" r:id="rId8"/>
    <p:sldId id="716" r:id="rId9"/>
    <p:sldId id="726" r:id="rId10"/>
    <p:sldId id="681" r:id="rId11"/>
    <p:sldId id="761" r:id="rId12"/>
    <p:sldId id="762" r:id="rId13"/>
    <p:sldId id="764" r:id="rId14"/>
    <p:sldId id="765" r:id="rId15"/>
    <p:sldId id="766" r:id="rId16"/>
    <p:sldId id="773" r:id="rId17"/>
    <p:sldId id="767" r:id="rId18"/>
    <p:sldId id="750" r:id="rId19"/>
    <p:sldId id="752" r:id="rId20"/>
    <p:sldId id="772" r:id="rId21"/>
    <p:sldId id="715" r:id="rId22"/>
    <p:sldId id="356" r:id="rId2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b="1" kern="1200">
        <a:solidFill>
          <a:srgbClr val="00DFCA"/>
        </a:solidFill>
        <a:latin typeface="Arial" charset="0"/>
        <a:ea typeface="ＭＳ Ｐゴシック" charset="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b="1" kern="1200">
        <a:solidFill>
          <a:srgbClr val="00DFCA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b="1" kern="1200">
        <a:solidFill>
          <a:srgbClr val="00DFCA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b="1" kern="1200">
        <a:solidFill>
          <a:srgbClr val="00DFCA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b="1" kern="1200">
        <a:solidFill>
          <a:srgbClr val="00DFCA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2800" b="1" kern="1200">
        <a:solidFill>
          <a:srgbClr val="00DFCA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sz="2800" b="1" kern="1200">
        <a:solidFill>
          <a:srgbClr val="00DFCA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sz="2800" b="1" kern="1200">
        <a:solidFill>
          <a:srgbClr val="00DFCA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sz="2800" b="1" kern="1200">
        <a:solidFill>
          <a:srgbClr val="00DFCA"/>
        </a:solidFill>
        <a:latin typeface="Arial" charset="0"/>
        <a:ea typeface="ＭＳ Ｐゴシック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0">
          <p15:clr>
            <a:srgbClr val="A4A3A4"/>
          </p15:clr>
        </p15:guide>
        <p15:guide id="2" orient="horz" pos="4223">
          <p15:clr>
            <a:srgbClr val="A4A3A4"/>
          </p15:clr>
        </p15:guide>
        <p15:guide id="3" pos="5219">
          <p15:clr>
            <a:srgbClr val="A4A3A4"/>
          </p15:clr>
        </p15:guide>
        <p15:guide id="4" pos="546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B4DEFE"/>
    <a:srgbClr val="7AFEEE"/>
    <a:srgbClr val="B0DDFE"/>
    <a:srgbClr val="1C1C1C"/>
    <a:srgbClr val="5F5F5F"/>
    <a:srgbClr val="3E223C"/>
    <a:srgbClr val="FFFF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1344" autoAdjust="0"/>
    <p:restoredTop sz="95477" autoAdjust="0"/>
  </p:normalViewPr>
  <p:slideViewPr>
    <p:cSldViewPr snapToGrid="0">
      <p:cViewPr varScale="1">
        <p:scale>
          <a:sx n="98" d="100"/>
          <a:sy n="98" d="100"/>
        </p:scale>
        <p:origin x="400" y="184"/>
      </p:cViewPr>
      <p:guideLst>
        <p:guide orient="horz" pos="2150"/>
        <p:guide orient="horz" pos="4223"/>
        <p:guide pos="5219"/>
        <p:guide pos="54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0" d="100"/>
          <a:sy n="80" d="100"/>
        </p:scale>
        <p:origin x="-1768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 anchor="ctr">
            <a:spAutoFit/>
          </a:bodyPr>
          <a:lstStyle/>
          <a:p>
            <a:pPr algn="r"/>
            <a:fld id="{10CBAD33-7CB2-514B-91E7-B4BC3C8052EE}" type="slidenum">
              <a:rPr lang="en-US" sz="1400" b="0">
                <a:solidFill>
                  <a:schemeClr val="tx1"/>
                </a:solidFill>
                <a:latin typeface="Times" charset="0"/>
              </a:rPr>
              <a:pPr algn="r"/>
              <a:t>‹#›</a:t>
            </a:fld>
            <a:endParaRPr lang="en-US" sz="1400" b="0">
              <a:solidFill>
                <a:schemeClr val="tx1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60366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692150"/>
            <a:ext cx="4559300" cy="3416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 anchor="ctr">
            <a:spAutoFit/>
          </a:bodyPr>
          <a:lstStyle/>
          <a:p>
            <a:pPr algn="r"/>
            <a:fld id="{CA555270-B2C5-594B-976A-86555CA6B29C}" type="slidenum">
              <a:rPr lang="en-US" sz="1400" b="0">
                <a:solidFill>
                  <a:schemeClr val="tx1"/>
                </a:solidFill>
                <a:latin typeface="Times" charset="0"/>
              </a:rPr>
              <a:pPr algn="r"/>
              <a:t>‹#›</a:t>
            </a:fld>
            <a:endParaRPr lang="en-US" sz="1400" b="0">
              <a:solidFill>
                <a:schemeClr val="tx1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62520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fld id="{15DDE649-4821-F04F-B5CE-2B2638FAEABB}" type="slidenum">
              <a:rPr lang="en-US">
                <a:cs typeface="MS PGothic" charset="0"/>
              </a:rPr>
              <a:pPr/>
              <a:t>2</a:t>
            </a:fld>
            <a:endParaRPr lang="en-US">
              <a:cs typeface="MS PGothic" charset="0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75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1"/>
            <a:r>
              <a:rPr lang="en-US" b="1"/>
              <a:t>THE NINTH FILE FOLDER:  SILENCE.... time frame still about 500 B.C., a period of about 400 years called Biblical SILENCE follows…events not recorded in Scripture. </a:t>
            </a:r>
          </a:p>
          <a:p>
            <a:r>
              <a:rPr lang="en-US" b="1"/>
              <a:t>////	....ALEX THE GREEK -- ALEXANDER the Great –- appears on history</a:t>
            </a:r>
            <a:r>
              <a:rPr lang="ja-JP" altLang="en-US" b="1"/>
              <a:t>’</a:t>
            </a:r>
            <a:r>
              <a:rPr lang="en-US" b="1"/>
              <a:t>s stage, spreading the GREEK culture and language throughout all his conquered lands… </a:t>
            </a:r>
          </a:p>
          <a:p>
            <a:r>
              <a:rPr lang="en-US" b="1"/>
              <a:t>////	....followed by ROME and its efficient but difficult SYSTEMS for maintaining civil order while expanding its enormous empire from the Middle East to Britain.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377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71324B6-FDDF-1C4A-836C-81FE79EAEFB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6133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6133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Bible Basically </a:t>
            </a:r>
            <a:r>
              <a:rPr lang="en-US" baseline="0" dirty="0">
                <a:latin typeface="Arial" charset="0"/>
                <a:ea typeface="ＭＳ Ｐゴシック" charset="0"/>
                <a:cs typeface="ＭＳ Ｐゴシック" charset="0"/>
              </a:rPr>
              <a:t>VN</a:t>
            </a:r>
          </a:p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85647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11750683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7629525" y="6610350"/>
            <a:ext cx="739775" cy="247650"/>
          </a:xfrm>
          <a:prstGeom prst="rect">
            <a:avLst/>
          </a:prstGeom>
          <a:solidFill>
            <a:srgbClr val="64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DFCA"/>
                </a:solidFill>
                <a:latin typeface="Matura MT Script Capitals" pitchFamily="6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DFCA"/>
                </a:solidFill>
                <a:latin typeface="Matura MT Script Capitals" pitchFamily="6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DFCA"/>
                </a:solidFill>
                <a:latin typeface="Matura MT Script Capitals" pitchFamily="6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DFCA"/>
                </a:solidFill>
                <a:latin typeface="Matura MT Script Capitals" pitchFamily="6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DFCA"/>
                </a:solidFill>
                <a:latin typeface="Matura MT Script Capitals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rgbClr val="00DFCA"/>
                </a:solidFill>
                <a:latin typeface="Matura MT Script Capitals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rgbClr val="00DFCA"/>
                </a:solidFill>
                <a:latin typeface="Matura MT Script Capitals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rgbClr val="00DFCA"/>
                </a:solidFill>
                <a:latin typeface="Matura MT Script Capitals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rgbClr val="00DFCA"/>
                </a:solidFill>
                <a:latin typeface="Matura MT Script Capitals" pitchFamily="66" charset="0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>
              <a:solidFill>
                <a:schemeClr val="tx1"/>
              </a:solidFill>
              <a:ea typeface="ＭＳ Ｐゴシック" pitchFamily="34" charset="-128"/>
            </a:endParaRPr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7559675" y="6546850"/>
            <a:ext cx="827088" cy="2460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9.7.04SL.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84211228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7629525" y="6610350"/>
            <a:ext cx="739775" cy="247650"/>
          </a:xfrm>
          <a:prstGeom prst="rect">
            <a:avLst/>
          </a:prstGeom>
          <a:solidFill>
            <a:srgbClr val="64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DFCA"/>
                </a:solidFill>
                <a:latin typeface="Matura MT Script Capitals" pitchFamily="6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DFCA"/>
                </a:solidFill>
                <a:latin typeface="Matura MT Script Capitals" pitchFamily="6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DFCA"/>
                </a:solidFill>
                <a:latin typeface="Matura MT Script Capitals" pitchFamily="6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DFCA"/>
                </a:solidFill>
                <a:latin typeface="Matura MT Script Capitals" pitchFamily="6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DFCA"/>
                </a:solidFill>
                <a:latin typeface="Matura MT Script Capitals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rgbClr val="00DFCA"/>
                </a:solidFill>
                <a:latin typeface="Matura MT Script Capitals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rgbClr val="00DFCA"/>
                </a:solidFill>
                <a:latin typeface="Matura MT Script Capitals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rgbClr val="00DFCA"/>
                </a:solidFill>
                <a:latin typeface="Matura MT Script Capitals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rgbClr val="00DFCA"/>
                </a:solidFill>
                <a:latin typeface="Matura MT Script Capitals" pitchFamily="66" charset="0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>
              <a:solidFill>
                <a:schemeClr val="tx1"/>
              </a:solidFill>
              <a:ea typeface="ＭＳ Ｐゴシック" pitchFamily="34" charset="-128"/>
            </a:endParaRPr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7559675" y="6546850"/>
            <a:ext cx="827088" cy="2460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9.7.04SL.</a:t>
            </a: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3847613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C3E8D7-CCD9-B84D-9F46-81BBD90091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096390"/>
      </p:ext>
    </p:extLst>
  </p:cSld>
  <p:clrMapOvr>
    <a:masterClrMapping/>
  </p:clrMapOvr>
  <p:transition spd="med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93D50E-B55F-5745-98C7-350A181AA9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989960"/>
      </p:ext>
    </p:extLst>
  </p:cSld>
  <p:clrMapOvr>
    <a:masterClrMapping/>
  </p:clrMapOvr>
  <p:transition spd="med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394DB2-975C-F546-8F4A-B71D11961E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573167"/>
      </p:ext>
    </p:extLst>
  </p:cSld>
  <p:clrMapOvr>
    <a:masterClrMapping/>
  </p:clrMapOvr>
  <p:transition spd="med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931537-D8BA-694E-82D4-7941F55345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209056"/>
      </p:ext>
    </p:extLst>
  </p:cSld>
  <p:clrMapOvr>
    <a:masterClrMapping/>
  </p:clrMapOvr>
  <p:transition spd="med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15A97B-5DAB-0B41-8189-35EB393F37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171490"/>
      </p:ext>
    </p:extLst>
  </p:cSld>
  <p:clrMapOvr>
    <a:masterClrMapping/>
  </p:clrMapOvr>
  <p:transition spd="med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8C6BB5-1234-0142-BCBF-7D187847F2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945162"/>
      </p:ext>
    </p:extLst>
  </p:cSld>
  <p:clrMapOvr>
    <a:masterClrMapping/>
  </p:clrMapOvr>
  <p:transition spd="med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DFA1B8-B1A8-DF45-BA85-36066F628F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966033"/>
      </p:ext>
    </p:extLst>
  </p:cSld>
  <p:clrMapOvr>
    <a:masterClrMapping/>
  </p:clrMapOvr>
  <p:transition spd="med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04F878-4C2A-4342-833A-760FFA504D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063749"/>
      </p:ext>
    </p:extLst>
  </p:cSld>
  <p:clrMapOvr>
    <a:masterClrMapping/>
  </p:clrMapOvr>
  <p:transition spd="med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23667226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331FEB-66F6-8B4B-9B36-6CC9E6B7AC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213997"/>
      </p:ext>
    </p:extLst>
  </p:cSld>
  <p:clrMapOvr>
    <a:masterClrMapping/>
  </p:clrMapOvr>
  <p:transition spd="med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16CC51-CBC4-C44D-AF9A-C47727A698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354764"/>
      </p:ext>
    </p:extLst>
  </p:cSld>
  <p:clrMapOvr>
    <a:masterClrMapping/>
  </p:clrMapOvr>
  <p:transition spd="med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BED43D-582D-0046-A8C8-B2E283F676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488290"/>
      </p:ext>
    </p:extLst>
  </p:cSld>
  <p:clrMapOvr>
    <a:masterClrMapping/>
  </p:clrMapOvr>
  <p:transition spd="med"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E46EC3-FBF1-0046-94E7-99DD7FAEE8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3168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F2590B-E283-3144-A7DF-7B0DC5DA30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2049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5FCA4A-B31F-A84C-9EDB-95334E9192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5673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D7EF49-3501-BF40-83B8-E3414ACEA0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1065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F97395-211E-A641-B38F-F9A8FB73B4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6240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AE8C73-4752-DD40-9561-37F7844BF7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8072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7A4989-A420-8E44-A2B6-6560EF87DF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311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02406859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2E074E-9B9B-534C-AA7F-5E725002C8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9136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7496B0-C74C-5443-AA59-BFAC83B5DA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1576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207775-9049-4041-8301-E7E7F82B14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3848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4D7A52-006C-1045-8871-15B5A216A1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601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56910164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96319157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01367237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7629525" y="6610350"/>
            <a:ext cx="739775" cy="247650"/>
          </a:xfrm>
          <a:prstGeom prst="rect">
            <a:avLst/>
          </a:prstGeom>
          <a:solidFill>
            <a:srgbClr val="64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DFCA"/>
                </a:solidFill>
                <a:latin typeface="Matura MT Script Capitals" pitchFamily="6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DFCA"/>
                </a:solidFill>
                <a:latin typeface="Matura MT Script Capitals" pitchFamily="6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DFCA"/>
                </a:solidFill>
                <a:latin typeface="Matura MT Script Capitals" pitchFamily="6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DFCA"/>
                </a:solidFill>
                <a:latin typeface="Matura MT Script Capitals" pitchFamily="6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DFCA"/>
                </a:solidFill>
                <a:latin typeface="Matura MT Script Capitals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rgbClr val="00DFCA"/>
                </a:solidFill>
                <a:latin typeface="Matura MT Script Capitals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rgbClr val="00DFCA"/>
                </a:solidFill>
                <a:latin typeface="Matura MT Script Capitals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rgbClr val="00DFCA"/>
                </a:solidFill>
                <a:latin typeface="Matura MT Script Capitals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rgbClr val="00DFCA"/>
                </a:solidFill>
                <a:latin typeface="Matura MT Script Capitals" pitchFamily="66" charset="0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>
              <a:solidFill>
                <a:schemeClr val="tx1"/>
              </a:solidFill>
              <a:ea typeface="ＭＳ Ｐゴシック" pitchFamily="34" charset="-128"/>
            </a:endParaRPr>
          </a:p>
        </p:txBody>
      </p:sp>
      <p:sp>
        <p:nvSpPr>
          <p:cNvPr id="3" name="Rectangle 2"/>
          <p:cNvSpPr>
            <a:spLocks noChangeArrowheads="1"/>
          </p:cNvSpPr>
          <p:nvPr userDrawn="1"/>
        </p:nvSpPr>
        <p:spPr bwMode="auto">
          <a:xfrm>
            <a:off x="7559675" y="6546850"/>
            <a:ext cx="827088" cy="2460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9.7.04SL.</a:t>
            </a:r>
          </a:p>
        </p:txBody>
      </p:sp>
    </p:spTree>
    <p:extLst>
      <p:ext uri="{BB962C8B-B14F-4D97-AF65-F5344CB8AC3E}">
        <p14:creationId xmlns:p14="http://schemas.microsoft.com/office/powerpoint/2010/main" val="1485112660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auto">
          <a:xfrm>
            <a:off x="7629525" y="6610350"/>
            <a:ext cx="739775" cy="247650"/>
          </a:xfrm>
          <a:prstGeom prst="rect">
            <a:avLst/>
          </a:prstGeom>
          <a:solidFill>
            <a:srgbClr val="64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DFCA"/>
                </a:solidFill>
                <a:latin typeface="Matura MT Script Capitals" pitchFamily="6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DFCA"/>
                </a:solidFill>
                <a:latin typeface="Matura MT Script Capitals" pitchFamily="6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DFCA"/>
                </a:solidFill>
                <a:latin typeface="Matura MT Script Capitals" pitchFamily="6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DFCA"/>
                </a:solidFill>
                <a:latin typeface="Matura MT Script Capitals" pitchFamily="6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DFCA"/>
                </a:solidFill>
                <a:latin typeface="Matura MT Script Capitals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rgbClr val="00DFCA"/>
                </a:solidFill>
                <a:latin typeface="Matura MT Script Capitals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rgbClr val="00DFCA"/>
                </a:solidFill>
                <a:latin typeface="Matura MT Script Capitals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rgbClr val="00DFCA"/>
                </a:solidFill>
                <a:latin typeface="Matura MT Script Capitals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rgbClr val="00DFCA"/>
                </a:solidFill>
                <a:latin typeface="Matura MT Script Capitals" pitchFamily="66" charset="0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>
              <a:solidFill>
                <a:schemeClr val="tx1"/>
              </a:solidFill>
              <a:ea typeface="ＭＳ Ｐゴシック" pitchFamily="34" charset="-128"/>
            </a:endParaRPr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7559675" y="6546850"/>
            <a:ext cx="827088" cy="2460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9.7.04SL.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5662970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auto">
          <a:xfrm>
            <a:off x="7629525" y="6610350"/>
            <a:ext cx="739775" cy="247650"/>
          </a:xfrm>
          <a:prstGeom prst="rect">
            <a:avLst/>
          </a:prstGeom>
          <a:solidFill>
            <a:srgbClr val="64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DFCA"/>
                </a:solidFill>
                <a:latin typeface="Matura MT Script Capitals" pitchFamily="6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DFCA"/>
                </a:solidFill>
                <a:latin typeface="Matura MT Script Capitals" pitchFamily="6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DFCA"/>
                </a:solidFill>
                <a:latin typeface="Matura MT Script Capitals" pitchFamily="6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DFCA"/>
                </a:solidFill>
                <a:latin typeface="Matura MT Script Capitals" pitchFamily="6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DFCA"/>
                </a:solidFill>
                <a:latin typeface="Matura MT Script Capitals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rgbClr val="00DFCA"/>
                </a:solidFill>
                <a:latin typeface="Matura MT Script Capitals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rgbClr val="00DFCA"/>
                </a:solidFill>
                <a:latin typeface="Matura MT Script Capitals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rgbClr val="00DFCA"/>
                </a:solidFill>
                <a:latin typeface="Matura MT Script Capitals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rgbClr val="00DFCA"/>
                </a:solidFill>
                <a:latin typeface="Matura MT Script Capitals" pitchFamily="66" charset="0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>
              <a:solidFill>
                <a:schemeClr val="tx1"/>
              </a:solidFill>
              <a:ea typeface="ＭＳ Ｐゴシック" pitchFamily="34" charset="-128"/>
            </a:endParaRPr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7559675" y="6546850"/>
            <a:ext cx="827088" cy="2460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9.7.04SL.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0084401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31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2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grpSp>
          <p:nvGrpSpPr>
            <p:cNvPr id="1030" name="Group 26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1027" name="Rectangle 3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>
                <a:noFill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1028" name="Freeform 4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/>
                <a:ahLst/>
                <a:cxnLst>
                  <a:cxn ang="0">
                    <a:pos x="91" y="33"/>
                  </a:cxn>
                  <a:cxn ang="0">
                    <a:pos x="212" y="76"/>
                  </a:cxn>
                  <a:cxn ang="0">
                    <a:pos x="332" y="174"/>
                  </a:cxn>
                  <a:cxn ang="0">
                    <a:pos x="383" y="305"/>
                  </a:cxn>
                  <a:cxn ang="0">
                    <a:pos x="443" y="446"/>
                  </a:cxn>
                  <a:cxn ang="0">
                    <a:pos x="453" y="620"/>
                  </a:cxn>
                  <a:cxn ang="0">
                    <a:pos x="494" y="751"/>
                  </a:cxn>
                  <a:cxn ang="0">
                    <a:pos x="494" y="882"/>
                  </a:cxn>
                  <a:cxn ang="0">
                    <a:pos x="483" y="1012"/>
                  </a:cxn>
                  <a:cxn ang="0">
                    <a:pos x="473" y="1143"/>
                  </a:cxn>
                  <a:cxn ang="0">
                    <a:pos x="463" y="1284"/>
                  </a:cxn>
                  <a:cxn ang="0">
                    <a:pos x="433" y="1426"/>
                  </a:cxn>
                  <a:cxn ang="0">
                    <a:pos x="383" y="1556"/>
                  </a:cxn>
                  <a:cxn ang="0">
                    <a:pos x="353" y="1687"/>
                  </a:cxn>
                  <a:cxn ang="0">
                    <a:pos x="443" y="1796"/>
                  </a:cxn>
                  <a:cxn ang="0">
                    <a:pos x="494" y="1937"/>
                  </a:cxn>
                  <a:cxn ang="0">
                    <a:pos x="524" y="2068"/>
                  </a:cxn>
                  <a:cxn ang="0">
                    <a:pos x="614" y="2198"/>
                  </a:cxn>
                  <a:cxn ang="0">
                    <a:pos x="705" y="2351"/>
                  </a:cxn>
                  <a:cxn ang="0">
                    <a:pos x="836" y="2470"/>
                  </a:cxn>
                  <a:cxn ang="0">
                    <a:pos x="947" y="2612"/>
                  </a:cxn>
                  <a:cxn ang="0">
                    <a:pos x="1078" y="2721"/>
                  </a:cxn>
                  <a:cxn ang="0">
                    <a:pos x="1158" y="2851"/>
                  </a:cxn>
                  <a:cxn ang="0">
                    <a:pos x="1269" y="3004"/>
                  </a:cxn>
                  <a:cxn ang="0">
                    <a:pos x="1319" y="3156"/>
                  </a:cxn>
                  <a:cxn ang="0">
                    <a:pos x="1370" y="3308"/>
                  </a:cxn>
                  <a:cxn ang="0">
                    <a:pos x="1400" y="3439"/>
                  </a:cxn>
                  <a:cxn ang="0">
                    <a:pos x="1410" y="3145"/>
                  </a:cxn>
                  <a:cxn ang="0">
                    <a:pos x="1340" y="3058"/>
                  </a:cxn>
                  <a:cxn ang="0">
                    <a:pos x="1259" y="2862"/>
                  </a:cxn>
                  <a:cxn ang="0">
                    <a:pos x="1098" y="2721"/>
                  </a:cxn>
                  <a:cxn ang="0">
                    <a:pos x="997" y="2514"/>
                  </a:cxn>
                  <a:cxn ang="0">
                    <a:pos x="806" y="2449"/>
                  </a:cxn>
                  <a:cxn ang="0">
                    <a:pos x="735" y="2307"/>
                  </a:cxn>
                  <a:cxn ang="0">
                    <a:pos x="635" y="2187"/>
                  </a:cxn>
                  <a:cxn ang="0">
                    <a:pos x="534" y="1959"/>
                  </a:cxn>
                  <a:cxn ang="0">
                    <a:pos x="443" y="1785"/>
                  </a:cxn>
                  <a:cxn ang="0">
                    <a:pos x="403" y="1632"/>
                  </a:cxn>
                  <a:cxn ang="0">
                    <a:pos x="433" y="1491"/>
                  </a:cxn>
                  <a:cxn ang="0">
                    <a:pos x="483" y="1349"/>
                  </a:cxn>
                  <a:cxn ang="0">
                    <a:pos x="483" y="1208"/>
                  </a:cxn>
                  <a:cxn ang="0">
                    <a:pos x="524" y="1023"/>
                  </a:cxn>
                  <a:cxn ang="0">
                    <a:pos x="514" y="805"/>
                  </a:cxn>
                  <a:cxn ang="0">
                    <a:pos x="534" y="642"/>
                  </a:cxn>
                  <a:cxn ang="0">
                    <a:pos x="554" y="522"/>
                  </a:cxn>
                  <a:cxn ang="0">
                    <a:pos x="665" y="392"/>
                  </a:cxn>
                  <a:cxn ang="0">
                    <a:pos x="826" y="218"/>
                  </a:cxn>
                  <a:cxn ang="0">
                    <a:pos x="876" y="76"/>
                  </a:cxn>
                  <a:cxn ang="0">
                    <a:pos x="917" y="11"/>
                  </a:cxn>
                  <a:cxn ang="0">
                    <a:pos x="765" y="87"/>
                  </a:cxn>
                  <a:cxn ang="0">
                    <a:pos x="755" y="218"/>
                  </a:cxn>
                  <a:cxn ang="0">
                    <a:pos x="745" y="305"/>
                  </a:cxn>
                  <a:cxn ang="0">
                    <a:pos x="624" y="435"/>
                  </a:cxn>
                  <a:cxn ang="0">
                    <a:pos x="534" y="522"/>
                  </a:cxn>
                  <a:cxn ang="0">
                    <a:pos x="483" y="664"/>
                  </a:cxn>
                  <a:cxn ang="0">
                    <a:pos x="473" y="511"/>
                  </a:cxn>
                  <a:cxn ang="0">
                    <a:pos x="443" y="348"/>
                  </a:cxn>
                  <a:cxn ang="0">
                    <a:pos x="383" y="218"/>
                  </a:cxn>
                  <a:cxn ang="0">
                    <a:pos x="302" y="98"/>
                  </a:cxn>
                  <a:cxn ang="0">
                    <a:pos x="181" y="33"/>
                  </a:cxn>
                  <a:cxn ang="0">
                    <a:pos x="60" y="1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1029" name="Freeform 5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/>
                <a:ahLst/>
                <a:cxnLst>
                  <a:cxn ang="0">
                    <a:pos x="40" y="43"/>
                  </a:cxn>
                  <a:cxn ang="0">
                    <a:pos x="141" y="65"/>
                  </a:cxn>
                  <a:cxn ang="0">
                    <a:pos x="232" y="76"/>
                  </a:cxn>
                  <a:cxn ang="0">
                    <a:pos x="363" y="130"/>
                  </a:cxn>
                  <a:cxn ang="0">
                    <a:pos x="504" y="130"/>
                  </a:cxn>
                  <a:cxn ang="0">
                    <a:pos x="604" y="141"/>
                  </a:cxn>
                  <a:cxn ang="0">
                    <a:pos x="705" y="196"/>
                  </a:cxn>
                  <a:cxn ang="0">
                    <a:pos x="765" y="250"/>
                  </a:cxn>
                  <a:cxn ang="0">
                    <a:pos x="906" y="261"/>
                  </a:cxn>
                  <a:cxn ang="0">
                    <a:pos x="1007" y="261"/>
                  </a:cxn>
                  <a:cxn ang="0">
                    <a:pos x="1148" y="250"/>
                  </a:cxn>
                  <a:cxn ang="0">
                    <a:pos x="1219" y="304"/>
                  </a:cxn>
                  <a:cxn ang="0">
                    <a:pos x="1299" y="315"/>
                  </a:cxn>
                  <a:cxn ang="0">
                    <a:pos x="1380" y="380"/>
                  </a:cxn>
                  <a:cxn ang="0">
                    <a:pos x="1460" y="424"/>
                  </a:cxn>
                  <a:cxn ang="0">
                    <a:pos x="1541" y="446"/>
                  </a:cxn>
                  <a:cxn ang="0">
                    <a:pos x="1662" y="446"/>
                  </a:cxn>
                  <a:cxn ang="0">
                    <a:pos x="1752" y="456"/>
                  </a:cxn>
                  <a:cxn ang="0">
                    <a:pos x="1883" y="467"/>
                  </a:cxn>
                  <a:cxn ang="0">
                    <a:pos x="1964" y="489"/>
                  </a:cxn>
                  <a:cxn ang="0">
                    <a:pos x="1863" y="467"/>
                  </a:cxn>
                  <a:cxn ang="0">
                    <a:pos x="1783" y="446"/>
                  </a:cxn>
                  <a:cxn ang="0">
                    <a:pos x="1692" y="446"/>
                  </a:cxn>
                  <a:cxn ang="0">
                    <a:pos x="1611" y="402"/>
                  </a:cxn>
                  <a:cxn ang="0">
                    <a:pos x="1531" y="413"/>
                  </a:cxn>
                  <a:cxn ang="0">
                    <a:pos x="1450" y="369"/>
                  </a:cxn>
                  <a:cxn ang="0">
                    <a:pos x="1370" y="348"/>
                  </a:cxn>
                  <a:cxn ang="0">
                    <a:pos x="1289" y="272"/>
                  </a:cxn>
                  <a:cxn ang="0">
                    <a:pos x="1209" y="283"/>
                  </a:cxn>
                  <a:cxn ang="0">
                    <a:pos x="1047" y="130"/>
                  </a:cxn>
                  <a:cxn ang="0">
                    <a:pos x="927" y="130"/>
                  </a:cxn>
                  <a:cxn ang="0">
                    <a:pos x="886" y="228"/>
                  </a:cxn>
                  <a:cxn ang="0">
                    <a:pos x="806" y="228"/>
                  </a:cxn>
                  <a:cxn ang="0">
                    <a:pos x="725" y="196"/>
                  </a:cxn>
                  <a:cxn ang="0">
                    <a:pos x="624" y="152"/>
                  </a:cxn>
                  <a:cxn ang="0">
                    <a:pos x="544" y="109"/>
                  </a:cxn>
                  <a:cxn ang="0">
                    <a:pos x="443" y="109"/>
                  </a:cxn>
                  <a:cxn ang="0">
                    <a:pos x="353" y="76"/>
                  </a:cxn>
                  <a:cxn ang="0">
                    <a:pos x="262" y="87"/>
                  </a:cxn>
                  <a:cxn ang="0">
                    <a:pos x="181" y="43"/>
                  </a:cxn>
                  <a:cxn ang="0">
                    <a:pos x="101" y="33"/>
                  </a:cxn>
                  <a:cxn ang="0">
                    <a:pos x="20" y="11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3" name="Freeform 6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/>
                <a:ahLst/>
                <a:cxnLst>
                  <a:cxn ang="0">
                    <a:pos x="977" y="76"/>
                  </a:cxn>
                  <a:cxn ang="0">
                    <a:pos x="907" y="152"/>
                  </a:cxn>
                  <a:cxn ang="0">
                    <a:pos x="826" y="131"/>
                  </a:cxn>
                  <a:cxn ang="0">
                    <a:pos x="745" y="152"/>
                  </a:cxn>
                  <a:cxn ang="0">
                    <a:pos x="685" y="229"/>
                  </a:cxn>
                  <a:cxn ang="0">
                    <a:pos x="604" y="250"/>
                  </a:cxn>
                  <a:cxn ang="0">
                    <a:pos x="524" y="283"/>
                  </a:cxn>
                  <a:cxn ang="0">
                    <a:pos x="443" y="348"/>
                  </a:cxn>
                  <a:cxn ang="0">
                    <a:pos x="383" y="435"/>
                  </a:cxn>
                  <a:cxn ang="0">
                    <a:pos x="343" y="511"/>
                  </a:cxn>
                  <a:cxn ang="0">
                    <a:pos x="302" y="599"/>
                  </a:cxn>
                  <a:cxn ang="0">
                    <a:pos x="222" y="599"/>
                  </a:cxn>
                  <a:cxn ang="0">
                    <a:pos x="141" y="653"/>
                  </a:cxn>
                  <a:cxn ang="0">
                    <a:pos x="60" y="653"/>
                  </a:cxn>
                  <a:cxn ang="0">
                    <a:pos x="0" y="707"/>
                  </a:cxn>
                  <a:cxn ang="0">
                    <a:pos x="81" y="729"/>
                  </a:cxn>
                  <a:cxn ang="0">
                    <a:pos x="141" y="816"/>
                  </a:cxn>
                  <a:cxn ang="0">
                    <a:pos x="222" y="816"/>
                  </a:cxn>
                  <a:cxn ang="0">
                    <a:pos x="302" y="860"/>
                  </a:cxn>
                  <a:cxn ang="0">
                    <a:pos x="383" y="914"/>
                  </a:cxn>
                  <a:cxn ang="0">
                    <a:pos x="463" y="914"/>
                  </a:cxn>
                  <a:cxn ang="0">
                    <a:pos x="524" y="882"/>
                  </a:cxn>
                  <a:cxn ang="0">
                    <a:pos x="584" y="816"/>
                  </a:cxn>
                  <a:cxn ang="0">
                    <a:pos x="655" y="784"/>
                  </a:cxn>
                  <a:cxn ang="0">
                    <a:pos x="705" y="871"/>
                  </a:cxn>
                  <a:cxn ang="0">
                    <a:pos x="735" y="958"/>
                  </a:cxn>
                  <a:cxn ang="0">
                    <a:pos x="796" y="1088"/>
                  </a:cxn>
                  <a:cxn ang="0">
                    <a:pos x="846" y="1186"/>
                  </a:cxn>
                  <a:cxn ang="0">
                    <a:pos x="876" y="1273"/>
                  </a:cxn>
                  <a:cxn ang="0">
                    <a:pos x="907" y="1360"/>
                  </a:cxn>
                  <a:cxn ang="0">
                    <a:pos x="917" y="1447"/>
                  </a:cxn>
                  <a:cxn ang="0">
                    <a:pos x="957" y="1534"/>
                  </a:cxn>
                  <a:cxn ang="0">
                    <a:pos x="977" y="1622"/>
                  </a:cxn>
                  <a:cxn ang="0">
                    <a:pos x="1017" y="1709"/>
                  </a:cxn>
                  <a:cxn ang="0">
                    <a:pos x="1041" y="1763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4" name="Freeform 7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/>
                <a:ahLst/>
                <a:cxnLst>
                  <a:cxn ang="0">
                    <a:pos x="151" y="54"/>
                  </a:cxn>
                  <a:cxn ang="0">
                    <a:pos x="282" y="250"/>
                  </a:cxn>
                  <a:cxn ang="0">
                    <a:pos x="524" y="261"/>
                  </a:cxn>
                  <a:cxn ang="0">
                    <a:pos x="686" y="467"/>
                  </a:cxn>
                  <a:cxn ang="0">
                    <a:pos x="766" y="706"/>
                  </a:cxn>
                  <a:cxn ang="0">
                    <a:pos x="918" y="739"/>
                  </a:cxn>
                  <a:cxn ang="0">
                    <a:pos x="1008" y="815"/>
                  </a:cxn>
                  <a:cxn ang="0">
                    <a:pos x="1210" y="869"/>
                  </a:cxn>
                  <a:cxn ang="0">
                    <a:pos x="1331" y="772"/>
                  </a:cxn>
                  <a:cxn ang="0">
                    <a:pos x="1412" y="565"/>
                  </a:cxn>
                  <a:cxn ang="0">
                    <a:pos x="1291" y="359"/>
                  </a:cxn>
                  <a:cxn ang="0">
                    <a:pos x="1412" y="163"/>
                  </a:cxn>
                  <a:cxn ang="0">
                    <a:pos x="1603" y="206"/>
                  </a:cxn>
                  <a:cxn ang="0">
                    <a:pos x="1785" y="250"/>
                  </a:cxn>
                  <a:cxn ang="0">
                    <a:pos x="1967" y="250"/>
                  </a:cxn>
                  <a:cxn ang="0">
                    <a:pos x="2088" y="217"/>
                  </a:cxn>
                  <a:cxn ang="0">
                    <a:pos x="2219" y="120"/>
                  </a:cxn>
                  <a:cxn ang="0">
                    <a:pos x="2420" y="261"/>
                  </a:cxn>
                  <a:cxn ang="0">
                    <a:pos x="2612" y="348"/>
                  </a:cxn>
                  <a:cxn ang="0">
                    <a:pos x="2783" y="478"/>
                  </a:cxn>
                  <a:cxn ang="0">
                    <a:pos x="2985" y="576"/>
                  </a:cxn>
                  <a:cxn ang="0">
                    <a:pos x="3177" y="652"/>
                  </a:cxn>
                  <a:cxn ang="0">
                    <a:pos x="3378" y="772"/>
                  </a:cxn>
                  <a:cxn ang="0">
                    <a:pos x="3580" y="706"/>
                  </a:cxn>
                  <a:cxn ang="0">
                    <a:pos x="3782" y="772"/>
                  </a:cxn>
                  <a:cxn ang="0">
                    <a:pos x="3983" y="706"/>
                  </a:cxn>
                  <a:cxn ang="0">
                    <a:pos x="4195" y="696"/>
                  </a:cxn>
                  <a:cxn ang="0">
                    <a:pos x="4397" y="783"/>
                  </a:cxn>
                  <a:cxn ang="0">
                    <a:pos x="4599" y="783"/>
                  </a:cxn>
                  <a:cxn ang="0">
                    <a:pos x="4800" y="761"/>
                  </a:cxn>
                  <a:cxn ang="0">
                    <a:pos x="4760" y="848"/>
                  </a:cxn>
                  <a:cxn ang="0">
                    <a:pos x="4498" y="924"/>
                  </a:cxn>
                  <a:cxn ang="0">
                    <a:pos x="4296" y="978"/>
                  </a:cxn>
                  <a:cxn ang="0">
                    <a:pos x="4276" y="1130"/>
                  </a:cxn>
                  <a:cxn ang="0">
                    <a:pos x="4165" y="1293"/>
                  </a:cxn>
                  <a:cxn ang="0">
                    <a:pos x="3933" y="1337"/>
                  </a:cxn>
                  <a:cxn ang="0">
                    <a:pos x="3620" y="1185"/>
                  </a:cxn>
                  <a:cxn ang="0">
                    <a:pos x="3409" y="1011"/>
                  </a:cxn>
                  <a:cxn ang="0">
                    <a:pos x="3177" y="978"/>
                  </a:cxn>
                  <a:cxn ang="0">
                    <a:pos x="2955" y="859"/>
                  </a:cxn>
                  <a:cxn ang="0">
                    <a:pos x="2703" y="848"/>
                  </a:cxn>
                  <a:cxn ang="0">
                    <a:pos x="2471" y="924"/>
                  </a:cxn>
                  <a:cxn ang="0">
                    <a:pos x="2239" y="859"/>
                  </a:cxn>
                  <a:cxn ang="0">
                    <a:pos x="2027" y="772"/>
                  </a:cxn>
                  <a:cxn ang="0">
                    <a:pos x="1926" y="946"/>
                  </a:cxn>
                  <a:cxn ang="0">
                    <a:pos x="1916" y="1163"/>
                  </a:cxn>
                  <a:cxn ang="0">
                    <a:pos x="1805" y="1359"/>
                  </a:cxn>
                  <a:cxn ang="0">
                    <a:pos x="1593" y="1402"/>
                  </a:cxn>
                  <a:cxn ang="0">
                    <a:pos x="1382" y="1326"/>
                  </a:cxn>
                  <a:cxn ang="0">
                    <a:pos x="1180" y="1239"/>
                  </a:cxn>
                  <a:cxn ang="0">
                    <a:pos x="978" y="1217"/>
                  </a:cxn>
                  <a:cxn ang="0">
                    <a:pos x="777" y="1337"/>
                  </a:cxn>
                  <a:cxn ang="0">
                    <a:pos x="625" y="1250"/>
                  </a:cxn>
                  <a:cxn ang="0">
                    <a:pos x="504" y="1087"/>
                  </a:cxn>
                  <a:cxn ang="0">
                    <a:pos x="373" y="902"/>
                  </a:cxn>
                  <a:cxn ang="0">
                    <a:pos x="182" y="783"/>
                  </a:cxn>
                  <a:cxn ang="0">
                    <a:pos x="121" y="598"/>
                  </a:cxn>
                  <a:cxn ang="0">
                    <a:pos x="61" y="413"/>
                  </a:cxn>
                  <a:cxn ang="0">
                    <a:pos x="61" y="196"/>
                  </a:cxn>
                  <a:cxn ang="0">
                    <a:pos x="0" y="0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1032" name="Freeform 8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/>
                <a:ahLst/>
                <a:cxnLst>
                  <a:cxn ang="0">
                    <a:pos x="968" y="2686"/>
                  </a:cxn>
                  <a:cxn ang="0">
                    <a:pos x="766" y="3045"/>
                  </a:cxn>
                  <a:cxn ang="0">
                    <a:pos x="474" y="3121"/>
                  </a:cxn>
                  <a:cxn ang="0">
                    <a:pos x="161" y="3067"/>
                  </a:cxn>
                  <a:cxn ang="0">
                    <a:pos x="182" y="2893"/>
                  </a:cxn>
                  <a:cxn ang="0">
                    <a:pos x="504" y="2828"/>
                  </a:cxn>
                  <a:cxn ang="0">
                    <a:pos x="807" y="2708"/>
                  </a:cxn>
                  <a:cxn ang="0">
                    <a:pos x="958" y="2447"/>
                  </a:cxn>
                  <a:cxn ang="0">
                    <a:pos x="645" y="2186"/>
                  </a:cxn>
                  <a:cxn ang="0">
                    <a:pos x="303" y="2001"/>
                  </a:cxn>
                  <a:cxn ang="0">
                    <a:pos x="444" y="2012"/>
                  </a:cxn>
                  <a:cxn ang="0">
                    <a:pos x="837" y="2077"/>
                  </a:cxn>
                  <a:cxn ang="0">
                    <a:pos x="1190" y="2186"/>
                  </a:cxn>
                  <a:cxn ang="0">
                    <a:pos x="1291" y="2230"/>
                  </a:cxn>
                  <a:cxn ang="0">
                    <a:pos x="1553" y="1990"/>
                  </a:cxn>
                  <a:cxn ang="0">
                    <a:pos x="1896" y="1795"/>
                  </a:cxn>
                  <a:cxn ang="0">
                    <a:pos x="2047" y="1468"/>
                  </a:cxn>
                  <a:cxn ang="0">
                    <a:pos x="2148" y="1523"/>
                  </a:cxn>
                  <a:cxn ang="0">
                    <a:pos x="2350" y="1370"/>
                  </a:cxn>
                  <a:cxn ang="0">
                    <a:pos x="2158" y="1088"/>
                  </a:cxn>
                  <a:cxn ang="0">
                    <a:pos x="2077" y="653"/>
                  </a:cxn>
                  <a:cxn ang="0">
                    <a:pos x="1876" y="359"/>
                  </a:cxn>
                  <a:cxn ang="0">
                    <a:pos x="1674" y="65"/>
                  </a:cxn>
                  <a:cxn ang="0">
                    <a:pos x="1967" y="131"/>
                  </a:cxn>
                  <a:cxn ang="0">
                    <a:pos x="2198" y="348"/>
                  </a:cxn>
                  <a:cxn ang="0">
                    <a:pos x="2188" y="674"/>
                  </a:cxn>
                  <a:cxn ang="0">
                    <a:pos x="2309" y="914"/>
                  </a:cxn>
                  <a:cxn ang="0">
                    <a:pos x="2562" y="707"/>
                  </a:cxn>
                  <a:cxn ang="0">
                    <a:pos x="2400" y="326"/>
                  </a:cxn>
                  <a:cxn ang="0">
                    <a:pos x="2794" y="163"/>
                  </a:cxn>
                  <a:cxn ang="0">
                    <a:pos x="3207" y="196"/>
                  </a:cxn>
                  <a:cxn ang="0">
                    <a:pos x="3247" y="555"/>
                  </a:cxn>
                  <a:cxn ang="0">
                    <a:pos x="3086" y="783"/>
                  </a:cxn>
                  <a:cxn ang="0">
                    <a:pos x="2783" y="881"/>
                  </a:cxn>
                  <a:cxn ang="0">
                    <a:pos x="3096" y="1055"/>
                  </a:cxn>
                  <a:cxn ang="0">
                    <a:pos x="3499" y="1033"/>
                  </a:cxn>
                  <a:cxn ang="0">
                    <a:pos x="3741" y="1283"/>
                  </a:cxn>
                  <a:cxn ang="0">
                    <a:pos x="3661" y="1664"/>
                  </a:cxn>
                  <a:cxn ang="0">
                    <a:pos x="3873" y="1903"/>
                  </a:cxn>
                  <a:cxn ang="0">
                    <a:pos x="4175" y="1784"/>
                  </a:cxn>
                  <a:cxn ang="0">
                    <a:pos x="4468" y="1631"/>
                  </a:cxn>
                  <a:cxn ang="0">
                    <a:pos x="4720" y="1392"/>
                  </a:cxn>
                  <a:cxn ang="0">
                    <a:pos x="4992" y="1490"/>
                  </a:cxn>
                  <a:cxn ang="0">
                    <a:pos x="4730" y="1762"/>
                  </a:cxn>
                  <a:cxn ang="0">
                    <a:pos x="4518" y="2132"/>
                  </a:cxn>
                  <a:cxn ang="0">
                    <a:pos x="4266" y="2491"/>
                  </a:cxn>
                  <a:cxn ang="0">
                    <a:pos x="3812" y="2469"/>
                  </a:cxn>
                  <a:cxn ang="0">
                    <a:pos x="3560" y="2317"/>
                  </a:cxn>
                  <a:cxn ang="0">
                    <a:pos x="3550" y="1849"/>
                  </a:cxn>
                  <a:cxn ang="0">
                    <a:pos x="3348" y="1566"/>
                  </a:cxn>
                  <a:cxn ang="0">
                    <a:pos x="3005" y="1773"/>
                  </a:cxn>
                  <a:cxn ang="0">
                    <a:pos x="2824" y="1566"/>
                  </a:cxn>
                  <a:cxn ang="0">
                    <a:pos x="2582" y="1294"/>
                  </a:cxn>
                  <a:cxn ang="0">
                    <a:pos x="2279" y="1577"/>
                  </a:cxn>
                  <a:cxn ang="0">
                    <a:pos x="2158" y="2001"/>
                  </a:cxn>
                  <a:cxn ang="0">
                    <a:pos x="1896" y="2328"/>
                  </a:cxn>
                  <a:cxn ang="0">
                    <a:pos x="1755" y="2643"/>
                  </a:cxn>
                  <a:cxn ang="0">
                    <a:pos x="1392" y="2436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1033" name="Freeform 9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/>
                <a:ahLst/>
                <a:cxnLst>
                  <a:cxn ang="0">
                    <a:pos x="154" y="44"/>
                  </a:cxn>
                  <a:cxn ang="0">
                    <a:pos x="168" y="102"/>
                  </a:cxn>
                  <a:cxn ang="0">
                    <a:pos x="174" y="160"/>
                  </a:cxn>
                  <a:cxn ang="0">
                    <a:pos x="201" y="226"/>
                  </a:cxn>
                  <a:cxn ang="0">
                    <a:pos x="208" y="291"/>
                  </a:cxn>
                  <a:cxn ang="0">
                    <a:pos x="221" y="349"/>
                  </a:cxn>
                  <a:cxn ang="0">
                    <a:pos x="228" y="415"/>
                  </a:cxn>
                  <a:cxn ang="0">
                    <a:pos x="221" y="473"/>
                  </a:cxn>
                  <a:cxn ang="0">
                    <a:pos x="201" y="524"/>
                  </a:cxn>
                  <a:cxn ang="0">
                    <a:pos x="161" y="466"/>
                  </a:cxn>
                  <a:cxn ang="0">
                    <a:pos x="107" y="437"/>
                  </a:cxn>
                  <a:cxn ang="0">
                    <a:pos x="54" y="422"/>
                  </a:cxn>
                  <a:cxn ang="0">
                    <a:pos x="0" y="408"/>
                  </a:cxn>
                  <a:cxn ang="0">
                    <a:pos x="54" y="451"/>
                  </a:cxn>
                  <a:cxn ang="0">
                    <a:pos x="107" y="458"/>
                  </a:cxn>
                  <a:cxn ang="0">
                    <a:pos x="148" y="488"/>
                  </a:cxn>
                  <a:cxn ang="0">
                    <a:pos x="181" y="546"/>
                  </a:cxn>
                  <a:cxn ang="0">
                    <a:pos x="235" y="531"/>
                  </a:cxn>
                  <a:cxn ang="0">
                    <a:pos x="289" y="546"/>
                  </a:cxn>
                  <a:cxn ang="0">
                    <a:pos x="342" y="582"/>
                  </a:cxn>
                  <a:cxn ang="0">
                    <a:pos x="396" y="597"/>
                  </a:cxn>
                  <a:cxn ang="0">
                    <a:pos x="483" y="604"/>
                  </a:cxn>
                  <a:cxn ang="0">
                    <a:pos x="544" y="589"/>
                  </a:cxn>
                  <a:cxn ang="0">
                    <a:pos x="604" y="582"/>
                  </a:cxn>
                  <a:cxn ang="0">
                    <a:pos x="671" y="568"/>
                  </a:cxn>
                  <a:cxn ang="0">
                    <a:pos x="604" y="568"/>
                  </a:cxn>
                  <a:cxn ang="0">
                    <a:pos x="537" y="575"/>
                  </a:cxn>
                  <a:cxn ang="0">
                    <a:pos x="483" y="575"/>
                  </a:cxn>
                  <a:cxn ang="0">
                    <a:pos x="429" y="575"/>
                  </a:cxn>
                  <a:cxn ang="0">
                    <a:pos x="376" y="568"/>
                  </a:cxn>
                  <a:cxn ang="0">
                    <a:pos x="322" y="524"/>
                  </a:cxn>
                  <a:cxn ang="0">
                    <a:pos x="268" y="509"/>
                  </a:cxn>
                  <a:cxn ang="0">
                    <a:pos x="255" y="451"/>
                  </a:cxn>
                  <a:cxn ang="0">
                    <a:pos x="255" y="393"/>
                  </a:cxn>
                  <a:cxn ang="0">
                    <a:pos x="248" y="327"/>
                  </a:cxn>
                  <a:cxn ang="0">
                    <a:pos x="242" y="269"/>
                  </a:cxn>
                  <a:cxn ang="0">
                    <a:pos x="228" y="211"/>
                  </a:cxn>
                  <a:cxn ang="0">
                    <a:pos x="201" y="146"/>
                  </a:cxn>
                  <a:cxn ang="0">
                    <a:pos x="141" y="109"/>
                  </a:cxn>
                  <a:cxn ang="0">
                    <a:pos x="161" y="51"/>
                  </a:cxn>
                  <a:cxn ang="0">
                    <a:pos x="134" y="0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1034" name="Freeform 10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/>
                <a:ahLst/>
                <a:cxnLst>
                  <a:cxn ang="0">
                    <a:pos x="1122" y="87"/>
                  </a:cxn>
                  <a:cxn ang="0">
                    <a:pos x="1095" y="210"/>
                  </a:cxn>
                  <a:cxn ang="0">
                    <a:pos x="1054" y="319"/>
                  </a:cxn>
                  <a:cxn ang="0">
                    <a:pos x="1034" y="406"/>
                  </a:cxn>
                  <a:cxn ang="0">
                    <a:pos x="1075" y="522"/>
                  </a:cxn>
                  <a:cxn ang="0">
                    <a:pos x="1054" y="638"/>
                  </a:cxn>
                  <a:cxn ang="0">
                    <a:pos x="1028" y="754"/>
                  </a:cxn>
                  <a:cxn ang="0">
                    <a:pos x="947" y="863"/>
                  </a:cxn>
                  <a:cxn ang="0">
                    <a:pos x="913" y="979"/>
                  </a:cxn>
                  <a:cxn ang="0">
                    <a:pos x="860" y="1103"/>
                  </a:cxn>
                  <a:cxn ang="0">
                    <a:pos x="813" y="1219"/>
                  </a:cxn>
                  <a:cxn ang="0">
                    <a:pos x="719" y="1313"/>
                  </a:cxn>
                  <a:cxn ang="0">
                    <a:pos x="611" y="1320"/>
                  </a:cxn>
                  <a:cxn ang="0">
                    <a:pos x="504" y="1320"/>
                  </a:cxn>
                  <a:cxn ang="0">
                    <a:pos x="396" y="1364"/>
                  </a:cxn>
                  <a:cxn ang="0">
                    <a:pos x="316" y="1248"/>
                  </a:cxn>
                  <a:cxn ang="0">
                    <a:pos x="208" y="1175"/>
                  </a:cxn>
                  <a:cxn ang="0">
                    <a:pos x="101" y="1175"/>
                  </a:cxn>
                  <a:cxn ang="0">
                    <a:pos x="40" y="1182"/>
                  </a:cxn>
                  <a:cxn ang="0">
                    <a:pos x="141" y="1240"/>
                  </a:cxn>
                  <a:cxn ang="0">
                    <a:pos x="235" y="1328"/>
                  </a:cxn>
                  <a:cxn ang="0">
                    <a:pos x="349" y="1386"/>
                  </a:cxn>
                  <a:cxn ang="0">
                    <a:pos x="356" y="1531"/>
                  </a:cxn>
                  <a:cxn ang="0">
                    <a:pos x="349" y="1690"/>
                  </a:cxn>
                  <a:cxn ang="0">
                    <a:pos x="296" y="1821"/>
                  </a:cxn>
                  <a:cxn ang="0">
                    <a:pos x="235" y="1951"/>
                  </a:cxn>
                  <a:cxn ang="0">
                    <a:pos x="168" y="2082"/>
                  </a:cxn>
                  <a:cxn ang="0">
                    <a:pos x="134" y="2213"/>
                  </a:cxn>
                  <a:cxn ang="0">
                    <a:pos x="67" y="2329"/>
                  </a:cxn>
                  <a:cxn ang="0">
                    <a:pos x="27" y="2452"/>
                  </a:cxn>
                  <a:cxn ang="0">
                    <a:pos x="20" y="2510"/>
                  </a:cxn>
                  <a:cxn ang="0">
                    <a:pos x="81" y="2387"/>
                  </a:cxn>
                  <a:cxn ang="0">
                    <a:pos x="148" y="2271"/>
                  </a:cxn>
                  <a:cxn ang="0">
                    <a:pos x="201" y="2147"/>
                  </a:cxn>
                  <a:cxn ang="0">
                    <a:pos x="242" y="2002"/>
                  </a:cxn>
                  <a:cxn ang="0">
                    <a:pos x="316" y="1886"/>
                  </a:cxn>
                  <a:cxn ang="0">
                    <a:pos x="403" y="1763"/>
                  </a:cxn>
                  <a:cxn ang="0">
                    <a:pos x="430" y="1639"/>
                  </a:cxn>
                  <a:cxn ang="0">
                    <a:pos x="423" y="1523"/>
                  </a:cxn>
                  <a:cxn ang="0">
                    <a:pos x="497" y="1444"/>
                  </a:cxn>
                  <a:cxn ang="0">
                    <a:pos x="651" y="1407"/>
                  </a:cxn>
                  <a:cxn ang="0">
                    <a:pos x="792" y="1364"/>
                  </a:cxn>
                  <a:cxn ang="0">
                    <a:pos x="866" y="1255"/>
                  </a:cxn>
                  <a:cxn ang="0">
                    <a:pos x="907" y="1074"/>
                  </a:cxn>
                  <a:cxn ang="0">
                    <a:pos x="1014" y="979"/>
                  </a:cxn>
                  <a:cxn ang="0">
                    <a:pos x="1048" y="856"/>
                  </a:cxn>
                  <a:cxn ang="0">
                    <a:pos x="1088" y="733"/>
                  </a:cxn>
                  <a:cxn ang="0">
                    <a:pos x="1115" y="617"/>
                  </a:cxn>
                  <a:cxn ang="0">
                    <a:pos x="1108" y="493"/>
                  </a:cxn>
                  <a:cxn ang="0">
                    <a:pos x="1081" y="377"/>
                  </a:cxn>
                  <a:cxn ang="0">
                    <a:pos x="1088" y="261"/>
                  </a:cxn>
                  <a:cxn ang="0">
                    <a:pos x="1135" y="138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1035" name="Freeform 11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/>
                <a:ahLst/>
                <a:cxnLst>
                  <a:cxn ang="0">
                    <a:pos x="87" y="65"/>
                  </a:cxn>
                  <a:cxn ang="0">
                    <a:pos x="168" y="51"/>
                  </a:cxn>
                  <a:cxn ang="0">
                    <a:pos x="222" y="44"/>
                  </a:cxn>
                  <a:cxn ang="0">
                    <a:pos x="276" y="29"/>
                  </a:cxn>
                  <a:cxn ang="0">
                    <a:pos x="370" y="7"/>
                  </a:cxn>
                  <a:cxn ang="0">
                    <a:pos x="451" y="0"/>
                  </a:cxn>
                  <a:cxn ang="0">
                    <a:pos x="504" y="0"/>
                  </a:cxn>
                  <a:cxn ang="0">
                    <a:pos x="558" y="22"/>
                  </a:cxn>
                  <a:cxn ang="0">
                    <a:pos x="632" y="51"/>
                  </a:cxn>
                  <a:cxn ang="0">
                    <a:pos x="693" y="80"/>
                  </a:cxn>
                  <a:cxn ang="0">
                    <a:pos x="746" y="87"/>
                  </a:cxn>
                  <a:cxn ang="0">
                    <a:pos x="800" y="94"/>
                  </a:cxn>
                  <a:cxn ang="0">
                    <a:pos x="867" y="131"/>
                  </a:cxn>
                  <a:cxn ang="0">
                    <a:pos x="921" y="138"/>
                  </a:cxn>
                  <a:cxn ang="0">
                    <a:pos x="982" y="145"/>
                  </a:cxn>
                  <a:cxn ang="0">
                    <a:pos x="1036" y="167"/>
                  </a:cxn>
                  <a:cxn ang="0">
                    <a:pos x="1150" y="189"/>
                  </a:cxn>
                  <a:cxn ang="0">
                    <a:pos x="1231" y="196"/>
                  </a:cxn>
                  <a:cxn ang="0">
                    <a:pos x="1291" y="225"/>
                  </a:cxn>
                  <a:cxn ang="0">
                    <a:pos x="1352" y="254"/>
                  </a:cxn>
                  <a:cxn ang="0">
                    <a:pos x="1432" y="261"/>
                  </a:cxn>
                  <a:cxn ang="0">
                    <a:pos x="1493" y="276"/>
                  </a:cxn>
                  <a:cxn ang="0">
                    <a:pos x="1580" y="290"/>
                  </a:cxn>
                  <a:cxn ang="0">
                    <a:pos x="1634" y="305"/>
                  </a:cxn>
                  <a:cxn ang="0">
                    <a:pos x="1695" y="327"/>
                  </a:cxn>
                  <a:cxn ang="0">
                    <a:pos x="1748" y="356"/>
                  </a:cxn>
                  <a:cxn ang="0">
                    <a:pos x="1809" y="392"/>
                  </a:cxn>
                  <a:cxn ang="0">
                    <a:pos x="1869" y="392"/>
                  </a:cxn>
                  <a:cxn ang="0">
                    <a:pos x="1950" y="399"/>
                  </a:cxn>
                  <a:cxn ang="0">
                    <a:pos x="1950" y="414"/>
                  </a:cxn>
                  <a:cxn ang="0">
                    <a:pos x="1883" y="421"/>
                  </a:cxn>
                  <a:cxn ang="0">
                    <a:pos x="1829" y="414"/>
                  </a:cxn>
                  <a:cxn ang="0">
                    <a:pos x="1775" y="414"/>
                  </a:cxn>
                  <a:cxn ang="0">
                    <a:pos x="1721" y="363"/>
                  </a:cxn>
                  <a:cxn ang="0">
                    <a:pos x="1661" y="341"/>
                  </a:cxn>
                  <a:cxn ang="0">
                    <a:pos x="1594" y="319"/>
                  </a:cxn>
                  <a:cxn ang="0">
                    <a:pos x="1533" y="305"/>
                  </a:cxn>
                  <a:cxn ang="0">
                    <a:pos x="1479" y="290"/>
                  </a:cxn>
                  <a:cxn ang="0">
                    <a:pos x="1405" y="276"/>
                  </a:cxn>
                  <a:cxn ang="0">
                    <a:pos x="1352" y="269"/>
                  </a:cxn>
                  <a:cxn ang="0">
                    <a:pos x="1298" y="261"/>
                  </a:cxn>
                  <a:cxn ang="0">
                    <a:pos x="1231" y="218"/>
                  </a:cxn>
                  <a:cxn ang="0">
                    <a:pos x="1170" y="196"/>
                  </a:cxn>
                  <a:cxn ang="0">
                    <a:pos x="1110" y="203"/>
                  </a:cxn>
                  <a:cxn ang="0">
                    <a:pos x="1056" y="203"/>
                  </a:cxn>
                  <a:cxn ang="0">
                    <a:pos x="1002" y="181"/>
                  </a:cxn>
                  <a:cxn ang="0">
                    <a:pos x="948" y="152"/>
                  </a:cxn>
                  <a:cxn ang="0">
                    <a:pos x="867" y="152"/>
                  </a:cxn>
                  <a:cxn ang="0">
                    <a:pos x="814" y="116"/>
                  </a:cxn>
                  <a:cxn ang="0">
                    <a:pos x="760" y="102"/>
                  </a:cxn>
                  <a:cxn ang="0">
                    <a:pos x="699" y="80"/>
                  </a:cxn>
                  <a:cxn ang="0">
                    <a:pos x="646" y="58"/>
                  </a:cxn>
                  <a:cxn ang="0">
                    <a:pos x="585" y="44"/>
                  </a:cxn>
                  <a:cxn ang="0">
                    <a:pos x="531" y="29"/>
                  </a:cxn>
                  <a:cxn ang="0">
                    <a:pos x="464" y="15"/>
                  </a:cxn>
                  <a:cxn ang="0">
                    <a:pos x="377" y="15"/>
                  </a:cxn>
                  <a:cxn ang="0">
                    <a:pos x="316" y="15"/>
                  </a:cxn>
                  <a:cxn ang="0">
                    <a:pos x="262" y="36"/>
                  </a:cxn>
                  <a:cxn ang="0">
                    <a:pos x="202" y="58"/>
                  </a:cxn>
                  <a:cxn ang="0">
                    <a:pos x="134" y="87"/>
                  </a:cxn>
                  <a:cxn ang="0">
                    <a:pos x="81" y="94"/>
                  </a:cxn>
                  <a:cxn ang="0">
                    <a:pos x="27" y="80"/>
                  </a:cxn>
                  <a:cxn ang="0">
                    <a:pos x="27" y="73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1036" name="Freeform 12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/>
                <a:ahLst/>
                <a:cxnLst>
                  <a:cxn ang="0">
                    <a:pos x="27" y="864"/>
                  </a:cxn>
                  <a:cxn ang="0">
                    <a:pos x="101" y="850"/>
                  </a:cxn>
                  <a:cxn ang="0">
                    <a:pos x="154" y="814"/>
                  </a:cxn>
                  <a:cxn ang="0">
                    <a:pos x="262" y="785"/>
                  </a:cxn>
                  <a:cxn ang="0">
                    <a:pos x="322" y="726"/>
                  </a:cxn>
                  <a:cxn ang="0">
                    <a:pos x="376" y="697"/>
                  </a:cxn>
                  <a:cxn ang="0">
                    <a:pos x="430" y="661"/>
                  </a:cxn>
                  <a:cxn ang="0">
                    <a:pos x="497" y="625"/>
                  </a:cxn>
                  <a:cxn ang="0">
                    <a:pos x="577" y="610"/>
                  </a:cxn>
                  <a:cxn ang="0">
                    <a:pos x="651" y="588"/>
                  </a:cxn>
                  <a:cxn ang="0">
                    <a:pos x="705" y="559"/>
                  </a:cxn>
                  <a:cxn ang="0">
                    <a:pos x="765" y="501"/>
                  </a:cxn>
                  <a:cxn ang="0">
                    <a:pos x="839" y="465"/>
                  </a:cxn>
                  <a:cxn ang="0">
                    <a:pos x="886" y="407"/>
                  </a:cxn>
                  <a:cxn ang="0">
                    <a:pos x="913" y="341"/>
                  </a:cxn>
                  <a:cxn ang="0">
                    <a:pos x="967" y="283"/>
                  </a:cxn>
                  <a:cxn ang="0">
                    <a:pos x="1027" y="240"/>
                  </a:cxn>
                  <a:cxn ang="0">
                    <a:pos x="1094" y="203"/>
                  </a:cxn>
                  <a:cxn ang="0">
                    <a:pos x="1175" y="174"/>
                  </a:cxn>
                  <a:cxn ang="0">
                    <a:pos x="1242" y="174"/>
                  </a:cxn>
                  <a:cxn ang="0">
                    <a:pos x="1336" y="145"/>
                  </a:cxn>
                  <a:cxn ang="0">
                    <a:pos x="1390" y="123"/>
                  </a:cxn>
                  <a:cxn ang="0">
                    <a:pos x="1443" y="109"/>
                  </a:cxn>
                  <a:cxn ang="0">
                    <a:pos x="1497" y="94"/>
                  </a:cxn>
                  <a:cxn ang="0">
                    <a:pos x="1584" y="94"/>
                  </a:cxn>
                  <a:cxn ang="0">
                    <a:pos x="1638" y="73"/>
                  </a:cxn>
                  <a:cxn ang="0">
                    <a:pos x="1698" y="44"/>
                  </a:cxn>
                  <a:cxn ang="0">
                    <a:pos x="1766" y="22"/>
                  </a:cxn>
                  <a:cxn ang="0">
                    <a:pos x="1826" y="0"/>
                  </a:cxn>
                  <a:cxn ang="0">
                    <a:pos x="1766" y="22"/>
                  </a:cxn>
                  <a:cxn ang="0">
                    <a:pos x="1705" y="80"/>
                  </a:cxn>
                  <a:cxn ang="0">
                    <a:pos x="1625" y="102"/>
                  </a:cxn>
                  <a:cxn ang="0">
                    <a:pos x="1564" y="116"/>
                  </a:cxn>
                  <a:cxn ang="0">
                    <a:pos x="1484" y="138"/>
                  </a:cxn>
                  <a:cxn ang="0">
                    <a:pos x="1430" y="145"/>
                  </a:cxn>
                  <a:cxn ang="0">
                    <a:pos x="1370" y="160"/>
                  </a:cxn>
                  <a:cxn ang="0">
                    <a:pos x="1302" y="174"/>
                  </a:cxn>
                  <a:cxn ang="0">
                    <a:pos x="1242" y="203"/>
                  </a:cxn>
                  <a:cxn ang="0">
                    <a:pos x="1175" y="218"/>
                  </a:cxn>
                  <a:cxn ang="0">
                    <a:pos x="1121" y="240"/>
                  </a:cxn>
                  <a:cxn ang="0">
                    <a:pos x="1067" y="262"/>
                  </a:cxn>
                  <a:cxn ang="0">
                    <a:pos x="1014" y="298"/>
                  </a:cxn>
                  <a:cxn ang="0">
                    <a:pos x="960" y="327"/>
                  </a:cxn>
                  <a:cxn ang="0">
                    <a:pos x="913" y="370"/>
                  </a:cxn>
                  <a:cxn ang="0">
                    <a:pos x="886" y="443"/>
                  </a:cxn>
                  <a:cxn ang="0">
                    <a:pos x="846" y="509"/>
                  </a:cxn>
                  <a:cxn ang="0">
                    <a:pos x="792" y="545"/>
                  </a:cxn>
                  <a:cxn ang="0">
                    <a:pos x="732" y="567"/>
                  </a:cxn>
                  <a:cxn ang="0">
                    <a:pos x="665" y="588"/>
                  </a:cxn>
                  <a:cxn ang="0">
                    <a:pos x="591" y="610"/>
                  </a:cxn>
                  <a:cxn ang="0">
                    <a:pos x="537" y="647"/>
                  </a:cxn>
                  <a:cxn ang="0">
                    <a:pos x="477" y="654"/>
                  </a:cxn>
                  <a:cxn ang="0">
                    <a:pos x="403" y="676"/>
                  </a:cxn>
                  <a:cxn ang="0">
                    <a:pos x="356" y="734"/>
                  </a:cxn>
                  <a:cxn ang="0">
                    <a:pos x="302" y="777"/>
                  </a:cxn>
                  <a:cxn ang="0">
                    <a:pos x="208" y="799"/>
                  </a:cxn>
                  <a:cxn ang="0">
                    <a:pos x="154" y="835"/>
                  </a:cxn>
                  <a:cxn ang="0">
                    <a:pos x="101" y="872"/>
                  </a:cxn>
                  <a:cxn ang="0">
                    <a:pos x="47" y="879"/>
                  </a:cxn>
                  <a:cxn ang="0">
                    <a:pos x="0" y="864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1037" name="Freeform 13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/>
                <a:ahLst/>
                <a:cxnLst>
                  <a:cxn ang="0">
                    <a:pos x="444" y="348"/>
                  </a:cxn>
                  <a:cxn ang="0">
                    <a:pos x="817" y="664"/>
                  </a:cxn>
                  <a:cxn ang="0">
                    <a:pos x="1190" y="925"/>
                  </a:cxn>
                  <a:cxn ang="0">
                    <a:pos x="1614" y="1252"/>
                  </a:cxn>
                  <a:cxn ang="0">
                    <a:pos x="2058" y="1611"/>
                  </a:cxn>
                  <a:cxn ang="0">
                    <a:pos x="2421" y="1926"/>
                  </a:cxn>
                  <a:cxn ang="0">
                    <a:pos x="2673" y="2362"/>
                  </a:cxn>
                  <a:cxn ang="0">
                    <a:pos x="2249" y="2318"/>
                  </a:cxn>
                  <a:cxn ang="0">
                    <a:pos x="1815" y="2307"/>
                  </a:cxn>
                  <a:cxn ang="0">
                    <a:pos x="1311" y="2373"/>
                  </a:cxn>
                  <a:cxn ang="0">
                    <a:pos x="918" y="2318"/>
                  </a:cxn>
                  <a:cxn ang="0">
                    <a:pos x="474" y="2122"/>
                  </a:cxn>
                  <a:cxn ang="0">
                    <a:pos x="30" y="1752"/>
                  </a:cxn>
                  <a:cxn ang="0">
                    <a:pos x="403" y="2090"/>
                  </a:cxn>
                  <a:cxn ang="0">
                    <a:pos x="827" y="2296"/>
                  </a:cxn>
                  <a:cxn ang="0">
                    <a:pos x="635" y="2416"/>
                  </a:cxn>
                  <a:cxn ang="0">
                    <a:pos x="212" y="2569"/>
                  </a:cxn>
                  <a:cxn ang="0">
                    <a:pos x="252" y="2612"/>
                  </a:cxn>
                  <a:cxn ang="0">
                    <a:pos x="676" y="2438"/>
                  </a:cxn>
                  <a:cxn ang="0">
                    <a:pos x="1089" y="2405"/>
                  </a:cxn>
                  <a:cxn ang="0">
                    <a:pos x="1553" y="2569"/>
                  </a:cxn>
                  <a:cxn ang="0">
                    <a:pos x="1624" y="3004"/>
                  </a:cxn>
                  <a:cxn ang="0">
                    <a:pos x="1069" y="3189"/>
                  </a:cxn>
                  <a:cxn ang="0">
                    <a:pos x="595" y="3298"/>
                  </a:cxn>
                  <a:cxn ang="0">
                    <a:pos x="161" y="3341"/>
                  </a:cxn>
                  <a:cxn ang="0">
                    <a:pos x="292" y="3320"/>
                  </a:cxn>
                  <a:cxn ang="0">
                    <a:pos x="767" y="3298"/>
                  </a:cxn>
                  <a:cxn ang="0">
                    <a:pos x="1241" y="3189"/>
                  </a:cxn>
                  <a:cxn ang="0">
                    <a:pos x="1654" y="2982"/>
                  </a:cxn>
                  <a:cxn ang="0">
                    <a:pos x="2088" y="2917"/>
                  </a:cxn>
                  <a:cxn ang="0">
                    <a:pos x="2521" y="3058"/>
                  </a:cxn>
                  <a:cxn ang="0">
                    <a:pos x="2975" y="3200"/>
                  </a:cxn>
                  <a:cxn ang="0">
                    <a:pos x="3490" y="3309"/>
                  </a:cxn>
                  <a:cxn ang="0">
                    <a:pos x="3944" y="3385"/>
                  </a:cxn>
                  <a:cxn ang="0">
                    <a:pos x="4408" y="3450"/>
                  </a:cxn>
                  <a:cxn ang="0">
                    <a:pos x="4297" y="3439"/>
                  </a:cxn>
                  <a:cxn ang="0">
                    <a:pos x="3782" y="3330"/>
                  </a:cxn>
                  <a:cxn ang="0">
                    <a:pos x="3197" y="3200"/>
                  </a:cxn>
                  <a:cxn ang="0">
                    <a:pos x="2733" y="3124"/>
                  </a:cxn>
                  <a:cxn ang="0">
                    <a:pos x="2199" y="2884"/>
                  </a:cxn>
                  <a:cxn ang="0">
                    <a:pos x="1684" y="2677"/>
                  </a:cxn>
                  <a:cxn ang="0">
                    <a:pos x="1220" y="2471"/>
                  </a:cxn>
                  <a:cxn ang="0">
                    <a:pos x="1493" y="2394"/>
                  </a:cxn>
                  <a:cxn ang="0">
                    <a:pos x="2078" y="2318"/>
                  </a:cxn>
                  <a:cxn ang="0">
                    <a:pos x="2582" y="2362"/>
                  </a:cxn>
                  <a:cxn ang="0">
                    <a:pos x="3056" y="2569"/>
                  </a:cxn>
                  <a:cxn ang="0">
                    <a:pos x="3500" y="2743"/>
                  </a:cxn>
                  <a:cxn ang="0">
                    <a:pos x="4075" y="3004"/>
                  </a:cxn>
                  <a:cxn ang="0">
                    <a:pos x="4569" y="3243"/>
                  </a:cxn>
                  <a:cxn ang="0">
                    <a:pos x="4650" y="3265"/>
                  </a:cxn>
                  <a:cxn ang="0">
                    <a:pos x="4196" y="3015"/>
                  </a:cxn>
                  <a:cxn ang="0">
                    <a:pos x="3742" y="2764"/>
                  </a:cxn>
                  <a:cxn ang="0">
                    <a:pos x="3278" y="2634"/>
                  </a:cxn>
                  <a:cxn ang="0">
                    <a:pos x="2733" y="2362"/>
                  </a:cxn>
                  <a:cxn ang="0">
                    <a:pos x="2461" y="1959"/>
                  </a:cxn>
                  <a:cxn ang="0">
                    <a:pos x="2168" y="1600"/>
                  </a:cxn>
                  <a:cxn ang="0">
                    <a:pos x="1765" y="1317"/>
                  </a:cxn>
                  <a:cxn ang="0">
                    <a:pos x="1362" y="969"/>
                  </a:cxn>
                  <a:cxn ang="0">
                    <a:pos x="938" y="740"/>
                  </a:cxn>
                  <a:cxn ang="0">
                    <a:pos x="595" y="392"/>
                  </a:cxn>
                  <a:cxn ang="0">
                    <a:pos x="242" y="87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1038" name="Freeform 14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8" y="116"/>
                  </a:cxn>
                  <a:cxn ang="0">
                    <a:pos x="5162" y="116"/>
                  </a:cxn>
                  <a:cxn ang="0">
                    <a:pos x="5270" y="0"/>
                  </a:cxn>
                  <a:cxn ang="0">
                    <a:pos x="0" y="0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1039" name="Freeform 15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888"/>
                  </a:cxn>
                  <a:cxn ang="0">
                    <a:pos x="106" y="3772"/>
                  </a:cxn>
                  <a:cxn ang="0">
                    <a:pos x="106" y="116"/>
                  </a:cxn>
                  <a:cxn ang="0">
                    <a:pos x="0" y="0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1040" name="Freeform 16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/>
                <a:ahLst/>
                <a:cxnLst>
                  <a:cxn ang="0">
                    <a:pos x="0" y="116"/>
                  </a:cxn>
                  <a:cxn ang="0">
                    <a:pos x="0" y="3772"/>
                  </a:cxn>
                  <a:cxn ang="0">
                    <a:pos x="106" y="3888"/>
                  </a:cxn>
                  <a:cxn ang="0">
                    <a:pos x="106" y="0"/>
                  </a:cxn>
                  <a:cxn ang="0">
                    <a:pos x="0" y="116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1041" name="Freeform 17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/>
                <a:ahLst/>
                <a:cxnLst>
                  <a:cxn ang="0">
                    <a:pos x="108" y="0"/>
                  </a:cxn>
                  <a:cxn ang="0">
                    <a:pos x="5162" y="0"/>
                  </a:cxn>
                  <a:cxn ang="0">
                    <a:pos x="5270" y="116"/>
                  </a:cxn>
                  <a:cxn ang="0">
                    <a:pos x="0" y="116"/>
                  </a:cxn>
                  <a:cxn ang="0">
                    <a:pos x="108" y="0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1042" name="Freeform 18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/>
                <a:ahLst/>
                <a:cxnLst>
                  <a:cxn ang="0">
                    <a:pos x="40" y="51"/>
                  </a:cxn>
                  <a:cxn ang="0">
                    <a:pos x="46" y="109"/>
                  </a:cxn>
                  <a:cxn ang="0">
                    <a:pos x="26" y="167"/>
                  </a:cxn>
                  <a:cxn ang="0">
                    <a:pos x="40" y="225"/>
                  </a:cxn>
                  <a:cxn ang="0">
                    <a:pos x="53" y="283"/>
                  </a:cxn>
                  <a:cxn ang="0">
                    <a:pos x="46" y="341"/>
                  </a:cxn>
                  <a:cxn ang="0">
                    <a:pos x="33" y="406"/>
                  </a:cxn>
                  <a:cxn ang="0">
                    <a:pos x="46" y="464"/>
                  </a:cxn>
                  <a:cxn ang="0">
                    <a:pos x="46" y="530"/>
                  </a:cxn>
                  <a:cxn ang="0">
                    <a:pos x="33" y="588"/>
                  </a:cxn>
                  <a:cxn ang="0">
                    <a:pos x="46" y="646"/>
                  </a:cxn>
                  <a:cxn ang="0">
                    <a:pos x="59" y="704"/>
                  </a:cxn>
                  <a:cxn ang="0">
                    <a:pos x="66" y="769"/>
                  </a:cxn>
                  <a:cxn ang="0">
                    <a:pos x="53" y="834"/>
                  </a:cxn>
                  <a:cxn ang="0">
                    <a:pos x="20" y="892"/>
                  </a:cxn>
                  <a:cxn ang="0">
                    <a:pos x="20" y="958"/>
                  </a:cxn>
                  <a:cxn ang="0">
                    <a:pos x="46" y="1016"/>
                  </a:cxn>
                  <a:cxn ang="0">
                    <a:pos x="59" y="1088"/>
                  </a:cxn>
                  <a:cxn ang="0">
                    <a:pos x="46" y="1154"/>
                  </a:cxn>
                  <a:cxn ang="0">
                    <a:pos x="53" y="1219"/>
                  </a:cxn>
                  <a:cxn ang="0">
                    <a:pos x="59" y="1277"/>
                  </a:cxn>
                  <a:cxn ang="0">
                    <a:pos x="53" y="1342"/>
                  </a:cxn>
                  <a:cxn ang="0">
                    <a:pos x="53" y="1408"/>
                  </a:cxn>
                  <a:cxn ang="0">
                    <a:pos x="53" y="1524"/>
                  </a:cxn>
                  <a:cxn ang="0">
                    <a:pos x="53" y="1582"/>
                  </a:cxn>
                  <a:cxn ang="0">
                    <a:pos x="53" y="1640"/>
                  </a:cxn>
                  <a:cxn ang="0">
                    <a:pos x="66" y="1698"/>
                  </a:cxn>
                  <a:cxn ang="0">
                    <a:pos x="53" y="1756"/>
                  </a:cxn>
                  <a:cxn ang="0">
                    <a:pos x="59" y="1814"/>
                  </a:cxn>
                  <a:cxn ang="0">
                    <a:pos x="66" y="1872"/>
                  </a:cxn>
                  <a:cxn ang="0">
                    <a:pos x="40" y="1814"/>
                  </a:cxn>
                  <a:cxn ang="0">
                    <a:pos x="46" y="1756"/>
                  </a:cxn>
                  <a:cxn ang="0">
                    <a:pos x="53" y="1698"/>
                  </a:cxn>
                  <a:cxn ang="0">
                    <a:pos x="53" y="1640"/>
                  </a:cxn>
                  <a:cxn ang="0">
                    <a:pos x="53" y="1582"/>
                  </a:cxn>
                  <a:cxn ang="0">
                    <a:pos x="46" y="1524"/>
                  </a:cxn>
                  <a:cxn ang="0">
                    <a:pos x="53" y="1458"/>
                  </a:cxn>
                  <a:cxn ang="0">
                    <a:pos x="53" y="1393"/>
                  </a:cxn>
                  <a:cxn ang="0">
                    <a:pos x="46" y="1328"/>
                  </a:cxn>
                  <a:cxn ang="0">
                    <a:pos x="53" y="1263"/>
                  </a:cxn>
                  <a:cxn ang="0">
                    <a:pos x="40" y="1204"/>
                  </a:cxn>
                  <a:cxn ang="0">
                    <a:pos x="40" y="1139"/>
                  </a:cxn>
                  <a:cxn ang="0">
                    <a:pos x="66" y="1081"/>
                  </a:cxn>
                  <a:cxn ang="0">
                    <a:pos x="40" y="1023"/>
                  </a:cxn>
                  <a:cxn ang="0">
                    <a:pos x="7" y="972"/>
                  </a:cxn>
                  <a:cxn ang="0">
                    <a:pos x="53" y="907"/>
                  </a:cxn>
                  <a:cxn ang="0">
                    <a:pos x="53" y="842"/>
                  </a:cxn>
                  <a:cxn ang="0">
                    <a:pos x="59" y="784"/>
                  </a:cxn>
                  <a:cxn ang="0">
                    <a:pos x="53" y="726"/>
                  </a:cxn>
                  <a:cxn ang="0">
                    <a:pos x="40" y="668"/>
                  </a:cxn>
                  <a:cxn ang="0">
                    <a:pos x="40" y="609"/>
                  </a:cxn>
                  <a:cxn ang="0">
                    <a:pos x="72" y="551"/>
                  </a:cxn>
                  <a:cxn ang="0">
                    <a:pos x="79" y="486"/>
                  </a:cxn>
                  <a:cxn ang="0">
                    <a:pos x="53" y="428"/>
                  </a:cxn>
                  <a:cxn ang="0">
                    <a:pos x="53" y="370"/>
                  </a:cxn>
                  <a:cxn ang="0">
                    <a:pos x="33" y="312"/>
                  </a:cxn>
                  <a:cxn ang="0">
                    <a:pos x="26" y="247"/>
                  </a:cxn>
                  <a:cxn ang="0">
                    <a:pos x="40" y="189"/>
                  </a:cxn>
                  <a:cxn ang="0">
                    <a:pos x="53" y="131"/>
                  </a:cxn>
                  <a:cxn ang="0">
                    <a:pos x="33" y="73"/>
                  </a:cxn>
                  <a:cxn ang="0">
                    <a:pos x="7" y="15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1043" name="Freeform 19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/>
                <a:ahLst/>
                <a:cxnLst>
                  <a:cxn ang="0">
                    <a:pos x="87" y="0"/>
                  </a:cxn>
                  <a:cxn ang="0">
                    <a:pos x="141" y="29"/>
                  </a:cxn>
                  <a:cxn ang="0">
                    <a:pos x="202" y="43"/>
                  </a:cxn>
                  <a:cxn ang="0">
                    <a:pos x="269" y="43"/>
                  </a:cxn>
                  <a:cxn ang="0">
                    <a:pos x="336" y="65"/>
                  </a:cxn>
                  <a:cxn ang="0">
                    <a:pos x="444" y="79"/>
                  </a:cxn>
                  <a:cxn ang="0">
                    <a:pos x="525" y="72"/>
                  </a:cxn>
                  <a:cxn ang="0">
                    <a:pos x="612" y="65"/>
                  </a:cxn>
                  <a:cxn ang="0">
                    <a:pos x="713" y="43"/>
                  </a:cxn>
                  <a:cxn ang="0">
                    <a:pos x="773" y="43"/>
                  </a:cxn>
                  <a:cxn ang="0">
                    <a:pos x="841" y="50"/>
                  </a:cxn>
                  <a:cxn ang="0">
                    <a:pos x="901" y="57"/>
                  </a:cxn>
                  <a:cxn ang="0">
                    <a:pos x="1002" y="43"/>
                  </a:cxn>
                  <a:cxn ang="0">
                    <a:pos x="1069" y="36"/>
                  </a:cxn>
                  <a:cxn ang="0">
                    <a:pos x="1137" y="36"/>
                  </a:cxn>
                  <a:cxn ang="0">
                    <a:pos x="1231" y="36"/>
                  </a:cxn>
                  <a:cxn ang="0">
                    <a:pos x="1311" y="29"/>
                  </a:cxn>
                  <a:cxn ang="0">
                    <a:pos x="1379" y="29"/>
                  </a:cxn>
                  <a:cxn ang="0">
                    <a:pos x="1439" y="43"/>
                  </a:cxn>
                  <a:cxn ang="0">
                    <a:pos x="1493" y="14"/>
                  </a:cxn>
                  <a:cxn ang="0">
                    <a:pos x="1439" y="29"/>
                  </a:cxn>
                  <a:cxn ang="0">
                    <a:pos x="1385" y="36"/>
                  </a:cxn>
                  <a:cxn ang="0">
                    <a:pos x="1325" y="29"/>
                  </a:cxn>
                  <a:cxn ang="0">
                    <a:pos x="1237" y="43"/>
                  </a:cxn>
                  <a:cxn ang="0">
                    <a:pos x="1170" y="72"/>
                  </a:cxn>
                  <a:cxn ang="0">
                    <a:pos x="1110" y="65"/>
                  </a:cxn>
                  <a:cxn ang="0">
                    <a:pos x="1056" y="50"/>
                  </a:cxn>
                  <a:cxn ang="0">
                    <a:pos x="962" y="36"/>
                  </a:cxn>
                  <a:cxn ang="0">
                    <a:pos x="881" y="43"/>
                  </a:cxn>
                  <a:cxn ang="0">
                    <a:pos x="827" y="57"/>
                  </a:cxn>
                  <a:cxn ang="0">
                    <a:pos x="747" y="57"/>
                  </a:cxn>
                  <a:cxn ang="0">
                    <a:pos x="659" y="57"/>
                  </a:cxn>
                  <a:cxn ang="0">
                    <a:pos x="605" y="50"/>
                  </a:cxn>
                  <a:cxn ang="0">
                    <a:pos x="551" y="57"/>
                  </a:cxn>
                  <a:cxn ang="0">
                    <a:pos x="484" y="65"/>
                  </a:cxn>
                  <a:cxn ang="0">
                    <a:pos x="417" y="57"/>
                  </a:cxn>
                  <a:cxn ang="0">
                    <a:pos x="363" y="36"/>
                  </a:cxn>
                  <a:cxn ang="0">
                    <a:pos x="309" y="57"/>
                  </a:cxn>
                  <a:cxn ang="0">
                    <a:pos x="256" y="57"/>
                  </a:cxn>
                  <a:cxn ang="0">
                    <a:pos x="195" y="50"/>
                  </a:cxn>
                  <a:cxn ang="0">
                    <a:pos x="141" y="7"/>
                  </a:cxn>
                  <a:cxn ang="0">
                    <a:pos x="81" y="22"/>
                  </a:cxn>
                  <a:cxn ang="0">
                    <a:pos x="27" y="36"/>
                  </a:cxn>
                  <a:cxn ang="0">
                    <a:pos x="13" y="43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1044" name="Freeform 20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721" y="0"/>
                  </a:cxn>
                  <a:cxn ang="0">
                    <a:pos x="1721" y="0"/>
                  </a:cxn>
                  <a:cxn ang="0">
                    <a:pos x="1640" y="22"/>
                  </a:cxn>
                  <a:cxn ang="0">
                    <a:pos x="1613" y="7"/>
                  </a:cxn>
                  <a:cxn ang="0">
                    <a:pos x="1587" y="0"/>
                  </a:cxn>
                  <a:cxn ang="0">
                    <a:pos x="1560" y="15"/>
                  </a:cxn>
                  <a:cxn ang="0">
                    <a:pos x="1533" y="44"/>
                  </a:cxn>
                  <a:cxn ang="0">
                    <a:pos x="1506" y="58"/>
                  </a:cxn>
                  <a:cxn ang="0">
                    <a:pos x="1479" y="73"/>
                  </a:cxn>
                  <a:cxn ang="0">
                    <a:pos x="1418" y="80"/>
                  </a:cxn>
                  <a:cxn ang="0">
                    <a:pos x="1351" y="80"/>
                  </a:cxn>
                  <a:cxn ang="0">
                    <a:pos x="1311" y="73"/>
                  </a:cxn>
                  <a:cxn ang="0">
                    <a:pos x="1284" y="65"/>
                  </a:cxn>
                  <a:cxn ang="0">
                    <a:pos x="1250" y="73"/>
                  </a:cxn>
                  <a:cxn ang="0">
                    <a:pos x="1224" y="73"/>
                  </a:cxn>
                  <a:cxn ang="0">
                    <a:pos x="1170" y="73"/>
                  </a:cxn>
                  <a:cxn ang="0">
                    <a:pos x="1123" y="65"/>
                  </a:cxn>
                  <a:cxn ang="0">
                    <a:pos x="1096" y="65"/>
                  </a:cxn>
                  <a:cxn ang="0">
                    <a:pos x="1055" y="58"/>
                  </a:cxn>
                  <a:cxn ang="0">
                    <a:pos x="1029" y="58"/>
                  </a:cxn>
                  <a:cxn ang="0">
                    <a:pos x="1002" y="36"/>
                  </a:cxn>
                  <a:cxn ang="0">
                    <a:pos x="968" y="15"/>
                  </a:cxn>
                  <a:cxn ang="0">
                    <a:pos x="934" y="15"/>
                  </a:cxn>
                  <a:cxn ang="0">
                    <a:pos x="908" y="15"/>
                  </a:cxn>
                  <a:cxn ang="0">
                    <a:pos x="881" y="15"/>
                  </a:cxn>
                  <a:cxn ang="0">
                    <a:pos x="847" y="29"/>
                  </a:cxn>
                  <a:cxn ang="0">
                    <a:pos x="787" y="44"/>
                  </a:cxn>
                  <a:cxn ang="0">
                    <a:pos x="753" y="51"/>
                  </a:cxn>
                  <a:cxn ang="0">
                    <a:pos x="726" y="51"/>
                  </a:cxn>
                  <a:cxn ang="0">
                    <a:pos x="686" y="44"/>
                  </a:cxn>
                  <a:cxn ang="0">
                    <a:pos x="659" y="29"/>
                  </a:cxn>
                  <a:cxn ang="0">
                    <a:pos x="632" y="22"/>
                  </a:cxn>
                  <a:cxn ang="0">
                    <a:pos x="598" y="22"/>
                  </a:cxn>
                  <a:cxn ang="0">
                    <a:pos x="565" y="22"/>
                  </a:cxn>
                  <a:cxn ang="0">
                    <a:pos x="531" y="29"/>
                  </a:cxn>
                  <a:cxn ang="0">
                    <a:pos x="477" y="29"/>
                  </a:cxn>
                  <a:cxn ang="0">
                    <a:pos x="437" y="36"/>
                  </a:cxn>
                  <a:cxn ang="0">
                    <a:pos x="403" y="44"/>
                  </a:cxn>
                  <a:cxn ang="0">
                    <a:pos x="376" y="44"/>
                  </a:cxn>
                  <a:cxn ang="0">
                    <a:pos x="343" y="44"/>
                  </a:cxn>
                  <a:cxn ang="0">
                    <a:pos x="282" y="44"/>
                  </a:cxn>
                  <a:cxn ang="0">
                    <a:pos x="229" y="29"/>
                  </a:cxn>
                  <a:cxn ang="0">
                    <a:pos x="195" y="22"/>
                  </a:cxn>
                  <a:cxn ang="0">
                    <a:pos x="168" y="22"/>
                  </a:cxn>
                  <a:cxn ang="0">
                    <a:pos x="141" y="15"/>
                  </a:cxn>
                  <a:cxn ang="0">
                    <a:pos x="114" y="7"/>
                  </a:cxn>
                  <a:cxn ang="0">
                    <a:pos x="87" y="7"/>
                  </a:cxn>
                  <a:cxn ang="0">
                    <a:pos x="61" y="15"/>
                  </a:cxn>
                  <a:cxn ang="0">
                    <a:pos x="34" y="22"/>
                  </a:cxn>
                  <a:cxn ang="0">
                    <a:pos x="7" y="36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1045" name="Freeform 21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/>
                <a:ahLst/>
                <a:cxnLst>
                  <a:cxn ang="0">
                    <a:pos x="33" y="109"/>
                  </a:cxn>
                  <a:cxn ang="0">
                    <a:pos x="59" y="167"/>
                  </a:cxn>
                  <a:cxn ang="0">
                    <a:pos x="59" y="232"/>
                  </a:cxn>
                  <a:cxn ang="0">
                    <a:pos x="40" y="298"/>
                  </a:cxn>
                  <a:cxn ang="0">
                    <a:pos x="33" y="363"/>
                  </a:cxn>
                  <a:cxn ang="0">
                    <a:pos x="40" y="421"/>
                  </a:cxn>
                  <a:cxn ang="0">
                    <a:pos x="53" y="494"/>
                  </a:cxn>
                  <a:cxn ang="0">
                    <a:pos x="53" y="581"/>
                  </a:cxn>
                  <a:cxn ang="0">
                    <a:pos x="53" y="653"/>
                  </a:cxn>
                  <a:cxn ang="0">
                    <a:pos x="59" y="741"/>
                  </a:cxn>
                  <a:cxn ang="0">
                    <a:pos x="66" y="799"/>
                  </a:cxn>
                  <a:cxn ang="0">
                    <a:pos x="46" y="871"/>
                  </a:cxn>
                  <a:cxn ang="0">
                    <a:pos x="66" y="929"/>
                  </a:cxn>
                  <a:cxn ang="0">
                    <a:pos x="59" y="1016"/>
                  </a:cxn>
                  <a:cxn ang="0">
                    <a:pos x="53" y="1089"/>
                  </a:cxn>
                  <a:cxn ang="0">
                    <a:pos x="72" y="1147"/>
                  </a:cxn>
                  <a:cxn ang="0">
                    <a:pos x="59" y="1213"/>
                  </a:cxn>
                  <a:cxn ang="0">
                    <a:pos x="53" y="1278"/>
                  </a:cxn>
                  <a:cxn ang="0">
                    <a:pos x="72" y="1336"/>
                  </a:cxn>
                  <a:cxn ang="0">
                    <a:pos x="59" y="1300"/>
                  </a:cxn>
                  <a:cxn ang="0">
                    <a:pos x="33" y="1242"/>
                  </a:cxn>
                  <a:cxn ang="0">
                    <a:pos x="46" y="1154"/>
                  </a:cxn>
                  <a:cxn ang="0">
                    <a:pos x="59" y="1089"/>
                  </a:cxn>
                  <a:cxn ang="0">
                    <a:pos x="59" y="1031"/>
                  </a:cxn>
                  <a:cxn ang="0">
                    <a:pos x="66" y="966"/>
                  </a:cxn>
                  <a:cxn ang="0">
                    <a:pos x="66" y="864"/>
                  </a:cxn>
                  <a:cxn ang="0">
                    <a:pos x="26" y="799"/>
                  </a:cxn>
                  <a:cxn ang="0">
                    <a:pos x="26" y="726"/>
                  </a:cxn>
                  <a:cxn ang="0">
                    <a:pos x="26" y="639"/>
                  </a:cxn>
                  <a:cxn ang="0">
                    <a:pos x="26" y="581"/>
                  </a:cxn>
                  <a:cxn ang="0">
                    <a:pos x="40" y="523"/>
                  </a:cxn>
                  <a:cxn ang="0">
                    <a:pos x="46" y="450"/>
                  </a:cxn>
                  <a:cxn ang="0">
                    <a:pos x="46" y="392"/>
                  </a:cxn>
                  <a:cxn ang="0">
                    <a:pos x="46" y="319"/>
                  </a:cxn>
                  <a:cxn ang="0">
                    <a:pos x="46" y="254"/>
                  </a:cxn>
                  <a:cxn ang="0">
                    <a:pos x="53" y="196"/>
                  </a:cxn>
                  <a:cxn ang="0">
                    <a:pos x="46" y="131"/>
                  </a:cxn>
                  <a:cxn ang="0">
                    <a:pos x="13" y="73"/>
                  </a:cxn>
                  <a:cxn ang="0">
                    <a:pos x="7" y="15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1046" name="Freeform 22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6" y="116"/>
                  </a:cxn>
                  <a:cxn ang="0">
                    <a:pos x="106" y="987"/>
                  </a:cxn>
                  <a:cxn ang="0">
                    <a:pos x="53" y="1045"/>
                  </a:cxn>
                  <a:cxn ang="0">
                    <a:pos x="53" y="1161"/>
                  </a:cxn>
                  <a:cxn ang="0">
                    <a:pos x="66" y="1219"/>
                  </a:cxn>
                  <a:cxn ang="0">
                    <a:pos x="40" y="1277"/>
                  </a:cxn>
                  <a:cxn ang="0">
                    <a:pos x="40" y="1336"/>
                  </a:cxn>
                  <a:cxn ang="0">
                    <a:pos x="27" y="1394"/>
                  </a:cxn>
                  <a:cxn ang="0">
                    <a:pos x="40" y="1452"/>
                  </a:cxn>
                  <a:cxn ang="0">
                    <a:pos x="53" y="1510"/>
                  </a:cxn>
                  <a:cxn ang="0">
                    <a:pos x="53" y="1568"/>
                  </a:cxn>
                  <a:cxn ang="0">
                    <a:pos x="66" y="1626"/>
                  </a:cxn>
                  <a:cxn ang="0">
                    <a:pos x="40" y="1684"/>
                  </a:cxn>
                  <a:cxn ang="0">
                    <a:pos x="27" y="1742"/>
                  </a:cxn>
                  <a:cxn ang="0">
                    <a:pos x="27" y="1800"/>
                  </a:cxn>
                  <a:cxn ang="0">
                    <a:pos x="40" y="1873"/>
                  </a:cxn>
                  <a:cxn ang="0">
                    <a:pos x="40" y="1945"/>
                  </a:cxn>
                  <a:cxn ang="0">
                    <a:pos x="27" y="2018"/>
                  </a:cxn>
                  <a:cxn ang="0">
                    <a:pos x="40" y="2076"/>
                  </a:cxn>
                  <a:cxn ang="0">
                    <a:pos x="53" y="2134"/>
                  </a:cxn>
                  <a:cxn ang="0">
                    <a:pos x="13" y="2061"/>
                  </a:cxn>
                  <a:cxn ang="0">
                    <a:pos x="13" y="1974"/>
                  </a:cxn>
                  <a:cxn ang="0">
                    <a:pos x="13" y="1916"/>
                  </a:cxn>
                  <a:cxn ang="0">
                    <a:pos x="27" y="1858"/>
                  </a:cxn>
                  <a:cxn ang="0">
                    <a:pos x="40" y="1800"/>
                  </a:cxn>
                  <a:cxn ang="0">
                    <a:pos x="40" y="1684"/>
                  </a:cxn>
                  <a:cxn ang="0">
                    <a:pos x="40" y="1597"/>
                  </a:cxn>
                  <a:cxn ang="0">
                    <a:pos x="40" y="1539"/>
                  </a:cxn>
                  <a:cxn ang="0">
                    <a:pos x="40" y="1481"/>
                  </a:cxn>
                  <a:cxn ang="0">
                    <a:pos x="53" y="1423"/>
                  </a:cxn>
                  <a:cxn ang="0">
                    <a:pos x="53" y="1350"/>
                  </a:cxn>
                  <a:cxn ang="0">
                    <a:pos x="53" y="1292"/>
                  </a:cxn>
                  <a:cxn ang="0">
                    <a:pos x="40" y="1234"/>
                  </a:cxn>
                  <a:cxn ang="0">
                    <a:pos x="40" y="1176"/>
                  </a:cxn>
                  <a:cxn ang="0">
                    <a:pos x="53" y="1118"/>
                  </a:cxn>
                  <a:cxn ang="0">
                    <a:pos x="66" y="1060"/>
                  </a:cxn>
                  <a:cxn ang="0">
                    <a:pos x="66" y="987"/>
                  </a:cxn>
                  <a:cxn ang="0">
                    <a:pos x="66" y="929"/>
                  </a:cxn>
                  <a:cxn ang="0">
                    <a:pos x="66" y="871"/>
                  </a:cxn>
                  <a:cxn ang="0">
                    <a:pos x="66" y="798"/>
                  </a:cxn>
                  <a:cxn ang="0">
                    <a:pos x="66" y="726"/>
                  </a:cxn>
                  <a:cxn ang="0">
                    <a:pos x="66" y="668"/>
                  </a:cxn>
                  <a:cxn ang="0">
                    <a:pos x="66" y="552"/>
                  </a:cxn>
                  <a:cxn ang="0">
                    <a:pos x="53" y="494"/>
                  </a:cxn>
                  <a:cxn ang="0">
                    <a:pos x="53" y="436"/>
                  </a:cxn>
                  <a:cxn ang="0">
                    <a:pos x="53" y="377"/>
                  </a:cxn>
                  <a:cxn ang="0">
                    <a:pos x="53" y="319"/>
                  </a:cxn>
                  <a:cxn ang="0">
                    <a:pos x="53" y="261"/>
                  </a:cxn>
                  <a:cxn ang="0">
                    <a:pos x="53" y="203"/>
                  </a:cxn>
                  <a:cxn ang="0">
                    <a:pos x="53" y="145"/>
                  </a:cxn>
                  <a:cxn ang="0">
                    <a:pos x="27" y="87"/>
                  </a:cxn>
                  <a:cxn ang="0">
                    <a:pos x="0" y="0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1047" name="Freeform 23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/>
                <a:ahLst/>
                <a:cxnLst>
                  <a:cxn ang="0">
                    <a:pos x="92" y="0"/>
                  </a:cxn>
                  <a:cxn ang="0">
                    <a:pos x="79" y="73"/>
                  </a:cxn>
                  <a:cxn ang="0">
                    <a:pos x="79" y="131"/>
                  </a:cxn>
                  <a:cxn ang="0">
                    <a:pos x="66" y="189"/>
                  </a:cxn>
                  <a:cxn ang="0">
                    <a:pos x="26" y="247"/>
                  </a:cxn>
                  <a:cxn ang="0">
                    <a:pos x="26" y="305"/>
                  </a:cxn>
                  <a:cxn ang="0">
                    <a:pos x="26" y="363"/>
                  </a:cxn>
                  <a:cxn ang="0">
                    <a:pos x="39" y="421"/>
                  </a:cxn>
                  <a:cxn ang="0">
                    <a:pos x="53" y="479"/>
                  </a:cxn>
                  <a:cxn ang="0">
                    <a:pos x="53" y="537"/>
                  </a:cxn>
                  <a:cxn ang="0">
                    <a:pos x="39" y="610"/>
                  </a:cxn>
                  <a:cxn ang="0">
                    <a:pos x="39" y="668"/>
                  </a:cxn>
                  <a:cxn ang="0">
                    <a:pos x="39" y="726"/>
                  </a:cxn>
                  <a:cxn ang="0">
                    <a:pos x="39" y="784"/>
                  </a:cxn>
                  <a:cxn ang="0">
                    <a:pos x="13" y="856"/>
                  </a:cxn>
                  <a:cxn ang="0">
                    <a:pos x="0" y="914"/>
                  </a:cxn>
                  <a:cxn ang="0">
                    <a:pos x="0" y="972"/>
                  </a:cxn>
                  <a:cxn ang="0">
                    <a:pos x="26" y="1030"/>
                  </a:cxn>
                  <a:cxn ang="0">
                    <a:pos x="26" y="1103"/>
                  </a:cxn>
                  <a:cxn ang="0">
                    <a:pos x="13" y="1176"/>
                  </a:cxn>
                  <a:cxn ang="0">
                    <a:pos x="13" y="1234"/>
                  </a:cxn>
                  <a:cxn ang="0">
                    <a:pos x="13" y="1292"/>
                  </a:cxn>
                  <a:cxn ang="0">
                    <a:pos x="13" y="1350"/>
                  </a:cxn>
                  <a:cxn ang="0">
                    <a:pos x="0" y="1408"/>
                  </a:cxn>
                  <a:cxn ang="0">
                    <a:pos x="0" y="1466"/>
                  </a:cxn>
                  <a:cxn ang="0">
                    <a:pos x="13" y="1524"/>
                  </a:cxn>
                  <a:cxn ang="0">
                    <a:pos x="53" y="1582"/>
                  </a:cxn>
                  <a:cxn ang="0">
                    <a:pos x="53" y="1640"/>
                  </a:cxn>
                  <a:cxn ang="0">
                    <a:pos x="26" y="1698"/>
                  </a:cxn>
                  <a:cxn ang="0">
                    <a:pos x="53" y="1640"/>
                  </a:cxn>
                  <a:cxn ang="0">
                    <a:pos x="39" y="1567"/>
                  </a:cxn>
                  <a:cxn ang="0">
                    <a:pos x="26" y="1509"/>
                  </a:cxn>
                  <a:cxn ang="0">
                    <a:pos x="26" y="1437"/>
                  </a:cxn>
                  <a:cxn ang="0">
                    <a:pos x="26" y="1379"/>
                  </a:cxn>
                  <a:cxn ang="0">
                    <a:pos x="26" y="1321"/>
                  </a:cxn>
                  <a:cxn ang="0">
                    <a:pos x="26" y="1263"/>
                  </a:cxn>
                  <a:cxn ang="0">
                    <a:pos x="26" y="1205"/>
                  </a:cxn>
                  <a:cxn ang="0">
                    <a:pos x="53" y="1147"/>
                  </a:cxn>
                  <a:cxn ang="0">
                    <a:pos x="66" y="1088"/>
                  </a:cxn>
                  <a:cxn ang="0">
                    <a:pos x="39" y="1030"/>
                  </a:cxn>
                  <a:cxn ang="0">
                    <a:pos x="13" y="972"/>
                  </a:cxn>
                  <a:cxn ang="0">
                    <a:pos x="13" y="914"/>
                  </a:cxn>
                  <a:cxn ang="0">
                    <a:pos x="26" y="856"/>
                  </a:cxn>
                  <a:cxn ang="0">
                    <a:pos x="39" y="798"/>
                  </a:cxn>
                  <a:cxn ang="0">
                    <a:pos x="39" y="740"/>
                  </a:cxn>
                  <a:cxn ang="0">
                    <a:pos x="53" y="682"/>
                  </a:cxn>
                  <a:cxn ang="0">
                    <a:pos x="66" y="624"/>
                  </a:cxn>
                  <a:cxn ang="0">
                    <a:pos x="66" y="566"/>
                  </a:cxn>
                  <a:cxn ang="0">
                    <a:pos x="53" y="508"/>
                  </a:cxn>
                  <a:cxn ang="0">
                    <a:pos x="39" y="450"/>
                  </a:cxn>
                  <a:cxn ang="0">
                    <a:pos x="26" y="392"/>
                  </a:cxn>
                  <a:cxn ang="0">
                    <a:pos x="26" y="334"/>
                  </a:cxn>
                  <a:cxn ang="0">
                    <a:pos x="26" y="276"/>
                  </a:cxn>
                  <a:cxn ang="0">
                    <a:pos x="66" y="218"/>
                  </a:cxn>
                  <a:cxn ang="0">
                    <a:pos x="66" y="160"/>
                  </a:cxn>
                  <a:cxn ang="0">
                    <a:pos x="66" y="102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1048" name="Freeform 24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/>
                <a:ahLst/>
                <a:cxnLst>
                  <a:cxn ang="0">
                    <a:pos x="81" y="73"/>
                  </a:cxn>
                  <a:cxn ang="0">
                    <a:pos x="188" y="44"/>
                  </a:cxn>
                  <a:cxn ang="0">
                    <a:pos x="296" y="58"/>
                  </a:cxn>
                  <a:cxn ang="0">
                    <a:pos x="417" y="87"/>
                  </a:cxn>
                  <a:cxn ang="0">
                    <a:pos x="524" y="87"/>
                  </a:cxn>
                  <a:cxn ang="0">
                    <a:pos x="645" y="73"/>
                  </a:cxn>
                  <a:cxn ang="0">
                    <a:pos x="833" y="58"/>
                  </a:cxn>
                  <a:cxn ang="0">
                    <a:pos x="941" y="44"/>
                  </a:cxn>
                  <a:cxn ang="0">
                    <a:pos x="1061" y="58"/>
                  </a:cxn>
                  <a:cxn ang="0">
                    <a:pos x="1209" y="58"/>
                  </a:cxn>
                  <a:cxn ang="0">
                    <a:pos x="1344" y="44"/>
                  </a:cxn>
                  <a:cxn ang="0">
                    <a:pos x="1451" y="44"/>
                  </a:cxn>
                  <a:cxn ang="0">
                    <a:pos x="1559" y="0"/>
                  </a:cxn>
                  <a:cxn ang="0">
                    <a:pos x="2472" y="0"/>
                  </a:cxn>
                  <a:cxn ang="0">
                    <a:pos x="2472" y="58"/>
                  </a:cxn>
                  <a:cxn ang="0">
                    <a:pos x="2351" y="58"/>
                  </a:cxn>
                  <a:cxn ang="0">
                    <a:pos x="2244" y="58"/>
                  </a:cxn>
                  <a:cxn ang="0">
                    <a:pos x="2123" y="73"/>
                  </a:cxn>
                  <a:cxn ang="0">
                    <a:pos x="2015" y="87"/>
                  </a:cxn>
                  <a:cxn ang="0">
                    <a:pos x="1868" y="73"/>
                  </a:cxn>
                  <a:cxn ang="0">
                    <a:pos x="1760" y="58"/>
                  </a:cxn>
                  <a:cxn ang="0">
                    <a:pos x="1639" y="58"/>
                  </a:cxn>
                  <a:cxn ang="0">
                    <a:pos x="1532" y="73"/>
                  </a:cxn>
                  <a:cxn ang="0">
                    <a:pos x="1424" y="73"/>
                  </a:cxn>
                  <a:cxn ang="0">
                    <a:pos x="1317" y="58"/>
                  </a:cxn>
                  <a:cxn ang="0">
                    <a:pos x="1088" y="73"/>
                  </a:cxn>
                  <a:cxn ang="0">
                    <a:pos x="967" y="73"/>
                  </a:cxn>
                  <a:cxn ang="0">
                    <a:pos x="846" y="87"/>
                  </a:cxn>
                  <a:cxn ang="0">
                    <a:pos x="726" y="73"/>
                  </a:cxn>
                  <a:cxn ang="0">
                    <a:pos x="591" y="73"/>
                  </a:cxn>
                  <a:cxn ang="0">
                    <a:pos x="470" y="73"/>
                  </a:cxn>
                  <a:cxn ang="0">
                    <a:pos x="363" y="73"/>
                  </a:cxn>
                  <a:cxn ang="0">
                    <a:pos x="255" y="44"/>
                  </a:cxn>
                  <a:cxn ang="0">
                    <a:pos x="148" y="73"/>
                  </a:cxn>
                  <a:cxn ang="0">
                    <a:pos x="0" y="116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1049" name="Freeform 25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/>
                <a:ahLst/>
                <a:cxnLst>
                  <a:cxn ang="0">
                    <a:pos x="188" y="0"/>
                  </a:cxn>
                  <a:cxn ang="0">
                    <a:pos x="363" y="74"/>
                  </a:cxn>
                  <a:cxn ang="0">
                    <a:pos x="444" y="74"/>
                  </a:cxn>
                  <a:cxn ang="0">
                    <a:pos x="565" y="74"/>
                  </a:cxn>
                  <a:cxn ang="0">
                    <a:pos x="619" y="74"/>
                  </a:cxn>
                  <a:cxn ang="0">
                    <a:pos x="699" y="59"/>
                  </a:cxn>
                  <a:cxn ang="0">
                    <a:pos x="753" y="59"/>
                  </a:cxn>
                  <a:cxn ang="0">
                    <a:pos x="807" y="44"/>
                  </a:cxn>
                  <a:cxn ang="0">
                    <a:pos x="874" y="44"/>
                  </a:cxn>
                  <a:cxn ang="0">
                    <a:pos x="928" y="44"/>
                  </a:cxn>
                  <a:cxn ang="0">
                    <a:pos x="995" y="74"/>
                  </a:cxn>
                  <a:cxn ang="0">
                    <a:pos x="1103" y="74"/>
                  </a:cxn>
                  <a:cxn ang="0">
                    <a:pos x="1157" y="74"/>
                  </a:cxn>
                  <a:cxn ang="0">
                    <a:pos x="1211" y="74"/>
                  </a:cxn>
                  <a:cxn ang="0">
                    <a:pos x="1332" y="74"/>
                  </a:cxn>
                  <a:cxn ang="0">
                    <a:pos x="1399" y="59"/>
                  </a:cxn>
                  <a:cxn ang="0">
                    <a:pos x="1453" y="44"/>
                  </a:cxn>
                  <a:cxn ang="0">
                    <a:pos x="1506" y="44"/>
                  </a:cxn>
                  <a:cxn ang="0">
                    <a:pos x="1560" y="30"/>
                  </a:cxn>
                  <a:cxn ang="0">
                    <a:pos x="1654" y="30"/>
                  </a:cxn>
                  <a:cxn ang="0">
                    <a:pos x="1708" y="30"/>
                  </a:cxn>
                  <a:cxn ang="0">
                    <a:pos x="1762" y="30"/>
                  </a:cxn>
                  <a:cxn ang="0">
                    <a:pos x="1708" y="30"/>
                  </a:cxn>
                  <a:cxn ang="0">
                    <a:pos x="1654" y="44"/>
                  </a:cxn>
                  <a:cxn ang="0">
                    <a:pos x="1601" y="74"/>
                  </a:cxn>
                  <a:cxn ang="0">
                    <a:pos x="1547" y="74"/>
                  </a:cxn>
                  <a:cxn ang="0">
                    <a:pos x="1493" y="74"/>
                  </a:cxn>
                  <a:cxn ang="0">
                    <a:pos x="1426" y="59"/>
                  </a:cxn>
                  <a:cxn ang="0">
                    <a:pos x="1372" y="59"/>
                  </a:cxn>
                  <a:cxn ang="0">
                    <a:pos x="1251" y="59"/>
                  </a:cxn>
                  <a:cxn ang="0">
                    <a:pos x="1184" y="59"/>
                  </a:cxn>
                  <a:cxn ang="0">
                    <a:pos x="1116" y="59"/>
                  </a:cxn>
                  <a:cxn ang="0">
                    <a:pos x="1009" y="59"/>
                  </a:cxn>
                  <a:cxn ang="0">
                    <a:pos x="955" y="59"/>
                  </a:cxn>
                  <a:cxn ang="0">
                    <a:pos x="888" y="59"/>
                  </a:cxn>
                  <a:cxn ang="0">
                    <a:pos x="820" y="74"/>
                  </a:cxn>
                  <a:cxn ang="0">
                    <a:pos x="767" y="74"/>
                  </a:cxn>
                  <a:cxn ang="0">
                    <a:pos x="699" y="59"/>
                  </a:cxn>
                  <a:cxn ang="0">
                    <a:pos x="646" y="44"/>
                  </a:cxn>
                  <a:cxn ang="0">
                    <a:pos x="592" y="44"/>
                  </a:cxn>
                  <a:cxn ang="0">
                    <a:pos x="538" y="44"/>
                  </a:cxn>
                  <a:cxn ang="0">
                    <a:pos x="484" y="59"/>
                  </a:cxn>
                  <a:cxn ang="0">
                    <a:pos x="430" y="59"/>
                  </a:cxn>
                  <a:cxn ang="0">
                    <a:pos x="377" y="30"/>
                  </a:cxn>
                  <a:cxn ang="0">
                    <a:pos x="323" y="15"/>
                  </a:cxn>
                  <a:cxn ang="0">
                    <a:pos x="269" y="15"/>
                  </a:cxn>
                  <a:cxn ang="0">
                    <a:pos x="215" y="15"/>
                  </a:cxn>
                  <a:cxn ang="0">
                    <a:pos x="161" y="15"/>
                  </a:cxn>
                  <a:cxn ang="0">
                    <a:pos x="108" y="30"/>
                  </a:cxn>
                  <a:cxn ang="0">
                    <a:pos x="54" y="44"/>
                  </a:cxn>
                  <a:cxn ang="0">
                    <a:pos x="0" y="59"/>
                  </a:cxn>
                  <a:cxn ang="0">
                    <a:pos x="54" y="59"/>
                  </a:cxn>
                  <a:cxn ang="0">
                    <a:pos x="108" y="30"/>
                  </a:cxn>
                  <a:cxn ang="0">
                    <a:pos x="161" y="30"/>
                  </a:cxn>
                  <a:cxn ang="0">
                    <a:pos x="188" y="0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</p:grpSp>
        <p:grpSp>
          <p:nvGrpSpPr>
            <p:cNvPr id="1031" name="Group 30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1051" name="Rectangle 2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1052" name="Rectangle 28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1053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790015">
                      <a:gamma/>
                      <a:shade val="80000"/>
                      <a:invGamma/>
                    </a:srgbClr>
                  </a:gs>
                </a:gsLst>
                <a:lin ang="5400000" scaled="1"/>
              </a:gra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</p:grpSp>
      </p:grpSp>
      <p:sp>
        <p:nvSpPr>
          <p:cNvPr id="1063" name="Text Box 39"/>
          <p:cNvSpPr txBox="1">
            <a:spLocks noChangeArrowheads="1"/>
          </p:cNvSpPr>
          <p:nvPr userDrawn="1"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</a:rPr>
              <a:t>© </a:t>
            </a:r>
            <a:r>
              <a:rPr lang="en-US" sz="1000">
                <a:solidFill>
                  <a:srgbClr val="FFFFFF"/>
                </a:solidFill>
              </a:rPr>
              <a:t>2006</a:t>
            </a:r>
            <a:r>
              <a:rPr lang="en-US" sz="900">
                <a:solidFill>
                  <a:srgbClr val="FFFFFF"/>
                </a:solidFill>
              </a:rPr>
              <a:t> TBBMI</a:t>
            </a:r>
          </a:p>
        </p:txBody>
      </p:sp>
      <p:sp>
        <p:nvSpPr>
          <p:cNvPr id="1064" name="Rectangle 40"/>
          <p:cNvSpPr>
            <a:spLocks noChangeArrowheads="1"/>
          </p:cNvSpPr>
          <p:nvPr userDrawn="1"/>
        </p:nvSpPr>
        <p:spPr bwMode="auto">
          <a:xfrm>
            <a:off x="7559675" y="6526213"/>
            <a:ext cx="81915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9.6.04SL.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ransition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0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1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" y="609600"/>
            <a:ext cx="9070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021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" y="1981200"/>
            <a:ext cx="907097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59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59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59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4BDAEAEC-9514-8348-98E3-9F58B798E1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919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ransition spd="med"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/>
          <a:ea typeface="ＭＳ Ｐゴシック" pitchFamily="-111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FFFFFF"/>
          </a:solidFill>
          <a:latin typeface="Arial"/>
          <a:ea typeface="ＭＳ Ｐゴシック" pitchFamily="-111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FFFFFF"/>
          </a:solidFill>
          <a:latin typeface="Arial"/>
          <a:ea typeface="ＭＳ Ｐゴシック" pitchFamily="-111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FFFF"/>
          </a:solidFill>
          <a:latin typeface="Arial"/>
          <a:ea typeface="ＭＳ Ｐゴシック" pitchFamily="-111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FFFF"/>
          </a:solidFill>
          <a:latin typeface="Arial"/>
          <a:ea typeface="ＭＳ Ｐゴシック" pitchFamily="-111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Arial"/>
          <a:ea typeface="ＭＳ Ｐゴシック" pitchFamily="-111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4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4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4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cs typeface="MS PGothic" charset="0"/>
              </a:defRPr>
            </a:lvl1pPr>
          </a:lstStyle>
          <a:p>
            <a:pPr>
              <a:defRPr/>
            </a:pPr>
            <a:fld id="{1382EB58-E45B-5341-84AE-3D7DF96613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081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w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w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3" descr="untitled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2224"/>
            <a:ext cx="9144000" cy="6835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2" name="WordArt 29"/>
          <p:cNvSpPr>
            <a:spLocks noChangeArrowheads="1" noChangeShapeType="1" noTextEdit="1"/>
          </p:cNvSpPr>
          <p:nvPr/>
        </p:nvSpPr>
        <p:spPr bwMode="auto">
          <a:xfrm rot="-224769">
            <a:off x="733425" y="623888"/>
            <a:ext cx="7058025" cy="1989137"/>
          </a:xfrm>
          <a:prstGeom prst="rect">
            <a:avLst/>
          </a:prstGeom>
        </p:spPr>
        <p:txBody>
          <a:bodyPr wrap="none" fromWordArt="1">
            <a:prstTxWarp prst="textFadeLeft">
              <a:avLst>
                <a:gd name="adj" fmla="val 17273"/>
              </a:avLst>
            </a:prstTxWarp>
            <a:scene3d>
              <a:camera prst="legacyObliqueBottomRight"/>
              <a:lightRig rig="legacyFlat3" dir="b"/>
            </a:scene3d>
            <a:sp3d extrusionH="430200" prstMaterial="legacyMatte">
              <a:extrusionClr>
                <a:srgbClr val="040404"/>
              </a:extrusionClr>
            </a:sp3d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0" cap="none" spc="0" normalizeH="0" baseline="0" noProof="0">
                <a:ln w="9525"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Cooper Black"/>
                <a:ea typeface="Cooper Black"/>
                <a:cs typeface="Cooper Black"/>
              </a:rPr>
              <a:t>KINH THÁNH...</a:t>
            </a:r>
          </a:p>
        </p:txBody>
      </p:sp>
      <p:sp>
        <p:nvSpPr>
          <p:cNvPr id="738315" name="Rectangle 11"/>
          <p:cNvSpPr>
            <a:spLocks noChangeArrowheads="1"/>
          </p:cNvSpPr>
          <p:nvPr/>
        </p:nvSpPr>
        <p:spPr bwMode="auto">
          <a:xfrm>
            <a:off x="8130892" y="6523752"/>
            <a:ext cx="327308" cy="2462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NI-Times" charset="0"/>
                <a:ea typeface="ＭＳ Ｐゴシック" charset="0"/>
                <a:cs typeface="MS PGothic" charset="0"/>
              </a:rPr>
              <a:t>01</a:t>
            </a:r>
          </a:p>
        </p:txBody>
      </p:sp>
      <p:sp>
        <p:nvSpPr>
          <p:cNvPr id="20484" name="Text Box 13"/>
          <p:cNvSpPr txBox="1">
            <a:spLocks noChangeArrowheads="1"/>
          </p:cNvSpPr>
          <p:nvPr/>
        </p:nvSpPr>
        <p:spPr bwMode="auto">
          <a:xfrm>
            <a:off x="220663" y="6542088"/>
            <a:ext cx="915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NI-Times" charset="0"/>
                <a:ea typeface="ＭＳ Ｐゴシック" charset="0"/>
              </a:rPr>
              <a:t>©2003 TBBMI</a:t>
            </a:r>
          </a:p>
        </p:txBody>
      </p:sp>
      <p:sp>
        <p:nvSpPr>
          <p:cNvPr id="20485" name="WordArt 28"/>
          <p:cNvSpPr>
            <a:spLocks noChangeArrowheads="1" noChangeShapeType="1" noTextEdit="1"/>
          </p:cNvSpPr>
          <p:nvPr/>
        </p:nvSpPr>
        <p:spPr bwMode="auto">
          <a:xfrm rot="-264660">
            <a:off x="1917700" y="2674938"/>
            <a:ext cx="5870575" cy="1500187"/>
          </a:xfrm>
          <a:prstGeom prst="rect">
            <a:avLst/>
          </a:prstGeom>
        </p:spPr>
        <p:txBody>
          <a:bodyPr wrap="none" fromWordArt="1">
            <a:prstTxWarp prst="textFadeLeft">
              <a:avLst>
                <a:gd name="adj" fmla="val 17606"/>
              </a:avLst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0" cap="none" spc="0" normalizeH="0" baseline="0" noProof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blurRad="34925" dist="177800" dir="2700000" algn="tl" rotWithShape="0">
                    <a:srgbClr val="000000"/>
                  </a:outerShdw>
                </a:effectLst>
                <a:uLnTx/>
                <a:uFillTx/>
                <a:latin typeface="Cooper Black"/>
                <a:ea typeface="Algerian"/>
                <a:cs typeface="Cooper Black"/>
              </a:rPr>
              <a:t>CĂN BẢN</a:t>
            </a:r>
          </a:p>
        </p:txBody>
      </p:sp>
      <p:sp>
        <p:nvSpPr>
          <p:cNvPr id="20489" name="Text Box 10"/>
          <p:cNvSpPr txBox="1">
            <a:spLocks noChangeArrowheads="1"/>
          </p:cNvSpPr>
          <p:nvPr/>
        </p:nvSpPr>
        <p:spPr bwMode="auto">
          <a:xfrm>
            <a:off x="7848600" y="2667000"/>
            <a:ext cx="3714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>
                <a:ln>
                  <a:noFill/>
                </a:ln>
                <a:solidFill>
                  <a:srgbClr val="FFFC1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®</a:t>
            </a:r>
          </a:p>
        </p:txBody>
      </p:sp>
      <p:sp>
        <p:nvSpPr>
          <p:cNvPr id="12" name="Rectangle 30"/>
          <p:cNvSpPr>
            <a:spLocks noChangeArrowheads="1"/>
          </p:cNvSpPr>
          <p:nvPr/>
        </p:nvSpPr>
        <p:spPr bwMode="auto">
          <a:xfrm>
            <a:off x="7583488" y="6526213"/>
            <a:ext cx="746125" cy="2460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  <a:cs typeface="MS PGothic" charset="0"/>
              </a:rPr>
              <a:t>9.65.01.</a:t>
            </a: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649288" y="5435600"/>
            <a:ext cx="802322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1" u="none" strike="noStrike" kern="1200" cap="none" spc="0" normalizeH="0" baseline="0" noProof="0">
                <a:ln>
                  <a:noFill/>
                </a:ln>
                <a:solidFill>
                  <a:srgbClr val="FAFD00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95000"/>
                    </a:srgbClr>
                  </a:outerShdw>
                </a:effectLst>
                <a:uLnTx/>
                <a:uFillTx/>
                <a:latin typeface="Times New Roman" charset="0"/>
                <a:ea typeface="Gulim" charset="0"/>
                <a:cs typeface="Gulim" charset="0"/>
              </a:rPr>
              <a:t>Phần trình bày  của Hội Kinh Thánh… Căn Bản Toàn Cầu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1" u="none" strike="noStrike" kern="1200" cap="none" spc="0" normalizeH="0" baseline="0" noProof="0">
                <a:ln>
                  <a:noFill/>
                </a:ln>
                <a:solidFill>
                  <a:srgbClr val="FAFD00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95000"/>
                    </a:srgbClr>
                  </a:outerShdw>
                </a:effectLst>
                <a:uLnTx/>
                <a:uFillTx/>
                <a:latin typeface="Times New Roman" charset="0"/>
                <a:ea typeface="Gulim" charset="0"/>
                <a:cs typeface="Gulim" charset="0"/>
              </a:rPr>
              <a:t>(The Bible ...Basically International Ministries Inc.), Fort Worth, Texas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0" y="6137275"/>
            <a:ext cx="9144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rgbClr val="080435"/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srgbClr val="FFFB0C"/>
                </a:solidFill>
                <a:effectLst/>
                <a:uLnTx/>
                <a:uFillTx/>
                <a:latin typeface="Helvetica" pitchFamily="-128" charset="0"/>
                <a:ea typeface="굴림" pitchFamily="34" charset="-127"/>
              </a:rPr>
              <a:t>BibleBasically.org • BibleStudyDownloads.org</a:t>
            </a:r>
          </a:p>
        </p:txBody>
      </p:sp>
    </p:spTree>
    <p:extLst>
      <p:ext uri="{BB962C8B-B14F-4D97-AF65-F5344CB8AC3E}">
        <p14:creationId xmlns:p14="http://schemas.microsoft.com/office/powerpoint/2010/main" val="2554044003"/>
      </p:ext>
    </p:extLst>
  </p:cSld>
  <p:clrMapOvr>
    <a:masterClrMapping/>
  </p:clrMapOvr>
  <p:transition spd="slow">
    <p:wheel spokes="0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32"/>
          <a:stretch>
            <a:fillRect/>
          </a:stretch>
        </p:blipFill>
        <p:spPr bwMode="auto">
          <a:xfrm>
            <a:off x="385763" y="309563"/>
            <a:ext cx="8359775" cy="619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1331" name="AutoShape 3"/>
          <p:cNvSpPr>
            <a:spLocks noChangeArrowheads="1"/>
          </p:cNvSpPr>
          <p:nvPr/>
        </p:nvSpPr>
        <p:spPr bwMode="auto">
          <a:xfrm>
            <a:off x="3155950" y="1003300"/>
            <a:ext cx="1663700" cy="107315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noFill/>
            <a:round/>
            <a:headEnd/>
            <a:tailEnd/>
          </a:ln>
          <a:effectLst>
            <a:outerShdw dist="96720" dir="1391915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611332" name="Rectangle 4"/>
          <p:cNvSpPr>
            <a:spLocks noChangeArrowheads="1"/>
          </p:cNvSpPr>
          <p:nvPr/>
        </p:nvSpPr>
        <p:spPr bwMode="auto">
          <a:xfrm>
            <a:off x="3149600" y="1384300"/>
            <a:ext cx="2901950" cy="1420813"/>
          </a:xfrm>
          <a:prstGeom prst="rect">
            <a:avLst/>
          </a:prstGeom>
          <a:solidFill>
            <a:schemeClr val="tx2"/>
          </a:solidFill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3046413" y="989013"/>
            <a:ext cx="1719262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>
                <a:solidFill>
                  <a:schemeClr val="accent2"/>
                </a:solidFill>
                <a:latin typeface="Helvetica" charset="0"/>
              </a:rPr>
              <a:t>   </a:t>
            </a:r>
            <a:r>
              <a:rPr lang="en-US" sz="2400">
                <a:solidFill>
                  <a:schemeClr val="accent2"/>
                </a:solidFill>
              </a:rPr>
              <a:t>GIÔ-SUÊ</a:t>
            </a:r>
          </a:p>
        </p:txBody>
      </p:sp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6926263" y="5405438"/>
            <a:ext cx="11842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1" name="Rectangle 7"/>
          <p:cNvSpPr>
            <a:spLocks noChangeArrowheads="1"/>
          </p:cNvSpPr>
          <p:nvPr/>
        </p:nvSpPr>
        <p:spPr bwMode="auto">
          <a:xfrm>
            <a:off x="3468688" y="2351088"/>
            <a:ext cx="24765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1336" name="Text Box 8"/>
          <p:cNvSpPr txBox="1">
            <a:spLocks noChangeArrowheads="1"/>
          </p:cNvSpPr>
          <p:nvPr/>
        </p:nvSpPr>
        <p:spPr bwMode="auto">
          <a:xfrm>
            <a:off x="1778000" y="0"/>
            <a:ext cx="38608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>
                <a:solidFill>
                  <a:srgbClr val="FFFF00"/>
                </a:solidFill>
                <a:latin typeface="Comic Sans MS" pitchFamily="66" charset="0"/>
                <a:ea typeface="+mn-ea"/>
              </a:rPr>
              <a:t>Gi</a:t>
            </a:r>
            <a:r>
              <a:rPr lang="en-US" sz="1400">
                <a:solidFill>
                  <a:srgbClr val="FFFF00"/>
                </a:solidFill>
                <a:ea typeface="+mn-ea"/>
              </a:rPr>
              <a:t>ô-suê</a:t>
            </a:r>
          </a:p>
        </p:txBody>
      </p:sp>
      <p:sp>
        <p:nvSpPr>
          <p:cNvPr id="611337" name="Rectangle 9"/>
          <p:cNvSpPr>
            <a:spLocks noChangeArrowheads="1"/>
          </p:cNvSpPr>
          <p:nvPr/>
        </p:nvSpPr>
        <p:spPr bwMode="auto">
          <a:xfrm>
            <a:off x="3182938" y="1574800"/>
            <a:ext cx="2776537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>
                <a:solidFill>
                  <a:schemeClr val="accent2"/>
                </a:solidFill>
                <a:latin typeface="Helvetica" charset="0"/>
              </a:rPr>
              <a:t>GI</a:t>
            </a:r>
            <a:r>
              <a:rPr lang="en-US">
                <a:solidFill>
                  <a:schemeClr val="accent2"/>
                </a:solidFill>
              </a:rPr>
              <a:t>Ê-RI-CÔ</a:t>
            </a:r>
            <a:r>
              <a:rPr lang="en-US">
                <a:solidFill>
                  <a:schemeClr val="accent2"/>
                </a:solidFill>
                <a:latin typeface="Helvetica" charset="0"/>
              </a:rPr>
              <a:t>/A-HI</a:t>
            </a:r>
          </a:p>
        </p:txBody>
      </p:sp>
      <p:sp>
        <p:nvSpPr>
          <p:cNvPr id="16394" name="Line 10"/>
          <p:cNvSpPr>
            <a:spLocks noChangeShapeType="1"/>
          </p:cNvSpPr>
          <p:nvPr/>
        </p:nvSpPr>
        <p:spPr bwMode="auto">
          <a:xfrm>
            <a:off x="3325813" y="2514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5" name="Line 11"/>
          <p:cNvSpPr>
            <a:spLocks noChangeShapeType="1"/>
          </p:cNvSpPr>
          <p:nvPr/>
        </p:nvSpPr>
        <p:spPr bwMode="auto">
          <a:xfrm>
            <a:off x="3343275" y="2019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1340" name="Rectangle 12"/>
          <p:cNvSpPr>
            <a:spLocks noChangeArrowheads="1"/>
          </p:cNvSpPr>
          <p:nvPr/>
        </p:nvSpPr>
        <p:spPr bwMode="auto">
          <a:xfrm>
            <a:off x="3208338" y="2065338"/>
            <a:ext cx="30035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>
                <a:solidFill>
                  <a:schemeClr val="accent2"/>
                </a:solidFill>
                <a:latin typeface="Helvetica" charset="0"/>
              </a:rPr>
              <a:t>PHÂN CHIA </a:t>
            </a:r>
            <a:r>
              <a:rPr lang="en-US">
                <a:solidFill>
                  <a:schemeClr val="accent2"/>
                </a:solidFill>
              </a:rPr>
              <a:t>ĐẤT</a:t>
            </a:r>
          </a:p>
        </p:txBody>
      </p:sp>
      <p:sp>
        <p:nvSpPr>
          <p:cNvPr id="16397" name="Text Box 13"/>
          <p:cNvSpPr txBox="1">
            <a:spLocks noChangeArrowheads="1"/>
          </p:cNvSpPr>
          <p:nvPr/>
        </p:nvSpPr>
        <p:spPr bwMode="auto">
          <a:xfrm>
            <a:off x="8718550" y="80963"/>
            <a:ext cx="260350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611342" name="Rectangle 14"/>
          <p:cNvSpPr>
            <a:spLocks noChangeArrowheads="1"/>
          </p:cNvSpPr>
          <p:nvPr/>
        </p:nvSpPr>
        <p:spPr bwMode="auto">
          <a:xfrm>
            <a:off x="8170863" y="6523038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10</a:t>
            </a:r>
          </a:p>
        </p:txBody>
      </p:sp>
      <p:sp>
        <p:nvSpPr>
          <p:cNvPr id="16399" name="Rectangle 16"/>
          <p:cNvSpPr>
            <a:spLocks noChangeArrowheads="1"/>
          </p:cNvSpPr>
          <p:nvPr/>
        </p:nvSpPr>
        <p:spPr bwMode="auto">
          <a:xfrm>
            <a:off x="376238" y="331788"/>
            <a:ext cx="8340725" cy="6132512"/>
          </a:xfrm>
          <a:prstGeom prst="rect">
            <a:avLst/>
          </a:prstGeom>
          <a:noFill/>
          <a:ln w="1270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1381" name="Rectangle 53"/>
          <p:cNvSpPr>
            <a:spLocks noChangeArrowheads="1"/>
          </p:cNvSpPr>
          <p:nvPr/>
        </p:nvSpPr>
        <p:spPr bwMode="auto">
          <a:xfrm>
            <a:off x="4875213" y="1027113"/>
            <a:ext cx="1279525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folHlink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>
                <a:solidFill>
                  <a:schemeClr val="bg2"/>
                </a:solidFill>
                <a:ea typeface="+mn-ea"/>
              </a:rPr>
              <a:t>1500 T.C.</a:t>
            </a:r>
          </a:p>
        </p:txBody>
      </p:sp>
      <p:sp>
        <p:nvSpPr>
          <p:cNvPr id="16401" name="Rectangle 56"/>
          <p:cNvSpPr>
            <a:spLocks noChangeArrowheads="1"/>
          </p:cNvSpPr>
          <p:nvPr/>
        </p:nvSpPr>
        <p:spPr bwMode="auto">
          <a:xfrm>
            <a:off x="3175" y="2543175"/>
            <a:ext cx="1408113" cy="727075"/>
          </a:xfrm>
          <a:prstGeom prst="rect">
            <a:avLst/>
          </a:prstGeom>
          <a:solidFill>
            <a:srgbClr val="FFD34A"/>
          </a:solidFill>
          <a:ln w="31750">
            <a:solidFill>
              <a:srgbClr val="FFD34A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402" name="Rectangle 57"/>
          <p:cNvSpPr>
            <a:spLocks noChangeArrowheads="1"/>
          </p:cNvSpPr>
          <p:nvPr/>
        </p:nvSpPr>
        <p:spPr bwMode="auto">
          <a:xfrm>
            <a:off x="65088" y="2225675"/>
            <a:ext cx="11684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800" b="0">
                <a:solidFill>
                  <a:srgbClr val="790015"/>
                </a:solidFill>
                <a:latin typeface="Times" charset="0"/>
              </a:rPr>
              <a:t>ABRAHAM</a:t>
            </a:r>
            <a:endParaRPr lang="en-US" sz="1600">
              <a:latin typeface="Comic Sans MS" charset="0"/>
            </a:endParaRPr>
          </a:p>
        </p:txBody>
      </p:sp>
      <p:sp>
        <p:nvSpPr>
          <p:cNvPr id="16403" name="Rectangle 58"/>
          <p:cNvSpPr>
            <a:spLocks noChangeArrowheads="1"/>
          </p:cNvSpPr>
          <p:nvPr/>
        </p:nvSpPr>
        <p:spPr bwMode="auto">
          <a:xfrm>
            <a:off x="3175" y="2543175"/>
            <a:ext cx="1966913" cy="796925"/>
          </a:xfrm>
          <a:prstGeom prst="rect">
            <a:avLst/>
          </a:prstGeom>
          <a:solidFill>
            <a:srgbClr val="FFD34A"/>
          </a:solidFill>
          <a:ln w="31750">
            <a:solidFill>
              <a:srgbClr val="1A0004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404" name="AutoShape 59"/>
          <p:cNvSpPr>
            <a:spLocks noChangeArrowheads="1"/>
          </p:cNvSpPr>
          <p:nvPr/>
        </p:nvSpPr>
        <p:spPr bwMode="auto">
          <a:xfrm>
            <a:off x="3175" y="2166938"/>
            <a:ext cx="1157288" cy="1031875"/>
          </a:xfrm>
          <a:prstGeom prst="roundRect">
            <a:avLst>
              <a:gd name="adj" fmla="val 10727"/>
            </a:avLst>
          </a:prstGeom>
          <a:solidFill>
            <a:srgbClr val="FFD34A"/>
          </a:solidFill>
          <a:ln w="31750">
            <a:solidFill>
              <a:srgbClr val="1A0004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405" name="Rectangle 60"/>
          <p:cNvSpPr>
            <a:spLocks noChangeArrowheads="1"/>
          </p:cNvSpPr>
          <p:nvPr/>
        </p:nvSpPr>
        <p:spPr bwMode="auto">
          <a:xfrm>
            <a:off x="3175" y="2549525"/>
            <a:ext cx="1408113" cy="655638"/>
          </a:xfrm>
          <a:prstGeom prst="rect">
            <a:avLst/>
          </a:prstGeom>
          <a:solidFill>
            <a:srgbClr val="FFD34A"/>
          </a:solidFill>
          <a:ln w="31750">
            <a:solidFill>
              <a:srgbClr val="FFD34A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406" name="Rectangle 61"/>
          <p:cNvSpPr>
            <a:spLocks noChangeArrowheads="1"/>
          </p:cNvSpPr>
          <p:nvPr/>
        </p:nvSpPr>
        <p:spPr bwMode="auto">
          <a:xfrm>
            <a:off x="19050" y="2206625"/>
            <a:ext cx="104616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400">
                <a:solidFill>
                  <a:schemeClr val="accent2"/>
                </a:solidFill>
              </a:rPr>
              <a:t>  </a:t>
            </a:r>
            <a:r>
              <a:rPr lang="en-US" altLang="ko-KR" sz="1400">
                <a:solidFill>
                  <a:schemeClr val="accent2"/>
                </a:solidFill>
                <a:ea typeface="Gulim" charset="0"/>
                <a:cs typeface="Gulim" charset="0"/>
              </a:rPr>
              <a:t>SÁNG TẠO</a:t>
            </a:r>
            <a:endParaRPr lang="en-US" sz="1400">
              <a:solidFill>
                <a:schemeClr val="accent2"/>
              </a:solidFill>
            </a:endParaRPr>
          </a:p>
        </p:txBody>
      </p:sp>
      <p:sp>
        <p:nvSpPr>
          <p:cNvPr id="16407" name="Line 62"/>
          <p:cNvSpPr>
            <a:spLocks noChangeShapeType="1"/>
          </p:cNvSpPr>
          <p:nvPr/>
        </p:nvSpPr>
        <p:spPr bwMode="auto">
          <a:xfrm>
            <a:off x="3175" y="2449513"/>
            <a:ext cx="3175" cy="820737"/>
          </a:xfrm>
          <a:prstGeom prst="line">
            <a:avLst/>
          </a:prstGeom>
          <a:noFill/>
          <a:ln w="31750">
            <a:solidFill>
              <a:srgbClr val="1A000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08" name="Line 63"/>
          <p:cNvSpPr>
            <a:spLocks noChangeShapeType="1"/>
          </p:cNvSpPr>
          <p:nvPr/>
        </p:nvSpPr>
        <p:spPr bwMode="auto">
          <a:xfrm>
            <a:off x="1141413" y="2543175"/>
            <a:ext cx="615950" cy="3175"/>
          </a:xfrm>
          <a:prstGeom prst="line">
            <a:avLst/>
          </a:prstGeom>
          <a:noFill/>
          <a:ln w="31750">
            <a:solidFill>
              <a:srgbClr val="1A000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09" name="Rectangle 64"/>
          <p:cNvSpPr>
            <a:spLocks noChangeArrowheads="1"/>
          </p:cNvSpPr>
          <p:nvPr/>
        </p:nvSpPr>
        <p:spPr bwMode="auto">
          <a:xfrm>
            <a:off x="215900" y="2824163"/>
            <a:ext cx="1408113" cy="752475"/>
          </a:xfrm>
          <a:prstGeom prst="rect">
            <a:avLst/>
          </a:prstGeom>
          <a:solidFill>
            <a:srgbClr val="FFD34A"/>
          </a:solidFill>
          <a:ln w="31750">
            <a:solidFill>
              <a:srgbClr val="FFD34A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410" name="Rectangle 65"/>
          <p:cNvSpPr>
            <a:spLocks noChangeArrowheads="1"/>
          </p:cNvSpPr>
          <p:nvPr/>
        </p:nvSpPr>
        <p:spPr bwMode="auto">
          <a:xfrm>
            <a:off x="271463" y="2532063"/>
            <a:ext cx="11684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800" b="0">
                <a:solidFill>
                  <a:srgbClr val="790015"/>
                </a:solidFill>
                <a:latin typeface="Times" charset="0"/>
              </a:rPr>
              <a:t>ABRAHAM</a:t>
            </a:r>
            <a:endParaRPr lang="en-US" sz="1600">
              <a:latin typeface="Comic Sans MS" charset="0"/>
            </a:endParaRPr>
          </a:p>
        </p:txBody>
      </p:sp>
      <p:sp>
        <p:nvSpPr>
          <p:cNvPr id="16411" name="Rectangle 66"/>
          <p:cNvSpPr>
            <a:spLocks noChangeArrowheads="1"/>
          </p:cNvSpPr>
          <p:nvPr/>
        </p:nvSpPr>
        <p:spPr bwMode="auto">
          <a:xfrm>
            <a:off x="215900" y="2824163"/>
            <a:ext cx="1966913" cy="822325"/>
          </a:xfrm>
          <a:prstGeom prst="rect">
            <a:avLst/>
          </a:prstGeom>
          <a:solidFill>
            <a:srgbClr val="FFD34A"/>
          </a:solidFill>
          <a:ln w="31750">
            <a:solidFill>
              <a:srgbClr val="1A0004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412" name="AutoShape 67"/>
          <p:cNvSpPr>
            <a:spLocks noChangeArrowheads="1"/>
          </p:cNvSpPr>
          <p:nvPr/>
        </p:nvSpPr>
        <p:spPr bwMode="auto">
          <a:xfrm>
            <a:off x="215900" y="2449513"/>
            <a:ext cx="1136650" cy="1055687"/>
          </a:xfrm>
          <a:prstGeom prst="roundRect">
            <a:avLst>
              <a:gd name="adj" fmla="val 10495"/>
            </a:avLst>
          </a:prstGeom>
          <a:solidFill>
            <a:srgbClr val="FFD34A"/>
          </a:solidFill>
          <a:ln w="31750">
            <a:solidFill>
              <a:srgbClr val="1A0004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413" name="Rectangle 68"/>
          <p:cNvSpPr>
            <a:spLocks noChangeArrowheads="1"/>
          </p:cNvSpPr>
          <p:nvPr/>
        </p:nvSpPr>
        <p:spPr bwMode="auto">
          <a:xfrm>
            <a:off x="215900" y="2830513"/>
            <a:ext cx="1408113" cy="681037"/>
          </a:xfrm>
          <a:prstGeom prst="rect">
            <a:avLst/>
          </a:prstGeom>
          <a:solidFill>
            <a:srgbClr val="FFD34A"/>
          </a:solidFill>
          <a:ln w="31750">
            <a:solidFill>
              <a:srgbClr val="FFD34A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414" name="Rectangle 69"/>
          <p:cNvSpPr>
            <a:spLocks noChangeArrowheads="1"/>
          </p:cNvSpPr>
          <p:nvPr/>
        </p:nvSpPr>
        <p:spPr bwMode="auto">
          <a:xfrm>
            <a:off x="187325" y="2498725"/>
            <a:ext cx="107632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400">
                <a:solidFill>
                  <a:srgbClr val="790015"/>
                </a:solidFill>
                <a:latin typeface="Helvetica" charset="0"/>
              </a:rPr>
              <a:t> </a:t>
            </a:r>
            <a:r>
              <a:rPr lang="en-US" sz="1400">
                <a:solidFill>
                  <a:schemeClr val="accent2"/>
                </a:solidFill>
              </a:rPr>
              <a:t>ÁP-RA-HAM</a:t>
            </a:r>
          </a:p>
        </p:txBody>
      </p:sp>
      <p:sp>
        <p:nvSpPr>
          <p:cNvPr id="16415" name="Line 70"/>
          <p:cNvSpPr>
            <a:spLocks noChangeShapeType="1"/>
          </p:cNvSpPr>
          <p:nvPr/>
        </p:nvSpPr>
        <p:spPr bwMode="auto">
          <a:xfrm>
            <a:off x="215900" y="2754313"/>
            <a:ext cx="1588" cy="796925"/>
          </a:xfrm>
          <a:prstGeom prst="line">
            <a:avLst/>
          </a:prstGeom>
          <a:noFill/>
          <a:ln w="31750">
            <a:solidFill>
              <a:srgbClr val="1A000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16" name="Line 71"/>
          <p:cNvSpPr>
            <a:spLocks noChangeShapeType="1"/>
          </p:cNvSpPr>
          <p:nvPr/>
        </p:nvSpPr>
        <p:spPr bwMode="auto">
          <a:xfrm>
            <a:off x="1352550" y="2824163"/>
            <a:ext cx="617538" cy="1587"/>
          </a:xfrm>
          <a:prstGeom prst="line">
            <a:avLst/>
          </a:prstGeom>
          <a:noFill/>
          <a:ln w="31750">
            <a:solidFill>
              <a:srgbClr val="1A000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17" name="Rectangle 72"/>
          <p:cNvSpPr>
            <a:spLocks noChangeArrowheads="1"/>
          </p:cNvSpPr>
          <p:nvPr/>
        </p:nvSpPr>
        <p:spPr bwMode="auto">
          <a:xfrm>
            <a:off x="428625" y="3128963"/>
            <a:ext cx="1387475" cy="728662"/>
          </a:xfrm>
          <a:prstGeom prst="rect">
            <a:avLst/>
          </a:prstGeom>
          <a:solidFill>
            <a:srgbClr val="FFD34A"/>
          </a:solidFill>
          <a:ln w="31750">
            <a:solidFill>
              <a:srgbClr val="FFD34A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418" name="Rectangle 73"/>
          <p:cNvSpPr>
            <a:spLocks noChangeArrowheads="1"/>
          </p:cNvSpPr>
          <p:nvPr/>
        </p:nvSpPr>
        <p:spPr bwMode="auto">
          <a:xfrm>
            <a:off x="474663" y="2811463"/>
            <a:ext cx="11699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800" b="0">
                <a:solidFill>
                  <a:srgbClr val="790015"/>
                </a:solidFill>
                <a:latin typeface="Times" charset="0"/>
              </a:rPr>
              <a:t>ABRAHAM</a:t>
            </a:r>
            <a:endParaRPr lang="en-US" sz="1600">
              <a:latin typeface="Comic Sans MS" charset="0"/>
            </a:endParaRPr>
          </a:p>
        </p:txBody>
      </p:sp>
      <p:sp>
        <p:nvSpPr>
          <p:cNvPr id="16419" name="Rectangle 74"/>
          <p:cNvSpPr>
            <a:spLocks noChangeArrowheads="1"/>
          </p:cNvSpPr>
          <p:nvPr/>
        </p:nvSpPr>
        <p:spPr bwMode="auto">
          <a:xfrm>
            <a:off x="428625" y="3128963"/>
            <a:ext cx="1966913" cy="796925"/>
          </a:xfrm>
          <a:prstGeom prst="rect">
            <a:avLst/>
          </a:prstGeom>
          <a:solidFill>
            <a:srgbClr val="FFD34A"/>
          </a:solidFill>
          <a:ln w="31750">
            <a:solidFill>
              <a:srgbClr val="1A0004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420" name="AutoShape 75"/>
          <p:cNvSpPr>
            <a:spLocks noChangeArrowheads="1"/>
          </p:cNvSpPr>
          <p:nvPr/>
        </p:nvSpPr>
        <p:spPr bwMode="auto">
          <a:xfrm>
            <a:off x="428625" y="2754313"/>
            <a:ext cx="1136650" cy="1033462"/>
          </a:xfrm>
          <a:prstGeom prst="roundRect">
            <a:avLst>
              <a:gd name="adj" fmla="val 10727"/>
            </a:avLst>
          </a:prstGeom>
          <a:solidFill>
            <a:srgbClr val="FFD34A"/>
          </a:solidFill>
          <a:ln w="31750">
            <a:solidFill>
              <a:srgbClr val="1A0004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421" name="Rectangle 76"/>
          <p:cNvSpPr>
            <a:spLocks noChangeArrowheads="1"/>
          </p:cNvSpPr>
          <p:nvPr/>
        </p:nvSpPr>
        <p:spPr bwMode="auto">
          <a:xfrm>
            <a:off x="428625" y="3135313"/>
            <a:ext cx="1387475" cy="658812"/>
          </a:xfrm>
          <a:prstGeom prst="rect">
            <a:avLst/>
          </a:prstGeom>
          <a:solidFill>
            <a:srgbClr val="FFD34A"/>
          </a:solidFill>
          <a:ln w="31750">
            <a:solidFill>
              <a:srgbClr val="FFD34A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422" name="Rectangle 77"/>
          <p:cNvSpPr>
            <a:spLocks noChangeArrowheads="1"/>
          </p:cNvSpPr>
          <p:nvPr/>
        </p:nvSpPr>
        <p:spPr bwMode="auto">
          <a:xfrm>
            <a:off x="520700" y="2790825"/>
            <a:ext cx="788988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400">
                <a:solidFill>
                  <a:schemeClr val="accent2"/>
                </a:solidFill>
              </a:rPr>
              <a:t> GIÔ-SÉP</a:t>
            </a:r>
          </a:p>
        </p:txBody>
      </p:sp>
      <p:sp>
        <p:nvSpPr>
          <p:cNvPr id="16423" name="Line 78"/>
          <p:cNvSpPr>
            <a:spLocks noChangeShapeType="1"/>
          </p:cNvSpPr>
          <p:nvPr/>
        </p:nvSpPr>
        <p:spPr bwMode="auto">
          <a:xfrm>
            <a:off x="428625" y="3035300"/>
            <a:ext cx="0" cy="822325"/>
          </a:xfrm>
          <a:prstGeom prst="line">
            <a:avLst/>
          </a:prstGeom>
          <a:noFill/>
          <a:ln w="31750">
            <a:solidFill>
              <a:srgbClr val="1A000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24" name="Line 79"/>
          <p:cNvSpPr>
            <a:spLocks noChangeShapeType="1"/>
          </p:cNvSpPr>
          <p:nvPr/>
        </p:nvSpPr>
        <p:spPr bwMode="auto">
          <a:xfrm>
            <a:off x="1546225" y="3128963"/>
            <a:ext cx="636588" cy="3175"/>
          </a:xfrm>
          <a:prstGeom prst="line">
            <a:avLst/>
          </a:prstGeom>
          <a:noFill/>
          <a:ln w="31750">
            <a:solidFill>
              <a:srgbClr val="1A000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25" name="Rectangle 80"/>
          <p:cNvSpPr>
            <a:spLocks noChangeArrowheads="1"/>
          </p:cNvSpPr>
          <p:nvPr/>
        </p:nvSpPr>
        <p:spPr bwMode="auto">
          <a:xfrm>
            <a:off x="677863" y="3409950"/>
            <a:ext cx="1966912" cy="822325"/>
          </a:xfrm>
          <a:prstGeom prst="rect">
            <a:avLst/>
          </a:prstGeom>
          <a:solidFill>
            <a:srgbClr val="FFD34A"/>
          </a:solidFill>
          <a:ln w="31750">
            <a:solidFill>
              <a:srgbClr val="1A0004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426" name="AutoShape 81"/>
          <p:cNvSpPr>
            <a:spLocks noChangeArrowheads="1"/>
          </p:cNvSpPr>
          <p:nvPr/>
        </p:nvSpPr>
        <p:spPr bwMode="auto">
          <a:xfrm>
            <a:off x="677863" y="3035300"/>
            <a:ext cx="1138237" cy="1031875"/>
          </a:xfrm>
          <a:prstGeom prst="roundRect">
            <a:avLst>
              <a:gd name="adj" fmla="val 10727"/>
            </a:avLst>
          </a:prstGeom>
          <a:solidFill>
            <a:srgbClr val="FFD34A"/>
          </a:solidFill>
          <a:ln w="31750">
            <a:solidFill>
              <a:srgbClr val="1A0004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427" name="Rectangle 82"/>
          <p:cNvSpPr>
            <a:spLocks noChangeArrowheads="1"/>
          </p:cNvSpPr>
          <p:nvPr/>
        </p:nvSpPr>
        <p:spPr bwMode="auto">
          <a:xfrm>
            <a:off x="701675" y="3416300"/>
            <a:ext cx="1384300" cy="657225"/>
          </a:xfrm>
          <a:prstGeom prst="rect">
            <a:avLst/>
          </a:prstGeom>
          <a:solidFill>
            <a:srgbClr val="FFD34A"/>
          </a:solidFill>
          <a:ln w="31750">
            <a:solidFill>
              <a:srgbClr val="FFD34A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428" name="Rectangle 83"/>
          <p:cNvSpPr>
            <a:spLocks noChangeArrowheads="1"/>
          </p:cNvSpPr>
          <p:nvPr/>
        </p:nvSpPr>
        <p:spPr bwMode="auto">
          <a:xfrm>
            <a:off x="846138" y="3073400"/>
            <a:ext cx="681037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400">
                <a:solidFill>
                  <a:schemeClr val="accent2"/>
                </a:solidFill>
              </a:rPr>
              <a:t> MÔI-SE</a:t>
            </a:r>
          </a:p>
        </p:txBody>
      </p:sp>
      <p:sp>
        <p:nvSpPr>
          <p:cNvPr id="16429" name="Line 84"/>
          <p:cNvSpPr>
            <a:spLocks noChangeShapeType="1"/>
          </p:cNvSpPr>
          <p:nvPr/>
        </p:nvSpPr>
        <p:spPr bwMode="auto">
          <a:xfrm>
            <a:off x="1816100" y="3409950"/>
            <a:ext cx="617538" cy="1588"/>
          </a:xfrm>
          <a:prstGeom prst="line">
            <a:avLst/>
          </a:prstGeom>
          <a:noFill/>
          <a:ln w="31750">
            <a:solidFill>
              <a:srgbClr val="1A000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30" name="Rectangle 85"/>
          <p:cNvSpPr>
            <a:spLocks noChangeArrowheads="1"/>
          </p:cNvSpPr>
          <p:nvPr/>
        </p:nvSpPr>
        <p:spPr bwMode="auto">
          <a:xfrm>
            <a:off x="889000" y="3692525"/>
            <a:ext cx="1968500" cy="822325"/>
          </a:xfrm>
          <a:prstGeom prst="rect">
            <a:avLst/>
          </a:prstGeom>
          <a:solidFill>
            <a:srgbClr val="FFD34A"/>
          </a:solidFill>
          <a:ln w="31750">
            <a:solidFill>
              <a:srgbClr val="1A0004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431" name="AutoShape 86"/>
          <p:cNvSpPr>
            <a:spLocks noChangeArrowheads="1"/>
          </p:cNvSpPr>
          <p:nvPr/>
        </p:nvSpPr>
        <p:spPr bwMode="auto">
          <a:xfrm>
            <a:off x="889000" y="3340100"/>
            <a:ext cx="1139825" cy="1033463"/>
          </a:xfrm>
          <a:prstGeom prst="roundRect">
            <a:avLst>
              <a:gd name="adj" fmla="val 10727"/>
            </a:avLst>
          </a:prstGeom>
          <a:solidFill>
            <a:srgbClr val="FFD34A"/>
          </a:solidFill>
          <a:ln w="31750">
            <a:solidFill>
              <a:srgbClr val="1A0004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432" name="Rectangle 87"/>
          <p:cNvSpPr>
            <a:spLocks noChangeArrowheads="1"/>
          </p:cNvSpPr>
          <p:nvPr/>
        </p:nvSpPr>
        <p:spPr bwMode="auto">
          <a:xfrm>
            <a:off x="889000" y="3698875"/>
            <a:ext cx="1258888" cy="681038"/>
          </a:xfrm>
          <a:prstGeom prst="rect">
            <a:avLst/>
          </a:prstGeom>
          <a:solidFill>
            <a:srgbClr val="FFD34A"/>
          </a:solidFill>
          <a:ln w="31750">
            <a:solidFill>
              <a:srgbClr val="FFD34A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433" name="Rectangle 88"/>
          <p:cNvSpPr>
            <a:spLocks noChangeArrowheads="1"/>
          </p:cNvSpPr>
          <p:nvPr/>
        </p:nvSpPr>
        <p:spPr bwMode="auto">
          <a:xfrm>
            <a:off x="968375" y="3381375"/>
            <a:ext cx="801688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400">
                <a:solidFill>
                  <a:schemeClr val="accent2"/>
                </a:solidFill>
              </a:rPr>
              <a:t> GIÔ-SUÊ</a:t>
            </a:r>
          </a:p>
        </p:txBody>
      </p:sp>
      <p:sp>
        <p:nvSpPr>
          <p:cNvPr id="16434" name="Line 89"/>
          <p:cNvSpPr>
            <a:spLocks noChangeShapeType="1"/>
          </p:cNvSpPr>
          <p:nvPr/>
        </p:nvSpPr>
        <p:spPr bwMode="auto">
          <a:xfrm>
            <a:off x="889000" y="3622675"/>
            <a:ext cx="3175" cy="820738"/>
          </a:xfrm>
          <a:prstGeom prst="line">
            <a:avLst/>
          </a:prstGeom>
          <a:noFill/>
          <a:ln w="31750">
            <a:solidFill>
              <a:srgbClr val="1A000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35" name="Line 119"/>
          <p:cNvSpPr>
            <a:spLocks noChangeShapeType="1"/>
          </p:cNvSpPr>
          <p:nvPr/>
        </p:nvSpPr>
        <p:spPr bwMode="auto">
          <a:xfrm>
            <a:off x="677863" y="3340100"/>
            <a:ext cx="1587" cy="796925"/>
          </a:xfrm>
          <a:prstGeom prst="line">
            <a:avLst/>
          </a:prstGeom>
          <a:noFill/>
          <a:ln w="31750">
            <a:solidFill>
              <a:srgbClr val="1A000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36" name="Text Box 59"/>
          <p:cNvSpPr txBox="1">
            <a:spLocks noChangeArrowheads="1"/>
          </p:cNvSpPr>
          <p:nvPr/>
        </p:nvSpPr>
        <p:spPr bwMode="auto">
          <a:xfrm>
            <a:off x="6521450" y="6291263"/>
            <a:ext cx="22431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</a:rPr>
              <a:t>Sổ Tay Hướng Dẫn, tr. 42-45</a:t>
            </a:r>
          </a:p>
        </p:txBody>
      </p:sp>
      <p:sp>
        <p:nvSpPr>
          <p:cNvPr id="16437" name="Text Box 12"/>
          <p:cNvSpPr txBox="1">
            <a:spLocks noChangeArrowheads="1"/>
          </p:cNvSpPr>
          <p:nvPr/>
        </p:nvSpPr>
        <p:spPr bwMode="auto">
          <a:xfrm>
            <a:off x="8620125" y="6470650"/>
            <a:ext cx="317500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700" b="0">
                <a:solidFill>
                  <a:srgbClr val="FFFFFF"/>
                </a:solidFill>
                <a:latin typeface="Comic Sans MS" charset="0"/>
              </a:rPr>
              <a:t>2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13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1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113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113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11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11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11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11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11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11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11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11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1337" grpId="0" autoUpdateAnimBg="0"/>
      <p:bldP spid="611340" grpId="0" autoUpdateAnimBg="0"/>
      <p:bldP spid="611381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6" t="3784" r="6250" b="3760"/>
          <a:stretch>
            <a:fillRect/>
          </a:stretch>
        </p:blipFill>
        <p:spPr bwMode="auto">
          <a:xfrm>
            <a:off x="376238" y="322263"/>
            <a:ext cx="8383587" cy="614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03" name="AutoShape 3"/>
          <p:cNvSpPr>
            <a:spLocks noChangeArrowheads="1"/>
          </p:cNvSpPr>
          <p:nvPr/>
        </p:nvSpPr>
        <p:spPr bwMode="auto">
          <a:xfrm>
            <a:off x="3155950" y="1003300"/>
            <a:ext cx="1663700" cy="107315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noFill/>
            <a:round/>
            <a:headEnd/>
            <a:tailEnd/>
          </a:ln>
          <a:effectLst>
            <a:outerShdw dist="96720" dir="1391915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614404" name="Rectangle 4"/>
          <p:cNvSpPr>
            <a:spLocks noChangeArrowheads="1"/>
          </p:cNvSpPr>
          <p:nvPr/>
        </p:nvSpPr>
        <p:spPr bwMode="auto">
          <a:xfrm>
            <a:off x="3149600" y="1384300"/>
            <a:ext cx="2901950" cy="1435100"/>
          </a:xfrm>
          <a:prstGeom prst="rect">
            <a:avLst/>
          </a:prstGeom>
          <a:solidFill>
            <a:schemeClr val="tx2"/>
          </a:solidFill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3128963" y="973138"/>
            <a:ext cx="16573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>
                <a:solidFill>
                  <a:schemeClr val="accent2"/>
                </a:solidFill>
              </a:rPr>
              <a:t>VÔ </a:t>
            </a:r>
            <a:r>
              <a:rPr lang="en-US" altLang="ko-KR" sz="1600">
                <a:solidFill>
                  <a:schemeClr val="accent2"/>
                </a:solidFill>
                <a:ea typeface="Gulim" charset="0"/>
                <a:cs typeface="Gulim" charset="0"/>
              </a:rPr>
              <a:t>CHÍNH PHỦ</a:t>
            </a:r>
            <a:endParaRPr lang="en-US" sz="1600">
              <a:solidFill>
                <a:schemeClr val="accent2"/>
              </a:solidFill>
            </a:endParaRPr>
          </a:p>
        </p:txBody>
      </p:sp>
      <p:sp>
        <p:nvSpPr>
          <p:cNvPr id="17414" name="Rectangle 6"/>
          <p:cNvSpPr>
            <a:spLocks noChangeArrowheads="1"/>
          </p:cNvSpPr>
          <p:nvPr/>
        </p:nvSpPr>
        <p:spPr bwMode="auto">
          <a:xfrm>
            <a:off x="3455988" y="4859338"/>
            <a:ext cx="24765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407" name="Rectangle 7"/>
          <p:cNvSpPr>
            <a:spLocks noChangeArrowheads="1"/>
          </p:cNvSpPr>
          <p:nvPr/>
        </p:nvSpPr>
        <p:spPr bwMode="auto">
          <a:xfrm>
            <a:off x="3213100" y="1549400"/>
            <a:ext cx="2916238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CÁC QUAN XÉT</a:t>
            </a:r>
          </a:p>
        </p:txBody>
      </p:sp>
      <p:sp>
        <p:nvSpPr>
          <p:cNvPr id="614408" name="Rectangle 8"/>
          <p:cNvSpPr>
            <a:spLocks noChangeArrowheads="1"/>
          </p:cNvSpPr>
          <p:nvPr/>
        </p:nvSpPr>
        <p:spPr bwMode="auto">
          <a:xfrm>
            <a:off x="4197350" y="2066925"/>
            <a:ext cx="776288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350</a:t>
            </a:r>
          </a:p>
        </p:txBody>
      </p:sp>
      <p:sp>
        <p:nvSpPr>
          <p:cNvPr id="17417" name="Rectangle 9"/>
          <p:cNvSpPr>
            <a:spLocks noChangeArrowheads="1"/>
          </p:cNvSpPr>
          <p:nvPr/>
        </p:nvSpPr>
        <p:spPr bwMode="auto">
          <a:xfrm>
            <a:off x="3525838" y="2208213"/>
            <a:ext cx="24765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410" name="Text Box 10"/>
          <p:cNvSpPr txBox="1">
            <a:spLocks noChangeArrowheads="1"/>
          </p:cNvSpPr>
          <p:nvPr/>
        </p:nvSpPr>
        <p:spPr bwMode="auto">
          <a:xfrm>
            <a:off x="1778000" y="0"/>
            <a:ext cx="38608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rgbClr val="FFFF00"/>
                </a:solidFill>
                <a:latin typeface="Comic Sans MS" charset="0"/>
              </a:rPr>
              <a:t>Các Quan Xét, Ru-tơ</a:t>
            </a:r>
          </a:p>
        </p:txBody>
      </p:sp>
      <p:sp>
        <p:nvSpPr>
          <p:cNvPr id="17419" name="Line 11"/>
          <p:cNvSpPr>
            <a:spLocks noChangeShapeType="1"/>
          </p:cNvSpPr>
          <p:nvPr/>
        </p:nvSpPr>
        <p:spPr bwMode="auto">
          <a:xfrm>
            <a:off x="3325813" y="2514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20" name="Line 12"/>
          <p:cNvSpPr>
            <a:spLocks noChangeShapeType="1"/>
          </p:cNvSpPr>
          <p:nvPr/>
        </p:nvSpPr>
        <p:spPr bwMode="auto">
          <a:xfrm>
            <a:off x="3343275" y="2019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21" name="Text Box 13"/>
          <p:cNvSpPr txBox="1">
            <a:spLocks noChangeArrowheads="1"/>
          </p:cNvSpPr>
          <p:nvPr/>
        </p:nvSpPr>
        <p:spPr bwMode="auto">
          <a:xfrm>
            <a:off x="8718550" y="104775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614414" name="Rectangle 14"/>
          <p:cNvSpPr>
            <a:spLocks noChangeArrowheads="1"/>
          </p:cNvSpPr>
          <p:nvPr/>
        </p:nvSpPr>
        <p:spPr bwMode="auto">
          <a:xfrm>
            <a:off x="8174038" y="653415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11</a:t>
            </a:r>
          </a:p>
        </p:txBody>
      </p:sp>
      <p:sp>
        <p:nvSpPr>
          <p:cNvPr id="17423" name="Rectangle 16"/>
          <p:cNvSpPr>
            <a:spLocks noChangeArrowheads="1"/>
          </p:cNvSpPr>
          <p:nvPr/>
        </p:nvSpPr>
        <p:spPr bwMode="auto">
          <a:xfrm>
            <a:off x="376238" y="331788"/>
            <a:ext cx="8340725" cy="6132512"/>
          </a:xfrm>
          <a:prstGeom prst="rect">
            <a:avLst/>
          </a:prstGeom>
          <a:noFill/>
          <a:ln w="1270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456" name="Rectangle 56"/>
          <p:cNvSpPr>
            <a:spLocks noChangeArrowheads="1"/>
          </p:cNvSpPr>
          <p:nvPr/>
        </p:nvSpPr>
        <p:spPr bwMode="auto">
          <a:xfrm>
            <a:off x="4852988" y="1017588"/>
            <a:ext cx="1350962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6796" dir="1593903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>
                <a:solidFill>
                  <a:schemeClr val="tx1"/>
                </a:solidFill>
                <a:ea typeface="+mn-ea"/>
              </a:rPr>
              <a:t>1000  T.C.</a:t>
            </a:r>
          </a:p>
        </p:txBody>
      </p:sp>
      <p:grpSp>
        <p:nvGrpSpPr>
          <p:cNvPr id="17425" name="Group 123"/>
          <p:cNvGrpSpPr>
            <a:grpSpLocks/>
          </p:cNvGrpSpPr>
          <p:nvPr/>
        </p:nvGrpSpPr>
        <p:grpSpPr bwMode="auto">
          <a:xfrm>
            <a:off x="3175" y="2166938"/>
            <a:ext cx="3694113" cy="2692400"/>
            <a:chOff x="2" y="1365"/>
            <a:chExt cx="1919" cy="1680"/>
          </a:xfrm>
        </p:grpSpPr>
        <p:sp>
          <p:nvSpPr>
            <p:cNvPr id="17428" name="Rectangle 59"/>
            <p:cNvSpPr>
              <a:spLocks noChangeArrowheads="1"/>
            </p:cNvSpPr>
            <p:nvPr/>
          </p:nvSpPr>
          <p:spPr bwMode="auto">
            <a:xfrm>
              <a:off x="2" y="1602"/>
              <a:ext cx="887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29" name="Rectangle 60"/>
            <p:cNvSpPr>
              <a:spLocks noChangeArrowheads="1"/>
            </p:cNvSpPr>
            <p:nvPr/>
          </p:nvSpPr>
          <p:spPr bwMode="auto">
            <a:xfrm>
              <a:off x="105" y="1402"/>
              <a:ext cx="607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1600">
                <a:latin typeface="Comic Sans MS" charset="0"/>
              </a:endParaRPr>
            </a:p>
          </p:txBody>
        </p:sp>
        <p:sp>
          <p:nvSpPr>
            <p:cNvPr id="17430" name="Rectangle 61"/>
            <p:cNvSpPr>
              <a:spLocks noChangeArrowheads="1"/>
            </p:cNvSpPr>
            <p:nvPr/>
          </p:nvSpPr>
          <p:spPr bwMode="auto">
            <a:xfrm>
              <a:off x="2" y="1602"/>
              <a:ext cx="1239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31" name="AutoShape 62"/>
            <p:cNvSpPr>
              <a:spLocks noChangeArrowheads="1"/>
            </p:cNvSpPr>
            <p:nvPr/>
          </p:nvSpPr>
          <p:spPr bwMode="auto">
            <a:xfrm>
              <a:off x="2" y="1365"/>
              <a:ext cx="729" cy="650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32" name="Rectangle 63"/>
            <p:cNvSpPr>
              <a:spLocks noChangeArrowheads="1"/>
            </p:cNvSpPr>
            <p:nvPr/>
          </p:nvSpPr>
          <p:spPr bwMode="auto">
            <a:xfrm>
              <a:off x="2" y="1606"/>
              <a:ext cx="887" cy="41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33" name="Rectangle 64"/>
            <p:cNvSpPr>
              <a:spLocks noChangeArrowheads="1"/>
            </p:cNvSpPr>
            <p:nvPr/>
          </p:nvSpPr>
          <p:spPr bwMode="auto">
            <a:xfrm>
              <a:off x="68" y="1390"/>
              <a:ext cx="544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chemeClr val="accent2"/>
                  </a:solidFill>
                </a:rPr>
                <a:t>  </a:t>
              </a:r>
              <a:r>
                <a:rPr lang="en-US" altLang="ko-KR" sz="1400">
                  <a:solidFill>
                    <a:schemeClr val="accent2"/>
                  </a:solidFill>
                  <a:ea typeface="Gulim" charset="0"/>
                  <a:cs typeface="Gulim" charset="0"/>
                </a:rPr>
                <a:t>SÁNG TẠO</a:t>
              </a:r>
              <a:endParaRPr lang="en-US" sz="1400">
                <a:solidFill>
                  <a:schemeClr val="accent2"/>
                </a:solidFill>
              </a:endParaRPr>
            </a:p>
          </p:txBody>
        </p:sp>
        <p:sp>
          <p:nvSpPr>
            <p:cNvPr id="17434" name="Line 65"/>
            <p:cNvSpPr>
              <a:spLocks noChangeShapeType="1"/>
            </p:cNvSpPr>
            <p:nvPr/>
          </p:nvSpPr>
          <p:spPr bwMode="auto">
            <a:xfrm>
              <a:off x="2" y="1543"/>
              <a:ext cx="2" cy="51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35" name="Line 66"/>
            <p:cNvSpPr>
              <a:spLocks noChangeShapeType="1"/>
            </p:cNvSpPr>
            <p:nvPr/>
          </p:nvSpPr>
          <p:spPr bwMode="auto">
            <a:xfrm>
              <a:off x="719" y="1602"/>
              <a:ext cx="388" cy="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36" name="Rectangle 67"/>
            <p:cNvSpPr>
              <a:spLocks noChangeArrowheads="1"/>
            </p:cNvSpPr>
            <p:nvPr/>
          </p:nvSpPr>
          <p:spPr bwMode="auto">
            <a:xfrm>
              <a:off x="136" y="1779"/>
              <a:ext cx="887" cy="474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37" name="Rectangle 68"/>
            <p:cNvSpPr>
              <a:spLocks noChangeArrowheads="1"/>
            </p:cNvSpPr>
            <p:nvPr/>
          </p:nvSpPr>
          <p:spPr bwMode="auto">
            <a:xfrm>
              <a:off x="235" y="1595"/>
              <a:ext cx="607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1600">
                <a:latin typeface="Comic Sans MS" charset="0"/>
              </a:endParaRPr>
            </a:p>
          </p:txBody>
        </p:sp>
        <p:sp>
          <p:nvSpPr>
            <p:cNvPr id="17438" name="Rectangle 69"/>
            <p:cNvSpPr>
              <a:spLocks noChangeArrowheads="1"/>
            </p:cNvSpPr>
            <p:nvPr/>
          </p:nvSpPr>
          <p:spPr bwMode="auto">
            <a:xfrm>
              <a:off x="136" y="1779"/>
              <a:ext cx="1239" cy="51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39" name="AutoShape 70"/>
            <p:cNvSpPr>
              <a:spLocks noChangeArrowheads="1"/>
            </p:cNvSpPr>
            <p:nvPr/>
          </p:nvSpPr>
          <p:spPr bwMode="auto">
            <a:xfrm>
              <a:off x="136" y="1543"/>
              <a:ext cx="716" cy="66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40" name="Rectangle 71"/>
            <p:cNvSpPr>
              <a:spLocks noChangeArrowheads="1"/>
            </p:cNvSpPr>
            <p:nvPr/>
          </p:nvSpPr>
          <p:spPr bwMode="auto">
            <a:xfrm>
              <a:off x="136" y="1783"/>
              <a:ext cx="887" cy="429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41" name="Rectangle 72"/>
            <p:cNvSpPr>
              <a:spLocks noChangeArrowheads="1"/>
            </p:cNvSpPr>
            <p:nvPr/>
          </p:nvSpPr>
          <p:spPr bwMode="auto">
            <a:xfrm>
              <a:off x="178" y="1574"/>
              <a:ext cx="559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</a:t>
              </a:r>
              <a:r>
                <a:rPr lang="en-US" sz="1400">
                  <a:solidFill>
                    <a:schemeClr val="accent2"/>
                  </a:solidFill>
                </a:rPr>
                <a:t>ÁP-RA-HAM</a:t>
              </a:r>
            </a:p>
          </p:txBody>
        </p:sp>
        <p:sp>
          <p:nvSpPr>
            <p:cNvPr id="17442" name="Line 73"/>
            <p:cNvSpPr>
              <a:spLocks noChangeShapeType="1"/>
            </p:cNvSpPr>
            <p:nvPr/>
          </p:nvSpPr>
          <p:spPr bwMode="auto">
            <a:xfrm>
              <a:off x="136" y="1735"/>
              <a:ext cx="1" cy="50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43" name="Line 74"/>
            <p:cNvSpPr>
              <a:spLocks noChangeShapeType="1"/>
            </p:cNvSpPr>
            <p:nvPr/>
          </p:nvSpPr>
          <p:spPr bwMode="auto">
            <a:xfrm>
              <a:off x="852" y="1779"/>
              <a:ext cx="38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44" name="Rectangle 75"/>
            <p:cNvSpPr>
              <a:spLocks noChangeArrowheads="1"/>
            </p:cNvSpPr>
            <p:nvPr/>
          </p:nvSpPr>
          <p:spPr bwMode="auto">
            <a:xfrm>
              <a:off x="270" y="1971"/>
              <a:ext cx="874" cy="459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45" name="Rectangle 76"/>
            <p:cNvSpPr>
              <a:spLocks noChangeArrowheads="1"/>
            </p:cNvSpPr>
            <p:nvPr/>
          </p:nvSpPr>
          <p:spPr bwMode="auto">
            <a:xfrm>
              <a:off x="364" y="1771"/>
              <a:ext cx="607" cy="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1600">
                <a:latin typeface="Comic Sans MS" charset="0"/>
              </a:endParaRPr>
            </a:p>
          </p:txBody>
        </p:sp>
        <p:sp>
          <p:nvSpPr>
            <p:cNvPr id="17446" name="Rectangle 77"/>
            <p:cNvSpPr>
              <a:spLocks noChangeArrowheads="1"/>
            </p:cNvSpPr>
            <p:nvPr/>
          </p:nvSpPr>
          <p:spPr bwMode="auto">
            <a:xfrm>
              <a:off x="270" y="1971"/>
              <a:ext cx="1239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47" name="AutoShape 78"/>
            <p:cNvSpPr>
              <a:spLocks noChangeArrowheads="1"/>
            </p:cNvSpPr>
            <p:nvPr/>
          </p:nvSpPr>
          <p:spPr bwMode="auto">
            <a:xfrm>
              <a:off x="270" y="1735"/>
              <a:ext cx="716" cy="651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48" name="Rectangle 79"/>
            <p:cNvSpPr>
              <a:spLocks noChangeArrowheads="1"/>
            </p:cNvSpPr>
            <p:nvPr/>
          </p:nvSpPr>
          <p:spPr bwMode="auto">
            <a:xfrm>
              <a:off x="270" y="1975"/>
              <a:ext cx="874" cy="415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49" name="Rectangle 80"/>
            <p:cNvSpPr>
              <a:spLocks noChangeArrowheads="1"/>
            </p:cNvSpPr>
            <p:nvPr/>
          </p:nvSpPr>
          <p:spPr bwMode="auto">
            <a:xfrm>
              <a:off x="371" y="1758"/>
              <a:ext cx="410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chemeClr val="accent2"/>
                  </a:solidFill>
                </a:rPr>
                <a:t> GIÔ-SÉP</a:t>
              </a:r>
            </a:p>
          </p:txBody>
        </p:sp>
        <p:sp>
          <p:nvSpPr>
            <p:cNvPr id="17450" name="Line 81"/>
            <p:cNvSpPr>
              <a:spLocks noChangeShapeType="1"/>
            </p:cNvSpPr>
            <p:nvPr/>
          </p:nvSpPr>
          <p:spPr bwMode="auto">
            <a:xfrm>
              <a:off x="270" y="1912"/>
              <a:ext cx="0" cy="518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51" name="Line 82"/>
            <p:cNvSpPr>
              <a:spLocks noChangeShapeType="1"/>
            </p:cNvSpPr>
            <p:nvPr/>
          </p:nvSpPr>
          <p:spPr bwMode="auto">
            <a:xfrm>
              <a:off x="974" y="1971"/>
              <a:ext cx="401" cy="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52" name="Rectangle 83"/>
            <p:cNvSpPr>
              <a:spLocks noChangeArrowheads="1"/>
            </p:cNvSpPr>
            <p:nvPr/>
          </p:nvSpPr>
          <p:spPr bwMode="auto">
            <a:xfrm>
              <a:off x="427" y="2148"/>
              <a:ext cx="1239" cy="51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53" name="AutoShape 84"/>
            <p:cNvSpPr>
              <a:spLocks noChangeArrowheads="1"/>
            </p:cNvSpPr>
            <p:nvPr/>
          </p:nvSpPr>
          <p:spPr bwMode="auto">
            <a:xfrm>
              <a:off x="427" y="1912"/>
              <a:ext cx="717" cy="650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54" name="Rectangle 85"/>
            <p:cNvSpPr>
              <a:spLocks noChangeArrowheads="1"/>
            </p:cNvSpPr>
            <p:nvPr/>
          </p:nvSpPr>
          <p:spPr bwMode="auto">
            <a:xfrm>
              <a:off x="442" y="2152"/>
              <a:ext cx="872" cy="414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55" name="Rectangle 86"/>
            <p:cNvSpPr>
              <a:spLocks noChangeArrowheads="1"/>
            </p:cNvSpPr>
            <p:nvPr/>
          </p:nvSpPr>
          <p:spPr bwMode="auto">
            <a:xfrm>
              <a:off x="569" y="1936"/>
              <a:ext cx="354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chemeClr val="accent2"/>
                  </a:solidFill>
                </a:rPr>
                <a:t> MÔI-SE</a:t>
              </a:r>
            </a:p>
          </p:txBody>
        </p:sp>
        <p:sp>
          <p:nvSpPr>
            <p:cNvPr id="17456" name="Line 87"/>
            <p:cNvSpPr>
              <a:spLocks noChangeShapeType="1"/>
            </p:cNvSpPr>
            <p:nvPr/>
          </p:nvSpPr>
          <p:spPr bwMode="auto">
            <a:xfrm>
              <a:off x="1144" y="2148"/>
              <a:ext cx="38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57" name="Rectangle 88"/>
            <p:cNvSpPr>
              <a:spLocks noChangeArrowheads="1"/>
            </p:cNvSpPr>
            <p:nvPr/>
          </p:nvSpPr>
          <p:spPr bwMode="auto">
            <a:xfrm>
              <a:off x="560" y="2326"/>
              <a:ext cx="1240" cy="51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58" name="AutoShape 89"/>
            <p:cNvSpPr>
              <a:spLocks noChangeArrowheads="1"/>
            </p:cNvSpPr>
            <p:nvPr/>
          </p:nvSpPr>
          <p:spPr bwMode="auto">
            <a:xfrm>
              <a:off x="560" y="2104"/>
              <a:ext cx="718" cy="651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59" name="Rectangle 90"/>
            <p:cNvSpPr>
              <a:spLocks noChangeArrowheads="1"/>
            </p:cNvSpPr>
            <p:nvPr/>
          </p:nvSpPr>
          <p:spPr bwMode="auto">
            <a:xfrm>
              <a:off x="560" y="2330"/>
              <a:ext cx="793" cy="429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60" name="Rectangle 91"/>
            <p:cNvSpPr>
              <a:spLocks noChangeArrowheads="1"/>
            </p:cNvSpPr>
            <p:nvPr/>
          </p:nvSpPr>
          <p:spPr bwMode="auto">
            <a:xfrm>
              <a:off x="654" y="2130"/>
              <a:ext cx="416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chemeClr val="accent2"/>
                  </a:solidFill>
                </a:rPr>
                <a:t> GIÔ-SUÊ</a:t>
              </a:r>
            </a:p>
          </p:txBody>
        </p:sp>
        <p:sp>
          <p:nvSpPr>
            <p:cNvPr id="17461" name="Line 92"/>
            <p:cNvSpPr>
              <a:spLocks noChangeShapeType="1"/>
            </p:cNvSpPr>
            <p:nvPr/>
          </p:nvSpPr>
          <p:spPr bwMode="auto">
            <a:xfrm>
              <a:off x="560" y="2282"/>
              <a:ext cx="2" cy="51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62" name="Rectangle 93"/>
            <p:cNvSpPr>
              <a:spLocks noChangeArrowheads="1"/>
            </p:cNvSpPr>
            <p:nvPr/>
          </p:nvSpPr>
          <p:spPr bwMode="auto">
            <a:xfrm>
              <a:off x="682" y="2528"/>
              <a:ext cx="1239" cy="5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63" name="AutoShape 94"/>
            <p:cNvSpPr>
              <a:spLocks noChangeArrowheads="1"/>
            </p:cNvSpPr>
            <p:nvPr/>
          </p:nvSpPr>
          <p:spPr bwMode="auto">
            <a:xfrm>
              <a:off x="682" y="2282"/>
              <a:ext cx="744" cy="650"/>
            </a:xfrm>
            <a:prstGeom prst="roundRect">
              <a:avLst>
                <a:gd name="adj" fmla="val 1074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64" name="Rectangle 95"/>
            <p:cNvSpPr>
              <a:spLocks noChangeArrowheads="1"/>
            </p:cNvSpPr>
            <p:nvPr/>
          </p:nvSpPr>
          <p:spPr bwMode="auto">
            <a:xfrm>
              <a:off x="682" y="2528"/>
              <a:ext cx="876" cy="42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65" name="Rectangle 96"/>
            <p:cNvSpPr>
              <a:spLocks noChangeArrowheads="1"/>
            </p:cNvSpPr>
            <p:nvPr/>
          </p:nvSpPr>
          <p:spPr bwMode="auto">
            <a:xfrm>
              <a:off x="699" y="2308"/>
              <a:ext cx="705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chemeClr val="accent2"/>
                  </a:solidFill>
                  <a:cs typeface="Arial" charset="0"/>
                </a:rPr>
                <a:t> VÔ </a:t>
              </a:r>
              <a:r>
                <a:rPr lang="en-US" altLang="ko-KR" sz="1400">
                  <a:solidFill>
                    <a:schemeClr val="accent2"/>
                  </a:solidFill>
                  <a:ea typeface="Gulim" charset="0"/>
                  <a:cs typeface="Arial" charset="0"/>
                </a:rPr>
                <a:t>CHÍNH PHỦ</a:t>
              </a:r>
              <a:endParaRPr lang="en-US" sz="1400">
                <a:solidFill>
                  <a:schemeClr val="accent2"/>
                </a:solidFill>
                <a:cs typeface="Arial" charset="0"/>
              </a:endParaRPr>
            </a:p>
          </p:txBody>
        </p:sp>
        <p:sp>
          <p:nvSpPr>
            <p:cNvPr id="17466" name="Line 97"/>
            <p:cNvSpPr>
              <a:spLocks noChangeShapeType="1"/>
            </p:cNvSpPr>
            <p:nvPr/>
          </p:nvSpPr>
          <p:spPr bwMode="auto">
            <a:xfrm>
              <a:off x="682" y="2484"/>
              <a:ext cx="1" cy="50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67" name="Line 122"/>
            <p:cNvSpPr>
              <a:spLocks noChangeShapeType="1"/>
            </p:cNvSpPr>
            <p:nvPr/>
          </p:nvSpPr>
          <p:spPr bwMode="auto">
            <a:xfrm>
              <a:off x="427" y="2104"/>
              <a:ext cx="1" cy="50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426" name="Text Box 59"/>
          <p:cNvSpPr txBox="1">
            <a:spLocks noChangeArrowheads="1"/>
          </p:cNvSpPr>
          <p:nvPr/>
        </p:nvSpPr>
        <p:spPr bwMode="auto">
          <a:xfrm>
            <a:off x="6521450" y="6303963"/>
            <a:ext cx="224313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</a:rPr>
              <a:t>Sổ Tay Hướng Dẫn, tr. 42-45</a:t>
            </a:r>
          </a:p>
        </p:txBody>
      </p:sp>
      <p:sp>
        <p:nvSpPr>
          <p:cNvPr id="17427" name="Text Box 12"/>
          <p:cNvSpPr txBox="1">
            <a:spLocks noChangeArrowheads="1"/>
          </p:cNvSpPr>
          <p:nvPr/>
        </p:nvSpPr>
        <p:spPr bwMode="auto">
          <a:xfrm>
            <a:off x="8620125" y="6470650"/>
            <a:ext cx="317500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700" b="0">
                <a:solidFill>
                  <a:srgbClr val="FFFFFF"/>
                </a:solidFill>
                <a:latin typeface="Comic Sans MS" charset="0"/>
              </a:rPr>
              <a:t>2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144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144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144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144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144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144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144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14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144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144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07" grpId="0" autoUpdateAnimBg="0"/>
      <p:bldP spid="614408" grpId="0" autoUpdateAnimBg="0"/>
      <p:bldP spid="614456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" r="-116"/>
          <a:stretch>
            <a:fillRect/>
          </a:stretch>
        </p:blipFill>
        <p:spPr bwMode="auto">
          <a:xfrm>
            <a:off x="373063" y="309563"/>
            <a:ext cx="8340725" cy="614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427" name="AutoShape 3"/>
          <p:cNvSpPr>
            <a:spLocks noChangeArrowheads="1"/>
          </p:cNvSpPr>
          <p:nvPr/>
        </p:nvSpPr>
        <p:spPr bwMode="auto">
          <a:xfrm>
            <a:off x="3155950" y="1003300"/>
            <a:ext cx="1663700" cy="107315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noFill/>
            <a:round/>
            <a:headEnd/>
            <a:tailEnd/>
          </a:ln>
          <a:effectLst>
            <a:outerShdw dist="96720" dir="1391915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615428" name="Rectangle 4"/>
          <p:cNvSpPr>
            <a:spLocks noChangeArrowheads="1"/>
          </p:cNvSpPr>
          <p:nvPr/>
        </p:nvSpPr>
        <p:spPr bwMode="auto">
          <a:xfrm>
            <a:off x="3149600" y="1384300"/>
            <a:ext cx="2901950" cy="4657725"/>
          </a:xfrm>
          <a:prstGeom prst="rect">
            <a:avLst/>
          </a:prstGeom>
          <a:solidFill>
            <a:schemeClr val="tx2"/>
          </a:solidFill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3273425" y="1812925"/>
            <a:ext cx="26066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430" name="Rectangle 6"/>
          <p:cNvSpPr>
            <a:spLocks noChangeArrowheads="1"/>
          </p:cNvSpPr>
          <p:nvPr/>
        </p:nvSpPr>
        <p:spPr bwMode="auto">
          <a:xfrm>
            <a:off x="4783138" y="1017588"/>
            <a:ext cx="1500187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6796" dir="1593903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dirty="0">
                <a:solidFill>
                  <a:srgbClr val="FAFD00"/>
                </a:solidFill>
                <a:ea typeface="+mn-ea"/>
              </a:rPr>
              <a:t>1000 T.C.</a:t>
            </a:r>
          </a:p>
        </p:txBody>
      </p:sp>
      <p:sp>
        <p:nvSpPr>
          <p:cNvPr id="615431" name="Rectangle 7"/>
          <p:cNvSpPr>
            <a:spLocks noChangeArrowheads="1"/>
          </p:cNvSpPr>
          <p:nvPr/>
        </p:nvSpPr>
        <p:spPr bwMode="auto">
          <a:xfrm>
            <a:off x="3856038" y="1577975"/>
            <a:ext cx="1360487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>
                <a:solidFill>
                  <a:schemeClr val="accent2"/>
                </a:solidFill>
              </a:rPr>
              <a:t>S - Đ - S</a:t>
            </a:r>
          </a:p>
        </p:txBody>
      </p:sp>
      <p:sp>
        <p:nvSpPr>
          <p:cNvPr id="615432" name="Rectangle 8"/>
          <p:cNvSpPr>
            <a:spLocks noChangeArrowheads="1"/>
          </p:cNvSpPr>
          <p:nvPr/>
        </p:nvSpPr>
        <p:spPr bwMode="auto">
          <a:xfrm>
            <a:off x="3379788" y="4349750"/>
            <a:ext cx="2300287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>
                <a:solidFill>
                  <a:schemeClr val="accent2"/>
                </a:solidFill>
              </a:rPr>
              <a:t>   20-Gi     20-R</a:t>
            </a:r>
          </a:p>
        </p:txBody>
      </p:sp>
      <p:sp>
        <p:nvSpPr>
          <p:cNvPr id="18441" name="Rectangle 9"/>
          <p:cNvSpPr>
            <a:spLocks noChangeArrowheads="1"/>
          </p:cNvSpPr>
          <p:nvPr/>
        </p:nvSpPr>
        <p:spPr bwMode="auto">
          <a:xfrm>
            <a:off x="3824288" y="1812925"/>
            <a:ext cx="14287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2" name="Rectangle 10"/>
          <p:cNvSpPr>
            <a:spLocks noChangeArrowheads="1"/>
          </p:cNvSpPr>
          <p:nvPr/>
        </p:nvSpPr>
        <p:spPr bwMode="auto">
          <a:xfrm>
            <a:off x="3959225" y="3671888"/>
            <a:ext cx="14287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3" name="Rectangle 11"/>
          <p:cNvSpPr>
            <a:spLocks noChangeArrowheads="1"/>
          </p:cNvSpPr>
          <p:nvPr/>
        </p:nvSpPr>
        <p:spPr bwMode="auto">
          <a:xfrm>
            <a:off x="4538663" y="2555875"/>
            <a:ext cx="160337" cy="1160463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436" name="Rectangle 12"/>
          <p:cNvSpPr>
            <a:spLocks noChangeArrowheads="1"/>
          </p:cNvSpPr>
          <p:nvPr/>
        </p:nvSpPr>
        <p:spPr bwMode="auto">
          <a:xfrm>
            <a:off x="2951163" y="2055813"/>
            <a:ext cx="3259137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r>
              <a:rPr lang="en-US" sz="240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&lt;&lt;&lt;&lt; </a:t>
            </a:r>
            <a:r>
              <a:rPr lang="en-US" sz="2400" i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CHIA</a:t>
            </a:r>
            <a:r>
              <a:rPr lang="en-US" sz="240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CẮT &gt;&gt;&gt;&gt;</a:t>
            </a:r>
          </a:p>
        </p:txBody>
      </p:sp>
      <p:sp>
        <p:nvSpPr>
          <p:cNvPr id="18445" name="Line 13"/>
          <p:cNvSpPr>
            <a:spLocks noChangeShapeType="1"/>
          </p:cNvSpPr>
          <p:nvPr/>
        </p:nvSpPr>
        <p:spPr bwMode="auto">
          <a:xfrm>
            <a:off x="4622800" y="3683000"/>
            <a:ext cx="0" cy="36830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3348038" y="4883150"/>
            <a:ext cx="1616075" cy="930275"/>
            <a:chOff x="2093" y="3092"/>
            <a:chExt cx="1018" cy="586"/>
          </a:xfrm>
        </p:grpSpPr>
        <p:sp>
          <p:nvSpPr>
            <p:cNvPr id="18546" name="Rectangle 15"/>
            <p:cNvSpPr>
              <a:spLocks noChangeArrowheads="1"/>
            </p:cNvSpPr>
            <p:nvPr/>
          </p:nvSpPr>
          <p:spPr bwMode="auto">
            <a:xfrm>
              <a:off x="2093" y="3092"/>
              <a:ext cx="1018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2400">
                  <a:solidFill>
                    <a:schemeClr val="accent2"/>
                  </a:solidFill>
                </a:rPr>
                <a:t>   200        </a:t>
              </a:r>
            </a:p>
          </p:txBody>
        </p:sp>
        <p:sp>
          <p:nvSpPr>
            <p:cNvPr id="18547" name="Rectangle 16"/>
            <p:cNvSpPr>
              <a:spLocks noChangeArrowheads="1"/>
            </p:cNvSpPr>
            <p:nvPr/>
          </p:nvSpPr>
          <p:spPr bwMode="auto">
            <a:xfrm>
              <a:off x="2150" y="3449"/>
              <a:ext cx="594" cy="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800">
                  <a:solidFill>
                    <a:schemeClr val="accent2"/>
                  </a:solidFill>
                </a:rPr>
                <a:t>A-SI-RI</a:t>
              </a:r>
              <a:endParaRPr lang="en-US" sz="1800"/>
            </a:p>
          </p:txBody>
        </p:sp>
      </p:grp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4651375" y="4878388"/>
            <a:ext cx="1752600" cy="944562"/>
            <a:chOff x="2902" y="3089"/>
            <a:chExt cx="1104" cy="595"/>
          </a:xfrm>
        </p:grpSpPr>
        <p:sp>
          <p:nvSpPr>
            <p:cNvPr id="18544" name="Rectangle 18"/>
            <p:cNvSpPr>
              <a:spLocks noChangeArrowheads="1"/>
            </p:cNvSpPr>
            <p:nvPr/>
          </p:nvSpPr>
          <p:spPr bwMode="auto">
            <a:xfrm>
              <a:off x="3021" y="3089"/>
              <a:ext cx="985" cy="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>
                  <a:solidFill>
                    <a:schemeClr val="accent2"/>
                  </a:solidFill>
                </a:rPr>
                <a:t>350        </a:t>
              </a:r>
            </a:p>
          </p:txBody>
        </p:sp>
        <p:sp>
          <p:nvSpPr>
            <p:cNvPr id="18545" name="Rectangle 19"/>
            <p:cNvSpPr>
              <a:spLocks noChangeArrowheads="1"/>
            </p:cNvSpPr>
            <p:nvPr/>
          </p:nvSpPr>
          <p:spPr bwMode="auto">
            <a:xfrm>
              <a:off x="2902" y="3455"/>
              <a:ext cx="922" cy="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800">
                  <a:solidFill>
                    <a:schemeClr val="accent2"/>
                  </a:solidFill>
                </a:rPr>
                <a:t>BA-BY-LÔN</a:t>
              </a:r>
            </a:p>
          </p:txBody>
        </p:sp>
      </p:grpSp>
      <p:sp>
        <p:nvSpPr>
          <p:cNvPr id="615444" name="Rectangle 20"/>
          <p:cNvSpPr>
            <a:spLocks noChangeArrowheads="1"/>
          </p:cNvSpPr>
          <p:nvPr/>
        </p:nvSpPr>
        <p:spPr bwMode="auto">
          <a:xfrm>
            <a:off x="3640138" y="3448050"/>
            <a:ext cx="161607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>
                <a:solidFill>
                  <a:schemeClr val="accent2"/>
                </a:solidFill>
              </a:rPr>
              <a:t>10           2</a:t>
            </a:r>
          </a:p>
        </p:txBody>
      </p:sp>
      <p:sp>
        <p:nvSpPr>
          <p:cNvPr id="615445" name="Rectangle 21"/>
          <p:cNvSpPr>
            <a:spLocks noChangeArrowheads="1"/>
          </p:cNvSpPr>
          <p:nvPr/>
        </p:nvSpPr>
        <p:spPr bwMode="auto">
          <a:xfrm>
            <a:off x="3068638" y="2530475"/>
            <a:ext cx="389890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   BẮC       NAM</a:t>
            </a:r>
          </a:p>
        </p:txBody>
      </p:sp>
      <p:sp>
        <p:nvSpPr>
          <p:cNvPr id="615446" name="Rectangle 22"/>
          <p:cNvSpPr>
            <a:spLocks noChangeArrowheads="1"/>
          </p:cNvSpPr>
          <p:nvPr/>
        </p:nvSpPr>
        <p:spPr bwMode="auto">
          <a:xfrm>
            <a:off x="3152775" y="2978150"/>
            <a:ext cx="2720975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800">
                <a:solidFill>
                  <a:schemeClr val="accent2"/>
                </a:solidFill>
              </a:rPr>
              <a:t>Y-SƠ-RA-ÊN</a:t>
            </a:r>
            <a:r>
              <a:rPr lang="en-US" sz="2400">
                <a:solidFill>
                  <a:schemeClr val="accent2"/>
                </a:solidFill>
              </a:rPr>
              <a:t>    </a:t>
            </a:r>
            <a:r>
              <a:rPr lang="en-US" sz="1800">
                <a:solidFill>
                  <a:schemeClr val="accent2"/>
                </a:solidFill>
              </a:rPr>
              <a:t>GIU-ĐA</a:t>
            </a:r>
          </a:p>
        </p:txBody>
      </p:sp>
      <p:sp>
        <p:nvSpPr>
          <p:cNvPr id="615447" name="Text Box 23"/>
          <p:cNvSpPr txBox="1">
            <a:spLocks noChangeArrowheads="1"/>
          </p:cNvSpPr>
          <p:nvPr/>
        </p:nvSpPr>
        <p:spPr bwMode="auto">
          <a:xfrm>
            <a:off x="1790700" y="0"/>
            <a:ext cx="38608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rgbClr val="FFFF00"/>
                </a:solidFill>
                <a:latin typeface="Comic Sans MS" charset="0"/>
              </a:rPr>
              <a:t>I Sa-mu-</a:t>
            </a:r>
            <a:r>
              <a:rPr lang="en-US" sz="1400">
                <a:solidFill>
                  <a:srgbClr val="FFFF00"/>
                </a:solidFill>
              </a:rPr>
              <a:t>ên đến</a:t>
            </a:r>
            <a:r>
              <a:rPr lang="en-US" sz="1400">
                <a:solidFill>
                  <a:srgbClr val="FFFF00"/>
                </a:solidFill>
                <a:latin typeface="Comic Sans MS" charset="0"/>
              </a:rPr>
              <a:t> 2 S</a:t>
            </a:r>
            <a:r>
              <a:rPr lang="en-US" sz="1400">
                <a:solidFill>
                  <a:srgbClr val="FFFF00"/>
                </a:solidFill>
              </a:rPr>
              <a:t>ử Ký</a:t>
            </a:r>
          </a:p>
        </p:txBody>
      </p:sp>
      <p:sp>
        <p:nvSpPr>
          <p:cNvPr id="18452" name="Line 24"/>
          <p:cNvSpPr>
            <a:spLocks noChangeShapeType="1"/>
          </p:cNvSpPr>
          <p:nvPr/>
        </p:nvSpPr>
        <p:spPr bwMode="auto">
          <a:xfrm>
            <a:off x="3343275" y="38846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53" name="Line 25"/>
          <p:cNvSpPr>
            <a:spLocks noChangeShapeType="1"/>
          </p:cNvSpPr>
          <p:nvPr/>
        </p:nvSpPr>
        <p:spPr bwMode="auto">
          <a:xfrm>
            <a:off x="3376613" y="43418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54" name="Line 26"/>
          <p:cNvSpPr>
            <a:spLocks noChangeShapeType="1"/>
          </p:cNvSpPr>
          <p:nvPr/>
        </p:nvSpPr>
        <p:spPr bwMode="auto">
          <a:xfrm>
            <a:off x="3376613" y="481012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55" name="Line 27"/>
          <p:cNvSpPr>
            <a:spLocks noChangeShapeType="1"/>
          </p:cNvSpPr>
          <p:nvPr/>
        </p:nvSpPr>
        <p:spPr bwMode="auto">
          <a:xfrm>
            <a:off x="3343275" y="3429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56" name="Line 28"/>
          <p:cNvSpPr>
            <a:spLocks noChangeShapeType="1"/>
          </p:cNvSpPr>
          <p:nvPr/>
        </p:nvSpPr>
        <p:spPr bwMode="auto">
          <a:xfrm>
            <a:off x="3343275" y="29702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57" name="Line 29"/>
          <p:cNvSpPr>
            <a:spLocks noChangeShapeType="1"/>
          </p:cNvSpPr>
          <p:nvPr/>
        </p:nvSpPr>
        <p:spPr bwMode="auto">
          <a:xfrm>
            <a:off x="3325813" y="2514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58" name="Line 30"/>
          <p:cNvSpPr>
            <a:spLocks noChangeShapeType="1"/>
          </p:cNvSpPr>
          <p:nvPr/>
        </p:nvSpPr>
        <p:spPr bwMode="auto">
          <a:xfrm>
            <a:off x="3343275" y="2019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59" name="Line 31"/>
          <p:cNvSpPr>
            <a:spLocks noChangeShapeType="1"/>
          </p:cNvSpPr>
          <p:nvPr/>
        </p:nvSpPr>
        <p:spPr bwMode="auto">
          <a:xfrm>
            <a:off x="3351213" y="531812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60" name="Line 32"/>
          <p:cNvSpPr>
            <a:spLocks noChangeShapeType="1"/>
          </p:cNvSpPr>
          <p:nvPr/>
        </p:nvSpPr>
        <p:spPr bwMode="auto">
          <a:xfrm>
            <a:off x="3351213" y="581342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8461" name="Group 33"/>
          <p:cNvGrpSpPr>
            <a:grpSpLocks/>
          </p:cNvGrpSpPr>
          <p:nvPr/>
        </p:nvGrpSpPr>
        <p:grpSpPr bwMode="auto">
          <a:xfrm>
            <a:off x="4635500" y="2622550"/>
            <a:ext cx="63500" cy="3365500"/>
            <a:chOff x="2920" y="1652"/>
            <a:chExt cx="40" cy="2120"/>
          </a:xfrm>
        </p:grpSpPr>
        <p:sp>
          <p:nvSpPr>
            <p:cNvPr id="18542" name="Line 34"/>
            <p:cNvSpPr>
              <a:spLocks noChangeShapeType="1"/>
            </p:cNvSpPr>
            <p:nvPr/>
          </p:nvSpPr>
          <p:spPr bwMode="auto">
            <a:xfrm>
              <a:off x="2920" y="1652"/>
              <a:ext cx="0" cy="2096"/>
            </a:xfrm>
            <a:prstGeom prst="line">
              <a:avLst/>
            </a:prstGeom>
            <a:noFill/>
            <a:ln w="762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543" name="Line 35"/>
            <p:cNvSpPr>
              <a:spLocks noChangeShapeType="1"/>
            </p:cNvSpPr>
            <p:nvPr/>
          </p:nvSpPr>
          <p:spPr bwMode="auto">
            <a:xfrm>
              <a:off x="2960" y="1676"/>
              <a:ext cx="0" cy="2096"/>
            </a:xfrm>
            <a:prstGeom prst="line">
              <a:avLst/>
            </a:prstGeom>
            <a:noFill/>
            <a:ln w="762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8462" name="Line 36"/>
          <p:cNvSpPr>
            <a:spLocks noChangeShapeType="1"/>
          </p:cNvSpPr>
          <p:nvPr/>
        </p:nvSpPr>
        <p:spPr bwMode="auto">
          <a:xfrm flipH="1">
            <a:off x="4660900" y="2635250"/>
            <a:ext cx="0" cy="3340100"/>
          </a:xfrm>
          <a:prstGeom prst="line">
            <a:avLst/>
          </a:prstGeom>
          <a:noFill/>
          <a:ln w="50800">
            <a:solidFill>
              <a:srgbClr val="FC012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461" name="Rectangle 37"/>
          <p:cNvSpPr>
            <a:spLocks noChangeArrowheads="1"/>
          </p:cNvSpPr>
          <p:nvPr/>
        </p:nvSpPr>
        <p:spPr bwMode="auto">
          <a:xfrm>
            <a:off x="3554413" y="3890963"/>
            <a:ext cx="2195512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r>
              <a:rPr lang="en-US" sz="2400" i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CÁC TIÊN TRI</a:t>
            </a:r>
          </a:p>
        </p:txBody>
      </p:sp>
      <p:sp>
        <p:nvSpPr>
          <p:cNvPr id="18464" name="Rectangle 38"/>
          <p:cNvSpPr>
            <a:spLocks noChangeArrowheads="1"/>
          </p:cNvSpPr>
          <p:nvPr/>
        </p:nvSpPr>
        <p:spPr bwMode="auto">
          <a:xfrm>
            <a:off x="3071813" y="985838"/>
            <a:ext cx="1717675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000">
                <a:solidFill>
                  <a:schemeClr val="accent2"/>
                </a:solidFill>
              </a:rPr>
              <a:t> HOÀNG GIA</a:t>
            </a:r>
          </a:p>
        </p:txBody>
      </p:sp>
      <p:sp>
        <p:nvSpPr>
          <p:cNvPr id="18465" name="Text Box 39"/>
          <p:cNvSpPr txBox="1">
            <a:spLocks noChangeArrowheads="1"/>
          </p:cNvSpPr>
          <p:nvPr/>
        </p:nvSpPr>
        <p:spPr bwMode="auto">
          <a:xfrm>
            <a:off x="8720138" y="104775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615464" name="Rectangle 40"/>
          <p:cNvSpPr>
            <a:spLocks noChangeArrowheads="1"/>
          </p:cNvSpPr>
          <p:nvPr/>
        </p:nvSpPr>
        <p:spPr bwMode="auto">
          <a:xfrm>
            <a:off x="8177213" y="653415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12</a:t>
            </a:r>
          </a:p>
        </p:txBody>
      </p:sp>
      <p:sp>
        <p:nvSpPr>
          <p:cNvPr id="18467" name="Rectangle 42"/>
          <p:cNvSpPr>
            <a:spLocks noChangeArrowheads="1"/>
          </p:cNvSpPr>
          <p:nvPr/>
        </p:nvSpPr>
        <p:spPr bwMode="auto">
          <a:xfrm>
            <a:off x="381000" y="292100"/>
            <a:ext cx="8340725" cy="6132513"/>
          </a:xfrm>
          <a:prstGeom prst="rect">
            <a:avLst/>
          </a:prstGeom>
          <a:noFill/>
          <a:ln w="1270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" name="Group 43"/>
          <p:cNvGrpSpPr>
            <a:grpSpLocks/>
          </p:cNvGrpSpPr>
          <p:nvPr/>
        </p:nvGrpSpPr>
        <p:grpSpPr bwMode="auto">
          <a:xfrm>
            <a:off x="6078538" y="881063"/>
            <a:ext cx="2039937" cy="2144712"/>
            <a:chOff x="3829" y="555"/>
            <a:chExt cx="1285" cy="1351"/>
          </a:xfrm>
        </p:grpSpPr>
        <p:grpSp>
          <p:nvGrpSpPr>
            <p:cNvPr id="18528" name="Group 44"/>
            <p:cNvGrpSpPr>
              <a:grpSpLocks/>
            </p:cNvGrpSpPr>
            <p:nvPr/>
          </p:nvGrpSpPr>
          <p:grpSpPr bwMode="auto">
            <a:xfrm>
              <a:off x="3829" y="555"/>
              <a:ext cx="1285" cy="1351"/>
              <a:chOff x="1084" y="711"/>
              <a:chExt cx="2950" cy="2769"/>
            </a:xfrm>
          </p:grpSpPr>
          <p:grpSp>
            <p:nvGrpSpPr>
              <p:cNvPr id="18532" name="Group 45"/>
              <p:cNvGrpSpPr>
                <a:grpSpLocks/>
              </p:cNvGrpSpPr>
              <p:nvPr/>
            </p:nvGrpSpPr>
            <p:grpSpPr bwMode="auto">
              <a:xfrm>
                <a:off x="1084" y="711"/>
                <a:ext cx="2950" cy="2769"/>
                <a:chOff x="2707" y="548"/>
                <a:chExt cx="2950" cy="2769"/>
              </a:xfrm>
            </p:grpSpPr>
            <p:grpSp>
              <p:nvGrpSpPr>
                <p:cNvPr id="18538" name="Group 46"/>
                <p:cNvGrpSpPr>
                  <a:grpSpLocks/>
                </p:cNvGrpSpPr>
                <p:nvPr/>
              </p:nvGrpSpPr>
              <p:grpSpPr bwMode="auto">
                <a:xfrm>
                  <a:off x="3180" y="1046"/>
                  <a:ext cx="2105" cy="1421"/>
                  <a:chOff x="578" y="2316"/>
                  <a:chExt cx="2105" cy="1421"/>
                </a:xfrm>
              </p:grpSpPr>
              <p:sp>
                <p:nvSpPr>
                  <p:cNvPr id="18540" name="Freeform 47" descr="Cork"/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1164 w 592"/>
                      <a:gd name="T1" fmla="*/ 5891 h 90"/>
                      <a:gd name="T2" fmla="*/ 3155 w 592"/>
                      <a:gd name="T3" fmla="*/ 2881 h 90"/>
                      <a:gd name="T4" fmla="*/ 4903 w 592"/>
                      <a:gd name="T5" fmla="*/ 2347 h 90"/>
                      <a:gd name="T6" fmla="*/ 6607 w 592"/>
                      <a:gd name="T7" fmla="*/ 2096 h 90"/>
                      <a:gd name="T8" fmla="*/ 16116 w 592"/>
                      <a:gd name="T9" fmla="*/ 2233 h 90"/>
                      <a:gd name="T10" fmla="*/ 21837 w 592"/>
                      <a:gd name="T11" fmla="*/ 2623 h 90"/>
                      <a:gd name="T12" fmla="*/ 24461 w 592"/>
                      <a:gd name="T13" fmla="*/ 3018 h 90"/>
                      <a:gd name="T14" fmla="*/ 34209 w 592"/>
                      <a:gd name="T15" fmla="*/ 3408 h 90"/>
                      <a:gd name="T16" fmla="*/ 48587 w 592"/>
                      <a:gd name="T17" fmla="*/ 2881 h 90"/>
                      <a:gd name="T18" fmla="*/ 67847 w 592"/>
                      <a:gd name="T19" fmla="*/ 1061 h 90"/>
                      <a:gd name="T20" fmla="*/ 74790 w 592"/>
                      <a:gd name="T21" fmla="*/ 0 h 90"/>
                      <a:gd name="T22" fmla="*/ 82260 w 592"/>
                      <a:gd name="T23" fmla="*/ 137 h 90"/>
                      <a:gd name="T24" fmla="*/ 84840 w 592"/>
                      <a:gd name="T25" fmla="*/ 1957 h 90"/>
                      <a:gd name="T26" fmla="*/ 85127 w 592"/>
                      <a:gd name="T27" fmla="*/ 2347 h 90"/>
                      <a:gd name="T28" fmla="*/ 83676 w 592"/>
                      <a:gd name="T29" fmla="*/ 3931 h 90"/>
                      <a:gd name="T30" fmla="*/ 83963 w 592"/>
                      <a:gd name="T31" fmla="*/ 4329 h 90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592"/>
                      <a:gd name="T49" fmla="*/ 0 h 90"/>
                      <a:gd name="T50" fmla="*/ 592 w 592"/>
                      <a:gd name="T51" fmla="*/ 90 h 90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381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4000" i="1"/>
                  </a:p>
                </p:txBody>
              </p:sp>
              <p:sp>
                <p:nvSpPr>
                  <p:cNvPr id="18541" name="Freeform 48" descr="Cork"/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86090 w 599"/>
                      <a:gd name="T1" fmla="*/ 0 h 432"/>
                      <a:gd name="T2" fmla="*/ 85515 w 599"/>
                      <a:gd name="T3" fmla="*/ 390 h 432"/>
                      <a:gd name="T4" fmla="*/ 84639 w 599"/>
                      <a:gd name="T5" fmla="*/ 650 h 432"/>
                      <a:gd name="T6" fmla="*/ 84099 w 599"/>
                      <a:gd name="T7" fmla="*/ 1576 h 432"/>
                      <a:gd name="T8" fmla="*/ 80072 w 599"/>
                      <a:gd name="T9" fmla="*/ 6067 h 432"/>
                      <a:gd name="T10" fmla="*/ 75467 w 599"/>
                      <a:gd name="T11" fmla="*/ 13723 h 432"/>
                      <a:gd name="T12" fmla="*/ 74017 w 599"/>
                      <a:gd name="T13" fmla="*/ 17539 h 432"/>
                      <a:gd name="T14" fmla="*/ 72604 w 599"/>
                      <a:gd name="T15" fmla="*/ 23070 h 432"/>
                      <a:gd name="T16" fmla="*/ 71153 w 599"/>
                      <a:gd name="T17" fmla="*/ 26521 h 432"/>
                      <a:gd name="T18" fmla="*/ 66247 w 599"/>
                      <a:gd name="T19" fmla="*/ 27834 h 432"/>
                      <a:gd name="T20" fmla="*/ 62220 w 599"/>
                      <a:gd name="T21" fmla="*/ 27299 h 432"/>
                      <a:gd name="T22" fmla="*/ 60516 w 599"/>
                      <a:gd name="T23" fmla="*/ 27022 h 432"/>
                      <a:gd name="T24" fmla="*/ 61105 w 599"/>
                      <a:gd name="T25" fmla="*/ 23207 h 432"/>
                      <a:gd name="T26" fmla="*/ 61933 w 599"/>
                      <a:gd name="T27" fmla="*/ 22281 h 432"/>
                      <a:gd name="T28" fmla="*/ 58193 w 599"/>
                      <a:gd name="T29" fmla="*/ 21631 h 432"/>
                      <a:gd name="T30" fmla="*/ 49849 w 599"/>
                      <a:gd name="T31" fmla="*/ 20827 h 432"/>
                      <a:gd name="T32" fmla="*/ 16232 w 599"/>
                      <a:gd name="T33" fmla="*/ 23742 h 432"/>
                      <a:gd name="T34" fmla="*/ 14819 w 599"/>
                      <a:gd name="T35" fmla="*/ 24270 h 432"/>
                      <a:gd name="T36" fmla="*/ 12492 w 599"/>
                      <a:gd name="T37" fmla="*/ 25845 h 432"/>
                      <a:gd name="T38" fmla="*/ 7638 w 599"/>
                      <a:gd name="T39" fmla="*/ 28484 h 432"/>
                      <a:gd name="T40" fmla="*/ 4148 w 599"/>
                      <a:gd name="T41" fmla="*/ 27834 h 432"/>
                      <a:gd name="T42" fmla="*/ 2444 w 599"/>
                      <a:gd name="T43" fmla="*/ 27299 h 432"/>
                      <a:gd name="T44" fmla="*/ 994 w 599"/>
                      <a:gd name="T45" fmla="*/ 26236 h 432"/>
                      <a:gd name="T46" fmla="*/ 1582 w 599"/>
                      <a:gd name="T47" fmla="*/ 24529 h 432"/>
                      <a:gd name="T48" fmla="*/ 2444 w 599"/>
                      <a:gd name="T49" fmla="*/ 22030 h 432"/>
                      <a:gd name="T50" fmla="*/ 3861 w 599"/>
                      <a:gd name="T51" fmla="*/ 17288 h 432"/>
                      <a:gd name="T52" fmla="*/ 4148 w 599"/>
                      <a:gd name="T53" fmla="*/ 12398 h 432"/>
                      <a:gd name="T54" fmla="*/ 4435 w 599"/>
                      <a:gd name="T55" fmla="*/ 8306 h 432"/>
                      <a:gd name="T56" fmla="*/ 4148 w 599"/>
                      <a:gd name="T57" fmla="*/ 5417 h 432"/>
                      <a:gd name="T58" fmla="*/ 3033 w 599"/>
                      <a:gd name="T59" fmla="*/ 1966 h 432"/>
                      <a:gd name="T60" fmla="*/ 2746 w 599"/>
                      <a:gd name="T61" fmla="*/ 926 h 432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w 599"/>
                      <a:gd name="T94" fmla="*/ 0 h 432"/>
                      <a:gd name="T95" fmla="*/ 599 w 599"/>
                      <a:gd name="T96" fmla="*/ 432 h 432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T93" t="T94" r="T95" b="T96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381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4000" i="1"/>
                  </a:p>
                </p:txBody>
              </p:sp>
            </p:grpSp>
            <p:pic>
              <p:nvPicPr>
                <p:cNvPr id="18539" name="Picture 49"/>
                <p:cNvPicPr>
                  <a:picLocks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07" y="548"/>
                  <a:ext cx="2950" cy="276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8533" name="Freeform 50"/>
              <p:cNvSpPr>
                <a:spLocks/>
              </p:cNvSpPr>
              <p:nvPr/>
            </p:nvSpPr>
            <p:spPr bwMode="auto">
              <a:xfrm>
                <a:off x="1616" y="2649"/>
                <a:ext cx="88" cy="277"/>
              </a:xfrm>
              <a:custGeom>
                <a:avLst/>
                <a:gdLst>
                  <a:gd name="T0" fmla="*/ 84 w 85"/>
                  <a:gd name="T1" fmla="*/ 88 h 318"/>
                  <a:gd name="T2" fmla="*/ 72 w 85"/>
                  <a:gd name="T3" fmla="*/ 39 h 318"/>
                  <a:gd name="T4" fmla="*/ 55 w 85"/>
                  <a:gd name="T5" fmla="*/ 24 h 318"/>
                  <a:gd name="T6" fmla="*/ 63 w 85"/>
                  <a:gd name="T7" fmla="*/ 39 h 318"/>
                  <a:gd name="T8" fmla="*/ 72 w 85"/>
                  <a:gd name="T9" fmla="*/ 16 h 318"/>
                  <a:gd name="T10" fmla="*/ 42 w 85"/>
                  <a:gd name="T11" fmla="*/ 6 h 318"/>
                  <a:gd name="T12" fmla="*/ 42 w 85"/>
                  <a:gd name="T13" fmla="*/ 24 h 318"/>
                  <a:gd name="T14" fmla="*/ 55 w 85"/>
                  <a:gd name="T15" fmla="*/ 108 h 318"/>
                  <a:gd name="T16" fmla="*/ 34 w 85"/>
                  <a:gd name="T17" fmla="*/ 92 h 318"/>
                  <a:gd name="T18" fmla="*/ 42 w 85"/>
                  <a:gd name="T19" fmla="*/ 73 h 318"/>
                  <a:gd name="T20" fmla="*/ 55 w 85"/>
                  <a:gd name="T21" fmla="*/ 92 h 318"/>
                  <a:gd name="T22" fmla="*/ 42 w 85"/>
                  <a:gd name="T23" fmla="*/ 59 h 318"/>
                  <a:gd name="T24" fmla="*/ 55 w 85"/>
                  <a:gd name="T25" fmla="*/ 88 h 318"/>
                  <a:gd name="T26" fmla="*/ 42 w 85"/>
                  <a:gd name="T27" fmla="*/ 69 h 318"/>
                  <a:gd name="T28" fmla="*/ 55 w 85"/>
                  <a:gd name="T29" fmla="*/ 83 h 318"/>
                  <a:gd name="T30" fmla="*/ 63 w 85"/>
                  <a:gd name="T31" fmla="*/ 98 h 318"/>
                  <a:gd name="T32" fmla="*/ 84 w 85"/>
                  <a:gd name="T33" fmla="*/ 117 h 318"/>
                  <a:gd name="T34" fmla="*/ 92 w 85"/>
                  <a:gd name="T35" fmla="*/ 132 h 318"/>
                  <a:gd name="T36" fmla="*/ 84 w 85"/>
                  <a:gd name="T37" fmla="*/ 161 h 318"/>
                  <a:gd name="T38" fmla="*/ 72 w 85"/>
                  <a:gd name="T39" fmla="*/ 156 h 318"/>
                  <a:gd name="T40" fmla="*/ 63 w 85"/>
                  <a:gd name="T41" fmla="*/ 180 h 318"/>
                  <a:gd name="T42" fmla="*/ 42 w 85"/>
                  <a:gd name="T43" fmla="*/ 166 h 318"/>
                  <a:gd name="T44" fmla="*/ 34 w 85"/>
                  <a:gd name="T45" fmla="*/ 117 h 318"/>
                  <a:gd name="T46" fmla="*/ 26 w 85"/>
                  <a:gd name="T47" fmla="*/ 141 h 318"/>
                  <a:gd name="T48" fmla="*/ 5 w 85"/>
                  <a:gd name="T49" fmla="*/ 122 h 318"/>
                  <a:gd name="T50" fmla="*/ 42 w 85"/>
                  <a:gd name="T51" fmla="*/ 83 h 318"/>
                  <a:gd name="T52" fmla="*/ 72 w 85"/>
                  <a:gd name="T53" fmla="*/ 98 h 318"/>
                  <a:gd name="T54" fmla="*/ 84 w 85"/>
                  <a:gd name="T55" fmla="*/ 126 h 318"/>
                  <a:gd name="T56" fmla="*/ 72 w 85"/>
                  <a:gd name="T57" fmla="*/ 108 h 318"/>
                  <a:gd name="T58" fmla="*/ 72 w 85"/>
                  <a:gd name="T59" fmla="*/ 6 h 318"/>
                  <a:gd name="T60" fmla="*/ 55 w 85"/>
                  <a:gd name="T61" fmla="*/ 20 h 318"/>
                  <a:gd name="T62" fmla="*/ 26 w 85"/>
                  <a:gd name="T63" fmla="*/ 24 h 318"/>
                  <a:gd name="T64" fmla="*/ 42 w 85"/>
                  <a:gd name="T65" fmla="*/ 54 h 318"/>
                  <a:gd name="T66" fmla="*/ 63 w 85"/>
                  <a:gd name="T67" fmla="*/ 78 h 318"/>
                  <a:gd name="T68" fmla="*/ 84 w 85"/>
                  <a:gd name="T69" fmla="*/ 88 h 31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85"/>
                  <a:gd name="T106" fmla="*/ 0 h 318"/>
                  <a:gd name="T107" fmla="*/ 85 w 85"/>
                  <a:gd name="T108" fmla="*/ 318 h 31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4000" i="1"/>
              </a:p>
            </p:txBody>
          </p:sp>
          <p:sp>
            <p:nvSpPr>
              <p:cNvPr id="18534" name="Freeform 51"/>
              <p:cNvSpPr>
                <a:spLocks/>
              </p:cNvSpPr>
              <p:nvPr/>
            </p:nvSpPr>
            <p:spPr bwMode="auto">
              <a:xfrm>
                <a:off x="1635" y="2647"/>
                <a:ext cx="109" cy="309"/>
              </a:xfrm>
              <a:custGeom>
                <a:avLst/>
                <a:gdLst>
                  <a:gd name="T0" fmla="*/ 1 w 105"/>
                  <a:gd name="T1" fmla="*/ 0 h 354"/>
                  <a:gd name="T2" fmla="*/ 108 w 105"/>
                  <a:gd name="T3" fmla="*/ 3 h 354"/>
                  <a:gd name="T4" fmla="*/ 85 w 105"/>
                  <a:gd name="T5" fmla="*/ 17 h 354"/>
                  <a:gd name="T6" fmla="*/ 97 w 105"/>
                  <a:gd name="T7" fmla="*/ 35 h 354"/>
                  <a:gd name="T8" fmla="*/ 97 w 105"/>
                  <a:gd name="T9" fmla="*/ 85 h 354"/>
                  <a:gd name="T10" fmla="*/ 113 w 105"/>
                  <a:gd name="T11" fmla="*/ 98 h 354"/>
                  <a:gd name="T12" fmla="*/ 113 w 105"/>
                  <a:gd name="T13" fmla="*/ 139 h 354"/>
                  <a:gd name="T14" fmla="*/ 97 w 105"/>
                  <a:gd name="T15" fmla="*/ 195 h 354"/>
                  <a:gd name="T16" fmla="*/ 80 w 105"/>
                  <a:gd name="T17" fmla="*/ 206 h 354"/>
                  <a:gd name="T18" fmla="*/ 18 w 105"/>
                  <a:gd name="T19" fmla="*/ 186 h 354"/>
                  <a:gd name="T20" fmla="*/ 12 w 105"/>
                  <a:gd name="T21" fmla="*/ 164 h 354"/>
                  <a:gd name="T22" fmla="*/ 18 w 105"/>
                  <a:gd name="T23" fmla="*/ 142 h 354"/>
                  <a:gd name="T24" fmla="*/ 9 w 105"/>
                  <a:gd name="T25" fmla="*/ 57 h 354"/>
                  <a:gd name="T26" fmla="*/ 24 w 105"/>
                  <a:gd name="T27" fmla="*/ 26 h 354"/>
                  <a:gd name="T28" fmla="*/ 6 w 105"/>
                  <a:gd name="T29" fmla="*/ 8 h 354"/>
                  <a:gd name="T30" fmla="*/ 1 w 105"/>
                  <a:gd name="T31" fmla="*/ 0 h 3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05"/>
                  <a:gd name="T49" fmla="*/ 0 h 354"/>
                  <a:gd name="T50" fmla="*/ 105 w 105"/>
                  <a:gd name="T51" fmla="*/ 354 h 35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4000" i="1"/>
              </a:p>
            </p:txBody>
          </p:sp>
          <p:sp>
            <p:nvSpPr>
              <p:cNvPr id="18535" name="Freeform 52"/>
              <p:cNvSpPr>
                <a:spLocks/>
              </p:cNvSpPr>
              <p:nvPr/>
            </p:nvSpPr>
            <p:spPr bwMode="auto">
              <a:xfrm>
                <a:off x="3008" y="2583"/>
                <a:ext cx="155" cy="328"/>
              </a:xfrm>
              <a:custGeom>
                <a:avLst/>
                <a:gdLst>
                  <a:gd name="T0" fmla="*/ 165 w 149"/>
                  <a:gd name="T1" fmla="*/ 11 h 376"/>
                  <a:gd name="T2" fmla="*/ 156 w 149"/>
                  <a:gd name="T3" fmla="*/ 60 h 376"/>
                  <a:gd name="T4" fmla="*/ 146 w 149"/>
                  <a:gd name="T5" fmla="*/ 75 h 376"/>
                  <a:gd name="T6" fmla="*/ 143 w 149"/>
                  <a:gd name="T7" fmla="*/ 80 h 376"/>
                  <a:gd name="T8" fmla="*/ 122 w 149"/>
                  <a:gd name="T9" fmla="*/ 141 h 376"/>
                  <a:gd name="T10" fmla="*/ 96 w 149"/>
                  <a:gd name="T11" fmla="*/ 181 h 376"/>
                  <a:gd name="T12" fmla="*/ 78 w 149"/>
                  <a:gd name="T13" fmla="*/ 210 h 376"/>
                  <a:gd name="T14" fmla="*/ 64 w 149"/>
                  <a:gd name="T15" fmla="*/ 211 h 376"/>
                  <a:gd name="T16" fmla="*/ 22 w 149"/>
                  <a:gd name="T17" fmla="*/ 215 h 376"/>
                  <a:gd name="T18" fmla="*/ 2 w 149"/>
                  <a:gd name="T19" fmla="*/ 203 h 376"/>
                  <a:gd name="T20" fmla="*/ 5 w 149"/>
                  <a:gd name="T21" fmla="*/ 183 h 376"/>
                  <a:gd name="T22" fmla="*/ 8 w 149"/>
                  <a:gd name="T23" fmla="*/ 127 h 376"/>
                  <a:gd name="T24" fmla="*/ 25 w 149"/>
                  <a:gd name="T25" fmla="*/ 116 h 376"/>
                  <a:gd name="T26" fmla="*/ 38 w 149"/>
                  <a:gd name="T27" fmla="*/ 61 h 376"/>
                  <a:gd name="T28" fmla="*/ 50 w 149"/>
                  <a:gd name="T29" fmla="*/ 44 h 376"/>
                  <a:gd name="T30" fmla="*/ 93 w 149"/>
                  <a:gd name="T31" fmla="*/ 10 h 376"/>
                  <a:gd name="T32" fmla="*/ 143 w 149"/>
                  <a:gd name="T33" fmla="*/ 10 h 376"/>
                  <a:gd name="T34" fmla="*/ 165 w 149"/>
                  <a:gd name="T35" fmla="*/ 11 h 37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9"/>
                  <a:gd name="T55" fmla="*/ 0 h 376"/>
                  <a:gd name="T56" fmla="*/ 149 w 149"/>
                  <a:gd name="T57" fmla="*/ 376 h 37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4000" i="1"/>
              </a:p>
            </p:txBody>
          </p:sp>
          <p:sp>
            <p:nvSpPr>
              <p:cNvPr id="18536" name="Freeform 53"/>
              <p:cNvSpPr>
                <a:spLocks/>
              </p:cNvSpPr>
              <p:nvPr/>
            </p:nvSpPr>
            <p:spPr bwMode="auto">
              <a:xfrm>
                <a:off x="1714" y="1020"/>
                <a:ext cx="99" cy="440"/>
              </a:xfrm>
              <a:custGeom>
                <a:avLst/>
                <a:gdLst>
                  <a:gd name="T0" fmla="*/ 30 w 96"/>
                  <a:gd name="T1" fmla="*/ 282 h 504"/>
                  <a:gd name="T2" fmla="*/ 69 w 96"/>
                  <a:gd name="T3" fmla="*/ 286 h 504"/>
                  <a:gd name="T4" fmla="*/ 80 w 96"/>
                  <a:gd name="T5" fmla="*/ 262 h 504"/>
                  <a:gd name="T6" fmla="*/ 80 w 96"/>
                  <a:gd name="T7" fmla="*/ 188 h 504"/>
                  <a:gd name="T8" fmla="*/ 100 w 96"/>
                  <a:gd name="T9" fmla="*/ 124 h 504"/>
                  <a:gd name="T10" fmla="*/ 108 w 96"/>
                  <a:gd name="T11" fmla="*/ 101 h 504"/>
                  <a:gd name="T12" fmla="*/ 100 w 96"/>
                  <a:gd name="T13" fmla="*/ 30 h 504"/>
                  <a:gd name="T14" fmla="*/ 87 w 96"/>
                  <a:gd name="T15" fmla="*/ 3 h 504"/>
                  <a:gd name="T16" fmla="*/ 33 w 96"/>
                  <a:gd name="T17" fmla="*/ 15 h 504"/>
                  <a:gd name="T18" fmla="*/ 30 w 96"/>
                  <a:gd name="T19" fmla="*/ 71 h 504"/>
                  <a:gd name="T20" fmla="*/ 36 w 96"/>
                  <a:gd name="T21" fmla="*/ 211 h 504"/>
                  <a:gd name="T22" fmla="*/ 44 w 96"/>
                  <a:gd name="T23" fmla="*/ 236 h 504"/>
                  <a:gd name="T24" fmla="*/ 28 w 96"/>
                  <a:gd name="T25" fmla="*/ 275 h 504"/>
                  <a:gd name="T26" fmla="*/ 30 w 96"/>
                  <a:gd name="T27" fmla="*/ 282 h 50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96"/>
                  <a:gd name="T43" fmla="*/ 0 h 504"/>
                  <a:gd name="T44" fmla="*/ 96 w 96"/>
                  <a:gd name="T45" fmla="*/ 504 h 50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4000" i="1"/>
              </a:p>
            </p:txBody>
          </p:sp>
          <p:sp>
            <p:nvSpPr>
              <p:cNvPr id="18537" name="Freeform 54"/>
              <p:cNvSpPr>
                <a:spLocks/>
              </p:cNvSpPr>
              <p:nvPr/>
            </p:nvSpPr>
            <p:spPr bwMode="auto">
              <a:xfrm>
                <a:off x="3431" y="1007"/>
                <a:ext cx="156" cy="358"/>
              </a:xfrm>
              <a:custGeom>
                <a:avLst/>
                <a:gdLst>
                  <a:gd name="T0" fmla="*/ 5 w 150"/>
                  <a:gd name="T1" fmla="*/ 222 h 410"/>
                  <a:gd name="T2" fmla="*/ 48 w 150"/>
                  <a:gd name="T3" fmla="*/ 238 h 410"/>
                  <a:gd name="T4" fmla="*/ 93 w 150"/>
                  <a:gd name="T5" fmla="*/ 233 h 410"/>
                  <a:gd name="T6" fmla="*/ 109 w 150"/>
                  <a:gd name="T7" fmla="*/ 210 h 410"/>
                  <a:gd name="T8" fmla="*/ 134 w 150"/>
                  <a:gd name="T9" fmla="*/ 162 h 410"/>
                  <a:gd name="T10" fmla="*/ 150 w 150"/>
                  <a:gd name="T11" fmla="*/ 126 h 410"/>
                  <a:gd name="T12" fmla="*/ 159 w 150"/>
                  <a:gd name="T13" fmla="*/ 112 h 410"/>
                  <a:gd name="T14" fmla="*/ 162 w 150"/>
                  <a:gd name="T15" fmla="*/ 68 h 410"/>
                  <a:gd name="T16" fmla="*/ 168 w 150"/>
                  <a:gd name="T17" fmla="*/ 59 h 410"/>
                  <a:gd name="T18" fmla="*/ 171 w 150"/>
                  <a:gd name="T19" fmla="*/ 28 h 410"/>
                  <a:gd name="T20" fmla="*/ 152 w 150"/>
                  <a:gd name="T21" fmla="*/ 0 h 410"/>
                  <a:gd name="T22" fmla="*/ 109 w 150"/>
                  <a:gd name="T23" fmla="*/ 8 h 410"/>
                  <a:gd name="T24" fmla="*/ 89 w 150"/>
                  <a:gd name="T25" fmla="*/ 31 h 410"/>
                  <a:gd name="T26" fmla="*/ 78 w 150"/>
                  <a:gd name="T27" fmla="*/ 80 h 410"/>
                  <a:gd name="T28" fmla="*/ 67 w 150"/>
                  <a:gd name="T29" fmla="*/ 93 h 410"/>
                  <a:gd name="T30" fmla="*/ 50 w 150"/>
                  <a:gd name="T31" fmla="*/ 126 h 410"/>
                  <a:gd name="T32" fmla="*/ 48 w 150"/>
                  <a:gd name="T33" fmla="*/ 131 h 410"/>
                  <a:gd name="T34" fmla="*/ 38 w 150"/>
                  <a:gd name="T35" fmla="*/ 135 h 410"/>
                  <a:gd name="T36" fmla="*/ 36 w 150"/>
                  <a:gd name="T37" fmla="*/ 145 h 410"/>
                  <a:gd name="T38" fmla="*/ 33 w 150"/>
                  <a:gd name="T39" fmla="*/ 149 h 410"/>
                  <a:gd name="T40" fmla="*/ 20 w 150"/>
                  <a:gd name="T41" fmla="*/ 203 h 410"/>
                  <a:gd name="T42" fmla="*/ 10 w 150"/>
                  <a:gd name="T43" fmla="*/ 222 h 410"/>
                  <a:gd name="T44" fmla="*/ 2 w 150"/>
                  <a:gd name="T45" fmla="*/ 224 h 410"/>
                  <a:gd name="T46" fmla="*/ 5 w 150"/>
                  <a:gd name="T47" fmla="*/ 222 h 4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50"/>
                  <a:gd name="T73" fmla="*/ 0 h 410"/>
                  <a:gd name="T74" fmla="*/ 150 w 150"/>
                  <a:gd name="T75" fmla="*/ 410 h 41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4000" i="1"/>
              </a:p>
            </p:txBody>
          </p:sp>
        </p:grpSp>
        <p:grpSp>
          <p:nvGrpSpPr>
            <p:cNvPr id="18529" name="Group 55"/>
            <p:cNvGrpSpPr>
              <a:grpSpLocks/>
            </p:cNvGrpSpPr>
            <p:nvPr/>
          </p:nvGrpSpPr>
          <p:grpSpPr bwMode="auto">
            <a:xfrm>
              <a:off x="4044" y="880"/>
              <a:ext cx="798" cy="976"/>
              <a:chOff x="3888" y="1013"/>
              <a:chExt cx="798" cy="976"/>
            </a:xfrm>
          </p:grpSpPr>
          <p:sp>
            <p:nvSpPr>
              <p:cNvPr id="615480" name="Rectangle 56"/>
              <p:cNvSpPr>
                <a:spLocks noChangeArrowheads="1"/>
              </p:cNvSpPr>
              <p:nvPr/>
            </p:nvSpPr>
            <p:spPr bwMode="auto">
              <a:xfrm>
                <a:off x="3906" y="1013"/>
                <a:ext cx="780" cy="44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63500" dir="2212194" algn="ctr" rotWithShape="0">
                  <a:schemeClr val="bg2"/>
                </a:outerShdw>
              </a:effec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altLang="ko-KR" sz="4000" i="1" dirty="0" err="1">
                    <a:solidFill>
                      <a:schemeClr val="tx1"/>
                    </a:solidFill>
                    <a:ea typeface="Gulim" pitchFamily="34" charset="-127"/>
                  </a:rPr>
                  <a:t>GĐv</a:t>
                </a:r>
                <a:endParaRPr lang="en-US" sz="4000" i="1" dirty="0">
                  <a:ea typeface="+mn-ea"/>
                </a:endParaRPr>
              </a:p>
            </p:txBody>
          </p:sp>
          <p:sp>
            <p:nvSpPr>
              <p:cNvPr id="615481" name="Rectangle 57"/>
              <p:cNvSpPr>
                <a:spLocks noChangeArrowheads="1"/>
              </p:cNvSpPr>
              <p:nvPr/>
            </p:nvSpPr>
            <p:spPr bwMode="auto">
              <a:xfrm>
                <a:off x="3888" y="1543"/>
                <a:ext cx="116" cy="44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endParaRPr lang="en-US" sz="4000" i="1">
                  <a:solidFill>
                    <a:schemeClr val="tx1"/>
                  </a:solidFill>
                  <a:latin typeface="Kosher-Normal" charset="0"/>
                  <a:ea typeface="+mn-ea"/>
                </a:endParaRPr>
              </a:p>
            </p:txBody>
          </p:sp>
        </p:grpSp>
      </p:grpSp>
      <p:grpSp>
        <p:nvGrpSpPr>
          <p:cNvPr id="10" name="Group 58"/>
          <p:cNvGrpSpPr>
            <a:grpSpLocks/>
          </p:cNvGrpSpPr>
          <p:nvPr/>
        </p:nvGrpSpPr>
        <p:grpSpPr bwMode="auto">
          <a:xfrm>
            <a:off x="6053138" y="3259138"/>
            <a:ext cx="2039937" cy="2144712"/>
            <a:chOff x="3813" y="2053"/>
            <a:chExt cx="1285" cy="1351"/>
          </a:xfrm>
        </p:grpSpPr>
        <p:grpSp>
          <p:nvGrpSpPr>
            <p:cNvPr id="18514" name="Group 59"/>
            <p:cNvGrpSpPr>
              <a:grpSpLocks/>
            </p:cNvGrpSpPr>
            <p:nvPr/>
          </p:nvGrpSpPr>
          <p:grpSpPr bwMode="auto">
            <a:xfrm>
              <a:off x="3813" y="2053"/>
              <a:ext cx="1285" cy="1351"/>
              <a:chOff x="1084" y="711"/>
              <a:chExt cx="2950" cy="2769"/>
            </a:xfrm>
          </p:grpSpPr>
          <p:grpSp>
            <p:nvGrpSpPr>
              <p:cNvPr id="18518" name="Group 60"/>
              <p:cNvGrpSpPr>
                <a:grpSpLocks/>
              </p:cNvGrpSpPr>
              <p:nvPr/>
            </p:nvGrpSpPr>
            <p:grpSpPr bwMode="auto">
              <a:xfrm>
                <a:off x="1084" y="711"/>
                <a:ext cx="2950" cy="2769"/>
                <a:chOff x="2707" y="548"/>
                <a:chExt cx="2950" cy="2769"/>
              </a:xfrm>
            </p:grpSpPr>
            <p:grpSp>
              <p:nvGrpSpPr>
                <p:cNvPr id="18524" name="Group 61"/>
                <p:cNvGrpSpPr>
                  <a:grpSpLocks/>
                </p:cNvGrpSpPr>
                <p:nvPr/>
              </p:nvGrpSpPr>
              <p:grpSpPr bwMode="auto">
                <a:xfrm>
                  <a:off x="3180" y="1046"/>
                  <a:ext cx="2105" cy="1421"/>
                  <a:chOff x="578" y="2316"/>
                  <a:chExt cx="2105" cy="1421"/>
                </a:xfrm>
              </p:grpSpPr>
              <p:sp>
                <p:nvSpPr>
                  <p:cNvPr id="18526" name="Freeform 62" descr="Cork"/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1164 w 592"/>
                      <a:gd name="T1" fmla="*/ 5891 h 90"/>
                      <a:gd name="T2" fmla="*/ 3155 w 592"/>
                      <a:gd name="T3" fmla="*/ 2881 h 90"/>
                      <a:gd name="T4" fmla="*/ 4903 w 592"/>
                      <a:gd name="T5" fmla="*/ 2347 h 90"/>
                      <a:gd name="T6" fmla="*/ 6607 w 592"/>
                      <a:gd name="T7" fmla="*/ 2096 h 90"/>
                      <a:gd name="T8" fmla="*/ 16116 w 592"/>
                      <a:gd name="T9" fmla="*/ 2233 h 90"/>
                      <a:gd name="T10" fmla="*/ 21837 w 592"/>
                      <a:gd name="T11" fmla="*/ 2623 h 90"/>
                      <a:gd name="T12" fmla="*/ 24461 w 592"/>
                      <a:gd name="T13" fmla="*/ 3018 h 90"/>
                      <a:gd name="T14" fmla="*/ 34209 w 592"/>
                      <a:gd name="T15" fmla="*/ 3408 h 90"/>
                      <a:gd name="T16" fmla="*/ 48587 w 592"/>
                      <a:gd name="T17" fmla="*/ 2881 h 90"/>
                      <a:gd name="T18" fmla="*/ 67847 w 592"/>
                      <a:gd name="T19" fmla="*/ 1061 h 90"/>
                      <a:gd name="T20" fmla="*/ 74790 w 592"/>
                      <a:gd name="T21" fmla="*/ 0 h 90"/>
                      <a:gd name="T22" fmla="*/ 82260 w 592"/>
                      <a:gd name="T23" fmla="*/ 137 h 90"/>
                      <a:gd name="T24" fmla="*/ 84840 w 592"/>
                      <a:gd name="T25" fmla="*/ 1957 h 90"/>
                      <a:gd name="T26" fmla="*/ 85127 w 592"/>
                      <a:gd name="T27" fmla="*/ 2347 h 90"/>
                      <a:gd name="T28" fmla="*/ 83676 w 592"/>
                      <a:gd name="T29" fmla="*/ 3931 h 90"/>
                      <a:gd name="T30" fmla="*/ 83963 w 592"/>
                      <a:gd name="T31" fmla="*/ 4329 h 90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592"/>
                      <a:gd name="T49" fmla="*/ 0 h 90"/>
                      <a:gd name="T50" fmla="*/ 592 w 592"/>
                      <a:gd name="T51" fmla="*/ 90 h 90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381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4000" i="1"/>
                  </a:p>
                </p:txBody>
              </p:sp>
              <p:sp>
                <p:nvSpPr>
                  <p:cNvPr id="18527" name="Freeform 63" descr="Cork"/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86090 w 599"/>
                      <a:gd name="T1" fmla="*/ 0 h 432"/>
                      <a:gd name="T2" fmla="*/ 85515 w 599"/>
                      <a:gd name="T3" fmla="*/ 390 h 432"/>
                      <a:gd name="T4" fmla="*/ 84639 w 599"/>
                      <a:gd name="T5" fmla="*/ 650 h 432"/>
                      <a:gd name="T6" fmla="*/ 84099 w 599"/>
                      <a:gd name="T7" fmla="*/ 1576 h 432"/>
                      <a:gd name="T8" fmla="*/ 80072 w 599"/>
                      <a:gd name="T9" fmla="*/ 6067 h 432"/>
                      <a:gd name="T10" fmla="*/ 75467 w 599"/>
                      <a:gd name="T11" fmla="*/ 13723 h 432"/>
                      <a:gd name="T12" fmla="*/ 74017 w 599"/>
                      <a:gd name="T13" fmla="*/ 17539 h 432"/>
                      <a:gd name="T14" fmla="*/ 72604 w 599"/>
                      <a:gd name="T15" fmla="*/ 23070 h 432"/>
                      <a:gd name="T16" fmla="*/ 71153 w 599"/>
                      <a:gd name="T17" fmla="*/ 26521 h 432"/>
                      <a:gd name="T18" fmla="*/ 66247 w 599"/>
                      <a:gd name="T19" fmla="*/ 27834 h 432"/>
                      <a:gd name="T20" fmla="*/ 62220 w 599"/>
                      <a:gd name="T21" fmla="*/ 27299 h 432"/>
                      <a:gd name="T22" fmla="*/ 60516 w 599"/>
                      <a:gd name="T23" fmla="*/ 27022 h 432"/>
                      <a:gd name="T24" fmla="*/ 61105 w 599"/>
                      <a:gd name="T25" fmla="*/ 23207 h 432"/>
                      <a:gd name="T26" fmla="*/ 61933 w 599"/>
                      <a:gd name="T27" fmla="*/ 22281 h 432"/>
                      <a:gd name="T28" fmla="*/ 58193 w 599"/>
                      <a:gd name="T29" fmla="*/ 21631 h 432"/>
                      <a:gd name="T30" fmla="*/ 49849 w 599"/>
                      <a:gd name="T31" fmla="*/ 20827 h 432"/>
                      <a:gd name="T32" fmla="*/ 16232 w 599"/>
                      <a:gd name="T33" fmla="*/ 23742 h 432"/>
                      <a:gd name="T34" fmla="*/ 14819 w 599"/>
                      <a:gd name="T35" fmla="*/ 24270 h 432"/>
                      <a:gd name="T36" fmla="*/ 12492 w 599"/>
                      <a:gd name="T37" fmla="*/ 25845 h 432"/>
                      <a:gd name="T38" fmla="*/ 7638 w 599"/>
                      <a:gd name="T39" fmla="*/ 28484 h 432"/>
                      <a:gd name="T40" fmla="*/ 4148 w 599"/>
                      <a:gd name="T41" fmla="*/ 27834 h 432"/>
                      <a:gd name="T42" fmla="*/ 2444 w 599"/>
                      <a:gd name="T43" fmla="*/ 27299 h 432"/>
                      <a:gd name="T44" fmla="*/ 994 w 599"/>
                      <a:gd name="T45" fmla="*/ 26236 h 432"/>
                      <a:gd name="T46" fmla="*/ 1582 w 599"/>
                      <a:gd name="T47" fmla="*/ 24529 h 432"/>
                      <a:gd name="T48" fmla="*/ 2444 w 599"/>
                      <a:gd name="T49" fmla="*/ 22030 h 432"/>
                      <a:gd name="T50" fmla="*/ 3861 w 599"/>
                      <a:gd name="T51" fmla="*/ 17288 h 432"/>
                      <a:gd name="T52" fmla="*/ 4148 w 599"/>
                      <a:gd name="T53" fmla="*/ 12398 h 432"/>
                      <a:gd name="T54" fmla="*/ 4435 w 599"/>
                      <a:gd name="T55" fmla="*/ 8306 h 432"/>
                      <a:gd name="T56" fmla="*/ 4148 w 599"/>
                      <a:gd name="T57" fmla="*/ 5417 h 432"/>
                      <a:gd name="T58" fmla="*/ 3033 w 599"/>
                      <a:gd name="T59" fmla="*/ 1966 h 432"/>
                      <a:gd name="T60" fmla="*/ 2746 w 599"/>
                      <a:gd name="T61" fmla="*/ 926 h 432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w 599"/>
                      <a:gd name="T94" fmla="*/ 0 h 432"/>
                      <a:gd name="T95" fmla="*/ 599 w 599"/>
                      <a:gd name="T96" fmla="*/ 432 h 432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T93" t="T94" r="T95" b="T96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381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4000" i="1"/>
                  </a:p>
                </p:txBody>
              </p:sp>
            </p:grpSp>
            <p:pic>
              <p:nvPicPr>
                <p:cNvPr id="18525" name="Picture 64"/>
                <p:cNvPicPr>
                  <a:picLocks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07" y="548"/>
                  <a:ext cx="2950" cy="276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8519" name="Freeform 65"/>
              <p:cNvSpPr>
                <a:spLocks/>
              </p:cNvSpPr>
              <p:nvPr/>
            </p:nvSpPr>
            <p:spPr bwMode="auto">
              <a:xfrm>
                <a:off x="1616" y="2649"/>
                <a:ext cx="88" cy="277"/>
              </a:xfrm>
              <a:custGeom>
                <a:avLst/>
                <a:gdLst>
                  <a:gd name="T0" fmla="*/ 84 w 85"/>
                  <a:gd name="T1" fmla="*/ 88 h 318"/>
                  <a:gd name="T2" fmla="*/ 72 w 85"/>
                  <a:gd name="T3" fmla="*/ 39 h 318"/>
                  <a:gd name="T4" fmla="*/ 55 w 85"/>
                  <a:gd name="T5" fmla="*/ 24 h 318"/>
                  <a:gd name="T6" fmla="*/ 63 w 85"/>
                  <a:gd name="T7" fmla="*/ 39 h 318"/>
                  <a:gd name="T8" fmla="*/ 72 w 85"/>
                  <a:gd name="T9" fmla="*/ 16 h 318"/>
                  <a:gd name="T10" fmla="*/ 42 w 85"/>
                  <a:gd name="T11" fmla="*/ 6 h 318"/>
                  <a:gd name="T12" fmla="*/ 42 w 85"/>
                  <a:gd name="T13" fmla="*/ 24 h 318"/>
                  <a:gd name="T14" fmla="*/ 55 w 85"/>
                  <a:gd name="T15" fmla="*/ 108 h 318"/>
                  <a:gd name="T16" fmla="*/ 34 w 85"/>
                  <a:gd name="T17" fmla="*/ 92 h 318"/>
                  <a:gd name="T18" fmla="*/ 42 w 85"/>
                  <a:gd name="T19" fmla="*/ 73 h 318"/>
                  <a:gd name="T20" fmla="*/ 55 w 85"/>
                  <a:gd name="T21" fmla="*/ 92 h 318"/>
                  <a:gd name="T22" fmla="*/ 42 w 85"/>
                  <a:gd name="T23" fmla="*/ 59 h 318"/>
                  <a:gd name="T24" fmla="*/ 55 w 85"/>
                  <a:gd name="T25" fmla="*/ 88 h 318"/>
                  <a:gd name="T26" fmla="*/ 42 w 85"/>
                  <a:gd name="T27" fmla="*/ 69 h 318"/>
                  <a:gd name="T28" fmla="*/ 55 w 85"/>
                  <a:gd name="T29" fmla="*/ 83 h 318"/>
                  <a:gd name="T30" fmla="*/ 63 w 85"/>
                  <a:gd name="T31" fmla="*/ 98 h 318"/>
                  <a:gd name="T32" fmla="*/ 84 w 85"/>
                  <a:gd name="T33" fmla="*/ 117 h 318"/>
                  <a:gd name="T34" fmla="*/ 92 w 85"/>
                  <a:gd name="T35" fmla="*/ 132 h 318"/>
                  <a:gd name="T36" fmla="*/ 84 w 85"/>
                  <a:gd name="T37" fmla="*/ 161 h 318"/>
                  <a:gd name="T38" fmla="*/ 72 w 85"/>
                  <a:gd name="T39" fmla="*/ 156 h 318"/>
                  <a:gd name="T40" fmla="*/ 63 w 85"/>
                  <a:gd name="T41" fmla="*/ 180 h 318"/>
                  <a:gd name="T42" fmla="*/ 42 w 85"/>
                  <a:gd name="T43" fmla="*/ 166 h 318"/>
                  <a:gd name="T44" fmla="*/ 34 w 85"/>
                  <a:gd name="T45" fmla="*/ 117 h 318"/>
                  <a:gd name="T46" fmla="*/ 26 w 85"/>
                  <a:gd name="T47" fmla="*/ 141 h 318"/>
                  <a:gd name="T48" fmla="*/ 5 w 85"/>
                  <a:gd name="T49" fmla="*/ 122 h 318"/>
                  <a:gd name="T50" fmla="*/ 42 w 85"/>
                  <a:gd name="T51" fmla="*/ 83 h 318"/>
                  <a:gd name="T52" fmla="*/ 72 w 85"/>
                  <a:gd name="T53" fmla="*/ 98 h 318"/>
                  <a:gd name="T54" fmla="*/ 84 w 85"/>
                  <a:gd name="T55" fmla="*/ 126 h 318"/>
                  <a:gd name="T56" fmla="*/ 72 w 85"/>
                  <a:gd name="T57" fmla="*/ 108 h 318"/>
                  <a:gd name="T58" fmla="*/ 72 w 85"/>
                  <a:gd name="T59" fmla="*/ 6 h 318"/>
                  <a:gd name="T60" fmla="*/ 55 w 85"/>
                  <a:gd name="T61" fmla="*/ 20 h 318"/>
                  <a:gd name="T62" fmla="*/ 26 w 85"/>
                  <a:gd name="T63" fmla="*/ 24 h 318"/>
                  <a:gd name="T64" fmla="*/ 42 w 85"/>
                  <a:gd name="T65" fmla="*/ 54 h 318"/>
                  <a:gd name="T66" fmla="*/ 63 w 85"/>
                  <a:gd name="T67" fmla="*/ 78 h 318"/>
                  <a:gd name="T68" fmla="*/ 84 w 85"/>
                  <a:gd name="T69" fmla="*/ 88 h 31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85"/>
                  <a:gd name="T106" fmla="*/ 0 h 318"/>
                  <a:gd name="T107" fmla="*/ 85 w 85"/>
                  <a:gd name="T108" fmla="*/ 318 h 31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4000" i="1"/>
              </a:p>
            </p:txBody>
          </p:sp>
          <p:sp>
            <p:nvSpPr>
              <p:cNvPr id="18520" name="Freeform 66"/>
              <p:cNvSpPr>
                <a:spLocks/>
              </p:cNvSpPr>
              <p:nvPr/>
            </p:nvSpPr>
            <p:spPr bwMode="auto">
              <a:xfrm>
                <a:off x="1635" y="2647"/>
                <a:ext cx="109" cy="309"/>
              </a:xfrm>
              <a:custGeom>
                <a:avLst/>
                <a:gdLst>
                  <a:gd name="T0" fmla="*/ 1 w 105"/>
                  <a:gd name="T1" fmla="*/ 0 h 354"/>
                  <a:gd name="T2" fmla="*/ 108 w 105"/>
                  <a:gd name="T3" fmla="*/ 3 h 354"/>
                  <a:gd name="T4" fmla="*/ 85 w 105"/>
                  <a:gd name="T5" fmla="*/ 17 h 354"/>
                  <a:gd name="T6" fmla="*/ 97 w 105"/>
                  <a:gd name="T7" fmla="*/ 35 h 354"/>
                  <a:gd name="T8" fmla="*/ 97 w 105"/>
                  <a:gd name="T9" fmla="*/ 85 h 354"/>
                  <a:gd name="T10" fmla="*/ 113 w 105"/>
                  <a:gd name="T11" fmla="*/ 98 h 354"/>
                  <a:gd name="T12" fmla="*/ 113 w 105"/>
                  <a:gd name="T13" fmla="*/ 139 h 354"/>
                  <a:gd name="T14" fmla="*/ 97 w 105"/>
                  <a:gd name="T15" fmla="*/ 195 h 354"/>
                  <a:gd name="T16" fmla="*/ 80 w 105"/>
                  <a:gd name="T17" fmla="*/ 206 h 354"/>
                  <a:gd name="T18" fmla="*/ 18 w 105"/>
                  <a:gd name="T19" fmla="*/ 186 h 354"/>
                  <a:gd name="T20" fmla="*/ 12 w 105"/>
                  <a:gd name="T21" fmla="*/ 164 h 354"/>
                  <a:gd name="T22" fmla="*/ 18 w 105"/>
                  <a:gd name="T23" fmla="*/ 142 h 354"/>
                  <a:gd name="T24" fmla="*/ 9 w 105"/>
                  <a:gd name="T25" fmla="*/ 57 h 354"/>
                  <a:gd name="T26" fmla="*/ 24 w 105"/>
                  <a:gd name="T27" fmla="*/ 26 h 354"/>
                  <a:gd name="T28" fmla="*/ 6 w 105"/>
                  <a:gd name="T29" fmla="*/ 8 h 354"/>
                  <a:gd name="T30" fmla="*/ 1 w 105"/>
                  <a:gd name="T31" fmla="*/ 0 h 3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05"/>
                  <a:gd name="T49" fmla="*/ 0 h 354"/>
                  <a:gd name="T50" fmla="*/ 105 w 105"/>
                  <a:gd name="T51" fmla="*/ 354 h 35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4000" i="1"/>
              </a:p>
            </p:txBody>
          </p:sp>
          <p:sp>
            <p:nvSpPr>
              <p:cNvPr id="18521" name="Freeform 67"/>
              <p:cNvSpPr>
                <a:spLocks/>
              </p:cNvSpPr>
              <p:nvPr/>
            </p:nvSpPr>
            <p:spPr bwMode="auto">
              <a:xfrm>
                <a:off x="3008" y="2583"/>
                <a:ext cx="155" cy="328"/>
              </a:xfrm>
              <a:custGeom>
                <a:avLst/>
                <a:gdLst>
                  <a:gd name="T0" fmla="*/ 165 w 149"/>
                  <a:gd name="T1" fmla="*/ 11 h 376"/>
                  <a:gd name="T2" fmla="*/ 156 w 149"/>
                  <a:gd name="T3" fmla="*/ 60 h 376"/>
                  <a:gd name="T4" fmla="*/ 146 w 149"/>
                  <a:gd name="T5" fmla="*/ 75 h 376"/>
                  <a:gd name="T6" fmla="*/ 143 w 149"/>
                  <a:gd name="T7" fmla="*/ 80 h 376"/>
                  <a:gd name="T8" fmla="*/ 122 w 149"/>
                  <a:gd name="T9" fmla="*/ 141 h 376"/>
                  <a:gd name="T10" fmla="*/ 96 w 149"/>
                  <a:gd name="T11" fmla="*/ 181 h 376"/>
                  <a:gd name="T12" fmla="*/ 78 w 149"/>
                  <a:gd name="T13" fmla="*/ 210 h 376"/>
                  <a:gd name="T14" fmla="*/ 64 w 149"/>
                  <a:gd name="T15" fmla="*/ 211 h 376"/>
                  <a:gd name="T16" fmla="*/ 22 w 149"/>
                  <a:gd name="T17" fmla="*/ 215 h 376"/>
                  <a:gd name="T18" fmla="*/ 2 w 149"/>
                  <a:gd name="T19" fmla="*/ 203 h 376"/>
                  <a:gd name="T20" fmla="*/ 5 w 149"/>
                  <a:gd name="T21" fmla="*/ 183 h 376"/>
                  <a:gd name="T22" fmla="*/ 8 w 149"/>
                  <a:gd name="T23" fmla="*/ 127 h 376"/>
                  <a:gd name="T24" fmla="*/ 25 w 149"/>
                  <a:gd name="T25" fmla="*/ 116 h 376"/>
                  <a:gd name="T26" fmla="*/ 38 w 149"/>
                  <a:gd name="T27" fmla="*/ 61 h 376"/>
                  <a:gd name="T28" fmla="*/ 50 w 149"/>
                  <a:gd name="T29" fmla="*/ 44 h 376"/>
                  <a:gd name="T30" fmla="*/ 93 w 149"/>
                  <a:gd name="T31" fmla="*/ 10 h 376"/>
                  <a:gd name="T32" fmla="*/ 143 w 149"/>
                  <a:gd name="T33" fmla="*/ 10 h 376"/>
                  <a:gd name="T34" fmla="*/ 165 w 149"/>
                  <a:gd name="T35" fmla="*/ 11 h 37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9"/>
                  <a:gd name="T55" fmla="*/ 0 h 376"/>
                  <a:gd name="T56" fmla="*/ 149 w 149"/>
                  <a:gd name="T57" fmla="*/ 376 h 37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4000" i="1"/>
              </a:p>
            </p:txBody>
          </p:sp>
          <p:sp>
            <p:nvSpPr>
              <p:cNvPr id="18522" name="Freeform 68"/>
              <p:cNvSpPr>
                <a:spLocks/>
              </p:cNvSpPr>
              <p:nvPr/>
            </p:nvSpPr>
            <p:spPr bwMode="auto">
              <a:xfrm>
                <a:off x="1714" y="1020"/>
                <a:ext cx="99" cy="440"/>
              </a:xfrm>
              <a:custGeom>
                <a:avLst/>
                <a:gdLst>
                  <a:gd name="T0" fmla="*/ 30 w 96"/>
                  <a:gd name="T1" fmla="*/ 282 h 504"/>
                  <a:gd name="T2" fmla="*/ 69 w 96"/>
                  <a:gd name="T3" fmla="*/ 286 h 504"/>
                  <a:gd name="T4" fmla="*/ 80 w 96"/>
                  <a:gd name="T5" fmla="*/ 262 h 504"/>
                  <a:gd name="T6" fmla="*/ 80 w 96"/>
                  <a:gd name="T7" fmla="*/ 188 h 504"/>
                  <a:gd name="T8" fmla="*/ 100 w 96"/>
                  <a:gd name="T9" fmla="*/ 124 h 504"/>
                  <a:gd name="T10" fmla="*/ 108 w 96"/>
                  <a:gd name="T11" fmla="*/ 101 h 504"/>
                  <a:gd name="T12" fmla="*/ 100 w 96"/>
                  <a:gd name="T13" fmla="*/ 30 h 504"/>
                  <a:gd name="T14" fmla="*/ 87 w 96"/>
                  <a:gd name="T15" fmla="*/ 3 h 504"/>
                  <a:gd name="T16" fmla="*/ 33 w 96"/>
                  <a:gd name="T17" fmla="*/ 15 h 504"/>
                  <a:gd name="T18" fmla="*/ 30 w 96"/>
                  <a:gd name="T19" fmla="*/ 71 h 504"/>
                  <a:gd name="T20" fmla="*/ 36 w 96"/>
                  <a:gd name="T21" fmla="*/ 211 h 504"/>
                  <a:gd name="T22" fmla="*/ 44 w 96"/>
                  <a:gd name="T23" fmla="*/ 236 h 504"/>
                  <a:gd name="T24" fmla="*/ 28 w 96"/>
                  <a:gd name="T25" fmla="*/ 275 h 504"/>
                  <a:gd name="T26" fmla="*/ 30 w 96"/>
                  <a:gd name="T27" fmla="*/ 282 h 50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96"/>
                  <a:gd name="T43" fmla="*/ 0 h 504"/>
                  <a:gd name="T44" fmla="*/ 96 w 96"/>
                  <a:gd name="T45" fmla="*/ 504 h 50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4000" i="1"/>
              </a:p>
            </p:txBody>
          </p:sp>
          <p:sp>
            <p:nvSpPr>
              <p:cNvPr id="18523" name="Freeform 69"/>
              <p:cNvSpPr>
                <a:spLocks/>
              </p:cNvSpPr>
              <p:nvPr/>
            </p:nvSpPr>
            <p:spPr bwMode="auto">
              <a:xfrm>
                <a:off x="3431" y="1007"/>
                <a:ext cx="156" cy="358"/>
              </a:xfrm>
              <a:custGeom>
                <a:avLst/>
                <a:gdLst>
                  <a:gd name="T0" fmla="*/ 5 w 150"/>
                  <a:gd name="T1" fmla="*/ 222 h 410"/>
                  <a:gd name="T2" fmla="*/ 48 w 150"/>
                  <a:gd name="T3" fmla="*/ 238 h 410"/>
                  <a:gd name="T4" fmla="*/ 93 w 150"/>
                  <a:gd name="T5" fmla="*/ 233 h 410"/>
                  <a:gd name="T6" fmla="*/ 109 w 150"/>
                  <a:gd name="T7" fmla="*/ 210 h 410"/>
                  <a:gd name="T8" fmla="*/ 134 w 150"/>
                  <a:gd name="T9" fmla="*/ 162 h 410"/>
                  <a:gd name="T10" fmla="*/ 150 w 150"/>
                  <a:gd name="T11" fmla="*/ 126 h 410"/>
                  <a:gd name="T12" fmla="*/ 159 w 150"/>
                  <a:gd name="T13" fmla="*/ 112 h 410"/>
                  <a:gd name="T14" fmla="*/ 162 w 150"/>
                  <a:gd name="T15" fmla="*/ 68 h 410"/>
                  <a:gd name="T16" fmla="*/ 168 w 150"/>
                  <a:gd name="T17" fmla="*/ 59 h 410"/>
                  <a:gd name="T18" fmla="*/ 171 w 150"/>
                  <a:gd name="T19" fmla="*/ 28 h 410"/>
                  <a:gd name="T20" fmla="*/ 152 w 150"/>
                  <a:gd name="T21" fmla="*/ 0 h 410"/>
                  <a:gd name="T22" fmla="*/ 109 w 150"/>
                  <a:gd name="T23" fmla="*/ 8 h 410"/>
                  <a:gd name="T24" fmla="*/ 89 w 150"/>
                  <a:gd name="T25" fmla="*/ 31 h 410"/>
                  <a:gd name="T26" fmla="*/ 78 w 150"/>
                  <a:gd name="T27" fmla="*/ 80 h 410"/>
                  <a:gd name="T28" fmla="*/ 67 w 150"/>
                  <a:gd name="T29" fmla="*/ 93 h 410"/>
                  <a:gd name="T30" fmla="*/ 50 w 150"/>
                  <a:gd name="T31" fmla="*/ 126 h 410"/>
                  <a:gd name="T32" fmla="*/ 48 w 150"/>
                  <a:gd name="T33" fmla="*/ 131 h 410"/>
                  <a:gd name="T34" fmla="*/ 38 w 150"/>
                  <a:gd name="T35" fmla="*/ 135 h 410"/>
                  <a:gd name="T36" fmla="*/ 36 w 150"/>
                  <a:gd name="T37" fmla="*/ 145 h 410"/>
                  <a:gd name="T38" fmla="*/ 33 w 150"/>
                  <a:gd name="T39" fmla="*/ 149 h 410"/>
                  <a:gd name="T40" fmla="*/ 20 w 150"/>
                  <a:gd name="T41" fmla="*/ 203 h 410"/>
                  <a:gd name="T42" fmla="*/ 10 w 150"/>
                  <a:gd name="T43" fmla="*/ 222 h 410"/>
                  <a:gd name="T44" fmla="*/ 2 w 150"/>
                  <a:gd name="T45" fmla="*/ 224 h 410"/>
                  <a:gd name="T46" fmla="*/ 5 w 150"/>
                  <a:gd name="T47" fmla="*/ 222 h 4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50"/>
                  <a:gd name="T73" fmla="*/ 0 h 410"/>
                  <a:gd name="T74" fmla="*/ 150 w 150"/>
                  <a:gd name="T75" fmla="*/ 410 h 41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4000" i="1"/>
              </a:p>
            </p:txBody>
          </p:sp>
        </p:grpSp>
        <p:grpSp>
          <p:nvGrpSpPr>
            <p:cNvPr id="18515" name="Group 70"/>
            <p:cNvGrpSpPr>
              <a:grpSpLocks/>
            </p:cNvGrpSpPr>
            <p:nvPr/>
          </p:nvGrpSpPr>
          <p:grpSpPr bwMode="auto">
            <a:xfrm>
              <a:off x="4028" y="2378"/>
              <a:ext cx="723" cy="976"/>
              <a:chOff x="3888" y="1013"/>
              <a:chExt cx="723" cy="976"/>
            </a:xfrm>
          </p:grpSpPr>
          <p:sp>
            <p:nvSpPr>
              <p:cNvPr id="615495" name="Rectangle 71"/>
              <p:cNvSpPr>
                <a:spLocks noChangeArrowheads="1"/>
              </p:cNvSpPr>
              <p:nvPr/>
            </p:nvSpPr>
            <p:spPr bwMode="auto">
              <a:xfrm>
                <a:off x="3975" y="1013"/>
                <a:ext cx="636" cy="44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63500" dir="2212194" algn="ctr" rotWithShape="0">
                  <a:schemeClr val="bg2"/>
                </a:outerShdw>
              </a:effec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altLang="ko-KR" sz="4000" i="1" dirty="0">
                    <a:solidFill>
                      <a:schemeClr val="tx1"/>
                    </a:solidFill>
                    <a:ea typeface="Gulim" pitchFamily="34" charset="-127"/>
                  </a:rPr>
                  <a:t>GM</a:t>
                </a:r>
                <a:endParaRPr lang="en-US" sz="4000" i="1" dirty="0">
                  <a:ea typeface="+mn-ea"/>
                </a:endParaRPr>
              </a:p>
            </p:txBody>
          </p:sp>
          <p:sp>
            <p:nvSpPr>
              <p:cNvPr id="615496" name="Rectangle 72"/>
              <p:cNvSpPr>
                <a:spLocks noChangeArrowheads="1"/>
              </p:cNvSpPr>
              <p:nvPr/>
            </p:nvSpPr>
            <p:spPr bwMode="auto">
              <a:xfrm>
                <a:off x="3888" y="1543"/>
                <a:ext cx="116" cy="44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endParaRPr lang="en-US" sz="4000" i="1">
                  <a:solidFill>
                    <a:schemeClr val="tx1"/>
                  </a:solidFill>
                  <a:latin typeface="Kosher-Normal" charset="0"/>
                  <a:ea typeface="+mn-ea"/>
                </a:endParaRPr>
              </a:p>
            </p:txBody>
          </p:sp>
        </p:grpSp>
      </p:grpSp>
      <p:sp>
        <p:nvSpPr>
          <p:cNvPr id="18470" name="Rectangle 124"/>
          <p:cNvSpPr>
            <a:spLocks noChangeArrowheads="1"/>
          </p:cNvSpPr>
          <p:nvPr/>
        </p:nvSpPr>
        <p:spPr bwMode="auto">
          <a:xfrm>
            <a:off x="3175" y="2543175"/>
            <a:ext cx="1408113" cy="727075"/>
          </a:xfrm>
          <a:prstGeom prst="rect">
            <a:avLst/>
          </a:prstGeom>
          <a:solidFill>
            <a:srgbClr val="FFD34A"/>
          </a:solidFill>
          <a:ln w="31750">
            <a:solidFill>
              <a:srgbClr val="FFD34A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471" name="Rectangle 125"/>
          <p:cNvSpPr>
            <a:spLocks noChangeArrowheads="1"/>
          </p:cNvSpPr>
          <p:nvPr/>
        </p:nvSpPr>
        <p:spPr bwMode="auto">
          <a:xfrm>
            <a:off x="65088" y="2225675"/>
            <a:ext cx="11684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800" b="0">
                <a:solidFill>
                  <a:srgbClr val="790015"/>
                </a:solidFill>
                <a:latin typeface="Times" charset="0"/>
              </a:rPr>
              <a:t>ABRAHAM</a:t>
            </a:r>
            <a:endParaRPr lang="en-US" sz="1600">
              <a:latin typeface="Comic Sans MS" charset="0"/>
            </a:endParaRPr>
          </a:p>
        </p:txBody>
      </p:sp>
      <p:sp>
        <p:nvSpPr>
          <p:cNvPr id="18472" name="Rectangle 126"/>
          <p:cNvSpPr>
            <a:spLocks noChangeArrowheads="1"/>
          </p:cNvSpPr>
          <p:nvPr/>
        </p:nvSpPr>
        <p:spPr bwMode="auto">
          <a:xfrm>
            <a:off x="3175" y="2543175"/>
            <a:ext cx="1966913" cy="796925"/>
          </a:xfrm>
          <a:prstGeom prst="rect">
            <a:avLst/>
          </a:prstGeom>
          <a:solidFill>
            <a:srgbClr val="FFD34A"/>
          </a:solidFill>
          <a:ln w="31750">
            <a:solidFill>
              <a:srgbClr val="1A0004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473" name="AutoShape 127"/>
          <p:cNvSpPr>
            <a:spLocks noChangeArrowheads="1"/>
          </p:cNvSpPr>
          <p:nvPr/>
        </p:nvSpPr>
        <p:spPr bwMode="auto">
          <a:xfrm>
            <a:off x="3175" y="2166938"/>
            <a:ext cx="1157288" cy="1031875"/>
          </a:xfrm>
          <a:prstGeom prst="roundRect">
            <a:avLst>
              <a:gd name="adj" fmla="val 10727"/>
            </a:avLst>
          </a:prstGeom>
          <a:solidFill>
            <a:srgbClr val="FFD34A"/>
          </a:solidFill>
          <a:ln w="31750">
            <a:solidFill>
              <a:srgbClr val="1A0004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474" name="Rectangle 128"/>
          <p:cNvSpPr>
            <a:spLocks noChangeArrowheads="1"/>
          </p:cNvSpPr>
          <p:nvPr/>
        </p:nvSpPr>
        <p:spPr bwMode="auto">
          <a:xfrm>
            <a:off x="3175" y="2549525"/>
            <a:ext cx="1408113" cy="655638"/>
          </a:xfrm>
          <a:prstGeom prst="rect">
            <a:avLst/>
          </a:prstGeom>
          <a:solidFill>
            <a:srgbClr val="FFD34A"/>
          </a:solidFill>
          <a:ln w="31750">
            <a:solidFill>
              <a:srgbClr val="FFD34A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475" name="Rectangle 129"/>
          <p:cNvSpPr>
            <a:spLocks noChangeArrowheads="1"/>
          </p:cNvSpPr>
          <p:nvPr/>
        </p:nvSpPr>
        <p:spPr bwMode="auto">
          <a:xfrm>
            <a:off x="19050" y="2206625"/>
            <a:ext cx="104616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400">
                <a:solidFill>
                  <a:schemeClr val="accent2"/>
                </a:solidFill>
              </a:rPr>
              <a:t>  </a:t>
            </a:r>
            <a:r>
              <a:rPr lang="en-US" altLang="ko-KR" sz="1400">
                <a:solidFill>
                  <a:schemeClr val="accent2"/>
                </a:solidFill>
                <a:ea typeface="Gulim" charset="0"/>
                <a:cs typeface="Gulim" charset="0"/>
              </a:rPr>
              <a:t>SÁNG TẠO</a:t>
            </a:r>
            <a:endParaRPr lang="en-US" sz="1400">
              <a:solidFill>
                <a:schemeClr val="accent2"/>
              </a:solidFill>
            </a:endParaRPr>
          </a:p>
        </p:txBody>
      </p:sp>
      <p:sp>
        <p:nvSpPr>
          <p:cNvPr id="18476" name="Line 130"/>
          <p:cNvSpPr>
            <a:spLocks noChangeShapeType="1"/>
          </p:cNvSpPr>
          <p:nvPr/>
        </p:nvSpPr>
        <p:spPr bwMode="auto">
          <a:xfrm>
            <a:off x="3175" y="2449513"/>
            <a:ext cx="3175" cy="820737"/>
          </a:xfrm>
          <a:prstGeom prst="line">
            <a:avLst/>
          </a:prstGeom>
          <a:noFill/>
          <a:ln w="31750">
            <a:solidFill>
              <a:srgbClr val="1A000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77" name="Line 131"/>
          <p:cNvSpPr>
            <a:spLocks noChangeShapeType="1"/>
          </p:cNvSpPr>
          <p:nvPr/>
        </p:nvSpPr>
        <p:spPr bwMode="auto">
          <a:xfrm>
            <a:off x="1141413" y="2543175"/>
            <a:ext cx="615950" cy="3175"/>
          </a:xfrm>
          <a:prstGeom prst="line">
            <a:avLst/>
          </a:prstGeom>
          <a:noFill/>
          <a:ln w="31750">
            <a:solidFill>
              <a:srgbClr val="1A000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78" name="Rectangle 132"/>
          <p:cNvSpPr>
            <a:spLocks noChangeArrowheads="1"/>
          </p:cNvSpPr>
          <p:nvPr/>
        </p:nvSpPr>
        <p:spPr bwMode="auto">
          <a:xfrm>
            <a:off x="215900" y="2824163"/>
            <a:ext cx="1408113" cy="752475"/>
          </a:xfrm>
          <a:prstGeom prst="rect">
            <a:avLst/>
          </a:prstGeom>
          <a:solidFill>
            <a:srgbClr val="FFD34A"/>
          </a:solidFill>
          <a:ln w="31750">
            <a:solidFill>
              <a:srgbClr val="FFD34A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479" name="Rectangle 133"/>
          <p:cNvSpPr>
            <a:spLocks noChangeArrowheads="1"/>
          </p:cNvSpPr>
          <p:nvPr/>
        </p:nvSpPr>
        <p:spPr bwMode="auto">
          <a:xfrm>
            <a:off x="271463" y="2532063"/>
            <a:ext cx="11684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800" b="0">
                <a:solidFill>
                  <a:srgbClr val="790015"/>
                </a:solidFill>
                <a:latin typeface="Times" charset="0"/>
              </a:rPr>
              <a:t>ABRAHAM</a:t>
            </a:r>
            <a:endParaRPr lang="en-US" sz="1600">
              <a:latin typeface="Comic Sans MS" charset="0"/>
            </a:endParaRPr>
          </a:p>
        </p:txBody>
      </p:sp>
      <p:sp>
        <p:nvSpPr>
          <p:cNvPr id="18480" name="Rectangle 134"/>
          <p:cNvSpPr>
            <a:spLocks noChangeArrowheads="1"/>
          </p:cNvSpPr>
          <p:nvPr/>
        </p:nvSpPr>
        <p:spPr bwMode="auto">
          <a:xfrm>
            <a:off x="215900" y="2824163"/>
            <a:ext cx="1966913" cy="822325"/>
          </a:xfrm>
          <a:prstGeom prst="rect">
            <a:avLst/>
          </a:prstGeom>
          <a:solidFill>
            <a:srgbClr val="FFD34A"/>
          </a:solidFill>
          <a:ln w="31750">
            <a:solidFill>
              <a:srgbClr val="1A0004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481" name="AutoShape 135"/>
          <p:cNvSpPr>
            <a:spLocks noChangeArrowheads="1"/>
          </p:cNvSpPr>
          <p:nvPr/>
        </p:nvSpPr>
        <p:spPr bwMode="auto">
          <a:xfrm>
            <a:off x="215900" y="2449513"/>
            <a:ext cx="1136650" cy="1055687"/>
          </a:xfrm>
          <a:prstGeom prst="roundRect">
            <a:avLst>
              <a:gd name="adj" fmla="val 10495"/>
            </a:avLst>
          </a:prstGeom>
          <a:solidFill>
            <a:srgbClr val="FFD34A"/>
          </a:solidFill>
          <a:ln w="31750">
            <a:solidFill>
              <a:srgbClr val="1A0004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482" name="Rectangle 136"/>
          <p:cNvSpPr>
            <a:spLocks noChangeArrowheads="1"/>
          </p:cNvSpPr>
          <p:nvPr/>
        </p:nvSpPr>
        <p:spPr bwMode="auto">
          <a:xfrm>
            <a:off x="215900" y="2830513"/>
            <a:ext cx="1408113" cy="681037"/>
          </a:xfrm>
          <a:prstGeom prst="rect">
            <a:avLst/>
          </a:prstGeom>
          <a:solidFill>
            <a:srgbClr val="FFD34A"/>
          </a:solidFill>
          <a:ln w="31750">
            <a:solidFill>
              <a:srgbClr val="FFD34A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483" name="Rectangle 137"/>
          <p:cNvSpPr>
            <a:spLocks noChangeArrowheads="1"/>
          </p:cNvSpPr>
          <p:nvPr/>
        </p:nvSpPr>
        <p:spPr bwMode="auto">
          <a:xfrm>
            <a:off x="187325" y="2498725"/>
            <a:ext cx="107632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400">
                <a:solidFill>
                  <a:srgbClr val="790015"/>
                </a:solidFill>
                <a:latin typeface="Helvetica" charset="0"/>
              </a:rPr>
              <a:t> </a:t>
            </a:r>
            <a:r>
              <a:rPr lang="en-US" sz="1400">
                <a:solidFill>
                  <a:schemeClr val="accent2"/>
                </a:solidFill>
              </a:rPr>
              <a:t>ÁP-RA-HAM</a:t>
            </a:r>
          </a:p>
        </p:txBody>
      </p:sp>
      <p:sp>
        <p:nvSpPr>
          <p:cNvPr id="18484" name="Line 138"/>
          <p:cNvSpPr>
            <a:spLocks noChangeShapeType="1"/>
          </p:cNvSpPr>
          <p:nvPr/>
        </p:nvSpPr>
        <p:spPr bwMode="auto">
          <a:xfrm>
            <a:off x="215900" y="2754313"/>
            <a:ext cx="1588" cy="796925"/>
          </a:xfrm>
          <a:prstGeom prst="line">
            <a:avLst/>
          </a:prstGeom>
          <a:noFill/>
          <a:ln w="31750">
            <a:solidFill>
              <a:srgbClr val="1A000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85" name="Line 139"/>
          <p:cNvSpPr>
            <a:spLocks noChangeShapeType="1"/>
          </p:cNvSpPr>
          <p:nvPr/>
        </p:nvSpPr>
        <p:spPr bwMode="auto">
          <a:xfrm>
            <a:off x="1352550" y="2824163"/>
            <a:ext cx="617538" cy="1587"/>
          </a:xfrm>
          <a:prstGeom prst="line">
            <a:avLst/>
          </a:prstGeom>
          <a:noFill/>
          <a:ln w="31750">
            <a:solidFill>
              <a:srgbClr val="1A000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86" name="Rectangle 140"/>
          <p:cNvSpPr>
            <a:spLocks noChangeArrowheads="1"/>
          </p:cNvSpPr>
          <p:nvPr/>
        </p:nvSpPr>
        <p:spPr bwMode="auto">
          <a:xfrm>
            <a:off x="428625" y="3128963"/>
            <a:ext cx="1387475" cy="728662"/>
          </a:xfrm>
          <a:prstGeom prst="rect">
            <a:avLst/>
          </a:prstGeom>
          <a:solidFill>
            <a:srgbClr val="FFD34A"/>
          </a:solidFill>
          <a:ln w="31750">
            <a:solidFill>
              <a:srgbClr val="FFD34A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487" name="Rectangle 141"/>
          <p:cNvSpPr>
            <a:spLocks noChangeArrowheads="1"/>
          </p:cNvSpPr>
          <p:nvPr/>
        </p:nvSpPr>
        <p:spPr bwMode="auto">
          <a:xfrm>
            <a:off x="474663" y="2811463"/>
            <a:ext cx="11699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800" b="0">
                <a:solidFill>
                  <a:srgbClr val="790015"/>
                </a:solidFill>
                <a:latin typeface="Times" charset="0"/>
              </a:rPr>
              <a:t>ABRAHAM</a:t>
            </a:r>
            <a:endParaRPr lang="en-US" sz="1600">
              <a:latin typeface="Comic Sans MS" charset="0"/>
            </a:endParaRPr>
          </a:p>
        </p:txBody>
      </p:sp>
      <p:sp>
        <p:nvSpPr>
          <p:cNvPr id="18488" name="Rectangle 142"/>
          <p:cNvSpPr>
            <a:spLocks noChangeArrowheads="1"/>
          </p:cNvSpPr>
          <p:nvPr/>
        </p:nvSpPr>
        <p:spPr bwMode="auto">
          <a:xfrm>
            <a:off x="428625" y="3128963"/>
            <a:ext cx="1966913" cy="796925"/>
          </a:xfrm>
          <a:prstGeom prst="rect">
            <a:avLst/>
          </a:prstGeom>
          <a:solidFill>
            <a:srgbClr val="FFD34A"/>
          </a:solidFill>
          <a:ln w="31750">
            <a:solidFill>
              <a:srgbClr val="1A0004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489" name="AutoShape 143"/>
          <p:cNvSpPr>
            <a:spLocks noChangeArrowheads="1"/>
          </p:cNvSpPr>
          <p:nvPr/>
        </p:nvSpPr>
        <p:spPr bwMode="auto">
          <a:xfrm>
            <a:off x="428625" y="2754313"/>
            <a:ext cx="1136650" cy="1033462"/>
          </a:xfrm>
          <a:prstGeom prst="roundRect">
            <a:avLst>
              <a:gd name="adj" fmla="val 10727"/>
            </a:avLst>
          </a:prstGeom>
          <a:solidFill>
            <a:srgbClr val="FFD34A"/>
          </a:solidFill>
          <a:ln w="31750">
            <a:solidFill>
              <a:srgbClr val="1A0004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490" name="Rectangle 144"/>
          <p:cNvSpPr>
            <a:spLocks noChangeArrowheads="1"/>
          </p:cNvSpPr>
          <p:nvPr/>
        </p:nvSpPr>
        <p:spPr bwMode="auto">
          <a:xfrm>
            <a:off x="428625" y="3135313"/>
            <a:ext cx="1387475" cy="658812"/>
          </a:xfrm>
          <a:prstGeom prst="rect">
            <a:avLst/>
          </a:prstGeom>
          <a:solidFill>
            <a:srgbClr val="FFD34A"/>
          </a:solidFill>
          <a:ln w="31750">
            <a:solidFill>
              <a:srgbClr val="FFD34A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491" name="Rectangle 145"/>
          <p:cNvSpPr>
            <a:spLocks noChangeArrowheads="1"/>
          </p:cNvSpPr>
          <p:nvPr/>
        </p:nvSpPr>
        <p:spPr bwMode="auto">
          <a:xfrm>
            <a:off x="520700" y="2790825"/>
            <a:ext cx="788988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400">
                <a:solidFill>
                  <a:schemeClr val="accent2"/>
                </a:solidFill>
              </a:rPr>
              <a:t> GIÔ-SÉP</a:t>
            </a:r>
          </a:p>
        </p:txBody>
      </p:sp>
      <p:sp>
        <p:nvSpPr>
          <p:cNvPr id="18492" name="Line 146"/>
          <p:cNvSpPr>
            <a:spLocks noChangeShapeType="1"/>
          </p:cNvSpPr>
          <p:nvPr/>
        </p:nvSpPr>
        <p:spPr bwMode="auto">
          <a:xfrm>
            <a:off x="428625" y="3035300"/>
            <a:ext cx="0" cy="822325"/>
          </a:xfrm>
          <a:prstGeom prst="line">
            <a:avLst/>
          </a:prstGeom>
          <a:noFill/>
          <a:ln w="31750">
            <a:solidFill>
              <a:srgbClr val="1A000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93" name="Line 147"/>
          <p:cNvSpPr>
            <a:spLocks noChangeShapeType="1"/>
          </p:cNvSpPr>
          <p:nvPr/>
        </p:nvSpPr>
        <p:spPr bwMode="auto">
          <a:xfrm>
            <a:off x="1546225" y="3128963"/>
            <a:ext cx="636588" cy="3175"/>
          </a:xfrm>
          <a:prstGeom prst="line">
            <a:avLst/>
          </a:prstGeom>
          <a:noFill/>
          <a:ln w="31750">
            <a:solidFill>
              <a:srgbClr val="1A000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94" name="Rectangle 148"/>
          <p:cNvSpPr>
            <a:spLocks noChangeArrowheads="1"/>
          </p:cNvSpPr>
          <p:nvPr/>
        </p:nvSpPr>
        <p:spPr bwMode="auto">
          <a:xfrm>
            <a:off x="677863" y="3409950"/>
            <a:ext cx="1966912" cy="822325"/>
          </a:xfrm>
          <a:prstGeom prst="rect">
            <a:avLst/>
          </a:prstGeom>
          <a:solidFill>
            <a:srgbClr val="FFD34A"/>
          </a:solidFill>
          <a:ln w="31750">
            <a:solidFill>
              <a:srgbClr val="1A0004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495" name="AutoShape 149"/>
          <p:cNvSpPr>
            <a:spLocks noChangeArrowheads="1"/>
          </p:cNvSpPr>
          <p:nvPr/>
        </p:nvSpPr>
        <p:spPr bwMode="auto">
          <a:xfrm>
            <a:off x="677863" y="3035300"/>
            <a:ext cx="1138237" cy="1031875"/>
          </a:xfrm>
          <a:prstGeom prst="roundRect">
            <a:avLst>
              <a:gd name="adj" fmla="val 10727"/>
            </a:avLst>
          </a:prstGeom>
          <a:solidFill>
            <a:srgbClr val="FFD34A"/>
          </a:solidFill>
          <a:ln w="31750">
            <a:solidFill>
              <a:srgbClr val="1A0004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496" name="Rectangle 150"/>
          <p:cNvSpPr>
            <a:spLocks noChangeArrowheads="1"/>
          </p:cNvSpPr>
          <p:nvPr/>
        </p:nvSpPr>
        <p:spPr bwMode="auto">
          <a:xfrm>
            <a:off x="701675" y="3416300"/>
            <a:ext cx="1384300" cy="657225"/>
          </a:xfrm>
          <a:prstGeom prst="rect">
            <a:avLst/>
          </a:prstGeom>
          <a:solidFill>
            <a:srgbClr val="FFD34A"/>
          </a:solidFill>
          <a:ln w="31750">
            <a:solidFill>
              <a:srgbClr val="FFD34A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497" name="Rectangle 151"/>
          <p:cNvSpPr>
            <a:spLocks noChangeArrowheads="1"/>
          </p:cNvSpPr>
          <p:nvPr/>
        </p:nvSpPr>
        <p:spPr bwMode="auto">
          <a:xfrm>
            <a:off x="844550" y="3073400"/>
            <a:ext cx="68738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400">
                <a:solidFill>
                  <a:schemeClr val="accent2"/>
                </a:solidFill>
              </a:rPr>
              <a:t> MÔI-SE</a:t>
            </a:r>
          </a:p>
        </p:txBody>
      </p:sp>
      <p:sp>
        <p:nvSpPr>
          <p:cNvPr id="18498" name="Line 152"/>
          <p:cNvSpPr>
            <a:spLocks noChangeShapeType="1"/>
          </p:cNvSpPr>
          <p:nvPr/>
        </p:nvSpPr>
        <p:spPr bwMode="auto">
          <a:xfrm>
            <a:off x="1816100" y="3409950"/>
            <a:ext cx="617538" cy="1588"/>
          </a:xfrm>
          <a:prstGeom prst="line">
            <a:avLst/>
          </a:prstGeom>
          <a:noFill/>
          <a:ln w="31750">
            <a:solidFill>
              <a:srgbClr val="1A000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99" name="Rectangle 153"/>
          <p:cNvSpPr>
            <a:spLocks noChangeArrowheads="1"/>
          </p:cNvSpPr>
          <p:nvPr/>
        </p:nvSpPr>
        <p:spPr bwMode="auto">
          <a:xfrm>
            <a:off x="889000" y="3692525"/>
            <a:ext cx="1968500" cy="822325"/>
          </a:xfrm>
          <a:prstGeom prst="rect">
            <a:avLst/>
          </a:prstGeom>
          <a:solidFill>
            <a:srgbClr val="FFD34A"/>
          </a:solidFill>
          <a:ln w="31750">
            <a:solidFill>
              <a:srgbClr val="1A0004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500" name="AutoShape 154"/>
          <p:cNvSpPr>
            <a:spLocks noChangeArrowheads="1"/>
          </p:cNvSpPr>
          <p:nvPr/>
        </p:nvSpPr>
        <p:spPr bwMode="auto">
          <a:xfrm>
            <a:off x="889000" y="3340100"/>
            <a:ext cx="1139825" cy="1033463"/>
          </a:xfrm>
          <a:prstGeom prst="roundRect">
            <a:avLst>
              <a:gd name="adj" fmla="val 10727"/>
            </a:avLst>
          </a:prstGeom>
          <a:solidFill>
            <a:srgbClr val="FFD34A"/>
          </a:solidFill>
          <a:ln w="31750">
            <a:solidFill>
              <a:srgbClr val="1A0004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501" name="Rectangle 155"/>
          <p:cNvSpPr>
            <a:spLocks noChangeArrowheads="1"/>
          </p:cNvSpPr>
          <p:nvPr/>
        </p:nvSpPr>
        <p:spPr bwMode="auto">
          <a:xfrm>
            <a:off x="889000" y="3698875"/>
            <a:ext cx="1258888" cy="681038"/>
          </a:xfrm>
          <a:prstGeom prst="rect">
            <a:avLst/>
          </a:prstGeom>
          <a:solidFill>
            <a:srgbClr val="FFD34A"/>
          </a:solidFill>
          <a:ln w="31750">
            <a:solidFill>
              <a:srgbClr val="FFD34A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502" name="Rectangle 156"/>
          <p:cNvSpPr>
            <a:spLocks noChangeArrowheads="1"/>
          </p:cNvSpPr>
          <p:nvPr/>
        </p:nvSpPr>
        <p:spPr bwMode="auto">
          <a:xfrm>
            <a:off x="968375" y="3381375"/>
            <a:ext cx="801688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400">
                <a:solidFill>
                  <a:schemeClr val="accent2"/>
                </a:solidFill>
              </a:rPr>
              <a:t> GIÔ-SUÊ</a:t>
            </a:r>
          </a:p>
        </p:txBody>
      </p:sp>
      <p:sp>
        <p:nvSpPr>
          <p:cNvPr id="18503" name="Line 157"/>
          <p:cNvSpPr>
            <a:spLocks noChangeShapeType="1"/>
          </p:cNvSpPr>
          <p:nvPr/>
        </p:nvSpPr>
        <p:spPr bwMode="auto">
          <a:xfrm>
            <a:off x="889000" y="3622675"/>
            <a:ext cx="3175" cy="820738"/>
          </a:xfrm>
          <a:prstGeom prst="line">
            <a:avLst/>
          </a:prstGeom>
          <a:noFill/>
          <a:ln w="31750">
            <a:solidFill>
              <a:srgbClr val="1A000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04" name="Rectangle 158"/>
          <p:cNvSpPr>
            <a:spLocks noChangeArrowheads="1"/>
          </p:cNvSpPr>
          <p:nvPr/>
        </p:nvSpPr>
        <p:spPr bwMode="auto">
          <a:xfrm>
            <a:off x="1082675" y="4013200"/>
            <a:ext cx="1966913" cy="820738"/>
          </a:xfrm>
          <a:prstGeom prst="rect">
            <a:avLst/>
          </a:prstGeom>
          <a:solidFill>
            <a:srgbClr val="FFD34A"/>
          </a:solidFill>
          <a:ln w="31750">
            <a:solidFill>
              <a:srgbClr val="1A0004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505" name="AutoShape 159"/>
          <p:cNvSpPr>
            <a:spLocks noChangeArrowheads="1"/>
          </p:cNvSpPr>
          <p:nvPr/>
        </p:nvSpPr>
        <p:spPr bwMode="auto">
          <a:xfrm>
            <a:off x="1082675" y="3622675"/>
            <a:ext cx="1181100" cy="1031875"/>
          </a:xfrm>
          <a:prstGeom prst="roundRect">
            <a:avLst>
              <a:gd name="adj" fmla="val 10745"/>
            </a:avLst>
          </a:prstGeom>
          <a:solidFill>
            <a:srgbClr val="FFD34A"/>
          </a:solidFill>
          <a:ln w="31750">
            <a:solidFill>
              <a:srgbClr val="1A0004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506" name="Rectangle 160"/>
          <p:cNvSpPr>
            <a:spLocks noChangeArrowheads="1"/>
          </p:cNvSpPr>
          <p:nvPr/>
        </p:nvSpPr>
        <p:spPr bwMode="auto">
          <a:xfrm>
            <a:off x="1082675" y="4013200"/>
            <a:ext cx="1390650" cy="679450"/>
          </a:xfrm>
          <a:prstGeom prst="rect">
            <a:avLst/>
          </a:prstGeom>
          <a:solidFill>
            <a:srgbClr val="FFD34A"/>
          </a:solidFill>
          <a:ln w="31750">
            <a:solidFill>
              <a:srgbClr val="FFD34A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507" name="Rectangle 161"/>
          <p:cNvSpPr>
            <a:spLocks noChangeArrowheads="1"/>
          </p:cNvSpPr>
          <p:nvPr/>
        </p:nvSpPr>
        <p:spPr bwMode="auto">
          <a:xfrm>
            <a:off x="912813" y="3663950"/>
            <a:ext cx="1357312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400">
                <a:solidFill>
                  <a:schemeClr val="accent2"/>
                </a:solidFill>
                <a:cs typeface="Arial" charset="0"/>
              </a:rPr>
              <a:t> VÔ </a:t>
            </a:r>
            <a:r>
              <a:rPr lang="en-US" altLang="ko-KR" sz="1400">
                <a:solidFill>
                  <a:schemeClr val="accent2"/>
                </a:solidFill>
                <a:ea typeface="Gulim" charset="0"/>
                <a:cs typeface="Arial" charset="0"/>
              </a:rPr>
              <a:t>CHÍNH PHỦ</a:t>
            </a:r>
            <a:endParaRPr lang="en-US" sz="1400">
              <a:solidFill>
                <a:schemeClr val="accent2"/>
              </a:solidFill>
              <a:cs typeface="Arial" charset="0"/>
            </a:endParaRPr>
          </a:p>
        </p:txBody>
      </p:sp>
      <p:sp>
        <p:nvSpPr>
          <p:cNvPr id="18508" name="Line 162"/>
          <p:cNvSpPr>
            <a:spLocks noChangeShapeType="1"/>
          </p:cNvSpPr>
          <p:nvPr/>
        </p:nvSpPr>
        <p:spPr bwMode="auto">
          <a:xfrm>
            <a:off x="1082675" y="3943350"/>
            <a:ext cx="1588" cy="796925"/>
          </a:xfrm>
          <a:prstGeom prst="line">
            <a:avLst/>
          </a:prstGeom>
          <a:noFill/>
          <a:ln w="31750">
            <a:solidFill>
              <a:srgbClr val="1A000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09" name="AutoShape 164"/>
          <p:cNvSpPr>
            <a:spLocks noChangeArrowheads="1"/>
          </p:cNvSpPr>
          <p:nvPr/>
        </p:nvSpPr>
        <p:spPr bwMode="auto">
          <a:xfrm>
            <a:off x="1284288" y="3943350"/>
            <a:ext cx="1200150" cy="1031875"/>
          </a:xfrm>
          <a:prstGeom prst="roundRect">
            <a:avLst>
              <a:gd name="adj" fmla="val 10727"/>
            </a:avLst>
          </a:prstGeom>
          <a:solidFill>
            <a:srgbClr val="FFD34A"/>
          </a:solidFill>
          <a:ln w="31750">
            <a:solidFill>
              <a:srgbClr val="1A0004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510" name="Rectangle 166"/>
          <p:cNvSpPr>
            <a:spLocks noChangeArrowheads="1"/>
          </p:cNvSpPr>
          <p:nvPr/>
        </p:nvSpPr>
        <p:spPr bwMode="auto">
          <a:xfrm>
            <a:off x="1285875" y="3981450"/>
            <a:ext cx="108743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400">
                <a:solidFill>
                  <a:schemeClr val="accent2"/>
                </a:solidFill>
                <a:cs typeface="Arial" charset="0"/>
              </a:rPr>
              <a:t> HOÀNG GIA</a:t>
            </a:r>
          </a:p>
        </p:txBody>
      </p:sp>
      <p:sp>
        <p:nvSpPr>
          <p:cNvPr id="18511" name="Line 187"/>
          <p:cNvSpPr>
            <a:spLocks noChangeShapeType="1"/>
          </p:cNvSpPr>
          <p:nvPr/>
        </p:nvSpPr>
        <p:spPr bwMode="auto">
          <a:xfrm>
            <a:off x="677863" y="3340100"/>
            <a:ext cx="1587" cy="796925"/>
          </a:xfrm>
          <a:prstGeom prst="line">
            <a:avLst/>
          </a:prstGeom>
          <a:noFill/>
          <a:ln w="31750">
            <a:solidFill>
              <a:srgbClr val="1A000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12" name="Text Box 59"/>
          <p:cNvSpPr txBox="1">
            <a:spLocks noChangeArrowheads="1"/>
          </p:cNvSpPr>
          <p:nvPr/>
        </p:nvSpPr>
        <p:spPr bwMode="auto">
          <a:xfrm>
            <a:off x="6521450" y="6264275"/>
            <a:ext cx="22431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</a:rPr>
              <a:t>Sổ Tay Hướng Dẫn, tr. 42-45</a:t>
            </a:r>
          </a:p>
        </p:txBody>
      </p:sp>
      <p:sp>
        <p:nvSpPr>
          <p:cNvPr id="18513" name="Text Box 12"/>
          <p:cNvSpPr txBox="1">
            <a:spLocks noChangeArrowheads="1"/>
          </p:cNvSpPr>
          <p:nvPr/>
        </p:nvSpPr>
        <p:spPr bwMode="auto">
          <a:xfrm>
            <a:off x="8620125" y="6470650"/>
            <a:ext cx="317500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700" b="0">
                <a:solidFill>
                  <a:srgbClr val="FFFFFF"/>
                </a:solidFill>
                <a:latin typeface="Comic Sans MS" charset="0"/>
              </a:rPr>
              <a:t>9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54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54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154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154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15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15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154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154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15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15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15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15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15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15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15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15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4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15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15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154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154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15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15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154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154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15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15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15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15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154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154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154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154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430" grpId="0" autoUpdateAnimBg="0"/>
      <p:bldP spid="615431" grpId="0" autoUpdateAnimBg="0"/>
      <p:bldP spid="615432" grpId="0" autoUpdateAnimBg="0"/>
      <p:bldP spid="615436" grpId="0" autoUpdateAnimBg="0"/>
      <p:bldP spid="615444" grpId="0" autoUpdateAnimBg="0"/>
      <p:bldP spid="615445" grpId="0" autoUpdateAnimBg="0"/>
      <p:bldP spid="615446" grpId="0" autoUpdateAnimBg="0"/>
      <p:bldP spid="615461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rrowheads="1"/>
          </p:cNvPicPr>
          <p:nvPr/>
        </p:nvPicPr>
        <p:blipFill>
          <a:blip r:embed="rId2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8" y="439738"/>
            <a:ext cx="8313737" cy="60452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16451" name="AutoShape 3"/>
          <p:cNvSpPr>
            <a:spLocks noChangeArrowheads="1"/>
          </p:cNvSpPr>
          <p:nvPr/>
        </p:nvSpPr>
        <p:spPr bwMode="auto">
          <a:xfrm>
            <a:off x="3155950" y="1003300"/>
            <a:ext cx="1663700" cy="107315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noFill/>
            <a:round/>
            <a:headEnd/>
            <a:tailEnd/>
          </a:ln>
          <a:effectLst>
            <a:outerShdw dist="96720" dir="1391915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616452" name="Rectangle 4"/>
          <p:cNvSpPr>
            <a:spLocks noChangeArrowheads="1"/>
          </p:cNvSpPr>
          <p:nvPr/>
        </p:nvSpPr>
        <p:spPr bwMode="auto">
          <a:xfrm>
            <a:off x="3149600" y="1384300"/>
            <a:ext cx="2901950" cy="2357438"/>
          </a:xfrm>
          <a:prstGeom prst="rect">
            <a:avLst/>
          </a:prstGeom>
          <a:solidFill>
            <a:schemeClr val="tx2"/>
          </a:solidFill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3090863" y="973138"/>
            <a:ext cx="1817687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LƯU ĐÀY</a:t>
            </a:r>
          </a:p>
        </p:txBody>
      </p:sp>
      <p:sp>
        <p:nvSpPr>
          <p:cNvPr id="616454" name="Rectangle 6"/>
          <p:cNvSpPr>
            <a:spLocks noChangeArrowheads="1"/>
          </p:cNvSpPr>
          <p:nvPr/>
        </p:nvSpPr>
        <p:spPr bwMode="auto">
          <a:xfrm>
            <a:off x="3897313" y="1571625"/>
            <a:ext cx="1487487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70 NĂM</a:t>
            </a:r>
          </a:p>
        </p:txBody>
      </p:sp>
      <p:sp>
        <p:nvSpPr>
          <p:cNvPr id="616455" name="Rectangle 7"/>
          <p:cNvSpPr>
            <a:spLocks noChangeArrowheads="1"/>
          </p:cNvSpPr>
          <p:nvPr/>
        </p:nvSpPr>
        <p:spPr bwMode="auto">
          <a:xfrm>
            <a:off x="3097213" y="2016125"/>
            <a:ext cx="3114675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3 CHUYẾN DI CƯ</a:t>
            </a:r>
          </a:p>
        </p:txBody>
      </p:sp>
      <p:sp>
        <p:nvSpPr>
          <p:cNvPr id="616456" name="Rectangle 8"/>
          <p:cNvSpPr>
            <a:spLocks noChangeArrowheads="1"/>
          </p:cNvSpPr>
          <p:nvPr/>
        </p:nvSpPr>
        <p:spPr bwMode="auto">
          <a:xfrm>
            <a:off x="3144838" y="2524125"/>
            <a:ext cx="2903537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100 NĂM/50,000</a:t>
            </a:r>
          </a:p>
        </p:txBody>
      </p:sp>
      <p:sp>
        <p:nvSpPr>
          <p:cNvPr id="616457" name="Rectangle 9"/>
          <p:cNvSpPr>
            <a:spLocks noChangeArrowheads="1"/>
          </p:cNvSpPr>
          <p:nvPr/>
        </p:nvSpPr>
        <p:spPr bwMode="auto">
          <a:xfrm>
            <a:off x="3821113" y="2981325"/>
            <a:ext cx="1697037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Gi - Ê - N</a:t>
            </a:r>
          </a:p>
        </p:txBody>
      </p:sp>
      <p:sp>
        <p:nvSpPr>
          <p:cNvPr id="19466" name="Rectangle 10"/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6459" name="Text Box 11"/>
          <p:cNvSpPr txBox="1">
            <a:spLocks noChangeArrowheads="1"/>
          </p:cNvSpPr>
          <p:nvPr/>
        </p:nvSpPr>
        <p:spPr bwMode="auto">
          <a:xfrm>
            <a:off x="1790700" y="0"/>
            <a:ext cx="47498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>
                <a:solidFill>
                  <a:srgbClr val="FFFF00"/>
                </a:solidFill>
                <a:latin typeface="Comic Sans MS" charset="0"/>
              </a:rPr>
              <a:t>Ê-xơ-ra đến Ê-xơ-tê</a:t>
            </a:r>
          </a:p>
        </p:txBody>
      </p:sp>
      <p:sp>
        <p:nvSpPr>
          <p:cNvPr id="19468" name="Line 12"/>
          <p:cNvSpPr>
            <a:spLocks noChangeShapeType="1"/>
          </p:cNvSpPr>
          <p:nvPr/>
        </p:nvSpPr>
        <p:spPr bwMode="auto">
          <a:xfrm>
            <a:off x="3343275" y="3429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9" name="Line 13"/>
          <p:cNvSpPr>
            <a:spLocks noChangeShapeType="1"/>
          </p:cNvSpPr>
          <p:nvPr/>
        </p:nvSpPr>
        <p:spPr bwMode="auto">
          <a:xfrm>
            <a:off x="3343275" y="29702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70" name="Line 14"/>
          <p:cNvSpPr>
            <a:spLocks noChangeShapeType="1"/>
          </p:cNvSpPr>
          <p:nvPr/>
        </p:nvSpPr>
        <p:spPr bwMode="auto">
          <a:xfrm>
            <a:off x="3325813" y="2514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71" name="Line 15"/>
          <p:cNvSpPr>
            <a:spLocks noChangeShapeType="1"/>
          </p:cNvSpPr>
          <p:nvPr/>
        </p:nvSpPr>
        <p:spPr bwMode="auto">
          <a:xfrm>
            <a:off x="3343275" y="2019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72" name="Text Box 16"/>
          <p:cNvSpPr txBox="1">
            <a:spLocks noChangeArrowheads="1"/>
          </p:cNvSpPr>
          <p:nvPr/>
        </p:nvSpPr>
        <p:spPr bwMode="auto">
          <a:xfrm>
            <a:off x="8718550" y="104775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616465" name="Rectangle 17"/>
          <p:cNvSpPr>
            <a:spLocks noChangeArrowheads="1"/>
          </p:cNvSpPr>
          <p:nvPr/>
        </p:nvSpPr>
        <p:spPr bwMode="auto">
          <a:xfrm>
            <a:off x="8177213" y="653415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13</a:t>
            </a:r>
          </a:p>
        </p:txBody>
      </p:sp>
      <p:sp>
        <p:nvSpPr>
          <p:cNvPr id="19474" name="Rectangle 19"/>
          <p:cNvSpPr>
            <a:spLocks noChangeArrowheads="1"/>
          </p:cNvSpPr>
          <p:nvPr/>
        </p:nvSpPr>
        <p:spPr bwMode="auto">
          <a:xfrm>
            <a:off x="442913" y="331788"/>
            <a:ext cx="8340725" cy="6132512"/>
          </a:xfrm>
          <a:prstGeom prst="rect">
            <a:avLst/>
          </a:prstGeom>
          <a:noFill/>
          <a:ln w="1270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6517" name="Rectangle 69"/>
          <p:cNvSpPr>
            <a:spLocks noChangeArrowheads="1"/>
          </p:cNvSpPr>
          <p:nvPr/>
        </p:nvSpPr>
        <p:spPr bwMode="auto">
          <a:xfrm>
            <a:off x="4875213" y="976313"/>
            <a:ext cx="1328737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500" dir="2212194" algn="ctr" rotWithShape="0">
              <a:schemeClr val="bg1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dirty="0">
                <a:solidFill>
                  <a:schemeClr val="tx1"/>
                </a:solidFill>
                <a:ea typeface="+mn-ea"/>
              </a:rPr>
              <a:t>500 T.C.</a:t>
            </a:r>
          </a:p>
        </p:txBody>
      </p:sp>
      <p:sp>
        <p:nvSpPr>
          <p:cNvPr id="19476" name="Rectangle 72"/>
          <p:cNvSpPr>
            <a:spLocks noChangeArrowheads="1"/>
          </p:cNvSpPr>
          <p:nvPr/>
        </p:nvSpPr>
        <p:spPr bwMode="auto">
          <a:xfrm>
            <a:off x="3175" y="2543175"/>
            <a:ext cx="1408113" cy="727075"/>
          </a:xfrm>
          <a:prstGeom prst="rect">
            <a:avLst/>
          </a:prstGeom>
          <a:solidFill>
            <a:srgbClr val="FFD34A"/>
          </a:solidFill>
          <a:ln w="31750">
            <a:solidFill>
              <a:srgbClr val="FFD34A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77" name="Rectangle 73"/>
          <p:cNvSpPr>
            <a:spLocks noChangeArrowheads="1"/>
          </p:cNvSpPr>
          <p:nvPr/>
        </p:nvSpPr>
        <p:spPr bwMode="auto">
          <a:xfrm>
            <a:off x="65088" y="2225675"/>
            <a:ext cx="11684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800" b="0">
                <a:solidFill>
                  <a:srgbClr val="790015"/>
                </a:solidFill>
                <a:latin typeface="Times" charset="0"/>
              </a:rPr>
              <a:t>ABRAHAM</a:t>
            </a:r>
            <a:endParaRPr lang="en-US" sz="1600">
              <a:latin typeface="Comic Sans MS" charset="0"/>
            </a:endParaRPr>
          </a:p>
        </p:txBody>
      </p:sp>
      <p:sp>
        <p:nvSpPr>
          <p:cNvPr id="19478" name="Rectangle 74"/>
          <p:cNvSpPr>
            <a:spLocks noChangeArrowheads="1"/>
          </p:cNvSpPr>
          <p:nvPr/>
        </p:nvSpPr>
        <p:spPr bwMode="auto">
          <a:xfrm>
            <a:off x="3175" y="2543175"/>
            <a:ext cx="1966913" cy="796925"/>
          </a:xfrm>
          <a:prstGeom prst="rect">
            <a:avLst/>
          </a:prstGeom>
          <a:solidFill>
            <a:srgbClr val="FFD34A"/>
          </a:solidFill>
          <a:ln w="31750">
            <a:solidFill>
              <a:srgbClr val="1A0004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79" name="AutoShape 75"/>
          <p:cNvSpPr>
            <a:spLocks noChangeArrowheads="1"/>
          </p:cNvSpPr>
          <p:nvPr/>
        </p:nvSpPr>
        <p:spPr bwMode="auto">
          <a:xfrm>
            <a:off x="3175" y="2166938"/>
            <a:ext cx="1157288" cy="1031875"/>
          </a:xfrm>
          <a:prstGeom prst="roundRect">
            <a:avLst>
              <a:gd name="adj" fmla="val 10727"/>
            </a:avLst>
          </a:prstGeom>
          <a:solidFill>
            <a:srgbClr val="FFD34A"/>
          </a:solidFill>
          <a:ln w="31750">
            <a:solidFill>
              <a:srgbClr val="1A0004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80" name="Rectangle 76"/>
          <p:cNvSpPr>
            <a:spLocks noChangeArrowheads="1"/>
          </p:cNvSpPr>
          <p:nvPr/>
        </p:nvSpPr>
        <p:spPr bwMode="auto">
          <a:xfrm>
            <a:off x="3175" y="2549525"/>
            <a:ext cx="1408113" cy="655638"/>
          </a:xfrm>
          <a:prstGeom prst="rect">
            <a:avLst/>
          </a:prstGeom>
          <a:solidFill>
            <a:srgbClr val="FFD34A"/>
          </a:solidFill>
          <a:ln w="31750">
            <a:solidFill>
              <a:srgbClr val="FFD34A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81" name="Rectangle 77"/>
          <p:cNvSpPr>
            <a:spLocks noChangeArrowheads="1"/>
          </p:cNvSpPr>
          <p:nvPr/>
        </p:nvSpPr>
        <p:spPr bwMode="auto">
          <a:xfrm>
            <a:off x="19050" y="2206625"/>
            <a:ext cx="104616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400">
                <a:solidFill>
                  <a:schemeClr val="accent2"/>
                </a:solidFill>
              </a:rPr>
              <a:t>  </a:t>
            </a:r>
            <a:r>
              <a:rPr lang="en-US" altLang="ko-KR" sz="1400">
                <a:solidFill>
                  <a:schemeClr val="accent2"/>
                </a:solidFill>
                <a:ea typeface="Gulim" charset="0"/>
                <a:cs typeface="Gulim" charset="0"/>
              </a:rPr>
              <a:t>SÁNG TẠO</a:t>
            </a:r>
            <a:endParaRPr lang="en-US" sz="1400">
              <a:solidFill>
                <a:schemeClr val="accent2"/>
              </a:solidFill>
            </a:endParaRPr>
          </a:p>
        </p:txBody>
      </p:sp>
      <p:sp>
        <p:nvSpPr>
          <p:cNvPr id="19482" name="Line 78"/>
          <p:cNvSpPr>
            <a:spLocks noChangeShapeType="1"/>
          </p:cNvSpPr>
          <p:nvPr/>
        </p:nvSpPr>
        <p:spPr bwMode="auto">
          <a:xfrm>
            <a:off x="3175" y="2449513"/>
            <a:ext cx="3175" cy="820737"/>
          </a:xfrm>
          <a:prstGeom prst="line">
            <a:avLst/>
          </a:prstGeom>
          <a:noFill/>
          <a:ln w="31750">
            <a:solidFill>
              <a:srgbClr val="1A000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83" name="Line 79"/>
          <p:cNvSpPr>
            <a:spLocks noChangeShapeType="1"/>
          </p:cNvSpPr>
          <p:nvPr/>
        </p:nvSpPr>
        <p:spPr bwMode="auto">
          <a:xfrm>
            <a:off x="1141413" y="2543175"/>
            <a:ext cx="615950" cy="3175"/>
          </a:xfrm>
          <a:prstGeom prst="line">
            <a:avLst/>
          </a:prstGeom>
          <a:noFill/>
          <a:ln w="31750">
            <a:solidFill>
              <a:srgbClr val="1A000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84" name="Rectangle 80"/>
          <p:cNvSpPr>
            <a:spLocks noChangeArrowheads="1"/>
          </p:cNvSpPr>
          <p:nvPr/>
        </p:nvSpPr>
        <p:spPr bwMode="auto">
          <a:xfrm>
            <a:off x="215900" y="2824163"/>
            <a:ext cx="1408113" cy="752475"/>
          </a:xfrm>
          <a:prstGeom prst="rect">
            <a:avLst/>
          </a:prstGeom>
          <a:solidFill>
            <a:srgbClr val="FFD34A"/>
          </a:solidFill>
          <a:ln w="31750">
            <a:solidFill>
              <a:srgbClr val="FFD34A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85" name="Rectangle 81"/>
          <p:cNvSpPr>
            <a:spLocks noChangeArrowheads="1"/>
          </p:cNvSpPr>
          <p:nvPr/>
        </p:nvSpPr>
        <p:spPr bwMode="auto">
          <a:xfrm>
            <a:off x="271463" y="2532063"/>
            <a:ext cx="11684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800" b="0">
                <a:solidFill>
                  <a:srgbClr val="790015"/>
                </a:solidFill>
                <a:latin typeface="Times" charset="0"/>
              </a:rPr>
              <a:t>ABRAHAM</a:t>
            </a:r>
            <a:endParaRPr lang="en-US" sz="1600">
              <a:latin typeface="Comic Sans MS" charset="0"/>
            </a:endParaRPr>
          </a:p>
        </p:txBody>
      </p:sp>
      <p:sp>
        <p:nvSpPr>
          <p:cNvPr id="19486" name="Rectangle 82"/>
          <p:cNvSpPr>
            <a:spLocks noChangeArrowheads="1"/>
          </p:cNvSpPr>
          <p:nvPr/>
        </p:nvSpPr>
        <p:spPr bwMode="auto">
          <a:xfrm>
            <a:off x="215900" y="2824163"/>
            <a:ext cx="1966913" cy="822325"/>
          </a:xfrm>
          <a:prstGeom prst="rect">
            <a:avLst/>
          </a:prstGeom>
          <a:solidFill>
            <a:srgbClr val="FFD34A"/>
          </a:solidFill>
          <a:ln w="31750">
            <a:solidFill>
              <a:srgbClr val="1A0004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87" name="AutoShape 83"/>
          <p:cNvSpPr>
            <a:spLocks noChangeArrowheads="1"/>
          </p:cNvSpPr>
          <p:nvPr/>
        </p:nvSpPr>
        <p:spPr bwMode="auto">
          <a:xfrm>
            <a:off x="215900" y="2449513"/>
            <a:ext cx="1136650" cy="1055687"/>
          </a:xfrm>
          <a:prstGeom prst="roundRect">
            <a:avLst>
              <a:gd name="adj" fmla="val 10495"/>
            </a:avLst>
          </a:prstGeom>
          <a:solidFill>
            <a:srgbClr val="FFD34A"/>
          </a:solidFill>
          <a:ln w="31750">
            <a:solidFill>
              <a:srgbClr val="1A0004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88" name="Rectangle 84"/>
          <p:cNvSpPr>
            <a:spLocks noChangeArrowheads="1"/>
          </p:cNvSpPr>
          <p:nvPr/>
        </p:nvSpPr>
        <p:spPr bwMode="auto">
          <a:xfrm>
            <a:off x="215900" y="2830513"/>
            <a:ext cx="1408113" cy="681037"/>
          </a:xfrm>
          <a:prstGeom prst="rect">
            <a:avLst/>
          </a:prstGeom>
          <a:solidFill>
            <a:srgbClr val="FFD34A"/>
          </a:solidFill>
          <a:ln w="31750">
            <a:solidFill>
              <a:srgbClr val="FFD34A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89" name="Rectangle 85"/>
          <p:cNvSpPr>
            <a:spLocks noChangeArrowheads="1"/>
          </p:cNvSpPr>
          <p:nvPr/>
        </p:nvSpPr>
        <p:spPr bwMode="auto">
          <a:xfrm>
            <a:off x="187325" y="2498725"/>
            <a:ext cx="107632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400">
                <a:solidFill>
                  <a:srgbClr val="790015"/>
                </a:solidFill>
                <a:latin typeface="Helvetica" charset="0"/>
              </a:rPr>
              <a:t> </a:t>
            </a:r>
            <a:r>
              <a:rPr lang="en-US" sz="1400">
                <a:solidFill>
                  <a:schemeClr val="accent2"/>
                </a:solidFill>
              </a:rPr>
              <a:t>ÁP-RA-HAM</a:t>
            </a:r>
          </a:p>
        </p:txBody>
      </p:sp>
      <p:sp>
        <p:nvSpPr>
          <p:cNvPr id="19490" name="Line 86"/>
          <p:cNvSpPr>
            <a:spLocks noChangeShapeType="1"/>
          </p:cNvSpPr>
          <p:nvPr/>
        </p:nvSpPr>
        <p:spPr bwMode="auto">
          <a:xfrm>
            <a:off x="215900" y="2754313"/>
            <a:ext cx="1588" cy="796925"/>
          </a:xfrm>
          <a:prstGeom prst="line">
            <a:avLst/>
          </a:prstGeom>
          <a:noFill/>
          <a:ln w="31750">
            <a:solidFill>
              <a:srgbClr val="1A000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91" name="Line 87"/>
          <p:cNvSpPr>
            <a:spLocks noChangeShapeType="1"/>
          </p:cNvSpPr>
          <p:nvPr/>
        </p:nvSpPr>
        <p:spPr bwMode="auto">
          <a:xfrm>
            <a:off x="1352550" y="2824163"/>
            <a:ext cx="617538" cy="1587"/>
          </a:xfrm>
          <a:prstGeom prst="line">
            <a:avLst/>
          </a:prstGeom>
          <a:noFill/>
          <a:ln w="31750">
            <a:solidFill>
              <a:srgbClr val="1A000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92" name="Rectangle 88"/>
          <p:cNvSpPr>
            <a:spLocks noChangeArrowheads="1"/>
          </p:cNvSpPr>
          <p:nvPr/>
        </p:nvSpPr>
        <p:spPr bwMode="auto">
          <a:xfrm>
            <a:off x="428625" y="3128963"/>
            <a:ext cx="1387475" cy="728662"/>
          </a:xfrm>
          <a:prstGeom prst="rect">
            <a:avLst/>
          </a:prstGeom>
          <a:solidFill>
            <a:srgbClr val="FFD34A"/>
          </a:solidFill>
          <a:ln w="31750">
            <a:solidFill>
              <a:srgbClr val="FFD34A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93" name="Rectangle 89"/>
          <p:cNvSpPr>
            <a:spLocks noChangeArrowheads="1"/>
          </p:cNvSpPr>
          <p:nvPr/>
        </p:nvSpPr>
        <p:spPr bwMode="auto">
          <a:xfrm>
            <a:off x="474663" y="2811463"/>
            <a:ext cx="11699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800" b="0">
                <a:solidFill>
                  <a:srgbClr val="790015"/>
                </a:solidFill>
                <a:latin typeface="Times" charset="0"/>
              </a:rPr>
              <a:t>ABRAHAM</a:t>
            </a:r>
            <a:endParaRPr lang="en-US" sz="1600">
              <a:latin typeface="Comic Sans MS" charset="0"/>
            </a:endParaRPr>
          </a:p>
        </p:txBody>
      </p:sp>
      <p:sp>
        <p:nvSpPr>
          <p:cNvPr id="19494" name="Rectangle 90"/>
          <p:cNvSpPr>
            <a:spLocks noChangeArrowheads="1"/>
          </p:cNvSpPr>
          <p:nvPr/>
        </p:nvSpPr>
        <p:spPr bwMode="auto">
          <a:xfrm>
            <a:off x="428625" y="3128963"/>
            <a:ext cx="1966913" cy="796925"/>
          </a:xfrm>
          <a:prstGeom prst="rect">
            <a:avLst/>
          </a:prstGeom>
          <a:solidFill>
            <a:srgbClr val="FFD34A"/>
          </a:solidFill>
          <a:ln w="31750">
            <a:solidFill>
              <a:srgbClr val="1A0004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95" name="AutoShape 91"/>
          <p:cNvSpPr>
            <a:spLocks noChangeArrowheads="1"/>
          </p:cNvSpPr>
          <p:nvPr/>
        </p:nvSpPr>
        <p:spPr bwMode="auto">
          <a:xfrm>
            <a:off x="428625" y="2754313"/>
            <a:ext cx="1136650" cy="1033462"/>
          </a:xfrm>
          <a:prstGeom prst="roundRect">
            <a:avLst>
              <a:gd name="adj" fmla="val 10727"/>
            </a:avLst>
          </a:prstGeom>
          <a:solidFill>
            <a:srgbClr val="FFD34A"/>
          </a:solidFill>
          <a:ln w="31750">
            <a:solidFill>
              <a:srgbClr val="1A0004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96" name="Rectangle 92"/>
          <p:cNvSpPr>
            <a:spLocks noChangeArrowheads="1"/>
          </p:cNvSpPr>
          <p:nvPr/>
        </p:nvSpPr>
        <p:spPr bwMode="auto">
          <a:xfrm>
            <a:off x="428625" y="3135313"/>
            <a:ext cx="1387475" cy="658812"/>
          </a:xfrm>
          <a:prstGeom prst="rect">
            <a:avLst/>
          </a:prstGeom>
          <a:solidFill>
            <a:srgbClr val="FFD34A"/>
          </a:solidFill>
          <a:ln w="31750">
            <a:solidFill>
              <a:srgbClr val="FFD34A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97" name="Rectangle 93"/>
          <p:cNvSpPr>
            <a:spLocks noChangeArrowheads="1"/>
          </p:cNvSpPr>
          <p:nvPr/>
        </p:nvSpPr>
        <p:spPr bwMode="auto">
          <a:xfrm>
            <a:off x="520700" y="2790825"/>
            <a:ext cx="788988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400">
                <a:solidFill>
                  <a:schemeClr val="accent2"/>
                </a:solidFill>
              </a:rPr>
              <a:t> GIÔ-SÉP</a:t>
            </a:r>
          </a:p>
        </p:txBody>
      </p:sp>
      <p:sp>
        <p:nvSpPr>
          <p:cNvPr id="19498" name="Line 94"/>
          <p:cNvSpPr>
            <a:spLocks noChangeShapeType="1"/>
          </p:cNvSpPr>
          <p:nvPr/>
        </p:nvSpPr>
        <p:spPr bwMode="auto">
          <a:xfrm>
            <a:off x="428625" y="3035300"/>
            <a:ext cx="0" cy="822325"/>
          </a:xfrm>
          <a:prstGeom prst="line">
            <a:avLst/>
          </a:prstGeom>
          <a:noFill/>
          <a:ln w="31750">
            <a:solidFill>
              <a:srgbClr val="1A000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99" name="Line 95"/>
          <p:cNvSpPr>
            <a:spLocks noChangeShapeType="1"/>
          </p:cNvSpPr>
          <p:nvPr/>
        </p:nvSpPr>
        <p:spPr bwMode="auto">
          <a:xfrm>
            <a:off x="1546225" y="3128963"/>
            <a:ext cx="636588" cy="3175"/>
          </a:xfrm>
          <a:prstGeom prst="line">
            <a:avLst/>
          </a:prstGeom>
          <a:noFill/>
          <a:ln w="31750">
            <a:solidFill>
              <a:srgbClr val="1A000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500" name="Rectangle 96"/>
          <p:cNvSpPr>
            <a:spLocks noChangeArrowheads="1"/>
          </p:cNvSpPr>
          <p:nvPr/>
        </p:nvSpPr>
        <p:spPr bwMode="auto">
          <a:xfrm>
            <a:off x="677863" y="3409950"/>
            <a:ext cx="1966912" cy="822325"/>
          </a:xfrm>
          <a:prstGeom prst="rect">
            <a:avLst/>
          </a:prstGeom>
          <a:solidFill>
            <a:srgbClr val="FFD34A"/>
          </a:solidFill>
          <a:ln w="31750">
            <a:solidFill>
              <a:srgbClr val="1A0004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01" name="AutoShape 97"/>
          <p:cNvSpPr>
            <a:spLocks noChangeArrowheads="1"/>
          </p:cNvSpPr>
          <p:nvPr/>
        </p:nvSpPr>
        <p:spPr bwMode="auto">
          <a:xfrm>
            <a:off x="677863" y="3035300"/>
            <a:ext cx="1138237" cy="1031875"/>
          </a:xfrm>
          <a:prstGeom prst="roundRect">
            <a:avLst>
              <a:gd name="adj" fmla="val 10727"/>
            </a:avLst>
          </a:prstGeom>
          <a:solidFill>
            <a:srgbClr val="FFD34A"/>
          </a:solidFill>
          <a:ln w="31750">
            <a:solidFill>
              <a:srgbClr val="1A0004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02" name="Rectangle 98"/>
          <p:cNvSpPr>
            <a:spLocks noChangeArrowheads="1"/>
          </p:cNvSpPr>
          <p:nvPr/>
        </p:nvSpPr>
        <p:spPr bwMode="auto">
          <a:xfrm>
            <a:off x="701675" y="3416300"/>
            <a:ext cx="1384300" cy="657225"/>
          </a:xfrm>
          <a:prstGeom prst="rect">
            <a:avLst/>
          </a:prstGeom>
          <a:solidFill>
            <a:srgbClr val="FFD34A"/>
          </a:solidFill>
          <a:ln w="31750">
            <a:solidFill>
              <a:srgbClr val="FFD34A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03" name="Rectangle 99"/>
          <p:cNvSpPr>
            <a:spLocks noChangeArrowheads="1"/>
          </p:cNvSpPr>
          <p:nvPr/>
        </p:nvSpPr>
        <p:spPr bwMode="auto">
          <a:xfrm>
            <a:off x="844550" y="3073400"/>
            <a:ext cx="681038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400">
                <a:solidFill>
                  <a:schemeClr val="accent2"/>
                </a:solidFill>
              </a:rPr>
              <a:t> MÔI-SE</a:t>
            </a:r>
          </a:p>
        </p:txBody>
      </p:sp>
      <p:sp>
        <p:nvSpPr>
          <p:cNvPr id="19504" name="Line 100"/>
          <p:cNvSpPr>
            <a:spLocks noChangeShapeType="1"/>
          </p:cNvSpPr>
          <p:nvPr/>
        </p:nvSpPr>
        <p:spPr bwMode="auto">
          <a:xfrm>
            <a:off x="1816100" y="3409950"/>
            <a:ext cx="617538" cy="1588"/>
          </a:xfrm>
          <a:prstGeom prst="line">
            <a:avLst/>
          </a:prstGeom>
          <a:noFill/>
          <a:ln w="31750">
            <a:solidFill>
              <a:srgbClr val="1A000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505" name="Rectangle 101"/>
          <p:cNvSpPr>
            <a:spLocks noChangeArrowheads="1"/>
          </p:cNvSpPr>
          <p:nvPr/>
        </p:nvSpPr>
        <p:spPr bwMode="auto">
          <a:xfrm>
            <a:off x="889000" y="3692525"/>
            <a:ext cx="1968500" cy="822325"/>
          </a:xfrm>
          <a:prstGeom prst="rect">
            <a:avLst/>
          </a:prstGeom>
          <a:solidFill>
            <a:srgbClr val="FFD34A"/>
          </a:solidFill>
          <a:ln w="31750">
            <a:solidFill>
              <a:srgbClr val="1A0004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06" name="AutoShape 102"/>
          <p:cNvSpPr>
            <a:spLocks noChangeArrowheads="1"/>
          </p:cNvSpPr>
          <p:nvPr/>
        </p:nvSpPr>
        <p:spPr bwMode="auto">
          <a:xfrm>
            <a:off x="889000" y="3340100"/>
            <a:ext cx="1139825" cy="1033463"/>
          </a:xfrm>
          <a:prstGeom prst="roundRect">
            <a:avLst>
              <a:gd name="adj" fmla="val 10727"/>
            </a:avLst>
          </a:prstGeom>
          <a:solidFill>
            <a:srgbClr val="FFD34A"/>
          </a:solidFill>
          <a:ln w="31750">
            <a:solidFill>
              <a:srgbClr val="1A0004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07" name="Rectangle 103"/>
          <p:cNvSpPr>
            <a:spLocks noChangeArrowheads="1"/>
          </p:cNvSpPr>
          <p:nvPr/>
        </p:nvSpPr>
        <p:spPr bwMode="auto">
          <a:xfrm>
            <a:off x="889000" y="3698875"/>
            <a:ext cx="1258888" cy="681038"/>
          </a:xfrm>
          <a:prstGeom prst="rect">
            <a:avLst/>
          </a:prstGeom>
          <a:solidFill>
            <a:srgbClr val="FFD34A"/>
          </a:solidFill>
          <a:ln w="31750">
            <a:solidFill>
              <a:srgbClr val="FFD34A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08" name="Rectangle 104"/>
          <p:cNvSpPr>
            <a:spLocks noChangeArrowheads="1"/>
          </p:cNvSpPr>
          <p:nvPr/>
        </p:nvSpPr>
        <p:spPr bwMode="auto">
          <a:xfrm>
            <a:off x="968375" y="3381375"/>
            <a:ext cx="801688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400">
                <a:solidFill>
                  <a:schemeClr val="accent2"/>
                </a:solidFill>
              </a:rPr>
              <a:t> GIÔ-SUÊ</a:t>
            </a:r>
          </a:p>
        </p:txBody>
      </p:sp>
      <p:sp>
        <p:nvSpPr>
          <p:cNvPr id="19509" name="Line 105"/>
          <p:cNvSpPr>
            <a:spLocks noChangeShapeType="1"/>
          </p:cNvSpPr>
          <p:nvPr/>
        </p:nvSpPr>
        <p:spPr bwMode="auto">
          <a:xfrm>
            <a:off x="889000" y="3622675"/>
            <a:ext cx="3175" cy="820738"/>
          </a:xfrm>
          <a:prstGeom prst="line">
            <a:avLst/>
          </a:prstGeom>
          <a:noFill/>
          <a:ln w="31750">
            <a:solidFill>
              <a:srgbClr val="1A000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510" name="Rectangle 106"/>
          <p:cNvSpPr>
            <a:spLocks noChangeArrowheads="1"/>
          </p:cNvSpPr>
          <p:nvPr/>
        </p:nvSpPr>
        <p:spPr bwMode="auto">
          <a:xfrm>
            <a:off x="1082675" y="4013200"/>
            <a:ext cx="1966913" cy="820738"/>
          </a:xfrm>
          <a:prstGeom prst="rect">
            <a:avLst/>
          </a:prstGeom>
          <a:solidFill>
            <a:srgbClr val="FFD34A"/>
          </a:solidFill>
          <a:ln w="31750">
            <a:solidFill>
              <a:srgbClr val="1A0004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11" name="AutoShape 107"/>
          <p:cNvSpPr>
            <a:spLocks noChangeArrowheads="1"/>
          </p:cNvSpPr>
          <p:nvPr/>
        </p:nvSpPr>
        <p:spPr bwMode="auto">
          <a:xfrm>
            <a:off x="1082675" y="3622675"/>
            <a:ext cx="1181100" cy="1031875"/>
          </a:xfrm>
          <a:prstGeom prst="roundRect">
            <a:avLst>
              <a:gd name="adj" fmla="val 10745"/>
            </a:avLst>
          </a:prstGeom>
          <a:solidFill>
            <a:srgbClr val="FFD34A"/>
          </a:solidFill>
          <a:ln w="31750">
            <a:solidFill>
              <a:srgbClr val="1A0004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12" name="Rectangle 108"/>
          <p:cNvSpPr>
            <a:spLocks noChangeArrowheads="1"/>
          </p:cNvSpPr>
          <p:nvPr/>
        </p:nvSpPr>
        <p:spPr bwMode="auto">
          <a:xfrm>
            <a:off x="1082675" y="4013200"/>
            <a:ext cx="1390650" cy="679450"/>
          </a:xfrm>
          <a:prstGeom prst="rect">
            <a:avLst/>
          </a:prstGeom>
          <a:solidFill>
            <a:srgbClr val="FFD34A"/>
          </a:solidFill>
          <a:ln w="31750">
            <a:solidFill>
              <a:srgbClr val="FFD34A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13" name="Rectangle 109"/>
          <p:cNvSpPr>
            <a:spLocks noChangeArrowheads="1"/>
          </p:cNvSpPr>
          <p:nvPr/>
        </p:nvSpPr>
        <p:spPr bwMode="auto">
          <a:xfrm>
            <a:off x="966788" y="3663950"/>
            <a:ext cx="13589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400">
                <a:solidFill>
                  <a:schemeClr val="accent2"/>
                </a:solidFill>
                <a:cs typeface="Arial" charset="0"/>
              </a:rPr>
              <a:t> VÔ </a:t>
            </a:r>
            <a:r>
              <a:rPr lang="en-US" altLang="ko-KR" sz="1400">
                <a:solidFill>
                  <a:schemeClr val="accent2"/>
                </a:solidFill>
                <a:ea typeface="Gulim" charset="0"/>
                <a:cs typeface="Arial" charset="0"/>
              </a:rPr>
              <a:t>CHÍNH PHỦ</a:t>
            </a:r>
            <a:endParaRPr lang="en-US" sz="1400">
              <a:solidFill>
                <a:schemeClr val="accent2"/>
              </a:solidFill>
              <a:cs typeface="Arial" charset="0"/>
            </a:endParaRPr>
          </a:p>
        </p:txBody>
      </p:sp>
      <p:sp>
        <p:nvSpPr>
          <p:cNvPr id="19514" name="Line 110"/>
          <p:cNvSpPr>
            <a:spLocks noChangeShapeType="1"/>
          </p:cNvSpPr>
          <p:nvPr/>
        </p:nvSpPr>
        <p:spPr bwMode="auto">
          <a:xfrm>
            <a:off x="1082675" y="3943350"/>
            <a:ext cx="1588" cy="796925"/>
          </a:xfrm>
          <a:prstGeom prst="line">
            <a:avLst/>
          </a:prstGeom>
          <a:noFill/>
          <a:ln w="31750">
            <a:solidFill>
              <a:srgbClr val="1A000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515" name="Rectangle 111"/>
          <p:cNvSpPr>
            <a:spLocks noChangeArrowheads="1"/>
          </p:cNvSpPr>
          <p:nvPr/>
        </p:nvSpPr>
        <p:spPr bwMode="auto">
          <a:xfrm>
            <a:off x="1284288" y="4338638"/>
            <a:ext cx="1966912" cy="812800"/>
          </a:xfrm>
          <a:prstGeom prst="rect">
            <a:avLst/>
          </a:prstGeom>
          <a:solidFill>
            <a:srgbClr val="FFD34A"/>
          </a:solidFill>
          <a:ln w="31750">
            <a:solidFill>
              <a:srgbClr val="1A0004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16" name="AutoShape 112"/>
          <p:cNvSpPr>
            <a:spLocks noChangeArrowheads="1"/>
          </p:cNvSpPr>
          <p:nvPr/>
        </p:nvSpPr>
        <p:spPr bwMode="auto">
          <a:xfrm>
            <a:off x="1284288" y="3943350"/>
            <a:ext cx="1200150" cy="1031875"/>
          </a:xfrm>
          <a:prstGeom prst="roundRect">
            <a:avLst>
              <a:gd name="adj" fmla="val 10727"/>
            </a:avLst>
          </a:prstGeom>
          <a:solidFill>
            <a:srgbClr val="FFD34A"/>
          </a:solidFill>
          <a:ln w="31750">
            <a:solidFill>
              <a:srgbClr val="1A0004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17" name="Rectangle 113"/>
          <p:cNvSpPr>
            <a:spLocks noChangeArrowheads="1"/>
          </p:cNvSpPr>
          <p:nvPr/>
        </p:nvSpPr>
        <p:spPr bwMode="auto">
          <a:xfrm>
            <a:off x="1284288" y="4344988"/>
            <a:ext cx="1349375" cy="658812"/>
          </a:xfrm>
          <a:prstGeom prst="rect">
            <a:avLst/>
          </a:prstGeom>
          <a:solidFill>
            <a:srgbClr val="FFD34A"/>
          </a:solidFill>
          <a:ln w="31750">
            <a:solidFill>
              <a:srgbClr val="FFD34A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18" name="Rectangle 114"/>
          <p:cNvSpPr>
            <a:spLocks noChangeArrowheads="1"/>
          </p:cNvSpPr>
          <p:nvPr/>
        </p:nvSpPr>
        <p:spPr bwMode="auto">
          <a:xfrm>
            <a:off x="1300163" y="3981450"/>
            <a:ext cx="108585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400">
                <a:solidFill>
                  <a:schemeClr val="accent2"/>
                </a:solidFill>
                <a:cs typeface="Arial" charset="0"/>
              </a:rPr>
              <a:t> HOÀNG GIA</a:t>
            </a:r>
          </a:p>
        </p:txBody>
      </p:sp>
      <p:sp>
        <p:nvSpPr>
          <p:cNvPr id="19519" name="Line 115"/>
          <p:cNvSpPr>
            <a:spLocks noChangeShapeType="1"/>
          </p:cNvSpPr>
          <p:nvPr/>
        </p:nvSpPr>
        <p:spPr bwMode="auto">
          <a:xfrm>
            <a:off x="1284288" y="4252913"/>
            <a:ext cx="1587" cy="820737"/>
          </a:xfrm>
          <a:prstGeom prst="line">
            <a:avLst/>
          </a:prstGeom>
          <a:noFill/>
          <a:ln w="31750">
            <a:solidFill>
              <a:srgbClr val="1A000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520" name="Rectangle 116"/>
          <p:cNvSpPr>
            <a:spLocks noChangeArrowheads="1"/>
          </p:cNvSpPr>
          <p:nvPr/>
        </p:nvSpPr>
        <p:spPr bwMode="auto">
          <a:xfrm>
            <a:off x="1500188" y="4641850"/>
            <a:ext cx="1966912" cy="822325"/>
          </a:xfrm>
          <a:prstGeom prst="rect">
            <a:avLst/>
          </a:prstGeom>
          <a:solidFill>
            <a:srgbClr val="FFD34A"/>
          </a:solidFill>
          <a:ln w="31750">
            <a:solidFill>
              <a:srgbClr val="1A0004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21" name="AutoShape 117"/>
          <p:cNvSpPr>
            <a:spLocks noChangeArrowheads="1"/>
          </p:cNvSpPr>
          <p:nvPr/>
        </p:nvSpPr>
        <p:spPr bwMode="auto">
          <a:xfrm>
            <a:off x="1500188" y="4252913"/>
            <a:ext cx="1157287" cy="1055687"/>
          </a:xfrm>
          <a:prstGeom prst="roundRect">
            <a:avLst>
              <a:gd name="adj" fmla="val 10495"/>
            </a:avLst>
          </a:prstGeom>
          <a:solidFill>
            <a:srgbClr val="FFD34A"/>
          </a:solidFill>
          <a:ln w="31750">
            <a:solidFill>
              <a:srgbClr val="1A0004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22" name="Rectangle 118"/>
          <p:cNvSpPr>
            <a:spLocks noChangeArrowheads="1"/>
          </p:cNvSpPr>
          <p:nvPr/>
        </p:nvSpPr>
        <p:spPr bwMode="auto">
          <a:xfrm>
            <a:off x="1500188" y="4641850"/>
            <a:ext cx="1406525" cy="681038"/>
          </a:xfrm>
          <a:prstGeom prst="rect">
            <a:avLst/>
          </a:prstGeom>
          <a:solidFill>
            <a:srgbClr val="FFD34A"/>
          </a:solidFill>
          <a:ln w="31750">
            <a:solidFill>
              <a:srgbClr val="FFD34A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23" name="Rectangle 119"/>
          <p:cNvSpPr>
            <a:spLocks noChangeArrowheads="1"/>
          </p:cNvSpPr>
          <p:nvPr/>
        </p:nvSpPr>
        <p:spPr bwMode="auto">
          <a:xfrm>
            <a:off x="1608138" y="4284663"/>
            <a:ext cx="817562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400">
                <a:solidFill>
                  <a:schemeClr val="accent2"/>
                </a:solidFill>
                <a:cs typeface="Arial" charset="0"/>
              </a:rPr>
              <a:t>LƯU ĐÀY</a:t>
            </a:r>
          </a:p>
        </p:txBody>
      </p:sp>
      <p:sp>
        <p:nvSpPr>
          <p:cNvPr id="19524" name="Line 120"/>
          <p:cNvSpPr>
            <a:spLocks noChangeShapeType="1"/>
          </p:cNvSpPr>
          <p:nvPr/>
        </p:nvSpPr>
        <p:spPr bwMode="auto">
          <a:xfrm>
            <a:off x="1500188" y="4572000"/>
            <a:ext cx="1587" cy="796925"/>
          </a:xfrm>
          <a:prstGeom prst="line">
            <a:avLst/>
          </a:prstGeom>
          <a:noFill/>
          <a:ln w="31750">
            <a:solidFill>
              <a:srgbClr val="1A000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525" name="Line 135"/>
          <p:cNvSpPr>
            <a:spLocks noChangeShapeType="1"/>
          </p:cNvSpPr>
          <p:nvPr/>
        </p:nvSpPr>
        <p:spPr bwMode="auto">
          <a:xfrm>
            <a:off x="677863" y="3340100"/>
            <a:ext cx="1587" cy="796925"/>
          </a:xfrm>
          <a:prstGeom prst="line">
            <a:avLst/>
          </a:prstGeom>
          <a:noFill/>
          <a:ln w="31750">
            <a:solidFill>
              <a:srgbClr val="1A000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526" name="Text Box 59"/>
          <p:cNvSpPr txBox="1">
            <a:spLocks noChangeArrowheads="1"/>
          </p:cNvSpPr>
          <p:nvPr/>
        </p:nvSpPr>
        <p:spPr bwMode="auto">
          <a:xfrm>
            <a:off x="6521450" y="6303963"/>
            <a:ext cx="224313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</a:rPr>
              <a:t>Sổ Tay Hướng Dẫn, tr. 42-45</a:t>
            </a:r>
          </a:p>
        </p:txBody>
      </p:sp>
      <p:sp>
        <p:nvSpPr>
          <p:cNvPr id="19527" name="Text Box 12"/>
          <p:cNvSpPr txBox="1">
            <a:spLocks noChangeArrowheads="1"/>
          </p:cNvSpPr>
          <p:nvPr/>
        </p:nvSpPr>
        <p:spPr bwMode="auto">
          <a:xfrm>
            <a:off x="8620125" y="6470650"/>
            <a:ext cx="317500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700" b="0">
                <a:solidFill>
                  <a:srgbClr val="FFFFFF"/>
                </a:solidFill>
                <a:latin typeface="Comic Sans MS" charset="0"/>
              </a:rPr>
              <a:t>4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6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6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165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165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16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16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164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164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164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16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164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164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16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16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164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164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16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16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164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164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6454" grpId="0" autoUpdateAnimBg="0"/>
      <p:bldP spid="616455" grpId="0" autoUpdateAnimBg="0"/>
      <p:bldP spid="616456" grpId="0" autoUpdateAnimBg="0"/>
      <p:bldP spid="616457" grpId="0" autoUpdateAnimBg="0"/>
      <p:bldP spid="616517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21"/>
          <a:stretch>
            <a:fillRect/>
          </a:stretch>
        </p:blipFill>
        <p:spPr bwMode="auto">
          <a:xfrm>
            <a:off x="415925" y="303213"/>
            <a:ext cx="8326438" cy="614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3674" name="AutoShape 106"/>
          <p:cNvSpPr>
            <a:spLocks noChangeArrowheads="1"/>
          </p:cNvSpPr>
          <p:nvPr/>
        </p:nvSpPr>
        <p:spPr bwMode="auto">
          <a:xfrm>
            <a:off x="3155950" y="1003300"/>
            <a:ext cx="1663700" cy="107315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noFill/>
            <a:round/>
            <a:headEnd/>
            <a:tailEnd/>
          </a:ln>
          <a:effectLst>
            <a:outerShdw blurRad="63500" dist="96720" dir="1391915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493675" name="Rectangle 107"/>
          <p:cNvSpPr>
            <a:spLocks noChangeArrowheads="1"/>
          </p:cNvSpPr>
          <p:nvPr/>
        </p:nvSpPr>
        <p:spPr bwMode="auto">
          <a:xfrm>
            <a:off x="3149600" y="1384300"/>
            <a:ext cx="2901950" cy="1447800"/>
          </a:xfrm>
          <a:prstGeom prst="rect">
            <a:avLst/>
          </a:prstGeom>
          <a:solidFill>
            <a:schemeClr val="tx2"/>
          </a:solidFill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3084513" y="989013"/>
            <a:ext cx="1773237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>
                <a:solidFill>
                  <a:schemeClr val="accent2"/>
                </a:solidFill>
                <a:latin typeface="Helvetica" charset="0"/>
              </a:rPr>
              <a:t>YÊN LẶNG</a:t>
            </a:r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6926263" y="5405438"/>
            <a:ext cx="11842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87" name="Rectangle 7"/>
          <p:cNvSpPr>
            <a:spLocks noChangeArrowheads="1"/>
          </p:cNvSpPr>
          <p:nvPr/>
        </p:nvSpPr>
        <p:spPr bwMode="auto">
          <a:xfrm>
            <a:off x="3455988" y="2338388"/>
            <a:ext cx="24765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3584" name="Rectangle 16"/>
          <p:cNvSpPr>
            <a:spLocks noChangeArrowheads="1"/>
          </p:cNvSpPr>
          <p:nvPr/>
        </p:nvSpPr>
        <p:spPr bwMode="auto">
          <a:xfrm>
            <a:off x="4875213" y="976313"/>
            <a:ext cx="1328737" cy="45878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folHlink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dirty="0">
                <a:solidFill>
                  <a:schemeClr val="bg2"/>
                </a:solidFill>
                <a:ea typeface="+mn-ea"/>
              </a:rPr>
              <a:t>500 T.C.</a:t>
            </a:r>
          </a:p>
        </p:txBody>
      </p:sp>
      <p:sp>
        <p:nvSpPr>
          <p:cNvPr id="20489" name="Text Box 84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>
              <a:solidFill>
                <a:schemeClr val="tx1"/>
              </a:solidFill>
              <a:latin typeface="Comic Sans MS" charset="0"/>
            </a:endParaRPr>
          </a:p>
        </p:txBody>
      </p:sp>
      <p:sp>
        <p:nvSpPr>
          <p:cNvPr id="493653" name="Text Box 85"/>
          <p:cNvSpPr txBox="1">
            <a:spLocks noChangeArrowheads="1"/>
          </p:cNvSpPr>
          <p:nvPr/>
        </p:nvSpPr>
        <p:spPr bwMode="auto">
          <a:xfrm>
            <a:off x="1778000" y="0"/>
            <a:ext cx="6705600" cy="3381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>
                <a:solidFill>
                  <a:srgbClr val="FFFF00"/>
                </a:solidFill>
                <a:latin typeface="Comic Sans MS" charset="0"/>
              </a:rPr>
              <a:t>Giữa Ma-la-chi và Ma-thi-ơ (Cựu và Tân Ước)</a:t>
            </a:r>
          </a:p>
        </p:txBody>
      </p:sp>
      <p:sp>
        <p:nvSpPr>
          <p:cNvPr id="493571" name="Rectangle 3"/>
          <p:cNvSpPr>
            <a:spLocks noChangeArrowheads="1"/>
          </p:cNvSpPr>
          <p:nvPr/>
        </p:nvSpPr>
        <p:spPr bwMode="auto">
          <a:xfrm>
            <a:off x="3098800" y="1628775"/>
            <a:ext cx="30257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000">
                <a:solidFill>
                  <a:schemeClr val="accent2"/>
                </a:solidFill>
              </a:rPr>
              <a:t>A-LÉC-XAN-ĐƠ ĐẠI ĐẾ</a:t>
            </a:r>
          </a:p>
        </p:txBody>
      </p:sp>
      <p:sp>
        <p:nvSpPr>
          <p:cNvPr id="493585" name="Rectangle 17"/>
          <p:cNvSpPr>
            <a:spLocks noChangeArrowheads="1"/>
          </p:cNvSpPr>
          <p:nvPr/>
        </p:nvSpPr>
        <p:spPr bwMode="auto">
          <a:xfrm>
            <a:off x="3370263" y="2116138"/>
            <a:ext cx="24098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000">
                <a:solidFill>
                  <a:schemeClr val="accent2"/>
                </a:solidFill>
              </a:rPr>
              <a:t>HỆ THỐNG LA MÃ</a:t>
            </a:r>
          </a:p>
        </p:txBody>
      </p:sp>
      <p:sp>
        <p:nvSpPr>
          <p:cNvPr id="20493" name="Line 93"/>
          <p:cNvSpPr>
            <a:spLocks noChangeShapeType="1"/>
          </p:cNvSpPr>
          <p:nvPr/>
        </p:nvSpPr>
        <p:spPr bwMode="auto">
          <a:xfrm>
            <a:off x="3325813" y="2514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94" name="Line 94"/>
          <p:cNvSpPr>
            <a:spLocks noChangeShapeType="1"/>
          </p:cNvSpPr>
          <p:nvPr/>
        </p:nvSpPr>
        <p:spPr bwMode="auto">
          <a:xfrm>
            <a:off x="3343275" y="2019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95" name="Text Box 103"/>
          <p:cNvSpPr txBox="1">
            <a:spLocks noChangeArrowheads="1"/>
          </p:cNvSpPr>
          <p:nvPr/>
        </p:nvSpPr>
        <p:spPr bwMode="auto">
          <a:xfrm>
            <a:off x="8718550" y="104775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493678" name="Rectangle 110"/>
          <p:cNvSpPr>
            <a:spLocks noChangeArrowheads="1"/>
          </p:cNvSpPr>
          <p:nvPr/>
        </p:nvSpPr>
        <p:spPr bwMode="auto">
          <a:xfrm>
            <a:off x="8177213" y="653097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14</a:t>
            </a:r>
          </a:p>
        </p:txBody>
      </p:sp>
      <p:sp>
        <p:nvSpPr>
          <p:cNvPr id="20497" name="Text Box 111"/>
          <p:cNvSpPr txBox="1">
            <a:spLocks noChangeArrowheads="1"/>
          </p:cNvSpPr>
          <p:nvPr/>
        </p:nvSpPr>
        <p:spPr bwMode="auto">
          <a:xfrm>
            <a:off x="6865938" y="6184900"/>
            <a:ext cx="16319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</a:rPr>
              <a:t>Handbook pg. 42-45</a:t>
            </a:r>
          </a:p>
        </p:txBody>
      </p:sp>
      <p:sp>
        <p:nvSpPr>
          <p:cNvPr id="20498" name="Rectangle 113"/>
          <p:cNvSpPr>
            <a:spLocks noChangeArrowheads="1"/>
          </p:cNvSpPr>
          <p:nvPr/>
        </p:nvSpPr>
        <p:spPr bwMode="auto">
          <a:xfrm>
            <a:off x="404813" y="331788"/>
            <a:ext cx="8340725" cy="6132512"/>
          </a:xfrm>
          <a:prstGeom prst="rect">
            <a:avLst/>
          </a:prstGeom>
          <a:noFill/>
          <a:ln w="1270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0499" name="Group 114"/>
          <p:cNvGrpSpPr>
            <a:grpSpLocks/>
          </p:cNvGrpSpPr>
          <p:nvPr/>
        </p:nvGrpSpPr>
        <p:grpSpPr bwMode="auto">
          <a:xfrm>
            <a:off x="152400" y="2305050"/>
            <a:ext cx="4162425" cy="2851150"/>
            <a:chOff x="96" y="1452"/>
            <a:chExt cx="2622" cy="1796"/>
          </a:xfrm>
        </p:grpSpPr>
        <p:sp>
          <p:nvSpPr>
            <p:cNvPr id="20509" name="Rectangle 19"/>
            <p:cNvSpPr>
              <a:spLocks noChangeArrowheads="1"/>
            </p:cNvSpPr>
            <p:nvPr/>
          </p:nvSpPr>
          <p:spPr bwMode="auto">
            <a:xfrm>
              <a:off x="96" y="1643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3588" name="Rectangle 20"/>
            <p:cNvSpPr>
              <a:spLocks noChangeArrowheads="1"/>
            </p:cNvSpPr>
            <p:nvPr/>
          </p:nvSpPr>
          <p:spPr bwMode="auto">
            <a:xfrm>
              <a:off x="176" y="1486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800" b="0">
                  <a:solidFill>
                    <a:srgbClr val="790015"/>
                  </a:solidFill>
                  <a:latin typeface="Times" charset="0"/>
                  <a:ea typeface="+mn-ea"/>
                </a:rPr>
                <a:t>ABRAHAM</a:t>
              </a:r>
              <a:endParaRPr lang="en-US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</a:endParaRPr>
            </a:p>
          </p:txBody>
        </p:sp>
        <p:sp>
          <p:nvSpPr>
            <p:cNvPr id="20511" name="Rectangle 21"/>
            <p:cNvSpPr>
              <a:spLocks noChangeArrowheads="1"/>
            </p:cNvSpPr>
            <p:nvPr/>
          </p:nvSpPr>
          <p:spPr bwMode="auto">
            <a:xfrm>
              <a:off x="96" y="1643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12" name="AutoShape 22"/>
            <p:cNvSpPr>
              <a:spLocks noChangeArrowheads="1"/>
            </p:cNvSpPr>
            <p:nvPr/>
          </p:nvSpPr>
          <p:spPr bwMode="auto">
            <a:xfrm>
              <a:off x="96" y="1452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13" name="Rectangle 23"/>
            <p:cNvSpPr>
              <a:spLocks noChangeArrowheads="1"/>
            </p:cNvSpPr>
            <p:nvPr/>
          </p:nvSpPr>
          <p:spPr bwMode="auto">
            <a:xfrm>
              <a:off x="96" y="1673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14" name="Line 25"/>
            <p:cNvSpPr>
              <a:spLocks noChangeShapeType="1"/>
            </p:cNvSpPr>
            <p:nvPr/>
          </p:nvSpPr>
          <p:spPr bwMode="auto">
            <a:xfrm>
              <a:off x="96" y="1589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15" name="Line 26"/>
            <p:cNvSpPr>
              <a:spLocks noChangeShapeType="1"/>
            </p:cNvSpPr>
            <p:nvPr/>
          </p:nvSpPr>
          <p:spPr bwMode="auto">
            <a:xfrm>
              <a:off x="885" y="1636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16" name="Rectangle 27"/>
            <p:cNvSpPr>
              <a:spLocks noChangeArrowheads="1"/>
            </p:cNvSpPr>
            <p:nvPr/>
          </p:nvSpPr>
          <p:spPr bwMode="auto">
            <a:xfrm>
              <a:off x="243" y="1779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3596" name="Rectangle 28"/>
            <p:cNvSpPr>
              <a:spLocks noChangeArrowheads="1"/>
            </p:cNvSpPr>
            <p:nvPr/>
          </p:nvSpPr>
          <p:spPr bwMode="auto">
            <a:xfrm>
              <a:off x="319" y="1636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800" b="0">
                  <a:solidFill>
                    <a:srgbClr val="790015"/>
                  </a:solidFill>
                  <a:latin typeface="Times" charset="0"/>
                  <a:ea typeface="+mn-ea"/>
                </a:rPr>
                <a:t>ABRAHAM</a:t>
              </a:r>
              <a:endParaRPr lang="en-US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</a:endParaRPr>
            </a:p>
          </p:txBody>
        </p:sp>
        <p:sp>
          <p:nvSpPr>
            <p:cNvPr id="20518" name="Rectangle 29"/>
            <p:cNvSpPr>
              <a:spLocks noChangeArrowheads="1"/>
            </p:cNvSpPr>
            <p:nvPr/>
          </p:nvSpPr>
          <p:spPr bwMode="auto">
            <a:xfrm>
              <a:off x="243" y="1779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19" name="AutoShape 30"/>
            <p:cNvSpPr>
              <a:spLocks noChangeArrowheads="1"/>
            </p:cNvSpPr>
            <p:nvPr/>
          </p:nvSpPr>
          <p:spPr bwMode="auto">
            <a:xfrm>
              <a:off x="243" y="1589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20" name="Rectangle 31"/>
            <p:cNvSpPr>
              <a:spLocks noChangeArrowheads="1"/>
            </p:cNvSpPr>
            <p:nvPr/>
          </p:nvSpPr>
          <p:spPr bwMode="auto">
            <a:xfrm>
              <a:off x="263" y="1805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21" name="Line 33"/>
            <p:cNvSpPr>
              <a:spLocks noChangeShapeType="1"/>
            </p:cNvSpPr>
            <p:nvPr/>
          </p:nvSpPr>
          <p:spPr bwMode="auto">
            <a:xfrm>
              <a:off x="243" y="1739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22" name="Line 34"/>
            <p:cNvSpPr>
              <a:spLocks noChangeShapeType="1"/>
            </p:cNvSpPr>
            <p:nvPr/>
          </p:nvSpPr>
          <p:spPr bwMode="auto">
            <a:xfrm>
              <a:off x="1032" y="1779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23" name="Rectangle 35"/>
            <p:cNvSpPr>
              <a:spLocks noChangeArrowheads="1"/>
            </p:cNvSpPr>
            <p:nvPr/>
          </p:nvSpPr>
          <p:spPr bwMode="auto">
            <a:xfrm>
              <a:off x="390" y="1909"/>
              <a:ext cx="964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3604" name="Rectangle 36"/>
            <p:cNvSpPr>
              <a:spLocks noChangeArrowheads="1"/>
            </p:cNvSpPr>
            <p:nvPr/>
          </p:nvSpPr>
          <p:spPr bwMode="auto">
            <a:xfrm>
              <a:off x="462" y="1772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800" b="0">
                  <a:solidFill>
                    <a:srgbClr val="790015"/>
                  </a:solidFill>
                  <a:latin typeface="Times" charset="0"/>
                  <a:ea typeface="+mn-ea"/>
                </a:rPr>
                <a:t>ABRAHAM</a:t>
              </a:r>
              <a:endParaRPr lang="en-US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</a:endParaRPr>
            </a:p>
          </p:txBody>
        </p:sp>
        <p:sp>
          <p:nvSpPr>
            <p:cNvPr id="20525" name="Rectangle 37"/>
            <p:cNvSpPr>
              <a:spLocks noChangeArrowheads="1"/>
            </p:cNvSpPr>
            <p:nvPr/>
          </p:nvSpPr>
          <p:spPr bwMode="auto">
            <a:xfrm>
              <a:off x="390" y="1909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26" name="AutoShape 38"/>
            <p:cNvSpPr>
              <a:spLocks noChangeArrowheads="1"/>
            </p:cNvSpPr>
            <p:nvPr/>
          </p:nvSpPr>
          <p:spPr bwMode="auto">
            <a:xfrm>
              <a:off x="390" y="1739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27" name="Rectangle 39"/>
            <p:cNvSpPr>
              <a:spLocks noChangeArrowheads="1"/>
            </p:cNvSpPr>
            <p:nvPr/>
          </p:nvSpPr>
          <p:spPr bwMode="auto">
            <a:xfrm>
              <a:off x="390" y="1954"/>
              <a:ext cx="964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28" name="Line 41"/>
            <p:cNvSpPr>
              <a:spLocks noChangeShapeType="1"/>
            </p:cNvSpPr>
            <p:nvPr/>
          </p:nvSpPr>
          <p:spPr bwMode="auto">
            <a:xfrm>
              <a:off x="390" y="1890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29" name="Line 42"/>
            <p:cNvSpPr>
              <a:spLocks noChangeShapeType="1"/>
            </p:cNvSpPr>
            <p:nvPr/>
          </p:nvSpPr>
          <p:spPr bwMode="auto">
            <a:xfrm>
              <a:off x="1166" y="1904"/>
              <a:ext cx="442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30" name="Rectangle 43"/>
            <p:cNvSpPr>
              <a:spLocks noChangeArrowheads="1"/>
            </p:cNvSpPr>
            <p:nvPr/>
          </p:nvSpPr>
          <p:spPr bwMode="auto">
            <a:xfrm>
              <a:off x="564" y="2065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31" name="AutoShape 44"/>
            <p:cNvSpPr>
              <a:spLocks noChangeArrowheads="1"/>
            </p:cNvSpPr>
            <p:nvPr/>
          </p:nvSpPr>
          <p:spPr bwMode="auto">
            <a:xfrm>
              <a:off x="564" y="1890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32" name="Rectangle 45"/>
            <p:cNvSpPr>
              <a:spLocks noChangeArrowheads="1"/>
            </p:cNvSpPr>
            <p:nvPr/>
          </p:nvSpPr>
          <p:spPr bwMode="auto">
            <a:xfrm>
              <a:off x="584" y="2110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33" name="Line 47"/>
            <p:cNvSpPr>
              <a:spLocks noChangeShapeType="1"/>
            </p:cNvSpPr>
            <p:nvPr/>
          </p:nvSpPr>
          <p:spPr bwMode="auto">
            <a:xfrm>
              <a:off x="564" y="2025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34" name="Line 48"/>
            <p:cNvSpPr>
              <a:spLocks noChangeShapeType="1"/>
            </p:cNvSpPr>
            <p:nvPr/>
          </p:nvSpPr>
          <p:spPr bwMode="auto">
            <a:xfrm>
              <a:off x="1354" y="2065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35" name="Rectangle 49"/>
            <p:cNvSpPr>
              <a:spLocks noChangeArrowheads="1"/>
            </p:cNvSpPr>
            <p:nvPr/>
          </p:nvSpPr>
          <p:spPr bwMode="auto">
            <a:xfrm>
              <a:off x="711" y="2202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36" name="AutoShape 50"/>
            <p:cNvSpPr>
              <a:spLocks noChangeArrowheads="1"/>
            </p:cNvSpPr>
            <p:nvPr/>
          </p:nvSpPr>
          <p:spPr bwMode="auto">
            <a:xfrm>
              <a:off x="711" y="2025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37" name="Rectangle 51"/>
            <p:cNvSpPr>
              <a:spLocks noChangeArrowheads="1"/>
            </p:cNvSpPr>
            <p:nvPr/>
          </p:nvSpPr>
          <p:spPr bwMode="auto">
            <a:xfrm>
              <a:off x="731" y="2237"/>
              <a:ext cx="964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38" name="Line 53"/>
            <p:cNvSpPr>
              <a:spLocks noChangeShapeType="1"/>
            </p:cNvSpPr>
            <p:nvPr/>
          </p:nvSpPr>
          <p:spPr bwMode="auto">
            <a:xfrm>
              <a:off x="711" y="2162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39" name="Line 54"/>
            <p:cNvSpPr>
              <a:spLocks noChangeShapeType="1"/>
            </p:cNvSpPr>
            <p:nvPr/>
          </p:nvSpPr>
          <p:spPr bwMode="auto">
            <a:xfrm>
              <a:off x="1501" y="2202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40" name="Rectangle 55"/>
            <p:cNvSpPr>
              <a:spLocks noChangeArrowheads="1"/>
            </p:cNvSpPr>
            <p:nvPr/>
          </p:nvSpPr>
          <p:spPr bwMode="auto">
            <a:xfrm>
              <a:off x="845" y="2352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41" name="AutoShape 56"/>
            <p:cNvSpPr>
              <a:spLocks noChangeArrowheads="1"/>
            </p:cNvSpPr>
            <p:nvPr/>
          </p:nvSpPr>
          <p:spPr bwMode="auto">
            <a:xfrm>
              <a:off x="845" y="2162"/>
              <a:ext cx="803" cy="591"/>
            </a:xfrm>
            <a:prstGeom prst="roundRect">
              <a:avLst>
                <a:gd name="adj" fmla="val 1074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42" name="Rectangle 57"/>
            <p:cNvSpPr>
              <a:spLocks noChangeArrowheads="1"/>
            </p:cNvSpPr>
            <p:nvPr/>
          </p:nvSpPr>
          <p:spPr bwMode="auto">
            <a:xfrm>
              <a:off x="865" y="2372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43" name="Line 59"/>
            <p:cNvSpPr>
              <a:spLocks noChangeShapeType="1"/>
            </p:cNvSpPr>
            <p:nvPr/>
          </p:nvSpPr>
          <p:spPr bwMode="auto">
            <a:xfrm>
              <a:off x="845" y="2312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44" name="Rectangle 60"/>
            <p:cNvSpPr>
              <a:spLocks noChangeArrowheads="1"/>
            </p:cNvSpPr>
            <p:nvPr/>
          </p:nvSpPr>
          <p:spPr bwMode="auto">
            <a:xfrm>
              <a:off x="992" y="2507"/>
              <a:ext cx="1365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45" name="AutoShape 61"/>
            <p:cNvSpPr>
              <a:spLocks noChangeArrowheads="1"/>
            </p:cNvSpPr>
            <p:nvPr/>
          </p:nvSpPr>
          <p:spPr bwMode="auto">
            <a:xfrm>
              <a:off x="992" y="2312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46" name="Rectangle 62"/>
            <p:cNvSpPr>
              <a:spLocks noChangeArrowheads="1"/>
            </p:cNvSpPr>
            <p:nvPr/>
          </p:nvSpPr>
          <p:spPr bwMode="auto">
            <a:xfrm>
              <a:off x="992" y="2532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47" name="Line 64"/>
            <p:cNvSpPr>
              <a:spLocks noChangeShapeType="1"/>
            </p:cNvSpPr>
            <p:nvPr/>
          </p:nvSpPr>
          <p:spPr bwMode="auto">
            <a:xfrm>
              <a:off x="992" y="2454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48" name="Rectangle 65"/>
            <p:cNvSpPr>
              <a:spLocks noChangeArrowheads="1"/>
            </p:cNvSpPr>
            <p:nvPr/>
          </p:nvSpPr>
          <p:spPr bwMode="auto">
            <a:xfrm>
              <a:off x="1166" y="2639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49" name="AutoShape 66"/>
            <p:cNvSpPr>
              <a:spLocks noChangeArrowheads="1"/>
            </p:cNvSpPr>
            <p:nvPr/>
          </p:nvSpPr>
          <p:spPr bwMode="auto">
            <a:xfrm>
              <a:off x="1166" y="2454"/>
              <a:ext cx="803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50" name="Rectangle 67"/>
            <p:cNvSpPr>
              <a:spLocks noChangeArrowheads="1"/>
            </p:cNvSpPr>
            <p:nvPr/>
          </p:nvSpPr>
          <p:spPr bwMode="auto">
            <a:xfrm>
              <a:off x="1186" y="2674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51" name="Line 69"/>
            <p:cNvSpPr>
              <a:spLocks noChangeShapeType="1"/>
            </p:cNvSpPr>
            <p:nvPr/>
          </p:nvSpPr>
          <p:spPr bwMode="auto">
            <a:xfrm>
              <a:off x="1166" y="2599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52" name="Rectangle 70"/>
            <p:cNvSpPr>
              <a:spLocks noChangeArrowheads="1"/>
            </p:cNvSpPr>
            <p:nvPr/>
          </p:nvSpPr>
          <p:spPr bwMode="auto">
            <a:xfrm>
              <a:off x="1354" y="2790"/>
              <a:ext cx="1364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53" name="AutoShape 71"/>
            <p:cNvSpPr>
              <a:spLocks noChangeArrowheads="1"/>
            </p:cNvSpPr>
            <p:nvPr/>
          </p:nvSpPr>
          <p:spPr bwMode="auto">
            <a:xfrm>
              <a:off x="1354" y="2599"/>
              <a:ext cx="789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54" name="Rectangle 72"/>
            <p:cNvSpPr>
              <a:spLocks noChangeArrowheads="1"/>
            </p:cNvSpPr>
            <p:nvPr/>
          </p:nvSpPr>
          <p:spPr bwMode="auto">
            <a:xfrm>
              <a:off x="1374" y="2815"/>
              <a:ext cx="963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3641" name="Rectangle 73"/>
            <p:cNvSpPr>
              <a:spLocks noChangeArrowheads="1"/>
            </p:cNvSpPr>
            <p:nvPr/>
          </p:nvSpPr>
          <p:spPr bwMode="auto">
            <a:xfrm>
              <a:off x="1357" y="2626"/>
              <a:ext cx="677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 YÊN LẶNG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</p:grpSp>
      <p:sp>
        <p:nvSpPr>
          <p:cNvPr id="20500" name="Text Box 109"/>
          <p:cNvSpPr txBox="1">
            <a:spLocks noChangeArrowheads="1"/>
          </p:cNvSpPr>
          <p:nvPr/>
        </p:nvSpPr>
        <p:spPr bwMode="auto">
          <a:xfrm>
            <a:off x="8575675" y="6465888"/>
            <a:ext cx="317500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700" b="0">
                <a:solidFill>
                  <a:srgbClr val="FFFFFF"/>
                </a:solidFill>
                <a:latin typeface="Comic Sans MS" charset="0"/>
              </a:rPr>
              <a:t>2</a:t>
            </a:r>
          </a:p>
        </p:txBody>
      </p:sp>
      <p:sp>
        <p:nvSpPr>
          <p:cNvPr id="20501" name="Rectangle 77"/>
          <p:cNvSpPr>
            <a:spLocks noChangeArrowheads="1"/>
          </p:cNvSpPr>
          <p:nvPr/>
        </p:nvSpPr>
        <p:spPr bwMode="auto">
          <a:xfrm>
            <a:off x="306388" y="2301875"/>
            <a:ext cx="1046162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400">
                <a:solidFill>
                  <a:schemeClr val="accent2"/>
                </a:solidFill>
              </a:rPr>
              <a:t>  </a:t>
            </a:r>
            <a:r>
              <a:rPr lang="en-US" altLang="ko-KR" sz="1400">
                <a:solidFill>
                  <a:schemeClr val="accent2"/>
                </a:solidFill>
                <a:ea typeface="Gulim" charset="0"/>
                <a:cs typeface="Gulim" charset="0"/>
              </a:rPr>
              <a:t>SÁNG TẠO</a:t>
            </a:r>
            <a:endParaRPr lang="en-US" sz="1400">
              <a:solidFill>
                <a:schemeClr val="accent2"/>
              </a:solidFill>
            </a:endParaRPr>
          </a:p>
        </p:txBody>
      </p:sp>
      <p:sp>
        <p:nvSpPr>
          <p:cNvPr id="20502" name="Rectangle 85"/>
          <p:cNvSpPr>
            <a:spLocks noChangeArrowheads="1"/>
          </p:cNvSpPr>
          <p:nvPr/>
        </p:nvSpPr>
        <p:spPr bwMode="auto">
          <a:xfrm>
            <a:off x="582613" y="2525713"/>
            <a:ext cx="107632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400">
                <a:solidFill>
                  <a:srgbClr val="790015"/>
                </a:solidFill>
                <a:latin typeface="Helvetica" charset="0"/>
              </a:rPr>
              <a:t> </a:t>
            </a:r>
            <a:r>
              <a:rPr lang="en-US" sz="1400">
                <a:solidFill>
                  <a:schemeClr val="accent2"/>
                </a:solidFill>
              </a:rPr>
              <a:t>ÁP-RA-HAM</a:t>
            </a:r>
          </a:p>
        </p:txBody>
      </p:sp>
      <p:sp>
        <p:nvSpPr>
          <p:cNvPr id="20503" name="Rectangle 93"/>
          <p:cNvSpPr>
            <a:spLocks noChangeArrowheads="1"/>
          </p:cNvSpPr>
          <p:nvPr/>
        </p:nvSpPr>
        <p:spPr bwMode="auto">
          <a:xfrm>
            <a:off x="903288" y="2776538"/>
            <a:ext cx="788987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400">
                <a:solidFill>
                  <a:schemeClr val="accent2"/>
                </a:solidFill>
              </a:rPr>
              <a:t> GIÔ-SÉP</a:t>
            </a:r>
          </a:p>
        </p:txBody>
      </p:sp>
      <p:sp>
        <p:nvSpPr>
          <p:cNvPr id="20504" name="Rectangle 99"/>
          <p:cNvSpPr>
            <a:spLocks noChangeArrowheads="1"/>
          </p:cNvSpPr>
          <p:nvPr/>
        </p:nvSpPr>
        <p:spPr bwMode="auto">
          <a:xfrm>
            <a:off x="1212850" y="3019425"/>
            <a:ext cx="681038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400">
                <a:solidFill>
                  <a:schemeClr val="accent2"/>
                </a:solidFill>
              </a:rPr>
              <a:t> MÔI-SE</a:t>
            </a:r>
          </a:p>
        </p:txBody>
      </p:sp>
      <p:sp>
        <p:nvSpPr>
          <p:cNvPr id="20505" name="Rectangle 104"/>
          <p:cNvSpPr>
            <a:spLocks noChangeArrowheads="1"/>
          </p:cNvSpPr>
          <p:nvPr/>
        </p:nvSpPr>
        <p:spPr bwMode="auto">
          <a:xfrm>
            <a:off x="1336675" y="3230563"/>
            <a:ext cx="801688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400">
                <a:solidFill>
                  <a:schemeClr val="accent2"/>
                </a:solidFill>
              </a:rPr>
              <a:t> GIÔ-SUÊ</a:t>
            </a:r>
          </a:p>
        </p:txBody>
      </p:sp>
      <p:sp>
        <p:nvSpPr>
          <p:cNvPr id="20506" name="Rectangle 109"/>
          <p:cNvSpPr>
            <a:spLocks noChangeArrowheads="1"/>
          </p:cNvSpPr>
          <p:nvPr/>
        </p:nvSpPr>
        <p:spPr bwMode="auto">
          <a:xfrm>
            <a:off x="1308100" y="3473450"/>
            <a:ext cx="13589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400">
                <a:solidFill>
                  <a:schemeClr val="accent2"/>
                </a:solidFill>
                <a:cs typeface="Arial" charset="0"/>
              </a:rPr>
              <a:t> VÔ </a:t>
            </a:r>
            <a:r>
              <a:rPr lang="en-US" altLang="ko-KR" sz="1400">
                <a:solidFill>
                  <a:schemeClr val="accent2"/>
                </a:solidFill>
                <a:ea typeface="Gulim" charset="0"/>
                <a:cs typeface="Arial" charset="0"/>
              </a:rPr>
              <a:t>CHÍNH PHỦ</a:t>
            </a:r>
            <a:endParaRPr lang="en-US" sz="1400">
              <a:solidFill>
                <a:schemeClr val="accent2"/>
              </a:solidFill>
              <a:cs typeface="Arial" charset="0"/>
            </a:endParaRPr>
          </a:p>
        </p:txBody>
      </p:sp>
      <p:sp>
        <p:nvSpPr>
          <p:cNvPr id="20507" name="Rectangle 114"/>
          <p:cNvSpPr>
            <a:spLocks noChangeArrowheads="1"/>
          </p:cNvSpPr>
          <p:nvPr/>
        </p:nvSpPr>
        <p:spPr bwMode="auto">
          <a:xfrm>
            <a:off x="1682750" y="3681413"/>
            <a:ext cx="108585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400">
                <a:solidFill>
                  <a:schemeClr val="accent2"/>
                </a:solidFill>
                <a:cs typeface="Arial" charset="0"/>
              </a:rPr>
              <a:t> HOÀNG GIA</a:t>
            </a:r>
          </a:p>
        </p:txBody>
      </p:sp>
      <p:sp>
        <p:nvSpPr>
          <p:cNvPr id="20508" name="Rectangle 119"/>
          <p:cNvSpPr>
            <a:spLocks noChangeArrowheads="1"/>
          </p:cNvSpPr>
          <p:nvPr/>
        </p:nvSpPr>
        <p:spPr bwMode="auto">
          <a:xfrm>
            <a:off x="2003425" y="3902075"/>
            <a:ext cx="81756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400">
                <a:solidFill>
                  <a:schemeClr val="accent2"/>
                </a:solidFill>
                <a:cs typeface="Arial" charset="0"/>
              </a:rPr>
              <a:t>LƯU ĐÀY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35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3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935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935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35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935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935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935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935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935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935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935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3584" grpId="0" autoUpdateAnimBg="0"/>
      <p:bldP spid="493571" grpId="0" autoUpdateAnimBg="0"/>
      <p:bldP spid="493585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21"/>
          <a:stretch>
            <a:fillRect/>
          </a:stretch>
        </p:blipFill>
        <p:spPr bwMode="auto">
          <a:xfrm>
            <a:off x="400050" y="333375"/>
            <a:ext cx="8374063" cy="614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7475" name="AutoShape 3"/>
          <p:cNvSpPr>
            <a:spLocks noChangeArrowheads="1"/>
          </p:cNvSpPr>
          <p:nvPr/>
        </p:nvSpPr>
        <p:spPr bwMode="auto">
          <a:xfrm>
            <a:off x="3155950" y="1003300"/>
            <a:ext cx="1663700" cy="107315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noFill/>
            <a:round/>
            <a:headEnd/>
            <a:tailEnd/>
          </a:ln>
          <a:effectLst>
            <a:outerShdw dist="96720" dir="1391915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617476" name="Rectangle 4"/>
          <p:cNvSpPr>
            <a:spLocks noChangeArrowheads="1"/>
          </p:cNvSpPr>
          <p:nvPr/>
        </p:nvSpPr>
        <p:spPr bwMode="auto">
          <a:xfrm>
            <a:off x="3149600" y="1384300"/>
            <a:ext cx="2901950" cy="3760788"/>
          </a:xfrm>
          <a:prstGeom prst="rect">
            <a:avLst/>
          </a:prstGeom>
          <a:solidFill>
            <a:schemeClr val="tx2"/>
          </a:solidFill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617477" name="Rectangle 5"/>
          <p:cNvSpPr>
            <a:spLocks noChangeArrowheads="1"/>
          </p:cNvSpPr>
          <p:nvPr/>
        </p:nvSpPr>
        <p:spPr bwMode="auto">
          <a:xfrm>
            <a:off x="2855913" y="914400"/>
            <a:ext cx="1700212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b="0">
                <a:solidFill>
                  <a:schemeClr val="accent1"/>
                </a:solidFill>
                <a:ea typeface="+mn-ea"/>
              </a:rPr>
              <a:t>   </a:t>
            </a:r>
            <a:r>
              <a:rPr lang="en-US">
                <a:solidFill>
                  <a:schemeClr val="accent1"/>
                </a:solidFill>
                <a:ea typeface="+mn-ea"/>
              </a:rPr>
              <a:t>GIÊ-XU</a:t>
            </a:r>
          </a:p>
        </p:txBody>
      </p:sp>
      <p:sp>
        <p:nvSpPr>
          <p:cNvPr id="617478" name="Rectangle 6"/>
          <p:cNvSpPr>
            <a:spLocks noChangeArrowheads="1"/>
          </p:cNvSpPr>
          <p:nvPr/>
        </p:nvSpPr>
        <p:spPr bwMode="auto">
          <a:xfrm>
            <a:off x="3621088" y="1501775"/>
            <a:ext cx="2005012" cy="520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28398" dir="3806097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r>
              <a:rPr lang="en-US" i="1">
                <a:solidFill>
                  <a:schemeClr val="accent1"/>
                </a:solidFill>
              </a:rPr>
              <a:t>CUỘC ĐỜI</a:t>
            </a:r>
          </a:p>
        </p:txBody>
      </p:sp>
      <p:sp>
        <p:nvSpPr>
          <p:cNvPr id="617479" name="Rectangle 7"/>
          <p:cNvSpPr>
            <a:spLocks noChangeArrowheads="1"/>
          </p:cNvSpPr>
          <p:nvPr/>
        </p:nvSpPr>
        <p:spPr bwMode="auto">
          <a:xfrm>
            <a:off x="3643313" y="1982788"/>
            <a:ext cx="1771650" cy="520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r>
              <a:rPr lang="en-US" i="1">
                <a:solidFill>
                  <a:schemeClr val="accent1"/>
                </a:solidFill>
              </a:rPr>
              <a:t>THẬP TỰ</a:t>
            </a:r>
          </a:p>
        </p:txBody>
      </p:sp>
      <p:sp>
        <p:nvSpPr>
          <p:cNvPr id="617480" name="Rectangle 8"/>
          <p:cNvSpPr>
            <a:spLocks noChangeArrowheads="1"/>
          </p:cNvSpPr>
          <p:nvPr/>
        </p:nvSpPr>
        <p:spPr bwMode="auto">
          <a:xfrm>
            <a:off x="3490913" y="2481263"/>
            <a:ext cx="2178050" cy="520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r>
              <a:rPr lang="en-US" i="1">
                <a:solidFill>
                  <a:schemeClr val="accent1"/>
                </a:solidFill>
              </a:rPr>
              <a:t>HỘI THÁNH</a:t>
            </a:r>
          </a:p>
        </p:txBody>
      </p:sp>
      <p:sp>
        <p:nvSpPr>
          <p:cNvPr id="21513" name="Rectangle 9"/>
          <p:cNvSpPr>
            <a:spLocks noChangeArrowheads="1"/>
          </p:cNvSpPr>
          <p:nvPr/>
        </p:nvSpPr>
        <p:spPr bwMode="auto">
          <a:xfrm>
            <a:off x="7697788" y="5862638"/>
            <a:ext cx="117633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3363913" y="4371975"/>
            <a:ext cx="5160962" cy="1570038"/>
            <a:chOff x="2119" y="2754"/>
            <a:chExt cx="3251" cy="989"/>
          </a:xfrm>
        </p:grpSpPr>
        <p:sp>
          <p:nvSpPr>
            <p:cNvPr id="21612" name="Rectangle 11"/>
            <p:cNvSpPr>
              <a:spLocks noChangeArrowheads="1"/>
            </p:cNvSpPr>
            <p:nvPr/>
          </p:nvSpPr>
          <p:spPr bwMode="auto">
            <a:xfrm>
              <a:off x="2119" y="2754"/>
              <a:ext cx="1508" cy="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>
                  <a:solidFill>
                    <a:schemeClr val="accent2"/>
                  </a:solidFill>
                </a:rPr>
                <a:t>KHẢI HUYỀN</a:t>
              </a:r>
            </a:p>
          </p:txBody>
        </p:sp>
        <p:grpSp>
          <p:nvGrpSpPr>
            <p:cNvPr id="21613" name="Group 12"/>
            <p:cNvGrpSpPr>
              <a:grpSpLocks/>
            </p:cNvGrpSpPr>
            <p:nvPr/>
          </p:nvGrpSpPr>
          <p:grpSpPr bwMode="auto">
            <a:xfrm>
              <a:off x="4071" y="3011"/>
              <a:ext cx="1299" cy="732"/>
              <a:chOff x="4111" y="3067"/>
              <a:chExt cx="1299" cy="732"/>
            </a:xfrm>
          </p:grpSpPr>
          <p:sp>
            <p:nvSpPr>
              <p:cNvPr id="617485" name="Rectangle 13"/>
              <p:cNvSpPr>
                <a:spLocks noChangeArrowheads="1"/>
              </p:cNvSpPr>
              <p:nvPr/>
            </p:nvSpPr>
            <p:spPr bwMode="auto">
              <a:xfrm>
                <a:off x="4111" y="3072"/>
                <a:ext cx="1162" cy="661"/>
              </a:xfrm>
              <a:prstGeom prst="rect">
                <a:avLst/>
              </a:prstGeom>
              <a:noFill/>
              <a:ln w="50800">
                <a:noFill/>
                <a:miter lim="800000"/>
                <a:headEnd/>
                <a:tailEnd/>
              </a:ln>
              <a:effectLst>
                <a:outerShdw dist="63500" dir="2212194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617486" name="Rectangle 14"/>
              <p:cNvSpPr>
                <a:spLocks noChangeArrowheads="1"/>
              </p:cNvSpPr>
              <p:nvPr/>
            </p:nvSpPr>
            <p:spPr bwMode="auto">
              <a:xfrm>
                <a:off x="4191" y="3067"/>
                <a:ext cx="1219" cy="73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63500" dir="2212194" algn="ctr" rotWithShape="0">
                  <a:schemeClr val="bg2"/>
                </a:outerShdw>
              </a:effec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fr-FR">
                    <a:solidFill>
                      <a:srgbClr val="FFFF00"/>
                    </a:solidFill>
                  </a:rPr>
                  <a:t>Tương lai </a:t>
                </a:r>
                <a:br>
                  <a:rPr lang="fr-FR">
                    <a:solidFill>
                      <a:srgbClr val="FFFF00"/>
                    </a:solidFill>
                  </a:rPr>
                </a:br>
                <a:r>
                  <a:rPr lang="fr-FR">
                    <a:solidFill>
                      <a:srgbClr val="FFFF00"/>
                    </a:solidFill>
                  </a:rPr>
                  <a:t>đời đời</a:t>
                </a:r>
                <a:endParaRPr lang="en-US" sz="1800">
                  <a:solidFill>
                    <a:srgbClr val="FFFF00"/>
                  </a:solidFill>
                </a:endParaRPr>
              </a:p>
              <a:p>
                <a:pPr>
                  <a:lnSpc>
                    <a:spcPct val="80000"/>
                  </a:lnSpc>
                </a:pPr>
                <a:endParaRPr lang="en-US" sz="1800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617487" name="Line 15"/>
            <p:cNvSpPr>
              <a:spLocks noChangeShapeType="1"/>
            </p:cNvSpPr>
            <p:nvPr/>
          </p:nvSpPr>
          <p:spPr bwMode="auto">
            <a:xfrm>
              <a:off x="3637" y="2897"/>
              <a:ext cx="547" cy="359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dist="25400" dir="54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</p:grpSp>
      <p:sp>
        <p:nvSpPr>
          <p:cNvPr id="617488" name="Rectangle 16"/>
          <p:cNvSpPr>
            <a:spLocks noChangeArrowheads="1"/>
          </p:cNvSpPr>
          <p:nvPr/>
        </p:nvSpPr>
        <p:spPr bwMode="auto">
          <a:xfrm>
            <a:off x="6473825" y="244475"/>
            <a:ext cx="1844675" cy="1049338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3706813" y="3014663"/>
            <a:ext cx="4838700" cy="1485900"/>
            <a:chOff x="2335" y="1899"/>
            <a:chExt cx="3048" cy="936"/>
          </a:xfrm>
        </p:grpSpPr>
        <p:grpSp>
          <p:nvGrpSpPr>
            <p:cNvPr id="21607" name="Group 18"/>
            <p:cNvGrpSpPr>
              <a:grpSpLocks/>
            </p:cNvGrpSpPr>
            <p:nvPr/>
          </p:nvGrpSpPr>
          <p:grpSpPr bwMode="auto">
            <a:xfrm>
              <a:off x="4104" y="1899"/>
              <a:ext cx="1279" cy="936"/>
              <a:chOff x="4112" y="1923"/>
              <a:chExt cx="1279" cy="936"/>
            </a:xfrm>
          </p:grpSpPr>
          <p:sp>
            <p:nvSpPr>
              <p:cNvPr id="617491" name="Rectangle 19"/>
              <p:cNvSpPr>
                <a:spLocks noChangeArrowheads="1"/>
              </p:cNvSpPr>
              <p:nvPr/>
            </p:nvSpPr>
            <p:spPr bwMode="auto">
              <a:xfrm>
                <a:off x="4112" y="2198"/>
                <a:ext cx="1162" cy="661"/>
              </a:xfrm>
              <a:prstGeom prst="rect">
                <a:avLst/>
              </a:prstGeom>
              <a:noFill/>
              <a:ln w="50800">
                <a:noFill/>
                <a:miter lim="800000"/>
                <a:headEnd/>
                <a:tailEnd/>
              </a:ln>
              <a:effectLst>
                <a:outerShdw dist="63500" dir="3187806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617492" name="Rectangle 20"/>
              <p:cNvSpPr>
                <a:spLocks noChangeArrowheads="1"/>
              </p:cNvSpPr>
              <p:nvPr/>
            </p:nvSpPr>
            <p:spPr bwMode="auto">
              <a:xfrm>
                <a:off x="4169" y="1923"/>
                <a:ext cx="1222" cy="74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63500" dir="3187806" algn="ctr" rotWithShape="0">
                  <a:schemeClr val="bg2"/>
                </a:outerShdw>
              </a:effectLst>
            </p:spPr>
            <p:txBody>
              <a:bodyPr wrap="none" lIns="90487" tIns="44450" rIns="90487" bIns="44450">
                <a:spAutoFit/>
              </a:bodyPr>
              <a:lstStyle/>
              <a:p>
                <a:pPr algn="ctr"/>
                <a:r>
                  <a:rPr lang="en-US" altLang="ko-KR">
                    <a:solidFill>
                      <a:srgbClr val="FFFF00"/>
                    </a:solidFill>
                    <a:ea typeface="Gulim" charset="0"/>
                    <a:cs typeface="Gulim" charset="0"/>
                  </a:rPr>
                  <a:t>Nan đề </a:t>
                </a:r>
                <a:br>
                  <a:rPr lang="en-US" altLang="ko-KR">
                    <a:solidFill>
                      <a:srgbClr val="FFFF00"/>
                    </a:solidFill>
                    <a:ea typeface="Gulim" charset="0"/>
                    <a:cs typeface="Gulim" charset="0"/>
                  </a:rPr>
                </a:br>
                <a:r>
                  <a:rPr lang="en-US" altLang="ko-KR">
                    <a:solidFill>
                      <a:srgbClr val="FFFF00"/>
                    </a:solidFill>
                    <a:ea typeface="Gulim" charset="0"/>
                    <a:cs typeface="Gulim" charset="0"/>
                  </a:rPr>
                  <a:t>Hội Thánh</a:t>
                </a:r>
                <a:endParaRPr lang="en-US" sz="1800">
                  <a:solidFill>
                    <a:srgbClr val="FFFF00"/>
                  </a:solidFill>
                </a:endParaRPr>
              </a:p>
              <a:p>
                <a:pPr algn="ctr">
                  <a:lnSpc>
                    <a:spcPct val="85000"/>
                  </a:lnSpc>
                </a:pPr>
                <a:endParaRPr lang="en-US" sz="1800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617493" name="Line 21"/>
            <p:cNvSpPr>
              <a:spLocks noChangeShapeType="1"/>
            </p:cNvSpPr>
            <p:nvPr/>
          </p:nvSpPr>
          <p:spPr bwMode="auto">
            <a:xfrm flipV="1">
              <a:off x="3493" y="2424"/>
              <a:ext cx="755" cy="185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dist="40161" dir="6506097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1609" name="Rectangle 22"/>
            <p:cNvSpPr>
              <a:spLocks noChangeArrowheads="1"/>
            </p:cNvSpPr>
            <p:nvPr/>
          </p:nvSpPr>
          <p:spPr bwMode="auto">
            <a:xfrm>
              <a:off x="2335" y="2458"/>
              <a:ext cx="1022" cy="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>
                  <a:solidFill>
                    <a:schemeClr val="accent2"/>
                  </a:solidFill>
                </a:rPr>
                <a:t>THƯ TÍN</a:t>
              </a:r>
            </a:p>
          </p:txBody>
        </p:sp>
      </p:grpSp>
      <p:sp>
        <p:nvSpPr>
          <p:cNvPr id="617495" name="Text Box 23"/>
          <p:cNvSpPr txBox="1">
            <a:spLocks noChangeArrowheads="1"/>
          </p:cNvSpPr>
          <p:nvPr/>
        </p:nvSpPr>
        <p:spPr bwMode="auto">
          <a:xfrm>
            <a:off x="1778000" y="0"/>
            <a:ext cx="48260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>
                <a:solidFill>
                  <a:srgbClr val="FFFF00"/>
                </a:solidFill>
                <a:latin typeface="Comic Sans MS" charset="0"/>
              </a:rPr>
              <a:t>Ma-thi-ơ đến Khải Huyền</a:t>
            </a:r>
          </a:p>
        </p:txBody>
      </p:sp>
      <p:grpSp>
        <p:nvGrpSpPr>
          <p:cNvPr id="21518" name="Group 24"/>
          <p:cNvGrpSpPr>
            <a:grpSpLocks/>
          </p:cNvGrpSpPr>
          <p:nvPr/>
        </p:nvGrpSpPr>
        <p:grpSpPr bwMode="auto">
          <a:xfrm>
            <a:off x="3325813" y="2019300"/>
            <a:ext cx="2514600" cy="2790825"/>
            <a:chOff x="2095" y="1272"/>
            <a:chExt cx="1584" cy="1758"/>
          </a:xfrm>
        </p:grpSpPr>
        <p:sp>
          <p:nvSpPr>
            <p:cNvPr id="21600" name="Line 25"/>
            <p:cNvSpPr>
              <a:spLocks noChangeShapeType="1"/>
            </p:cNvSpPr>
            <p:nvPr/>
          </p:nvSpPr>
          <p:spPr bwMode="auto">
            <a:xfrm>
              <a:off x="2106" y="2447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01" name="Line 26"/>
            <p:cNvSpPr>
              <a:spLocks noChangeShapeType="1"/>
            </p:cNvSpPr>
            <p:nvPr/>
          </p:nvSpPr>
          <p:spPr bwMode="auto">
            <a:xfrm>
              <a:off x="2127" y="2735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02" name="Line 27"/>
            <p:cNvSpPr>
              <a:spLocks noChangeShapeType="1"/>
            </p:cNvSpPr>
            <p:nvPr/>
          </p:nvSpPr>
          <p:spPr bwMode="auto">
            <a:xfrm>
              <a:off x="2127" y="3030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03" name="Line 28"/>
            <p:cNvSpPr>
              <a:spLocks noChangeShapeType="1"/>
            </p:cNvSpPr>
            <p:nvPr/>
          </p:nvSpPr>
          <p:spPr bwMode="auto">
            <a:xfrm>
              <a:off x="2106" y="2160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04" name="Line 29"/>
            <p:cNvSpPr>
              <a:spLocks noChangeShapeType="1"/>
            </p:cNvSpPr>
            <p:nvPr/>
          </p:nvSpPr>
          <p:spPr bwMode="auto">
            <a:xfrm>
              <a:off x="2106" y="1871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05" name="Line 30"/>
            <p:cNvSpPr>
              <a:spLocks noChangeShapeType="1"/>
            </p:cNvSpPr>
            <p:nvPr/>
          </p:nvSpPr>
          <p:spPr bwMode="auto">
            <a:xfrm>
              <a:off x="2095" y="1584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06" name="Line 31"/>
            <p:cNvSpPr>
              <a:spLocks noChangeShapeType="1"/>
            </p:cNvSpPr>
            <p:nvPr/>
          </p:nvSpPr>
          <p:spPr bwMode="auto">
            <a:xfrm>
              <a:off x="2106" y="1272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1519" name="Text Box 32"/>
          <p:cNvSpPr txBox="1">
            <a:spLocks noChangeArrowheads="1"/>
          </p:cNvSpPr>
          <p:nvPr/>
        </p:nvSpPr>
        <p:spPr bwMode="auto">
          <a:xfrm>
            <a:off x="8718550" y="104775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617505" name="Rectangle 33"/>
          <p:cNvSpPr>
            <a:spLocks noChangeArrowheads="1"/>
          </p:cNvSpPr>
          <p:nvPr/>
        </p:nvSpPr>
        <p:spPr bwMode="auto">
          <a:xfrm>
            <a:off x="8174038" y="653097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15</a:t>
            </a:r>
          </a:p>
        </p:txBody>
      </p:sp>
      <p:sp>
        <p:nvSpPr>
          <p:cNvPr id="21521" name="Rectangle 35"/>
          <p:cNvSpPr>
            <a:spLocks noChangeArrowheads="1"/>
          </p:cNvSpPr>
          <p:nvPr/>
        </p:nvSpPr>
        <p:spPr bwMode="auto">
          <a:xfrm>
            <a:off x="404813" y="331788"/>
            <a:ext cx="8340725" cy="6132512"/>
          </a:xfrm>
          <a:prstGeom prst="rect">
            <a:avLst/>
          </a:prstGeom>
          <a:noFill/>
          <a:ln w="1270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" name="Group 36"/>
          <p:cNvGrpSpPr>
            <a:grpSpLocks/>
          </p:cNvGrpSpPr>
          <p:nvPr/>
        </p:nvGrpSpPr>
        <p:grpSpPr bwMode="auto">
          <a:xfrm>
            <a:off x="3621088" y="765175"/>
            <a:ext cx="5002212" cy="2773363"/>
            <a:chOff x="2261" y="452"/>
            <a:chExt cx="3151" cy="1747"/>
          </a:xfrm>
        </p:grpSpPr>
        <p:sp>
          <p:nvSpPr>
            <p:cNvPr id="21597" name="Rectangle 37"/>
            <p:cNvSpPr>
              <a:spLocks noChangeArrowheads="1"/>
            </p:cNvSpPr>
            <p:nvPr/>
          </p:nvSpPr>
          <p:spPr bwMode="auto">
            <a:xfrm>
              <a:off x="2261" y="1874"/>
              <a:ext cx="1160" cy="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>
                  <a:solidFill>
                    <a:schemeClr val="accent2"/>
                  </a:solidFill>
                </a:rPr>
                <a:t>PHÚC ÂM</a:t>
              </a:r>
            </a:p>
          </p:txBody>
        </p:sp>
        <p:sp>
          <p:nvSpPr>
            <p:cNvPr id="617510" name="Rectangle 38"/>
            <p:cNvSpPr>
              <a:spLocks noChangeArrowheads="1"/>
            </p:cNvSpPr>
            <p:nvPr/>
          </p:nvSpPr>
          <p:spPr bwMode="auto">
            <a:xfrm>
              <a:off x="4040" y="452"/>
              <a:ext cx="1372" cy="8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ko-KR">
                  <a:solidFill>
                    <a:srgbClr val="FFFF00"/>
                  </a:solidFill>
                  <a:ea typeface="Gulim" charset="0"/>
                  <a:cs typeface="Gulim" charset="0"/>
                </a:rPr>
                <a:t>Sự kiện và </a:t>
              </a:r>
              <a:br>
                <a:rPr lang="en-US" altLang="ko-KR">
                  <a:solidFill>
                    <a:srgbClr val="FFFF00"/>
                  </a:solidFill>
                  <a:ea typeface="Gulim" charset="0"/>
                  <a:cs typeface="Gulim" charset="0"/>
                </a:rPr>
              </a:br>
              <a:r>
                <a:rPr lang="en-US" altLang="ko-KR">
                  <a:solidFill>
                    <a:srgbClr val="FFFF00"/>
                  </a:solidFill>
                  <a:ea typeface="Gulim" charset="0"/>
                  <a:cs typeface="Gulim" charset="0"/>
                </a:rPr>
                <a:t>Thần học</a:t>
              </a:r>
              <a:endParaRPr lang="en-US" sz="1800">
                <a:solidFill>
                  <a:srgbClr val="FFFF00"/>
                </a:solidFill>
              </a:endParaRPr>
            </a:p>
            <a:p>
              <a:pPr>
                <a:lnSpc>
                  <a:spcPct val="85000"/>
                </a:lnSpc>
              </a:pPr>
              <a:endParaRPr lang="en-US" sz="1800">
                <a:solidFill>
                  <a:srgbClr val="FFFF00"/>
                </a:solidFill>
              </a:endParaRPr>
            </a:p>
            <a:p>
              <a:pPr>
                <a:lnSpc>
                  <a:spcPct val="85000"/>
                </a:lnSpc>
              </a:pPr>
              <a:endParaRPr lang="en-US" sz="1800">
                <a:solidFill>
                  <a:srgbClr val="FFFF00"/>
                </a:solidFill>
              </a:endParaRPr>
            </a:p>
          </p:txBody>
        </p:sp>
        <p:sp>
          <p:nvSpPr>
            <p:cNvPr id="617511" name="Line 39"/>
            <p:cNvSpPr>
              <a:spLocks noChangeShapeType="1"/>
            </p:cNvSpPr>
            <p:nvPr/>
          </p:nvSpPr>
          <p:spPr bwMode="auto">
            <a:xfrm flipV="1">
              <a:off x="3456" y="736"/>
              <a:ext cx="624" cy="1296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dist="68392" dir="4091915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</p:grpSp>
      <p:grpSp>
        <p:nvGrpSpPr>
          <p:cNvPr id="8" name="Group 40"/>
          <p:cNvGrpSpPr>
            <a:grpSpLocks/>
          </p:cNvGrpSpPr>
          <p:nvPr/>
        </p:nvGrpSpPr>
        <p:grpSpPr bwMode="auto">
          <a:xfrm>
            <a:off x="3594100" y="1857375"/>
            <a:ext cx="4995863" cy="2103438"/>
            <a:chOff x="2264" y="1170"/>
            <a:chExt cx="3147" cy="1325"/>
          </a:xfrm>
        </p:grpSpPr>
        <p:sp>
          <p:nvSpPr>
            <p:cNvPr id="21592" name="Rectangle 41"/>
            <p:cNvSpPr>
              <a:spLocks noChangeArrowheads="1"/>
            </p:cNvSpPr>
            <p:nvPr/>
          </p:nvSpPr>
          <p:spPr bwMode="auto">
            <a:xfrm>
              <a:off x="2264" y="2170"/>
              <a:ext cx="1159" cy="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>
                  <a:solidFill>
                    <a:schemeClr val="accent2"/>
                  </a:solidFill>
                </a:rPr>
                <a:t>CÔNG VỤ</a:t>
              </a:r>
            </a:p>
          </p:txBody>
        </p:sp>
        <p:grpSp>
          <p:nvGrpSpPr>
            <p:cNvPr id="21593" name="Group 42"/>
            <p:cNvGrpSpPr>
              <a:grpSpLocks/>
            </p:cNvGrpSpPr>
            <p:nvPr/>
          </p:nvGrpSpPr>
          <p:grpSpPr bwMode="auto">
            <a:xfrm>
              <a:off x="4048" y="1170"/>
              <a:ext cx="1363" cy="681"/>
              <a:chOff x="4112" y="1314"/>
              <a:chExt cx="1363" cy="681"/>
            </a:xfrm>
          </p:grpSpPr>
          <p:sp>
            <p:nvSpPr>
              <p:cNvPr id="617515" name="Rectangle 43"/>
              <p:cNvSpPr>
                <a:spLocks noChangeArrowheads="1"/>
              </p:cNvSpPr>
              <p:nvPr/>
            </p:nvSpPr>
            <p:spPr bwMode="auto">
              <a:xfrm>
                <a:off x="4112" y="1334"/>
                <a:ext cx="1162" cy="661"/>
              </a:xfrm>
              <a:prstGeom prst="rect">
                <a:avLst/>
              </a:prstGeom>
              <a:noFill/>
              <a:ln w="50800">
                <a:noFill/>
                <a:miter lim="800000"/>
                <a:headEnd/>
                <a:tailEnd/>
              </a:ln>
              <a:effectLst>
                <a:outerShdw dist="53882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617516" name="Rectangle 44"/>
              <p:cNvSpPr>
                <a:spLocks noChangeArrowheads="1"/>
              </p:cNvSpPr>
              <p:nvPr/>
            </p:nvSpPr>
            <p:spPr bwMode="auto">
              <a:xfrm>
                <a:off x="4253" y="1314"/>
                <a:ext cx="1222" cy="599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53882" dir="2700000" algn="ctr" rotWithShape="0">
                  <a:schemeClr val="bg2"/>
                </a:outerShdw>
              </a:effec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altLang="ko-KR">
                    <a:solidFill>
                      <a:srgbClr val="FFFF00"/>
                    </a:solidFill>
                    <a:ea typeface="Gulim" charset="0"/>
                    <a:cs typeface="Gulim" charset="0"/>
                  </a:rPr>
                  <a:t>Lịch sử </a:t>
                </a:r>
                <a:br>
                  <a:rPr lang="en-US" altLang="ko-KR">
                    <a:solidFill>
                      <a:srgbClr val="FFFF00"/>
                    </a:solidFill>
                    <a:ea typeface="Gulim" charset="0"/>
                    <a:cs typeface="Gulim" charset="0"/>
                  </a:rPr>
                </a:br>
                <a:r>
                  <a:rPr lang="en-US" altLang="ko-KR">
                    <a:solidFill>
                      <a:srgbClr val="FFFF00"/>
                    </a:solidFill>
                    <a:ea typeface="Gulim" charset="0"/>
                    <a:cs typeface="Gulim" charset="0"/>
                  </a:rPr>
                  <a:t>Hội Thánh</a:t>
                </a:r>
                <a:endParaRPr lang="en-US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617517" name="Line 45"/>
            <p:cNvSpPr>
              <a:spLocks noChangeShapeType="1"/>
            </p:cNvSpPr>
            <p:nvPr/>
          </p:nvSpPr>
          <p:spPr bwMode="auto">
            <a:xfrm flipV="1">
              <a:off x="3326" y="1424"/>
              <a:ext cx="906" cy="930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dist="64758" dir="6078596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</p:grpSp>
      <p:sp>
        <p:nvSpPr>
          <p:cNvPr id="617518" name="Rectangle 46"/>
          <p:cNvSpPr>
            <a:spLocks noChangeArrowheads="1"/>
          </p:cNvSpPr>
          <p:nvPr/>
        </p:nvSpPr>
        <p:spPr bwMode="auto">
          <a:xfrm>
            <a:off x="4857750" y="592138"/>
            <a:ext cx="1638300" cy="828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rgbClr val="5F5F5F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bg2"/>
                </a:solidFill>
              </a:rPr>
              <a:t>Thế kỷ thứ nhất</a:t>
            </a:r>
          </a:p>
        </p:txBody>
      </p:sp>
      <p:grpSp>
        <p:nvGrpSpPr>
          <p:cNvPr id="21525" name="Group 47"/>
          <p:cNvGrpSpPr>
            <a:grpSpLocks/>
          </p:cNvGrpSpPr>
          <p:nvPr/>
        </p:nvGrpSpPr>
        <p:grpSpPr bwMode="auto">
          <a:xfrm>
            <a:off x="3175" y="2166938"/>
            <a:ext cx="3960813" cy="3954462"/>
            <a:chOff x="1471" y="701"/>
            <a:chExt cx="3133" cy="2659"/>
          </a:xfrm>
        </p:grpSpPr>
        <p:sp>
          <p:nvSpPr>
            <p:cNvPr id="21528" name="Rectangle 48"/>
            <p:cNvSpPr>
              <a:spLocks noChangeArrowheads="1"/>
            </p:cNvSpPr>
            <p:nvPr/>
          </p:nvSpPr>
          <p:spPr bwMode="auto">
            <a:xfrm>
              <a:off x="1471" y="954"/>
              <a:ext cx="1114" cy="489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29" name="Rectangle 49"/>
            <p:cNvSpPr>
              <a:spLocks noChangeArrowheads="1"/>
            </p:cNvSpPr>
            <p:nvPr/>
          </p:nvSpPr>
          <p:spPr bwMode="auto">
            <a:xfrm>
              <a:off x="1520" y="740"/>
              <a:ext cx="924" cy="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1600">
                <a:latin typeface="Comic Sans MS" charset="0"/>
              </a:endParaRPr>
            </a:p>
          </p:txBody>
        </p:sp>
        <p:sp>
          <p:nvSpPr>
            <p:cNvPr id="21530" name="Rectangle 50"/>
            <p:cNvSpPr>
              <a:spLocks noChangeArrowheads="1"/>
            </p:cNvSpPr>
            <p:nvPr/>
          </p:nvSpPr>
          <p:spPr bwMode="auto">
            <a:xfrm>
              <a:off x="1471" y="954"/>
              <a:ext cx="1556" cy="53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31" name="AutoShape 51"/>
            <p:cNvSpPr>
              <a:spLocks noChangeArrowheads="1"/>
            </p:cNvSpPr>
            <p:nvPr/>
          </p:nvSpPr>
          <p:spPr bwMode="auto">
            <a:xfrm>
              <a:off x="1471" y="701"/>
              <a:ext cx="916" cy="694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32" name="Rectangle 52"/>
            <p:cNvSpPr>
              <a:spLocks noChangeArrowheads="1"/>
            </p:cNvSpPr>
            <p:nvPr/>
          </p:nvSpPr>
          <p:spPr bwMode="auto">
            <a:xfrm>
              <a:off x="1471" y="958"/>
              <a:ext cx="1114" cy="44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33" name="Rectangle 53"/>
            <p:cNvSpPr>
              <a:spLocks noChangeArrowheads="1"/>
            </p:cNvSpPr>
            <p:nvPr/>
          </p:nvSpPr>
          <p:spPr bwMode="auto">
            <a:xfrm>
              <a:off x="1483" y="728"/>
              <a:ext cx="828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chemeClr val="accent2"/>
                  </a:solidFill>
                </a:rPr>
                <a:t>  </a:t>
              </a:r>
              <a:r>
                <a:rPr lang="en-US" altLang="ko-KR" sz="1400">
                  <a:solidFill>
                    <a:schemeClr val="accent2"/>
                  </a:solidFill>
                  <a:ea typeface="Gulim" charset="0"/>
                  <a:cs typeface="Gulim" charset="0"/>
                </a:rPr>
                <a:t>SÁNG TẠO</a:t>
              </a:r>
              <a:endParaRPr lang="en-US" sz="1400">
                <a:solidFill>
                  <a:schemeClr val="accent2"/>
                </a:solidFill>
              </a:endParaRPr>
            </a:p>
          </p:txBody>
        </p:sp>
        <p:sp>
          <p:nvSpPr>
            <p:cNvPr id="21534" name="Line 54"/>
            <p:cNvSpPr>
              <a:spLocks noChangeShapeType="1"/>
            </p:cNvSpPr>
            <p:nvPr/>
          </p:nvSpPr>
          <p:spPr bwMode="auto">
            <a:xfrm>
              <a:off x="1471" y="891"/>
              <a:ext cx="2" cy="55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35" name="Line 55"/>
            <p:cNvSpPr>
              <a:spLocks noChangeShapeType="1"/>
            </p:cNvSpPr>
            <p:nvPr/>
          </p:nvSpPr>
          <p:spPr bwMode="auto">
            <a:xfrm>
              <a:off x="2371" y="954"/>
              <a:ext cx="488" cy="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36" name="Rectangle 56"/>
            <p:cNvSpPr>
              <a:spLocks noChangeArrowheads="1"/>
            </p:cNvSpPr>
            <p:nvPr/>
          </p:nvSpPr>
          <p:spPr bwMode="auto">
            <a:xfrm>
              <a:off x="1639" y="1143"/>
              <a:ext cx="1114" cy="50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37" name="Rectangle 57"/>
            <p:cNvSpPr>
              <a:spLocks noChangeArrowheads="1"/>
            </p:cNvSpPr>
            <p:nvPr/>
          </p:nvSpPr>
          <p:spPr bwMode="auto">
            <a:xfrm>
              <a:off x="1683" y="947"/>
              <a:ext cx="924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1600">
                <a:latin typeface="Comic Sans MS" charset="0"/>
              </a:endParaRPr>
            </a:p>
          </p:txBody>
        </p:sp>
        <p:sp>
          <p:nvSpPr>
            <p:cNvPr id="21538" name="Rectangle 58"/>
            <p:cNvSpPr>
              <a:spLocks noChangeArrowheads="1"/>
            </p:cNvSpPr>
            <p:nvPr/>
          </p:nvSpPr>
          <p:spPr bwMode="auto">
            <a:xfrm>
              <a:off x="1639" y="1143"/>
              <a:ext cx="1556" cy="55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39" name="AutoShape 59"/>
            <p:cNvSpPr>
              <a:spLocks noChangeArrowheads="1"/>
            </p:cNvSpPr>
            <p:nvPr/>
          </p:nvSpPr>
          <p:spPr bwMode="auto">
            <a:xfrm>
              <a:off x="1639" y="891"/>
              <a:ext cx="899" cy="710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40" name="Rectangle 60"/>
            <p:cNvSpPr>
              <a:spLocks noChangeArrowheads="1"/>
            </p:cNvSpPr>
            <p:nvPr/>
          </p:nvSpPr>
          <p:spPr bwMode="auto">
            <a:xfrm>
              <a:off x="1639" y="1147"/>
              <a:ext cx="1114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41" name="Rectangle 61"/>
            <p:cNvSpPr>
              <a:spLocks noChangeArrowheads="1"/>
            </p:cNvSpPr>
            <p:nvPr/>
          </p:nvSpPr>
          <p:spPr bwMode="auto">
            <a:xfrm>
              <a:off x="1617" y="924"/>
              <a:ext cx="851" cy="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</a:t>
              </a:r>
              <a:r>
                <a:rPr lang="en-US" sz="1400">
                  <a:solidFill>
                    <a:schemeClr val="accent2"/>
                  </a:solidFill>
                </a:rPr>
                <a:t>ÁP-RA-HAM</a:t>
              </a:r>
            </a:p>
          </p:txBody>
        </p:sp>
        <p:sp>
          <p:nvSpPr>
            <p:cNvPr id="21542" name="Line 62"/>
            <p:cNvSpPr>
              <a:spLocks noChangeShapeType="1"/>
            </p:cNvSpPr>
            <p:nvPr/>
          </p:nvSpPr>
          <p:spPr bwMode="auto">
            <a:xfrm>
              <a:off x="1639" y="1096"/>
              <a:ext cx="1" cy="536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43" name="Line 63"/>
            <p:cNvSpPr>
              <a:spLocks noChangeShapeType="1"/>
            </p:cNvSpPr>
            <p:nvPr/>
          </p:nvSpPr>
          <p:spPr bwMode="auto">
            <a:xfrm>
              <a:off x="2538" y="1143"/>
              <a:ext cx="48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44" name="Rectangle 64"/>
            <p:cNvSpPr>
              <a:spLocks noChangeArrowheads="1"/>
            </p:cNvSpPr>
            <p:nvPr/>
          </p:nvSpPr>
          <p:spPr bwMode="auto">
            <a:xfrm>
              <a:off x="1807" y="1348"/>
              <a:ext cx="1098" cy="4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45" name="Rectangle 65"/>
            <p:cNvSpPr>
              <a:spLocks noChangeArrowheads="1"/>
            </p:cNvSpPr>
            <p:nvPr/>
          </p:nvSpPr>
          <p:spPr bwMode="auto">
            <a:xfrm>
              <a:off x="1844" y="1134"/>
              <a:ext cx="925" cy="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1600">
                <a:latin typeface="Comic Sans MS" charset="0"/>
              </a:endParaRPr>
            </a:p>
          </p:txBody>
        </p:sp>
        <p:sp>
          <p:nvSpPr>
            <p:cNvPr id="21546" name="Rectangle 66"/>
            <p:cNvSpPr>
              <a:spLocks noChangeArrowheads="1"/>
            </p:cNvSpPr>
            <p:nvPr/>
          </p:nvSpPr>
          <p:spPr bwMode="auto">
            <a:xfrm>
              <a:off x="1807" y="1348"/>
              <a:ext cx="1556" cy="53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47" name="AutoShape 67"/>
            <p:cNvSpPr>
              <a:spLocks noChangeArrowheads="1"/>
            </p:cNvSpPr>
            <p:nvPr/>
          </p:nvSpPr>
          <p:spPr bwMode="auto">
            <a:xfrm>
              <a:off x="1807" y="1096"/>
              <a:ext cx="900" cy="695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48" name="Rectangle 68"/>
            <p:cNvSpPr>
              <a:spLocks noChangeArrowheads="1"/>
            </p:cNvSpPr>
            <p:nvPr/>
          </p:nvSpPr>
          <p:spPr bwMode="auto">
            <a:xfrm>
              <a:off x="1807" y="1352"/>
              <a:ext cx="1098" cy="44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49" name="Rectangle 69"/>
            <p:cNvSpPr>
              <a:spLocks noChangeArrowheads="1"/>
            </p:cNvSpPr>
            <p:nvPr/>
          </p:nvSpPr>
          <p:spPr bwMode="auto">
            <a:xfrm>
              <a:off x="1880" y="1121"/>
              <a:ext cx="625" cy="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chemeClr val="accent2"/>
                  </a:solidFill>
                </a:rPr>
                <a:t> GIÔ-SÉP</a:t>
              </a:r>
            </a:p>
          </p:txBody>
        </p:sp>
        <p:sp>
          <p:nvSpPr>
            <p:cNvPr id="21550" name="Line 70"/>
            <p:cNvSpPr>
              <a:spLocks noChangeShapeType="1"/>
            </p:cNvSpPr>
            <p:nvPr/>
          </p:nvSpPr>
          <p:spPr bwMode="auto">
            <a:xfrm>
              <a:off x="1807" y="1285"/>
              <a:ext cx="1" cy="553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51" name="Line 71"/>
            <p:cNvSpPr>
              <a:spLocks noChangeShapeType="1"/>
            </p:cNvSpPr>
            <p:nvPr/>
          </p:nvSpPr>
          <p:spPr bwMode="auto">
            <a:xfrm>
              <a:off x="2691" y="1348"/>
              <a:ext cx="504" cy="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52" name="Rectangle 72"/>
            <p:cNvSpPr>
              <a:spLocks noChangeArrowheads="1"/>
            </p:cNvSpPr>
            <p:nvPr/>
          </p:nvSpPr>
          <p:spPr bwMode="auto">
            <a:xfrm>
              <a:off x="2005" y="1537"/>
              <a:ext cx="1556" cy="55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53" name="AutoShape 73"/>
            <p:cNvSpPr>
              <a:spLocks noChangeArrowheads="1"/>
            </p:cNvSpPr>
            <p:nvPr/>
          </p:nvSpPr>
          <p:spPr bwMode="auto">
            <a:xfrm>
              <a:off x="2005" y="1285"/>
              <a:ext cx="900" cy="694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54" name="Rectangle 74"/>
            <p:cNvSpPr>
              <a:spLocks noChangeArrowheads="1"/>
            </p:cNvSpPr>
            <p:nvPr/>
          </p:nvSpPr>
          <p:spPr bwMode="auto">
            <a:xfrm>
              <a:off x="2023" y="1541"/>
              <a:ext cx="1096" cy="44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55" name="Rectangle 75"/>
            <p:cNvSpPr>
              <a:spLocks noChangeArrowheads="1"/>
            </p:cNvSpPr>
            <p:nvPr/>
          </p:nvSpPr>
          <p:spPr bwMode="auto">
            <a:xfrm>
              <a:off x="2137" y="1311"/>
              <a:ext cx="538" cy="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chemeClr val="accent2"/>
                  </a:solidFill>
                </a:rPr>
                <a:t> MÔI-SE</a:t>
              </a:r>
            </a:p>
          </p:txBody>
        </p:sp>
        <p:sp>
          <p:nvSpPr>
            <p:cNvPr id="21556" name="Line 76"/>
            <p:cNvSpPr>
              <a:spLocks noChangeShapeType="1"/>
            </p:cNvSpPr>
            <p:nvPr/>
          </p:nvSpPr>
          <p:spPr bwMode="auto">
            <a:xfrm>
              <a:off x="2905" y="1537"/>
              <a:ext cx="48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57" name="Rectangle 77"/>
            <p:cNvSpPr>
              <a:spLocks noChangeArrowheads="1"/>
            </p:cNvSpPr>
            <p:nvPr/>
          </p:nvSpPr>
          <p:spPr bwMode="auto">
            <a:xfrm>
              <a:off x="2172" y="1727"/>
              <a:ext cx="1557" cy="55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58" name="AutoShape 78"/>
            <p:cNvSpPr>
              <a:spLocks noChangeArrowheads="1"/>
            </p:cNvSpPr>
            <p:nvPr/>
          </p:nvSpPr>
          <p:spPr bwMode="auto">
            <a:xfrm>
              <a:off x="2172" y="1490"/>
              <a:ext cx="901" cy="695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59" name="Rectangle 79"/>
            <p:cNvSpPr>
              <a:spLocks noChangeArrowheads="1"/>
            </p:cNvSpPr>
            <p:nvPr/>
          </p:nvSpPr>
          <p:spPr bwMode="auto">
            <a:xfrm>
              <a:off x="2172" y="1731"/>
              <a:ext cx="995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60" name="Rectangle 80"/>
            <p:cNvSpPr>
              <a:spLocks noChangeArrowheads="1"/>
            </p:cNvSpPr>
            <p:nvPr/>
          </p:nvSpPr>
          <p:spPr bwMode="auto">
            <a:xfrm>
              <a:off x="2235" y="1518"/>
              <a:ext cx="633" cy="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chemeClr val="accent2"/>
                  </a:solidFill>
                </a:rPr>
                <a:t> GIÔ-SUÊ</a:t>
              </a:r>
            </a:p>
          </p:txBody>
        </p:sp>
        <p:sp>
          <p:nvSpPr>
            <p:cNvPr id="21561" name="Line 81"/>
            <p:cNvSpPr>
              <a:spLocks noChangeShapeType="1"/>
            </p:cNvSpPr>
            <p:nvPr/>
          </p:nvSpPr>
          <p:spPr bwMode="auto">
            <a:xfrm>
              <a:off x="2172" y="1680"/>
              <a:ext cx="2" cy="55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62" name="Rectangle 82"/>
            <p:cNvSpPr>
              <a:spLocks noChangeArrowheads="1"/>
            </p:cNvSpPr>
            <p:nvPr/>
          </p:nvSpPr>
          <p:spPr bwMode="auto">
            <a:xfrm>
              <a:off x="2325" y="1942"/>
              <a:ext cx="1556" cy="55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63" name="AutoShape 83"/>
            <p:cNvSpPr>
              <a:spLocks noChangeArrowheads="1"/>
            </p:cNvSpPr>
            <p:nvPr/>
          </p:nvSpPr>
          <p:spPr bwMode="auto">
            <a:xfrm>
              <a:off x="2325" y="1680"/>
              <a:ext cx="934" cy="694"/>
            </a:xfrm>
            <a:prstGeom prst="roundRect">
              <a:avLst>
                <a:gd name="adj" fmla="val 1074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64" name="Rectangle 84"/>
            <p:cNvSpPr>
              <a:spLocks noChangeArrowheads="1"/>
            </p:cNvSpPr>
            <p:nvPr/>
          </p:nvSpPr>
          <p:spPr bwMode="auto">
            <a:xfrm>
              <a:off x="2325" y="1942"/>
              <a:ext cx="1100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65" name="Rectangle 85"/>
            <p:cNvSpPr>
              <a:spLocks noChangeArrowheads="1"/>
            </p:cNvSpPr>
            <p:nvPr/>
          </p:nvSpPr>
          <p:spPr bwMode="auto">
            <a:xfrm>
              <a:off x="2180" y="1708"/>
              <a:ext cx="1074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chemeClr val="accent2"/>
                  </a:solidFill>
                  <a:cs typeface="Arial" charset="0"/>
                </a:rPr>
                <a:t> VÔ </a:t>
              </a:r>
              <a:r>
                <a:rPr lang="en-US" altLang="ko-KR" sz="1400">
                  <a:solidFill>
                    <a:schemeClr val="accent2"/>
                  </a:solidFill>
                  <a:ea typeface="Gulim" charset="0"/>
                  <a:cs typeface="Arial" charset="0"/>
                </a:rPr>
                <a:t>CHÍNH PHỦ</a:t>
              </a:r>
              <a:endParaRPr lang="en-US" sz="1400">
                <a:solidFill>
                  <a:schemeClr val="accent2"/>
                </a:solidFill>
                <a:cs typeface="Arial" charset="0"/>
              </a:endParaRPr>
            </a:p>
          </p:txBody>
        </p:sp>
        <p:sp>
          <p:nvSpPr>
            <p:cNvPr id="21566" name="Line 86"/>
            <p:cNvSpPr>
              <a:spLocks noChangeShapeType="1"/>
            </p:cNvSpPr>
            <p:nvPr/>
          </p:nvSpPr>
          <p:spPr bwMode="auto">
            <a:xfrm>
              <a:off x="2325" y="1895"/>
              <a:ext cx="1" cy="536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67" name="Rectangle 87"/>
            <p:cNvSpPr>
              <a:spLocks noChangeArrowheads="1"/>
            </p:cNvSpPr>
            <p:nvPr/>
          </p:nvSpPr>
          <p:spPr bwMode="auto">
            <a:xfrm>
              <a:off x="2484" y="2161"/>
              <a:ext cx="1556" cy="54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68" name="AutoShape 88"/>
            <p:cNvSpPr>
              <a:spLocks noChangeArrowheads="1"/>
            </p:cNvSpPr>
            <p:nvPr/>
          </p:nvSpPr>
          <p:spPr bwMode="auto">
            <a:xfrm>
              <a:off x="2484" y="1895"/>
              <a:ext cx="950" cy="694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69" name="Rectangle 89"/>
            <p:cNvSpPr>
              <a:spLocks noChangeArrowheads="1"/>
            </p:cNvSpPr>
            <p:nvPr/>
          </p:nvSpPr>
          <p:spPr bwMode="auto">
            <a:xfrm>
              <a:off x="2484" y="2166"/>
              <a:ext cx="1068" cy="44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70" name="Rectangle 90"/>
            <p:cNvSpPr>
              <a:spLocks noChangeArrowheads="1"/>
            </p:cNvSpPr>
            <p:nvPr/>
          </p:nvSpPr>
          <p:spPr bwMode="auto">
            <a:xfrm>
              <a:off x="2475" y="1921"/>
              <a:ext cx="860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chemeClr val="accent2"/>
                  </a:solidFill>
                  <a:cs typeface="Arial" charset="0"/>
                </a:rPr>
                <a:t> HOÀNG GIA</a:t>
              </a:r>
            </a:p>
          </p:txBody>
        </p:sp>
        <p:sp>
          <p:nvSpPr>
            <p:cNvPr id="21571" name="Line 91"/>
            <p:cNvSpPr>
              <a:spLocks noChangeShapeType="1"/>
            </p:cNvSpPr>
            <p:nvPr/>
          </p:nvSpPr>
          <p:spPr bwMode="auto">
            <a:xfrm>
              <a:off x="2484" y="2104"/>
              <a:ext cx="1" cy="55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72" name="Rectangle 92"/>
            <p:cNvSpPr>
              <a:spLocks noChangeArrowheads="1"/>
            </p:cNvSpPr>
            <p:nvPr/>
          </p:nvSpPr>
          <p:spPr bwMode="auto">
            <a:xfrm>
              <a:off x="2655" y="2365"/>
              <a:ext cx="1556" cy="55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73" name="AutoShape 93"/>
            <p:cNvSpPr>
              <a:spLocks noChangeArrowheads="1"/>
            </p:cNvSpPr>
            <p:nvPr/>
          </p:nvSpPr>
          <p:spPr bwMode="auto">
            <a:xfrm>
              <a:off x="2655" y="2104"/>
              <a:ext cx="915" cy="709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74" name="Rectangle 94"/>
            <p:cNvSpPr>
              <a:spLocks noChangeArrowheads="1"/>
            </p:cNvSpPr>
            <p:nvPr/>
          </p:nvSpPr>
          <p:spPr bwMode="auto">
            <a:xfrm>
              <a:off x="2655" y="2365"/>
              <a:ext cx="1113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75" name="Rectangle 95"/>
            <p:cNvSpPr>
              <a:spLocks noChangeArrowheads="1"/>
            </p:cNvSpPr>
            <p:nvPr/>
          </p:nvSpPr>
          <p:spPr bwMode="auto">
            <a:xfrm>
              <a:off x="2730" y="2125"/>
              <a:ext cx="686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chemeClr val="accent2"/>
                  </a:solidFill>
                  <a:cs typeface="Arial" charset="0"/>
                </a:rPr>
                <a:t> LƯU ĐÀY</a:t>
              </a:r>
            </a:p>
          </p:txBody>
        </p:sp>
        <p:sp>
          <p:nvSpPr>
            <p:cNvPr id="21576" name="Line 96"/>
            <p:cNvSpPr>
              <a:spLocks noChangeShapeType="1"/>
            </p:cNvSpPr>
            <p:nvPr/>
          </p:nvSpPr>
          <p:spPr bwMode="auto">
            <a:xfrm>
              <a:off x="2655" y="2318"/>
              <a:ext cx="1" cy="536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77" name="Line 97"/>
            <p:cNvSpPr>
              <a:spLocks noChangeShapeType="1"/>
            </p:cNvSpPr>
            <p:nvPr/>
          </p:nvSpPr>
          <p:spPr bwMode="auto">
            <a:xfrm>
              <a:off x="3555" y="2365"/>
              <a:ext cx="488" cy="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78" name="Rectangle 98"/>
            <p:cNvSpPr>
              <a:spLocks noChangeArrowheads="1"/>
            </p:cNvSpPr>
            <p:nvPr/>
          </p:nvSpPr>
          <p:spPr bwMode="auto">
            <a:xfrm>
              <a:off x="2851" y="2571"/>
              <a:ext cx="1555" cy="53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79" name="AutoShape 99"/>
            <p:cNvSpPr>
              <a:spLocks noChangeArrowheads="1"/>
            </p:cNvSpPr>
            <p:nvPr/>
          </p:nvSpPr>
          <p:spPr bwMode="auto">
            <a:xfrm>
              <a:off x="2851" y="2318"/>
              <a:ext cx="899" cy="695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80" name="Rectangle 100"/>
            <p:cNvSpPr>
              <a:spLocks noChangeArrowheads="1"/>
            </p:cNvSpPr>
            <p:nvPr/>
          </p:nvSpPr>
          <p:spPr bwMode="auto">
            <a:xfrm>
              <a:off x="2851" y="2575"/>
              <a:ext cx="1098" cy="44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81" name="Rectangle 101"/>
            <p:cNvSpPr>
              <a:spLocks noChangeArrowheads="1"/>
            </p:cNvSpPr>
            <p:nvPr/>
          </p:nvSpPr>
          <p:spPr bwMode="auto">
            <a:xfrm>
              <a:off x="2897" y="2344"/>
              <a:ext cx="734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chemeClr val="accent2"/>
                  </a:solidFill>
                </a:rPr>
                <a:t>YÊN </a:t>
              </a:r>
              <a:r>
                <a:rPr lang="de-DE" sz="1400">
                  <a:solidFill>
                    <a:schemeClr val="accent2"/>
                  </a:solidFill>
                </a:rPr>
                <a:t>LẶNG</a:t>
              </a:r>
              <a:endParaRPr lang="en-US" sz="1400">
                <a:solidFill>
                  <a:schemeClr val="accent2"/>
                </a:solidFill>
              </a:endParaRPr>
            </a:p>
          </p:txBody>
        </p:sp>
        <p:sp>
          <p:nvSpPr>
            <p:cNvPr id="21582" name="Line 102"/>
            <p:cNvSpPr>
              <a:spLocks noChangeShapeType="1"/>
            </p:cNvSpPr>
            <p:nvPr/>
          </p:nvSpPr>
          <p:spPr bwMode="auto">
            <a:xfrm>
              <a:off x="2851" y="2524"/>
              <a:ext cx="1" cy="536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83" name="Line 103"/>
            <p:cNvSpPr>
              <a:spLocks noChangeShapeType="1"/>
            </p:cNvSpPr>
            <p:nvPr/>
          </p:nvSpPr>
          <p:spPr bwMode="auto">
            <a:xfrm>
              <a:off x="3750" y="2571"/>
              <a:ext cx="48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84" name="Rectangle 104"/>
            <p:cNvSpPr>
              <a:spLocks noChangeArrowheads="1"/>
            </p:cNvSpPr>
            <p:nvPr/>
          </p:nvSpPr>
          <p:spPr bwMode="auto">
            <a:xfrm>
              <a:off x="3048" y="2817"/>
              <a:ext cx="1556" cy="54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85" name="AutoShape 105"/>
            <p:cNvSpPr>
              <a:spLocks noChangeArrowheads="1"/>
            </p:cNvSpPr>
            <p:nvPr/>
          </p:nvSpPr>
          <p:spPr bwMode="auto">
            <a:xfrm>
              <a:off x="3048" y="2524"/>
              <a:ext cx="901" cy="694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86" name="Rectangle 106"/>
            <p:cNvSpPr>
              <a:spLocks noChangeArrowheads="1"/>
            </p:cNvSpPr>
            <p:nvPr/>
          </p:nvSpPr>
          <p:spPr bwMode="auto">
            <a:xfrm>
              <a:off x="3048" y="2840"/>
              <a:ext cx="986" cy="444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21587" name="Group 107"/>
            <p:cNvGrpSpPr>
              <a:grpSpLocks/>
            </p:cNvGrpSpPr>
            <p:nvPr/>
          </p:nvGrpSpPr>
          <p:grpSpPr bwMode="auto">
            <a:xfrm>
              <a:off x="3124" y="2564"/>
              <a:ext cx="644" cy="300"/>
              <a:chOff x="3051" y="3101"/>
              <a:chExt cx="565" cy="255"/>
            </a:xfrm>
          </p:grpSpPr>
          <p:sp>
            <p:nvSpPr>
              <p:cNvPr id="21590" name="Rectangle 108"/>
              <p:cNvSpPr>
                <a:spLocks noChangeArrowheads="1"/>
              </p:cNvSpPr>
              <p:nvPr/>
            </p:nvSpPr>
            <p:spPr bwMode="auto">
              <a:xfrm>
                <a:off x="3051" y="3112"/>
                <a:ext cx="205" cy="2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>
                    <a:solidFill>
                      <a:schemeClr val="accent1"/>
                    </a:solidFill>
                    <a:latin typeface="Helvetica" charset="0"/>
                  </a:rPr>
                  <a:t>   </a:t>
                </a:r>
                <a:endParaRPr lang="en-US" sz="1600">
                  <a:latin typeface="Comic Sans MS" charset="0"/>
                </a:endParaRPr>
              </a:p>
            </p:txBody>
          </p:sp>
          <p:sp>
            <p:nvSpPr>
              <p:cNvPr id="21591" name="Rectangle 109"/>
              <p:cNvSpPr>
                <a:spLocks noChangeArrowheads="1"/>
              </p:cNvSpPr>
              <p:nvPr/>
            </p:nvSpPr>
            <p:spPr bwMode="auto">
              <a:xfrm>
                <a:off x="3137" y="3101"/>
                <a:ext cx="479" cy="1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altLang="ko-KR" sz="1400">
                    <a:solidFill>
                      <a:schemeClr val="accent1"/>
                    </a:solidFill>
                    <a:ea typeface="Gulim" charset="0"/>
                    <a:cs typeface="Gulim" charset="0"/>
                  </a:rPr>
                  <a:t>GIÊ-XU</a:t>
                </a:r>
                <a:r>
                  <a:rPr lang="en-US" altLang="ko-KR" sz="1400">
                    <a:solidFill>
                      <a:schemeClr val="accent1"/>
                    </a:solidFill>
                    <a:latin typeface="Comic Sans MS" charset="0"/>
                    <a:ea typeface="Gulim" charset="0"/>
                    <a:cs typeface="Gulim" charset="0"/>
                  </a:rPr>
                  <a:t> </a:t>
                </a:r>
                <a:endParaRPr lang="en-US" sz="1400">
                  <a:solidFill>
                    <a:schemeClr val="accent1"/>
                  </a:solidFill>
                  <a:latin typeface="Comic Sans MS" charset="0"/>
                </a:endParaRPr>
              </a:p>
            </p:txBody>
          </p:sp>
        </p:grpSp>
        <p:sp>
          <p:nvSpPr>
            <p:cNvPr id="21588" name="Line 110"/>
            <p:cNvSpPr>
              <a:spLocks noChangeShapeType="1"/>
            </p:cNvSpPr>
            <p:nvPr/>
          </p:nvSpPr>
          <p:spPr bwMode="auto">
            <a:xfrm>
              <a:off x="3048" y="2761"/>
              <a:ext cx="1" cy="536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89" name="Line 111"/>
            <p:cNvSpPr>
              <a:spLocks noChangeShapeType="1"/>
            </p:cNvSpPr>
            <p:nvPr/>
          </p:nvSpPr>
          <p:spPr bwMode="auto">
            <a:xfrm>
              <a:off x="2005" y="1490"/>
              <a:ext cx="1" cy="536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526" name="Text Box 59"/>
          <p:cNvSpPr txBox="1">
            <a:spLocks noChangeArrowheads="1"/>
          </p:cNvSpPr>
          <p:nvPr/>
        </p:nvSpPr>
        <p:spPr bwMode="auto">
          <a:xfrm>
            <a:off x="6521450" y="6249988"/>
            <a:ext cx="22431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</a:rPr>
              <a:t>Sổ Tay Hướng Dẫn, tr. 42-45</a:t>
            </a:r>
          </a:p>
        </p:txBody>
      </p:sp>
      <p:sp>
        <p:nvSpPr>
          <p:cNvPr id="21527" name="Text Box 12"/>
          <p:cNvSpPr txBox="1">
            <a:spLocks noChangeArrowheads="1"/>
          </p:cNvSpPr>
          <p:nvPr/>
        </p:nvSpPr>
        <p:spPr bwMode="auto">
          <a:xfrm>
            <a:off x="8620125" y="6470650"/>
            <a:ext cx="317500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700" b="0">
                <a:solidFill>
                  <a:srgbClr val="FFFFFF"/>
                </a:solidFill>
                <a:latin typeface="Comic Sans MS" charset="0"/>
              </a:rPr>
              <a:t>7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17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17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174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174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174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174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174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174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174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174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174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174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174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174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7478" grpId="0" autoUpdateAnimBg="0"/>
      <p:bldP spid="617479" grpId="0" autoUpdateAnimBg="0"/>
      <p:bldP spid="617480" grpId="0" autoUpdateAnimBg="0"/>
      <p:bldP spid="617518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/>
          <p:cNvPicPr>
            <a:picLocks noChangeAspect="1" noChangeArrowheads="1"/>
          </p:cNvPicPr>
          <p:nvPr/>
        </p:nvPicPr>
        <p:blipFill>
          <a:blip r:embed="rId2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93924" name="Picture 4"/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93925" name="Picture 5"/>
          <p:cNvPicPr>
            <a:picLocks noChangeAspect="1" noChangeArrowheads="1"/>
          </p:cNvPicPr>
          <p:nvPr/>
        </p:nvPicPr>
        <p:blipFill>
          <a:blip r:embed="rId4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93926" name="Picture 6"/>
          <p:cNvPicPr>
            <a:picLocks noChangeAspect="1" noChangeArrowheads="1"/>
          </p:cNvPicPr>
          <p:nvPr/>
        </p:nvPicPr>
        <p:blipFill>
          <a:blip r:embed="rId5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2534" name="Text Box 7"/>
          <p:cNvSpPr txBox="1">
            <a:spLocks noChangeArrowheads="1"/>
          </p:cNvSpPr>
          <p:nvPr/>
        </p:nvSpPr>
        <p:spPr bwMode="auto">
          <a:xfrm>
            <a:off x="8756650" y="104775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2000" b="0">
              <a:solidFill>
                <a:srgbClr val="FFA27C"/>
              </a:solidFill>
              <a:latin typeface="B VAG Rounded Bold" charset="0"/>
            </a:endParaRPr>
          </a:p>
        </p:txBody>
      </p:sp>
      <p:pic>
        <p:nvPicPr>
          <p:cNvPr id="593928" name="Picture 8"/>
          <p:cNvPicPr>
            <a:picLocks noChangeAspect="1" noChangeArrowheads="1"/>
          </p:cNvPicPr>
          <p:nvPr/>
        </p:nvPicPr>
        <p:blipFill>
          <a:blip r:embed="rId6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7100"/>
            <a:ext cx="7456487" cy="49688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503238" y="2055813"/>
            <a:ext cx="7805737" cy="2713037"/>
            <a:chOff x="325" y="1295"/>
            <a:chExt cx="4733" cy="1709"/>
          </a:xfrm>
        </p:grpSpPr>
        <p:sp>
          <p:nvSpPr>
            <p:cNvPr id="593934" name="Text Box 14"/>
            <p:cNvSpPr txBox="1">
              <a:spLocks noChangeArrowheads="1"/>
            </p:cNvSpPr>
            <p:nvPr/>
          </p:nvSpPr>
          <p:spPr bwMode="auto">
            <a:xfrm>
              <a:off x="325" y="1295"/>
              <a:ext cx="4733" cy="170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43684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17200" dirty="0">
                  <a:solidFill>
                    <a:srgbClr val="FF0000"/>
                  </a:solidFill>
                  <a:ea typeface="+mn-ea"/>
                </a:rPr>
                <a:t>S 7 Y G</a:t>
              </a:r>
            </a:p>
          </p:txBody>
        </p:sp>
        <p:sp>
          <p:nvSpPr>
            <p:cNvPr id="593935" name="Rectangle 15"/>
            <p:cNvSpPr>
              <a:spLocks noChangeArrowheads="1"/>
            </p:cNvSpPr>
            <p:nvPr/>
          </p:nvSpPr>
          <p:spPr bwMode="auto">
            <a:xfrm>
              <a:off x="2081" y="2028"/>
              <a:ext cx="516" cy="105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rgbClr val="FF0000"/>
              </a:solidFill>
              <a:miter lim="800000"/>
              <a:headEnd/>
              <a:tailEnd/>
            </a:ln>
            <a:effectLst>
              <a:outerShdw dist="56796" dir="3806097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</p:grpSp>
      <p:sp>
        <p:nvSpPr>
          <p:cNvPr id="22537" name="Text Box 9"/>
          <p:cNvSpPr txBox="1">
            <a:spLocks noChangeArrowheads="1"/>
          </p:cNvSpPr>
          <p:nvPr/>
        </p:nvSpPr>
        <p:spPr bwMode="auto">
          <a:xfrm>
            <a:off x="355600" y="6072188"/>
            <a:ext cx="1533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0">
                <a:solidFill>
                  <a:srgbClr val="333333"/>
                </a:solidFill>
                <a:latin typeface="Webdings" charset="0"/>
              </a:rPr>
              <a:t></a:t>
            </a:r>
          </a:p>
        </p:txBody>
      </p: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2241550" y="1200150"/>
            <a:ext cx="2763838" cy="1343025"/>
            <a:chOff x="2412" y="2052"/>
            <a:chExt cx="1741" cy="846"/>
          </a:xfrm>
        </p:grpSpPr>
        <p:sp>
          <p:nvSpPr>
            <p:cNvPr id="22597" name="Rectangle 17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98" name="AutoShape 18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99" name="Rectangle 19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600" name="Rectangle 20"/>
            <p:cNvSpPr>
              <a:spLocks noChangeArrowheads="1"/>
            </p:cNvSpPr>
            <p:nvPr/>
          </p:nvSpPr>
          <p:spPr bwMode="auto">
            <a:xfrm>
              <a:off x="2434" y="2078"/>
              <a:ext cx="889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>
                  <a:solidFill>
                    <a:srgbClr val="790015"/>
                  </a:solidFill>
                  <a:latin typeface="Helvetica" charset="0"/>
                </a:rPr>
                <a:t>   </a:t>
              </a:r>
              <a:r>
                <a:rPr lang="en-US" altLang="ko-KR" sz="1800">
                  <a:solidFill>
                    <a:schemeClr val="accent2"/>
                  </a:solidFill>
                  <a:ea typeface="Gulim" charset="0"/>
                  <a:cs typeface="Gulim" charset="0"/>
                </a:rPr>
                <a:t>SÁNG TẠO</a:t>
              </a:r>
              <a:endParaRPr lang="en-US" sz="1800">
                <a:solidFill>
                  <a:schemeClr val="accent2"/>
                </a:solidFill>
              </a:endParaRPr>
            </a:p>
          </p:txBody>
        </p:sp>
        <p:sp>
          <p:nvSpPr>
            <p:cNvPr id="22601" name="Line 21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22"/>
          <p:cNvGrpSpPr>
            <a:grpSpLocks/>
          </p:cNvGrpSpPr>
          <p:nvPr/>
        </p:nvGrpSpPr>
        <p:grpSpPr bwMode="auto">
          <a:xfrm>
            <a:off x="2447925" y="1555750"/>
            <a:ext cx="2798763" cy="1343025"/>
            <a:chOff x="2390" y="2052"/>
            <a:chExt cx="1763" cy="846"/>
          </a:xfrm>
        </p:grpSpPr>
        <p:sp>
          <p:nvSpPr>
            <p:cNvPr id="22592" name="Rectangle 23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93" name="AutoShape 24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94" name="Rectangle 25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95" name="Rectangle 26"/>
            <p:cNvSpPr>
              <a:spLocks noChangeArrowheads="1"/>
            </p:cNvSpPr>
            <p:nvPr/>
          </p:nvSpPr>
          <p:spPr bwMode="auto">
            <a:xfrm>
              <a:off x="2390" y="2078"/>
              <a:ext cx="95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>
                  <a:solidFill>
                    <a:srgbClr val="790015"/>
                  </a:solidFill>
                  <a:latin typeface="Helvetica" charset="0"/>
                </a:rPr>
                <a:t>   </a:t>
              </a:r>
              <a:r>
                <a:rPr lang="en-US" sz="1800">
                  <a:solidFill>
                    <a:schemeClr val="accent2"/>
                  </a:solidFill>
                </a:rPr>
                <a:t>ÁP-RA-HAM</a:t>
              </a:r>
            </a:p>
          </p:txBody>
        </p:sp>
        <p:sp>
          <p:nvSpPr>
            <p:cNvPr id="22596" name="Line 27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28"/>
          <p:cNvGrpSpPr>
            <a:grpSpLocks/>
          </p:cNvGrpSpPr>
          <p:nvPr/>
        </p:nvGrpSpPr>
        <p:grpSpPr bwMode="auto">
          <a:xfrm>
            <a:off x="2762250" y="1898650"/>
            <a:ext cx="2763838" cy="1343025"/>
            <a:chOff x="2412" y="2052"/>
            <a:chExt cx="1741" cy="846"/>
          </a:xfrm>
        </p:grpSpPr>
        <p:sp>
          <p:nvSpPr>
            <p:cNvPr id="22587" name="Rectangle 29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88" name="AutoShape 30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89" name="Rectangle 31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90" name="Rectangle 32"/>
            <p:cNvSpPr>
              <a:spLocks noChangeArrowheads="1"/>
            </p:cNvSpPr>
            <p:nvPr/>
          </p:nvSpPr>
          <p:spPr bwMode="auto">
            <a:xfrm>
              <a:off x="2506" y="2078"/>
              <a:ext cx="72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>
                  <a:solidFill>
                    <a:srgbClr val="790015"/>
                  </a:solidFill>
                  <a:latin typeface="Helvetica" charset="0"/>
                </a:rPr>
                <a:t>   </a:t>
              </a:r>
              <a:r>
                <a:rPr lang="en-US" sz="1800">
                  <a:solidFill>
                    <a:schemeClr val="accent2"/>
                  </a:solidFill>
                </a:rPr>
                <a:t>GIÔ-SÉP</a:t>
              </a:r>
            </a:p>
          </p:txBody>
        </p:sp>
        <p:sp>
          <p:nvSpPr>
            <p:cNvPr id="22591" name="Line 33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34"/>
          <p:cNvGrpSpPr>
            <a:grpSpLocks/>
          </p:cNvGrpSpPr>
          <p:nvPr/>
        </p:nvGrpSpPr>
        <p:grpSpPr bwMode="auto">
          <a:xfrm>
            <a:off x="3054350" y="2216150"/>
            <a:ext cx="2763838" cy="1343025"/>
            <a:chOff x="2412" y="2052"/>
            <a:chExt cx="1741" cy="846"/>
          </a:xfrm>
        </p:grpSpPr>
        <p:sp>
          <p:nvSpPr>
            <p:cNvPr id="22582" name="Rectangle 35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83" name="AutoShape 36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84" name="Rectangle 37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85" name="Rectangle 38"/>
            <p:cNvSpPr>
              <a:spLocks noChangeArrowheads="1"/>
            </p:cNvSpPr>
            <p:nvPr/>
          </p:nvSpPr>
          <p:spPr bwMode="auto">
            <a:xfrm>
              <a:off x="2550" y="2078"/>
              <a:ext cx="63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>
                  <a:solidFill>
                    <a:srgbClr val="790015"/>
                  </a:solidFill>
                  <a:latin typeface="Helvetica" charset="0"/>
                </a:rPr>
                <a:t>   </a:t>
              </a:r>
              <a:r>
                <a:rPr lang="en-US" sz="1800">
                  <a:solidFill>
                    <a:schemeClr val="accent2"/>
                  </a:solidFill>
                </a:rPr>
                <a:t>MÔI-SE</a:t>
              </a:r>
            </a:p>
          </p:txBody>
        </p:sp>
        <p:sp>
          <p:nvSpPr>
            <p:cNvPr id="22586" name="Line 39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40"/>
          <p:cNvGrpSpPr>
            <a:grpSpLocks/>
          </p:cNvGrpSpPr>
          <p:nvPr/>
        </p:nvGrpSpPr>
        <p:grpSpPr bwMode="auto">
          <a:xfrm>
            <a:off x="3321050" y="2520950"/>
            <a:ext cx="2763838" cy="1343025"/>
            <a:chOff x="2412" y="2052"/>
            <a:chExt cx="1741" cy="846"/>
          </a:xfrm>
        </p:grpSpPr>
        <p:sp>
          <p:nvSpPr>
            <p:cNvPr id="22577" name="Rectangle 41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78" name="AutoShape 42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79" name="Rectangle 43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80" name="Rectangle 44"/>
            <p:cNvSpPr>
              <a:spLocks noChangeArrowheads="1"/>
            </p:cNvSpPr>
            <p:nvPr/>
          </p:nvSpPr>
          <p:spPr bwMode="auto">
            <a:xfrm>
              <a:off x="2502" y="2078"/>
              <a:ext cx="72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>
                  <a:solidFill>
                    <a:srgbClr val="790015"/>
                  </a:solidFill>
                  <a:latin typeface="Helvetica" charset="0"/>
                </a:rPr>
                <a:t>   </a:t>
              </a:r>
              <a:r>
                <a:rPr lang="en-US" sz="1800">
                  <a:solidFill>
                    <a:schemeClr val="accent2"/>
                  </a:solidFill>
                </a:rPr>
                <a:t>GIÔ-SUÊ</a:t>
              </a:r>
            </a:p>
          </p:txBody>
        </p:sp>
        <p:sp>
          <p:nvSpPr>
            <p:cNvPr id="22581" name="Line 45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46"/>
          <p:cNvGrpSpPr>
            <a:grpSpLocks/>
          </p:cNvGrpSpPr>
          <p:nvPr/>
        </p:nvGrpSpPr>
        <p:grpSpPr bwMode="auto">
          <a:xfrm>
            <a:off x="3394075" y="2825750"/>
            <a:ext cx="2970213" cy="1343025"/>
            <a:chOff x="2282" y="2052"/>
            <a:chExt cx="1871" cy="846"/>
          </a:xfrm>
        </p:grpSpPr>
        <p:sp>
          <p:nvSpPr>
            <p:cNvPr id="22572" name="Rectangle 47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73" name="AutoShape 48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74" name="Rectangle 49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75" name="Rectangle 50"/>
            <p:cNvSpPr>
              <a:spLocks noChangeArrowheads="1"/>
            </p:cNvSpPr>
            <p:nvPr/>
          </p:nvSpPr>
          <p:spPr bwMode="auto">
            <a:xfrm>
              <a:off x="2282" y="2078"/>
              <a:ext cx="116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>
                  <a:solidFill>
                    <a:srgbClr val="790015"/>
                  </a:solidFill>
                  <a:latin typeface="Helvetica" charset="0"/>
                </a:rPr>
                <a:t>   </a:t>
              </a:r>
              <a:r>
                <a:rPr lang="en-US" sz="1800">
                  <a:solidFill>
                    <a:schemeClr val="accent2"/>
                  </a:solidFill>
                </a:rPr>
                <a:t>VÔ </a:t>
              </a:r>
              <a:r>
                <a:rPr lang="en-US" altLang="ko-KR" sz="1800">
                  <a:solidFill>
                    <a:schemeClr val="accent2"/>
                  </a:solidFill>
                  <a:ea typeface="Gulim" charset="0"/>
                  <a:cs typeface="Gulim" charset="0"/>
                </a:rPr>
                <a:t>CHÍNH PHỦ</a:t>
              </a:r>
              <a:endParaRPr lang="en-US" sz="1800">
                <a:solidFill>
                  <a:schemeClr val="accent2"/>
                </a:solidFill>
              </a:endParaRPr>
            </a:p>
          </p:txBody>
        </p:sp>
        <p:sp>
          <p:nvSpPr>
            <p:cNvPr id="22576" name="Line 51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52"/>
          <p:cNvGrpSpPr>
            <a:grpSpLocks/>
          </p:cNvGrpSpPr>
          <p:nvPr/>
        </p:nvGrpSpPr>
        <p:grpSpPr bwMode="auto">
          <a:xfrm>
            <a:off x="3892550" y="3143250"/>
            <a:ext cx="2763838" cy="1343025"/>
            <a:chOff x="2412" y="2052"/>
            <a:chExt cx="1741" cy="846"/>
          </a:xfrm>
        </p:grpSpPr>
        <p:sp>
          <p:nvSpPr>
            <p:cNvPr id="22567" name="Rectangle 53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68" name="AutoShape 54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69" name="Rectangle 55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70" name="Rectangle 56"/>
            <p:cNvSpPr>
              <a:spLocks noChangeArrowheads="1"/>
            </p:cNvSpPr>
            <p:nvPr/>
          </p:nvSpPr>
          <p:spPr bwMode="auto">
            <a:xfrm>
              <a:off x="2430" y="2078"/>
              <a:ext cx="87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>
                  <a:solidFill>
                    <a:srgbClr val="790015"/>
                  </a:solidFill>
                  <a:latin typeface="Helvetica" charset="0"/>
                </a:rPr>
                <a:t> </a:t>
              </a:r>
              <a:r>
                <a:rPr lang="en-US" sz="1800">
                  <a:solidFill>
                    <a:schemeClr val="accent2"/>
                  </a:solidFill>
                </a:rPr>
                <a:t>HOÀNG GIA</a:t>
              </a:r>
            </a:p>
          </p:txBody>
        </p:sp>
        <p:sp>
          <p:nvSpPr>
            <p:cNvPr id="22571" name="Line 57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58"/>
          <p:cNvGrpSpPr>
            <a:grpSpLocks/>
          </p:cNvGrpSpPr>
          <p:nvPr/>
        </p:nvGrpSpPr>
        <p:grpSpPr bwMode="auto">
          <a:xfrm>
            <a:off x="4133850" y="3498850"/>
            <a:ext cx="2763838" cy="1343025"/>
            <a:chOff x="2412" y="2052"/>
            <a:chExt cx="1741" cy="846"/>
          </a:xfrm>
        </p:grpSpPr>
        <p:sp>
          <p:nvSpPr>
            <p:cNvPr id="22562" name="Rectangle 59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63" name="AutoShape 60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64" name="Rectangle 61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65" name="Rectangle 62"/>
            <p:cNvSpPr>
              <a:spLocks noChangeArrowheads="1"/>
            </p:cNvSpPr>
            <p:nvPr/>
          </p:nvSpPr>
          <p:spPr bwMode="auto">
            <a:xfrm>
              <a:off x="2478" y="2078"/>
              <a:ext cx="783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>
                  <a:solidFill>
                    <a:srgbClr val="790015"/>
                  </a:solidFill>
                  <a:latin typeface="Helvetica" charset="0"/>
                </a:rPr>
                <a:t>   </a:t>
              </a:r>
              <a:r>
                <a:rPr lang="en-US" sz="1800">
                  <a:solidFill>
                    <a:schemeClr val="accent2"/>
                  </a:solidFill>
                </a:rPr>
                <a:t>LƯU ĐÀY</a:t>
              </a:r>
            </a:p>
          </p:txBody>
        </p:sp>
        <p:sp>
          <p:nvSpPr>
            <p:cNvPr id="22566" name="Line 63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64"/>
          <p:cNvGrpSpPr>
            <a:grpSpLocks/>
          </p:cNvGrpSpPr>
          <p:nvPr/>
        </p:nvGrpSpPr>
        <p:grpSpPr bwMode="auto">
          <a:xfrm>
            <a:off x="4424363" y="3833813"/>
            <a:ext cx="2774950" cy="1333500"/>
            <a:chOff x="2643" y="2271"/>
            <a:chExt cx="1748" cy="840"/>
          </a:xfrm>
        </p:grpSpPr>
        <p:sp>
          <p:nvSpPr>
            <p:cNvPr id="22558" name="Rectangle 65"/>
            <p:cNvSpPr>
              <a:spLocks noChangeArrowheads="1"/>
            </p:cNvSpPr>
            <p:nvPr/>
          </p:nvSpPr>
          <p:spPr bwMode="auto">
            <a:xfrm>
              <a:off x="2652" y="2559"/>
              <a:ext cx="1739" cy="55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59" name="AutoShape 66"/>
            <p:cNvSpPr>
              <a:spLocks noChangeArrowheads="1"/>
            </p:cNvSpPr>
            <p:nvPr/>
          </p:nvSpPr>
          <p:spPr bwMode="auto">
            <a:xfrm>
              <a:off x="2652" y="2271"/>
              <a:ext cx="1006" cy="71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60" name="Rectangle 67"/>
            <p:cNvSpPr>
              <a:spLocks noChangeArrowheads="1"/>
            </p:cNvSpPr>
            <p:nvPr/>
          </p:nvSpPr>
          <p:spPr bwMode="auto">
            <a:xfrm>
              <a:off x="2678" y="2585"/>
              <a:ext cx="1227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61" name="Rectangle 68"/>
            <p:cNvSpPr>
              <a:spLocks noChangeArrowheads="1"/>
            </p:cNvSpPr>
            <p:nvPr/>
          </p:nvSpPr>
          <p:spPr bwMode="auto">
            <a:xfrm>
              <a:off x="2643" y="2298"/>
              <a:ext cx="87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>
                  <a:solidFill>
                    <a:srgbClr val="790015"/>
                  </a:solidFill>
                  <a:latin typeface="Helvetica" charset="0"/>
                </a:rPr>
                <a:t>   </a:t>
              </a:r>
              <a:r>
                <a:rPr lang="de-DE" sz="1800">
                  <a:solidFill>
                    <a:schemeClr val="accent2"/>
                  </a:solidFill>
                </a:rPr>
                <a:t>YÊN LẶNG</a:t>
              </a:r>
              <a:endParaRPr lang="en-US" sz="1800">
                <a:solidFill>
                  <a:schemeClr val="accent2"/>
                </a:solidFill>
              </a:endParaRPr>
            </a:p>
          </p:txBody>
        </p:sp>
      </p:grpSp>
      <p:grpSp>
        <p:nvGrpSpPr>
          <p:cNvPr id="12" name="Group 69"/>
          <p:cNvGrpSpPr>
            <a:grpSpLocks/>
          </p:cNvGrpSpPr>
          <p:nvPr/>
        </p:nvGrpSpPr>
        <p:grpSpPr bwMode="auto">
          <a:xfrm>
            <a:off x="4705350" y="4183063"/>
            <a:ext cx="2762250" cy="1479550"/>
            <a:chOff x="3948" y="107"/>
            <a:chExt cx="1740" cy="932"/>
          </a:xfrm>
        </p:grpSpPr>
        <p:sp>
          <p:nvSpPr>
            <p:cNvPr id="22550" name="Rectangle 70"/>
            <p:cNvSpPr>
              <a:spLocks noChangeArrowheads="1"/>
            </p:cNvSpPr>
            <p:nvPr/>
          </p:nvSpPr>
          <p:spPr bwMode="auto">
            <a:xfrm>
              <a:off x="3948" y="472"/>
              <a:ext cx="1740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51" name="AutoShape 71"/>
            <p:cNvSpPr>
              <a:spLocks noChangeArrowheads="1"/>
            </p:cNvSpPr>
            <p:nvPr/>
          </p:nvSpPr>
          <p:spPr bwMode="auto">
            <a:xfrm>
              <a:off x="3948" y="107"/>
              <a:ext cx="1007" cy="71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52" name="Rectangle 72"/>
            <p:cNvSpPr>
              <a:spLocks noChangeArrowheads="1"/>
            </p:cNvSpPr>
            <p:nvPr/>
          </p:nvSpPr>
          <p:spPr bwMode="auto">
            <a:xfrm>
              <a:off x="3953" y="472"/>
              <a:ext cx="1245" cy="47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22553" name="Group 73"/>
            <p:cNvGrpSpPr>
              <a:grpSpLocks/>
            </p:cNvGrpSpPr>
            <p:nvPr/>
          </p:nvGrpSpPr>
          <p:grpSpPr bwMode="auto">
            <a:xfrm>
              <a:off x="4092" y="130"/>
              <a:ext cx="610" cy="187"/>
              <a:chOff x="3108" y="3101"/>
              <a:chExt cx="478" cy="155"/>
            </a:xfrm>
          </p:grpSpPr>
          <p:sp>
            <p:nvSpPr>
              <p:cNvPr id="593994" name="Rectangle 74"/>
              <p:cNvSpPr>
                <a:spLocks noChangeArrowheads="1"/>
              </p:cNvSpPr>
              <p:nvPr/>
            </p:nvSpPr>
            <p:spPr bwMode="auto">
              <a:xfrm>
                <a:off x="3108" y="3113"/>
                <a:ext cx="94" cy="1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sz="1800">
                    <a:solidFill>
                      <a:srgbClr val="790015"/>
                    </a:solidFill>
                    <a:latin typeface="Helvetica" charset="0"/>
                    <a:ea typeface="+mn-ea"/>
                  </a:rPr>
                  <a:t>   </a:t>
                </a:r>
                <a:endParaRPr lang="en-US" sz="18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+mn-ea"/>
                </a:endParaRPr>
              </a:p>
            </p:txBody>
          </p:sp>
          <p:sp>
            <p:nvSpPr>
              <p:cNvPr id="22557" name="Rectangle 75"/>
              <p:cNvSpPr>
                <a:spLocks noChangeArrowheads="1"/>
              </p:cNvSpPr>
              <p:nvPr/>
            </p:nvSpPr>
            <p:spPr bwMode="auto">
              <a:xfrm>
                <a:off x="3166" y="3101"/>
                <a:ext cx="420" cy="1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altLang="ko-KR" sz="1800">
                    <a:solidFill>
                      <a:schemeClr val="accent2"/>
                    </a:solidFill>
                    <a:ea typeface="Gulim" charset="0"/>
                    <a:cs typeface="Gulim" charset="0"/>
                  </a:rPr>
                  <a:t>GIÊ-XU </a:t>
                </a:r>
                <a:endParaRPr lang="en-US" sz="1800">
                  <a:solidFill>
                    <a:schemeClr val="accent2"/>
                  </a:solidFill>
                </a:endParaRPr>
              </a:p>
            </p:txBody>
          </p:sp>
        </p:grpSp>
        <p:sp>
          <p:nvSpPr>
            <p:cNvPr id="22554" name="Line 76"/>
            <p:cNvSpPr>
              <a:spLocks noChangeShapeType="1"/>
            </p:cNvSpPr>
            <p:nvPr/>
          </p:nvSpPr>
          <p:spPr bwMode="auto">
            <a:xfrm>
              <a:off x="3948" y="412"/>
              <a:ext cx="1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55" name="Line 77"/>
            <p:cNvSpPr>
              <a:spLocks noChangeShapeType="1"/>
            </p:cNvSpPr>
            <p:nvPr/>
          </p:nvSpPr>
          <p:spPr bwMode="auto">
            <a:xfrm>
              <a:off x="4945" y="472"/>
              <a:ext cx="545" cy="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93999" name="Rectangle 79"/>
          <p:cNvSpPr>
            <a:spLocks noChangeArrowheads="1"/>
          </p:cNvSpPr>
          <p:nvPr/>
        </p:nvSpPr>
        <p:spPr bwMode="auto">
          <a:xfrm>
            <a:off x="8174038" y="653097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16</a:t>
            </a:r>
          </a:p>
        </p:txBody>
      </p:sp>
      <p:sp>
        <p:nvSpPr>
          <p:cNvPr id="22549" name="Text Box 12"/>
          <p:cNvSpPr txBox="1">
            <a:spLocks noChangeArrowheads="1"/>
          </p:cNvSpPr>
          <p:nvPr/>
        </p:nvSpPr>
        <p:spPr bwMode="auto">
          <a:xfrm>
            <a:off x="8620125" y="6470650"/>
            <a:ext cx="317500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700" b="0">
                <a:solidFill>
                  <a:srgbClr val="FFFFFF"/>
                </a:solidFill>
                <a:latin typeface="Comic Sans MS" charset="0"/>
              </a:rPr>
              <a:t>2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3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93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93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93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23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29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41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47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53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5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8756650" y="104775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2000" b="0">
              <a:solidFill>
                <a:srgbClr val="FFA27C"/>
              </a:solidFill>
              <a:latin typeface="B VAG Rounded Bold" charset="0"/>
            </a:endParaRPr>
          </a:p>
        </p:txBody>
      </p:sp>
      <p:pic>
        <p:nvPicPr>
          <p:cNvPr id="23559" name="Picture 7"/>
          <p:cNvPicPr>
            <a:picLocks noChangeAspect="1" noChangeArrowheads="1"/>
          </p:cNvPicPr>
          <p:nvPr/>
        </p:nvPicPr>
        <p:blipFill>
          <a:blip r:embed="rId6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7100"/>
            <a:ext cx="7456487" cy="49688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3560" name="Text Box 8"/>
          <p:cNvSpPr txBox="1">
            <a:spLocks noChangeArrowheads="1"/>
          </p:cNvSpPr>
          <p:nvPr/>
        </p:nvSpPr>
        <p:spPr bwMode="auto">
          <a:xfrm>
            <a:off x="355600" y="6072188"/>
            <a:ext cx="1533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0">
                <a:solidFill>
                  <a:srgbClr val="333333"/>
                </a:solidFill>
                <a:latin typeface="Webdings" charset="0"/>
              </a:rPr>
              <a:t></a:t>
            </a:r>
          </a:p>
        </p:txBody>
      </p:sp>
      <p:sp>
        <p:nvSpPr>
          <p:cNvPr id="23561" name="Rectangle 9"/>
          <p:cNvSpPr>
            <a:spLocks noChangeArrowheads="1"/>
          </p:cNvSpPr>
          <p:nvPr/>
        </p:nvSpPr>
        <p:spPr bwMode="auto">
          <a:xfrm>
            <a:off x="839788" y="909638"/>
            <a:ext cx="7437437" cy="4994275"/>
          </a:xfrm>
          <a:prstGeom prst="rect">
            <a:avLst/>
          </a:prstGeom>
          <a:solidFill>
            <a:srgbClr val="0000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5978" name="Text Box 10"/>
          <p:cNvSpPr txBox="1">
            <a:spLocks noChangeArrowheads="1"/>
          </p:cNvSpPr>
          <p:nvPr/>
        </p:nvSpPr>
        <p:spPr bwMode="auto">
          <a:xfrm>
            <a:off x="966788" y="1778000"/>
            <a:ext cx="7061200" cy="25860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5400">
                <a:solidFill>
                  <a:schemeClr val="tx1"/>
                </a:solidFill>
                <a:latin typeface="Comic Sans MS" charset="0"/>
              </a:rPr>
              <a:t>VÀ ĐÓ LÀ KINH THÁNH TÓM LƯỢT!</a:t>
            </a:r>
          </a:p>
        </p:txBody>
      </p:sp>
      <p:sp>
        <p:nvSpPr>
          <p:cNvPr id="23563" name="Text Box 11"/>
          <p:cNvSpPr txBox="1">
            <a:spLocks noChangeArrowheads="1"/>
          </p:cNvSpPr>
          <p:nvPr/>
        </p:nvSpPr>
        <p:spPr bwMode="auto">
          <a:xfrm>
            <a:off x="8662988" y="64262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18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595980" name="Rectangle 12"/>
          <p:cNvSpPr>
            <a:spLocks noChangeArrowheads="1"/>
          </p:cNvSpPr>
          <p:nvPr/>
        </p:nvSpPr>
        <p:spPr bwMode="auto">
          <a:xfrm>
            <a:off x="8174038" y="653097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17</a:t>
            </a:r>
          </a:p>
        </p:txBody>
      </p:sp>
      <p:sp>
        <p:nvSpPr>
          <p:cNvPr id="595984" name="Text Box 16"/>
          <p:cNvSpPr txBox="1">
            <a:spLocks noChangeArrowheads="1"/>
          </p:cNvSpPr>
          <p:nvPr/>
        </p:nvSpPr>
        <p:spPr bwMode="auto">
          <a:xfrm>
            <a:off x="1411288" y="1622425"/>
            <a:ext cx="6297612" cy="3111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ja-JP" altLang="en-US" sz="6600">
                <a:solidFill>
                  <a:srgbClr val="FFFF00"/>
                </a:solidFill>
              </a:rPr>
              <a:t>“</a:t>
            </a:r>
            <a:r>
              <a:rPr lang="en-US" sz="6600">
                <a:solidFill>
                  <a:srgbClr val="FFFF00"/>
                </a:solidFill>
              </a:rPr>
              <a:t>Vậy, hãy đi dạy dỗ muôn dân …</a:t>
            </a:r>
            <a:r>
              <a:rPr lang="ja-JP" altLang="en-US" sz="6600">
                <a:solidFill>
                  <a:srgbClr val="FFFF00"/>
                </a:solidFill>
              </a:rPr>
              <a:t>”</a:t>
            </a:r>
            <a:endParaRPr lang="en-US" sz="6600">
              <a:solidFill>
                <a:srgbClr val="FFFF00"/>
              </a:solidFill>
            </a:endParaRPr>
          </a:p>
        </p:txBody>
      </p:sp>
      <p:sp>
        <p:nvSpPr>
          <p:cNvPr id="595985" name="Text Box 17"/>
          <p:cNvSpPr txBox="1">
            <a:spLocks noChangeArrowheads="1"/>
          </p:cNvSpPr>
          <p:nvPr/>
        </p:nvSpPr>
        <p:spPr bwMode="auto">
          <a:xfrm>
            <a:off x="1778000" y="0"/>
            <a:ext cx="48260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dirty="0">
                <a:solidFill>
                  <a:srgbClr val="FFFF00"/>
                </a:solidFill>
                <a:latin typeface="Comic Sans MS" pitchFamily="66" charset="0"/>
                <a:ea typeface="+mn-ea"/>
              </a:rPr>
              <a:t>Ma-</a:t>
            </a:r>
            <a:r>
              <a:rPr lang="en-US" sz="1600" dirty="0" err="1">
                <a:solidFill>
                  <a:srgbClr val="FFFF00"/>
                </a:solidFill>
                <a:latin typeface="Comic Sans MS" pitchFamily="66" charset="0"/>
                <a:ea typeface="+mn-ea"/>
              </a:rPr>
              <a:t>thi</a:t>
            </a:r>
            <a:r>
              <a:rPr lang="en-US" sz="1600" dirty="0">
                <a:solidFill>
                  <a:srgbClr val="FFFF00"/>
                </a:solidFill>
                <a:latin typeface="Comic Sans MS" pitchFamily="66" charset="0"/>
                <a:ea typeface="+mn-ea"/>
              </a:rPr>
              <a:t>-ơ 28:19</a:t>
            </a:r>
          </a:p>
        </p:txBody>
      </p:sp>
      <p:sp>
        <p:nvSpPr>
          <p:cNvPr id="23567" name="Text Box 12"/>
          <p:cNvSpPr txBox="1">
            <a:spLocks noChangeArrowheads="1"/>
          </p:cNvSpPr>
          <p:nvPr/>
        </p:nvSpPr>
        <p:spPr bwMode="auto">
          <a:xfrm>
            <a:off x="8620125" y="6470650"/>
            <a:ext cx="282575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700" b="0">
                <a:solidFill>
                  <a:srgbClr val="FFFFFF"/>
                </a:solidFill>
                <a:latin typeface="Comic Sans MS" charset="0"/>
              </a:rPr>
              <a:t>1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5959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5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959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959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5978" grpId="0" autoUpdateAnimBg="0"/>
      <p:bldP spid="595984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3" descr="untitled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35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WordArt 29"/>
          <p:cNvSpPr>
            <a:spLocks noChangeArrowheads="1" noChangeShapeType="1" noTextEdit="1"/>
          </p:cNvSpPr>
          <p:nvPr/>
        </p:nvSpPr>
        <p:spPr bwMode="auto">
          <a:xfrm rot="-224769">
            <a:off x="733425" y="623888"/>
            <a:ext cx="7058025" cy="1989137"/>
          </a:xfrm>
          <a:prstGeom prst="rect">
            <a:avLst/>
          </a:prstGeom>
        </p:spPr>
        <p:txBody>
          <a:bodyPr wrap="none" fromWordArt="1">
            <a:prstTxWarp prst="textFadeLeft">
              <a:avLst>
                <a:gd name="adj" fmla="val 17273"/>
              </a:avLst>
            </a:prstTxWarp>
            <a:scene3d>
              <a:camera prst="legacyObliqueBottomRight"/>
              <a:lightRig rig="legacyFlat3" dir="b"/>
            </a:scene3d>
            <a:sp3d extrusionH="430200" prstMaterial="legacyMatte">
              <a:extrusionClr>
                <a:srgbClr val="040404"/>
              </a:extrusionClr>
            </a:sp3d>
          </a:bodyPr>
          <a:lstStyle/>
          <a:p>
            <a:r>
              <a:rPr lang="en-US" sz="3600" i="1" kern="10">
                <a:ln w="9525">
                  <a:round/>
                  <a:headEnd/>
                  <a:tailEnd/>
                </a:ln>
                <a:solidFill>
                  <a:srgbClr val="FFFF00"/>
                </a:solidFill>
                <a:latin typeface="Cooper Black"/>
                <a:ea typeface="Cooper Black"/>
                <a:cs typeface="Cooper Black"/>
              </a:rPr>
              <a:t>KINH THÁNH...</a:t>
            </a:r>
          </a:p>
        </p:txBody>
      </p:sp>
      <p:sp>
        <p:nvSpPr>
          <p:cNvPr id="24580" name="Text Box 13"/>
          <p:cNvSpPr txBox="1">
            <a:spLocks noChangeArrowheads="1"/>
          </p:cNvSpPr>
          <p:nvPr/>
        </p:nvSpPr>
        <p:spPr bwMode="auto">
          <a:xfrm>
            <a:off x="220663" y="6542088"/>
            <a:ext cx="915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latin typeface="VNI-Times" charset="0"/>
              </a:rPr>
              <a:t>©2003 TBBMI</a:t>
            </a:r>
          </a:p>
        </p:txBody>
      </p:sp>
      <p:sp>
        <p:nvSpPr>
          <p:cNvPr id="24581" name="WordArt 28"/>
          <p:cNvSpPr>
            <a:spLocks noChangeArrowheads="1" noChangeShapeType="1" noTextEdit="1"/>
          </p:cNvSpPr>
          <p:nvPr/>
        </p:nvSpPr>
        <p:spPr bwMode="auto">
          <a:xfrm rot="-264660">
            <a:off x="1917700" y="2674938"/>
            <a:ext cx="5870575" cy="1500187"/>
          </a:xfrm>
          <a:prstGeom prst="rect">
            <a:avLst/>
          </a:prstGeom>
        </p:spPr>
        <p:txBody>
          <a:bodyPr wrap="none" fromWordArt="1">
            <a:prstTxWarp prst="textFadeLeft">
              <a:avLst>
                <a:gd name="adj" fmla="val 17606"/>
              </a:avLst>
            </a:prstTxWarp>
          </a:bodyPr>
          <a:lstStyle/>
          <a:p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blurRad="63500" dist="38099" dir="2700000" algn="ctr" rotWithShape="0">
                    <a:srgbClr val="000000">
                      <a:alpha val="79999"/>
                    </a:srgbClr>
                  </a:outerShdw>
                </a:effectLst>
                <a:latin typeface="Algerian"/>
                <a:ea typeface="Algerian"/>
                <a:cs typeface="Algerian"/>
              </a:rPr>
              <a:t>CĂN BẢN</a:t>
            </a: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649288" y="5435600"/>
            <a:ext cx="8023225" cy="708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ko-KR" sz="2000" i="1">
                <a:solidFill>
                  <a:srgbClr val="FAFD00"/>
                </a:solidFill>
                <a:latin typeface="Times New Roman" charset="0"/>
                <a:ea typeface="Gulim" charset="0"/>
                <a:cs typeface="Gulim" charset="0"/>
              </a:rPr>
              <a:t>Phần trình bày  của Hội Kinh Thánh… Căn Bản Toàn Cầu</a:t>
            </a:r>
          </a:p>
          <a:p>
            <a:pPr algn="ctr"/>
            <a:r>
              <a:rPr lang="en-US" altLang="ko-KR" sz="2000" i="1">
                <a:solidFill>
                  <a:srgbClr val="FAFD00"/>
                </a:solidFill>
                <a:latin typeface="Times New Roman" charset="0"/>
                <a:ea typeface="Gulim" charset="0"/>
                <a:cs typeface="Gulim" charset="0"/>
              </a:rPr>
              <a:t>(The Bible ...Basically International Ministries Inc.), Fort Worth, Texas</a:t>
            </a: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3106738" y="6137275"/>
            <a:ext cx="35528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rgbClr val="080435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2000" dirty="0">
                <a:solidFill>
                  <a:srgbClr val="FFFB0C"/>
                </a:solidFill>
                <a:latin typeface="Helvetica" pitchFamily="-128" charset="0"/>
                <a:ea typeface="굴림" pitchFamily="34" charset="-127"/>
              </a:rPr>
              <a:t>www.biblebasically.com</a:t>
            </a:r>
          </a:p>
        </p:txBody>
      </p:sp>
      <p:sp>
        <p:nvSpPr>
          <p:cNvPr id="24584" name="Text Box 10"/>
          <p:cNvSpPr txBox="1">
            <a:spLocks noChangeArrowheads="1"/>
          </p:cNvSpPr>
          <p:nvPr/>
        </p:nvSpPr>
        <p:spPr bwMode="auto">
          <a:xfrm>
            <a:off x="7786688" y="2768600"/>
            <a:ext cx="3714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i="1">
                <a:solidFill>
                  <a:srgbClr val="FFFC1E"/>
                </a:solidFill>
              </a:rPr>
              <a:t>®</a:t>
            </a:r>
          </a:p>
        </p:txBody>
      </p:sp>
      <p:sp>
        <p:nvSpPr>
          <p:cNvPr id="24585" name="Text Box 13"/>
          <p:cNvSpPr txBox="1">
            <a:spLocks noChangeArrowheads="1"/>
          </p:cNvSpPr>
          <p:nvPr/>
        </p:nvSpPr>
        <p:spPr bwMode="auto">
          <a:xfrm>
            <a:off x="8088313" y="6542088"/>
            <a:ext cx="325437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>
                <a:solidFill>
                  <a:srgbClr val="FFFFFF"/>
                </a:solidFill>
              </a:rPr>
              <a:t>02</a:t>
            </a:r>
            <a:endParaRPr lang="en-US" sz="1400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7437438" y="6561138"/>
            <a:ext cx="982662" cy="2460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9.7.04SL.18</a:t>
            </a:r>
          </a:p>
        </p:txBody>
      </p:sp>
    </p:spTree>
  </p:cSld>
  <p:clrMapOvr>
    <a:masterClrMapping/>
  </p:clrMapOvr>
  <p:transition spd="slow">
    <p:wheel spokes="0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9416" name="Rectangle 8"/>
          <p:cNvSpPr>
            <a:spLocks noChangeArrowheads="1"/>
          </p:cNvSpPr>
          <p:nvPr/>
        </p:nvSpPr>
        <p:spPr bwMode="auto">
          <a:xfrm>
            <a:off x="8083550" y="655955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19</a:t>
            </a:r>
          </a:p>
        </p:txBody>
      </p:sp>
      <p:sp>
        <p:nvSpPr>
          <p:cNvPr id="25604" name="Text Box 9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</a:rPr>
              <a:t>©2006 TBBMI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7437438" y="6561138"/>
            <a:ext cx="825500" cy="2460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9.7.04SL.</a:t>
            </a:r>
          </a:p>
        </p:txBody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chemeClr val="accent2">
                  <a:gamma/>
                  <a:shade val="0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0"/>
                  <a:invGamma/>
                </a:schemeClr>
              </a:gs>
            </a:gsLst>
            <a:lin ang="5400000" scaled="1"/>
          </a:gra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pitchFamily="34" charset="-128"/>
            </a:endParaRPr>
          </a:p>
        </p:txBody>
      </p:sp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755650" y="762000"/>
            <a:ext cx="8086725" cy="591502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3" y="650875"/>
            <a:ext cx="7854950" cy="564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-1047750" y="1225550"/>
            <a:ext cx="7870825" cy="564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3" y="625475"/>
            <a:ext cx="7854950" cy="564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9" name="Rectangle 7"/>
          <p:cNvSpPr>
            <a:spLocks noChangeArrowheads="1"/>
          </p:cNvSpPr>
          <p:nvPr/>
        </p:nvSpPr>
        <p:spPr bwMode="auto">
          <a:xfrm>
            <a:off x="606425" y="623888"/>
            <a:ext cx="7859713" cy="5649912"/>
          </a:xfrm>
          <a:prstGeom prst="rect">
            <a:avLst/>
          </a:prstGeom>
          <a:solidFill>
            <a:srgbClr val="080808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1244600" y="1739900"/>
            <a:ext cx="6781800" cy="1754188"/>
            <a:chOff x="503" y="920"/>
            <a:chExt cx="4250" cy="1105"/>
          </a:xfrm>
        </p:grpSpPr>
        <p:sp>
          <p:nvSpPr>
            <p:cNvPr id="8208" name="Text Box 10"/>
            <p:cNvSpPr txBox="1">
              <a:spLocks noChangeArrowheads="1"/>
            </p:cNvSpPr>
            <p:nvPr/>
          </p:nvSpPr>
          <p:spPr bwMode="auto">
            <a:xfrm>
              <a:off x="4212" y="1072"/>
              <a:ext cx="23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800" b="1">
                  <a:solidFill>
                    <a:srgbClr val="00DFCA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 sz="2800" b="1">
                  <a:solidFill>
                    <a:srgbClr val="00DFCA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800" b="1">
                  <a:solidFill>
                    <a:srgbClr val="00DFCA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800" b="1">
                  <a:solidFill>
                    <a:srgbClr val="00DFCA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800" b="1">
                  <a:solidFill>
                    <a:srgbClr val="00DFCA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DFCA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DFCA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DFCA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DFCA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2000" i="1">
                  <a:solidFill>
                    <a:srgbClr val="FFFC1E"/>
                  </a:solidFill>
                </a:rPr>
                <a:t>®</a:t>
              </a:r>
            </a:p>
          </p:txBody>
        </p:sp>
        <p:sp>
          <p:nvSpPr>
            <p:cNvPr id="3" name="Text Box 11"/>
            <p:cNvSpPr txBox="1">
              <a:spLocks noChangeArrowheads="1"/>
            </p:cNvSpPr>
            <p:nvPr/>
          </p:nvSpPr>
          <p:spPr bwMode="auto">
            <a:xfrm>
              <a:off x="503" y="920"/>
              <a:ext cx="4250" cy="110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>
              <a:lvl1pPr>
                <a:defRPr sz="2800" b="1">
                  <a:solidFill>
                    <a:srgbClr val="00DFCA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 sz="2800" b="1">
                  <a:solidFill>
                    <a:srgbClr val="00DFCA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800" b="1">
                  <a:solidFill>
                    <a:srgbClr val="00DFCA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800" b="1">
                  <a:solidFill>
                    <a:srgbClr val="00DFCA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800" b="1">
                  <a:solidFill>
                    <a:srgbClr val="00DFCA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DFCA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DFCA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DFCA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DFCA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5400" i="1">
                  <a:solidFill>
                    <a:srgbClr val="FFFC1E"/>
                  </a:solidFill>
                  <a:cs typeface="Arial" charset="0"/>
                </a:rPr>
                <a:t>KINH THÁNH…</a:t>
              </a:r>
            </a:p>
            <a:p>
              <a:pPr algn="ctr"/>
              <a:r>
                <a:rPr lang="en-US" sz="5400" i="1">
                  <a:solidFill>
                    <a:srgbClr val="FFFC1E"/>
                  </a:solidFill>
                  <a:cs typeface="Arial" charset="0"/>
                </a:rPr>
                <a:t>CĂN BẢN</a:t>
              </a:r>
            </a:p>
          </p:txBody>
        </p:sp>
      </p:grpSp>
      <p:sp>
        <p:nvSpPr>
          <p:cNvPr id="8201" name="Rectangle 12"/>
          <p:cNvSpPr>
            <a:spLocks noChangeArrowheads="1"/>
          </p:cNvSpPr>
          <p:nvPr/>
        </p:nvSpPr>
        <p:spPr bwMode="auto">
          <a:xfrm>
            <a:off x="660400" y="654050"/>
            <a:ext cx="7870825" cy="5640388"/>
          </a:xfrm>
          <a:prstGeom prst="rect">
            <a:avLst/>
          </a:prstGeom>
          <a:noFill/>
          <a:ln w="190500">
            <a:solidFill>
              <a:srgbClr val="79001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2" name="Text Box 13"/>
          <p:cNvSpPr txBox="1">
            <a:spLocks noChangeArrowheads="1"/>
          </p:cNvSpPr>
          <p:nvPr/>
        </p:nvSpPr>
        <p:spPr bwMode="auto">
          <a:xfrm>
            <a:off x="8088313" y="6542088"/>
            <a:ext cx="325437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>
                <a:solidFill>
                  <a:srgbClr val="FFFFFF"/>
                </a:solidFill>
              </a:rPr>
              <a:t>02</a:t>
            </a:r>
            <a:endParaRPr lang="en-US" sz="1400">
              <a:solidFill>
                <a:srgbClr val="FFFFFF"/>
              </a:solidFill>
            </a:endParaRPr>
          </a:p>
        </p:txBody>
      </p:sp>
      <p:sp>
        <p:nvSpPr>
          <p:cNvPr id="8203" name="Text Box 14"/>
          <p:cNvSpPr txBox="1">
            <a:spLocks noChangeArrowheads="1"/>
          </p:cNvSpPr>
          <p:nvPr/>
        </p:nvSpPr>
        <p:spPr bwMode="auto">
          <a:xfrm>
            <a:off x="471488" y="6545263"/>
            <a:ext cx="9334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</a:rPr>
              <a:t>©2003 TBBMI</a:t>
            </a:r>
          </a:p>
        </p:txBody>
      </p:sp>
      <p:sp>
        <p:nvSpPr>
          <p:cNvPr id="17" name="Text Box 17"/>
          <p:cNvSpPr txBox="1">
            <a:spLocks noChangeArrowheads="1"/>
          </p:cNvSpPr>
          <p:nvPr/>
        </p:nvSpPr>
        <p:spPr bwMode="auto">
          <a:xfrm>
            <a:off x="436563" y="1263650"/>
            <a:ext cx="8061325" cy="4619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1320" dir="2319588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(Sao? Toàn bộ tất cả?)</a:t>
            </a:r>
          </a:p>
        </p:txBody>
      </p:sp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3024188" y="3808413"/>
            <a:ext cx="2892425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anchor="ctr">
            <a:spAutoFit/>
          </a:bodyPr>
          <a:lstStyle>
            <a:lvl1pPr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PHẦN BỐN</a:t>
            </a:r>
          </a:p>
        </p:txBody>
      </p:sp>
      <p:sp>
        <p:nvSpPr>
          <p:cNvPr id="19" name="Text Box 20"/>
          <p:cNvSpPr txBox="1">
            <a:spLocks noChangeArrowheads="1"/>
          </p:cNvSpPr>
          <p:nvPr/>
        </p:nvSpPr>
        <p:spPr bwMode="auto">
          <a:xfrm>
            <a:off x="969963" y="4391025"/>
            <a:ext cx="7024687" cy="12620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anchor="ctr">
            <a:spAutoFit/>
          </a:bodyPr>
          <a:lstStyle>
            <a:lvl1pPr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800" i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CÂU CHUYỆN KINH THÁNH TÓM LƯỢC</a:t>
            </a: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7437438" y="6561138"/>
            <a:ext cx="825500" cy="2460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9.7.04SL.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9" grpId="0" animBg="1"/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25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/>
            <a:r>
              <a:rPr lang="en-US" sz="2800" b="1" dirty="0" err="1"/>
              <a:t>Kinh Thánh…Căn Bản</a:t>
            </a:r>
            <a:r>
              <a:rPr lang="en-US" sz="2800" b="1" dirty="0"/>
              <a:t>—</a:t>
            </a:r>
            <a:r>
              <a:rPr lang="en-US" sz="2800" b="1" dirty="0">
                <a:latin typeface="Arial" charset="0"/>
                <a:ea typeface="ＭＳ Ｐゴシック" charset="0"/>
                <a:cs typeface="ＭＳ Ｐゴシック" charset="0"/>
              </a:rPr>
              <a:t>BibleStudyDownloads.org</a:t>
            </a:r>
            <a:endParaRPr lang="en-US" sz="1050" b="1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08259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36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Tải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Tài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Liệu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Nghiên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Cứu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Kinh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Thánh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5" name="Picture 4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6" name="Picture 5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714271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62" name="Picture 2"/>
          <p:cNvPicPr>
            <a:picLocks noChangeAspect="1" noChangeArrowheads="1"/>
          </p:cNvPicPr>
          <p:nvPr/>
        </p:nvPicPr>
        <p:blipFill>
          <a:blip r:embed="rId2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4163" name="Picture 3"/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4164" name="Picture 4"/>
          <p:cNvPicPr>
            <a:picLocks noChangeAspect="1" noChangeArrowheads="1"/>
          </p:cNvPicPr>
          <p:nvPr/>
        </p:nvPicPr>
        <p:blipFill>
          <a:blip r:embed="rId4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4165" name="Picture 5"/>
          <p:cNvPicPr>
            <a:picLocks noChangeAspect="1" noChangeArrowheads="1"/>
          </p:cNvPicPr>
          <p:nvPr/>
        </p:nvPicPr>
        <p:blipFill>
          <a:blip r:embed="rId5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4166" name="Picture 6"/>
          <p:cNvPicPr>
            <a:picLocks noChangeAspect="1" noChangeArrowheads="1"/>
          </p:cNvPicPr>
          <p:nvPr/>
        </p:nvPicPr>
        <p:blipFill>
          <a:blip r:embed="rId6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7100"/>
            <a:ext cx="7456487" cy="49688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450850" y="879475"/>
            <a:ext cx="7854950" cy="5049838"/>
            <a:chOff x="284" y="554"/>
            <a:chExt cx="4948" cy="3157"/>
          </a:xfrm>
        </p:grpSpPr>
        <p:sp>
          <p:nvSpPr>
            <p:cNvPr id="9226" name="Rectangle 8"/>
            <p:cNvSpPr>
              <a:spLocks noChangeArrowheads="1"/>
            </p:cNvSpPr>
            <p:nvPr/>
          </p:nvSpPr>
          <p:spPr bwMode="auto">
            <a:xfrm>
              <a:off x="519" y="554"/>
              <a:ext cx="4699" cy="3157"/>
            </a:xfrm>
            <a:prstGeom prst="rect">
              <a:avLst/>
            </a:prstGeom>
            <a:solidFill>
              <a:srgbClr val="00041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4169" name="Text Box 9"/>
            <p:cNvSpPr txBox="1">
              <a:spLocks noChangeArrowheads="1"/>
            </p:cNvSpPr>
            <p:nvPr/>
          </p:nvSpPr>
          <p:spPr bwMode="auto">
            <a:xfrm>
              <a:off x="284" y="946"/>
              <a:ext cx="4948" cy="236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>
              <a:lvl1pPr>
                <a:defRPr sz="2800" b="1">
                  <a:solidFill>
                    <a:srgbClr val="00DFCA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 sz="2800" b="1">
                  <a:solidFill>
                    <a:srgbClr val="00DFCA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800" b="1">
                  <a:solidFill>
                    <a:srgbClr val="00DFCA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800" b="1">
                  <a:solidFill>
                    <a:srgbClr val="00DFCA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800" b="1">
                  <a:solidFill>
                    <a:srgbClr val="00DFCA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DFCA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DFCA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DFCA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DFCA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6000">
                  <a:solidFill>
                    <a:srgbClr val="FFFF00"/>
                  </a:solidFill>
                  <a:latin typeface="Comic Sans MS" charset="0"/>
                </a:rPr>
                <a:t>HÃY CHUẨN BỊ KỂ CHUYỆN</a:t>
              </a:r>
            </a:p>
            <a:p>
              <a:pPr algn="ctr"/>
              <a:r>
                <a:rPr lang="en-US" sz="6000">
                  <a:solidFill>
                    <a:srgbClr val="FFFF00"/>
                  </a:solidFill>
                  <a:latin typeface="Comic Sans MS" charset="0"/>
                </a:rPr>
                <a:t>KINH THÁNH</a:t>
              </a:r>
            </a:p>
            <a:p>
              <a:pPr algn="ctr"/>
              <a:r>
                <a:rPr lang="en-US" sz="6000">
                  <a:solidFill>
                    <a:srgbClr val="FFFF00"/>
                  </a:solidFill>
                  <a:latin typeface="Comic Sans MS" charset="0"/>
                </a:rPr>
                <a:t>TÓM LƯỢC</a:t>
              </a:r>
            </a:p>
          </p:txBody>
        </p:sp>
      </p:grpSp>
      <p:sp>
        <p:nvSpPr>
          <p:cNvPr id="604170" name="Rectangle 10"/>
          <p:cNvSpPr>
            <a:spLocks noChangeArrowheads="1"/>
          </p:cNvSpPr>
          <p:nvPr/>
        </p:nvSpPr>
        <p:spPr bwMode="auto">
          <a:xfrm>
            <a:off x="8178800" y="65278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03</a:t>
            </a:r>
          </a:p>
        </p:txBody>
      </p:sp>
      <p:sp>
        <p:nvSpPr>
          <p:cNvPr id="9225" name="Text Box 12"/>
          <p:cNvSpPr txBox="1">
            <a:spLocks noChangeArrowheads="1"/>
          </p:cNvSpPr>
          <p:nvPr/>
        </p:nvSpPr>
        <p:spPr bwMode="auto">
          <a:xfrm>
            <a:off x="8620125" y="6470650"/>
            <a:ext cx="282575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700" b="0">
                <a:solidFill>
                  <a:srgbClr val="FFFFFF"/>
                </a:solidFill>
                <a:latin typeface="Comic Sans MS" charset="0"/>
              </a:rPr>
              <a:t>1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04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04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04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04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04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6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7100"/>
            <a:ext cx="7456487" cy="49688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247" name="Rectangle 7"/>
          <p:cNvSpPr>
            <a:spLocks noChangeArrowheads="1"/>
          </p:cNvSpPr>
          <p:nvPr/>
        </p:nvSpPr>
        <p:spPr bwMode="auto">
          <a:xfrm>
            <a:off x="823913" y="911225"/>
            <a:ext cx="7459662" cy="5006975"/>
          </a:xfrm>
          <a:prstGeom prst="rect">
            <a:avLst/>
          </a:prstGeom>
          <a:solidFill>
            <a:srgbClr val="00041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8815388" y="6430963"/>
            <a:ext cx="18415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1600">
              <a:solidFill>
                <a:schemeClr val="tx1"/>
              </a:solidFill>
              <a:latin typeface="Comic Sans MS" charset="0"/>
            </a:endParaRPr>
          </a:p>
        </p:txBody>
      </p:sp>
      <p:sp>
        <p:nvSpPr>
          <p:cNvPr id="578569" name="Text Box 9"/>
          <p:cNvSpPr txBox="1">
            <a:spLocks noChangeArrowheads="1"/>
          </p:cNvSpPr>
          <p:nvPr/>
        </p:nvSpPr>
        <p:spPr bwMode="auto">
          <a:xfrm>
            <a:off x="1355725" y="1600200"/>
            <a:ext cx="6784975" cy="2862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6000">
                <a:solidFill>
                  <a:srgbClr val="FFFF00"/>
                </a:solidFill>
                <a:latin typeface="Comic Sans MS" charset="0"/>
              </a:rPr>
              <a:t>KHOẢNG</a:t>
            </a:r>
          </a:p>
          <a:p>
            <a:pPr algn="ctr"/>
            <a:r>
              <a:rPr lang="en-US" sz="6000" i="1" u="sng">
                <a:solidFill>
                  <a:srgbClr val="7AFEEE"/>
                </a:solidFill>
                <a:latin typeface="Comic Sans MS" charset="0"/>
              </a:rPr>
              <a:t>MƯỜI HAI PHÚT</a:t>
            </a:r>
            <a:r>
              <a:rPr lang="en-US" sz="6000" i="1" u="sng">
                <a:latin typeface="Comic Sans MS" charset="0"/>
              </a:rPr>
              <a:t> </a:t>
            </a:r>
            <a:r>
              <a:rPr lang="en-US" sz="6000">
                <a:solidFill>
                  <a:srgbClr val="FAFD00"/>
                </a:solidFill>
                <a:latin typeface="Comic Sans MS" charset="0"/>
              </a:rPr>
              <a:t> </a:t>
            </a:r>
            <a:r>
              <a:rPr lang="en-US" sz="6000">
                <a:solidFill>
                  <a:srgbClr val="FFFF00"/>
                </a:solidFill>
                <a:latin typeface="Comic Sans MS" charset="0"/>
              </a:rPr>
              <a:t>ĐƯỢC KHÔNG?</a:t>
            </a:r>
          </a:p>
        </p:txBody>
      </p:sp>
      <p:sp>
        <p:nvSpPr>
          <p:cNvPr id="578570" name="Rectangle 10"/>
          <p:cNvSpPr>
            <a:spLocks noChangeArrowheads="1"/>
          </p:cNvSpPr>
          <p:nvPr/>
        </p:nvSpPr>
        <p:spPr bwMode="auto">
          <a:xfrm>
            <a:off x="8178800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04</a:t>
            </a:r>
          </a:p>
        </p:txBody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6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7100"/>
            <a:ext cx="7456487" cy="49688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271" name="Rectangle 7"/>
          <p:cNvSpPr>
            <a:spLocks noChangeArrowheads="1"/>
          </p:cNvSpPr>
          <p:nvPr/>
        </p:nvSpPr>
        <p:spPr bwMode="auto">
          <a:xfrm>
            <a:off x="823913" y="923925"/>
            <a:ext cx="7459662" cy="4994275"/>
          </a:xfrm>
          <a:prstGeom prst="rect">
            <a:avLst/>
          </a:prstGeom>
          <a:solidFill>
            <a:srgbClr val="00041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5192" name="Text Box 8"/>
          <p:cNvSpPr txBox="1">
            <a:spLocks noChangeArrowheads="1"/>
          </p:cNvSpPr>
          <p:nvPr/>
        </p:nvSpPr>
        <p:spPr bwMode="auto">
          <a:xfrm>
            <a:off x="736600" y="1908175"/>
            <a:ext cx="7448550" cy="25860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4000">
                <a:solidFill>
                  <a:srgbClr val="FFFF00"/>
                </a:solidFill>
                <a:latin typeface="Comic Sans MS" charset="0"/>
              </a:rPr>
              <a:t>BẠN ĐÃ SẴN SÀNG CHƯA</a:t>
            </a:r>
            <a:r>
              <a:rPr lang="en-US" sz="4000">
                <a:solidFill>
                  <a:srgbClr val="FAFD00"/>
                </a:solidFill>
                <a:latin typeface="Comic Sans MS" charset="0"/>
              </a:rPr>
              <a:t>? </a:t>
            </a:r>
          </a:p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4000">
                <a:solidFill>
                  <a:srgbClr val="FFFF00"/>
                </a:solidFill>
                <a:latin typeface="Comic Sans MS" charset="0"/>
              </a:rPr>
              <a:t>(Theo Hồ Sơ Kinh Thánh)</a:t>
            </a:r>
          </a:p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6000">
                <a:solidFill>
                  <a:srgbClr val="FAFD00"/>
                </a:solidFill>
                <a:latin typeface="Comic Sans MS" charset="0"/>
              </a:rPr>
              <a:t> </a:t>
            </a:r>
            <a:r>
              <a:rPr lang="en-US" sz="6000">
                <a:solidFill>
                  <a:srgbClr val="FFFF00"/>
                </a:solidFill>
                <a:latin typeface="Comic Sans MS" charset="0"/>
              </a:rPr>
              <a:t>BẮT ĐẦU NÀO!</a:t>
            </a:r>
          </a:p>
        </p:txBody>
      </p:sp>
      <p:sp>
        <p:nvSpPr>
          <p:cNvPr id="605193" name="Text Box 9"/>
          <p:cNvSpPr txBox="1">
            <a:spLocks noChangeArrowheads="1"/>
          </p:cNvSpPr>
          <p:nvPr/>
        </p:nvSpPr>
        <p:spPr bwMode="auto">
          <a:xfrm>
            <a:off x="701675" y="5734050"/>
            <a:ext cx="5392738" cy="400050"/>
          </a:xfrm>
          <a:prstGeom prst="rect">
            <a:avLst/>
          </a:prstGeom>
          <a:solidFill>
            <a:srgbClr val="4618C6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anchor="ctr">
            <a:spAutoFit/>
          </a:bodyPr>
          <a:lstStyle>
            <a:lvl1pPr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2000">
                <a:solidFill>
                  <a:srgbClr val="FFFF00"/>
                </a:solidFill>
                <a:latin typeface="Comic Sans MS" charset="0"/>
                <a:ea typeface="Gulim" charset="0"/>
                <a:cs typeface="Gulim" charset="0"/>
              </a:rPr>
              <a:t>TRỢ GIÚP HỌC TẬP</a:t>
            </a:r>
            <a:r>
              <a:rPr lang="en-US" altLang="ko-KR" sz="2000">
                <a:latin typeface="Comic Sans MS" charset="0"/>
                <a:ea typeface="Gulim" charset="0"/>
                <a:cs typeface="Gulim" charset="0"/>
              </a:rPr>
              <a:t> </a:t>
            </a:r>
            <a:r>
              <a:rPr lang="en-US" sz="2000">
                <a:solidFill>
                  <a:srgbClr val="FFFF00"/>
                </a:solidFill>
                <a:latin typeface="Comic Sans MS" charset="0"/>
              </a:rPr>
              <a:t>#04 HOẶC #31</a:t>
            </a:r>
          </a:p>
        </p:txBody>
      </p:sp>
      <p:sp>
        <p:nvSpPr>
          <p:cNvPr id="605194" name="Rectangle 10"/>
          <p:cNvSpPr>
            <a:spLocks noChangeArrowheads="1"/>
          </p:cNvSpPr>
          <p:nvPr/>
        </p:nvSpPr>
        <p:spPr bwMode="auto">
          <a:xfrm>
            <a:off x="8178800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05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5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5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05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5192" grpId="0"/>
      <p:bldP spid="605193" grpId="0" animBg="1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Group 63"/>
          <p:cNvGrpSpPr>
            <a:grpSpLocks/>
          </p:cNvGrpSpPr>
          <p:nvPr/>
        </p:nvGrpSpPr>
        <p:grpSpPr bwMode="auto">
          <a:xfrm>
            <a:off x="379413" y="357188"/>
            <a:ext cx="8366125" cy="6110287"/>
            <a:chOff x="1" y="0"/>
            <a:chExt cx="5759" cy="4320"/>
          </a:xfrm>
        </p:grpSpPr>
        <p:sp>
          <p:nvSpPr>
            <p:cNvPr id="12333" name="Rectangle 64"/>
            <p:cNvSpPr>
              <a:spLocks noChangeArrowheads="1"/>
            </p:cNvSpPr>
            <p:nvPr/>
          </p:nvSpPr>
          <p:spPr bwMode="auto">
            <a:xfrm>
              <a:off x="1" y="0"/>
              <a:ext cx="5759" cy="4320"/>
            </a:xfrm>
            <a:prstGeom prst="rect">
              <a:avLst/>
            </a:prstGeom>
            <a:solidFill>
              <a:srgbClr val="0404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2334" name="Group 65"/>
            <p:cNvGrpSpPr>
              <a:grpSpLocks/>
            </p:cNvGrpSpPr>
            <p:nvPr/>
          </p:nvGrpSpPr>
          <p:grpSpPr bwMode="auto">
            <a:xfrm>
              <a:off x="1972" y="626"/>
              <a:ext cx="1931" cy="2848"/>
              <a:chOff x="1972" y="626"/>
              <a:chExt cx="1931" cy="2848"/>
            </a:xfrm>
          </p:grpSpPr>
          <p:sp>
            <p:nvSpPr>
              <p:cNvPr id="530498" name="Rectangle 66"/>
              <p:cNvSpPr>
                <a:spLocks noChangeArrowheads="1"/>
              </p:cNvSpPr>
              <p:nvPr/>
            </p:nvSpPr>
            <p:spPr bwMode="auto">
              <a:xfrm>
                <a:off x="1972" y="869"/>
                <a:ext cx="1816" cy="2583"/>
              </a:xfrm>
              <a:prstGeom prst="rect">
                <a:avLst/>
              </a:prstGeom>
              <a:solidFill>
                <a:schemeClr val="tx2"/>
              </a:solidFill>
              <a:ln w="12700">
                <a:solidFill>
                  <a:schemeClr val="folHlink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12337" name="AutoShape 67"/>
              <p:cNvSpPr>
                <a:spLocks noChangeArrowheads="1"/>
              </p:cNvSpPr>
              <p:nvPr/>
            </p:nvSpPr>
            <p:spPr bwMode="auto">
              <a:xfrm>
                <a:off x="1972" y="628"/>
                <a:ext cx="1048" cy="664"/>
              </a:xfrm>
              <a:prstGeom prst="roundRect">
                <a:avLst>
                  <a:gd name="adj" fmla="val 12495"/>
                </a:avLst>
              </a:prstGeom>
              <a:solidFill>
                <a:schemeClr val="tx2"/>
              </a:solidFill>
              <a:ln w="12700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38" name="Rectangle 68"/>
              <p:cNvSpPr>
                <a:spLocks noChangeArrowheads="1"/>
              </p:cNvSpPr>
              <p:nvPr/>
            </p:nvSpPr>
            <p:spPr bwMode="auto">
              <a:xfrm>
                <a:off x="1972" y="868"/>
                <a:ext cx="1288" cy="664"/>
              </a:xfrm>
              <a:prstGeom prst="rect">
                <a:avLst/>
              </a:prstGeom>
              <a:solidFill>
                <a:schemeClr val="tx2"/>
              </a:solidFill>
              <a:ln w="12700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39" name="Rectangle 69"/>
              <p:cNvSpPr>
                <a:spLocks noChangeArrowheads="1"/>
              </p:cNvSpPr>
              <p:nvPr/>
            </p:nvSpPr>
            <p:spPr bwMode="auto">
              <a:xfrm>
                <a:off x="2006" y="626"/>
                <a:ext cx="1069" cy="2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2000">
                    <a:solidFill>
                      <a:schemeClr val="bg2"/>
                    </a:solidFill>
                    <a:latin typeface="Times" charset="0"/>
                  </a:rPr>
                  <a:t>CREATION</a:t>
                </a:r>
                <a:endParaRPr lang="en-US" sz="2400">
                  <a:solidFill>
                    <a:schemeClr val="accent2"/>
                  </a:solidFill>
                  <a:latin typeface="Times" charset="0"/>
                </a:endParaRPr>
              </a:p>
            </p:txBody>
          </p:sp>
          <p:sp>
            <p:nvSpPr>
              <p:cNvPr id="12340" name="Rectangle 70"/>
              <p:cNvSpPr>
                <a:spLocks noChangeArrowheads="1"/>
              </p:cNvSpPr>
              <p:nvPr/>
            </p:nvSpPr>
            <p:spPr bwMode="auto">
              <a:xfrm>
                <a:off x="1990" y="1022"/>
                <a:ext cx="1913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41" name="Line 71"/>
              <p:cNvSpPr>
                <a:spLocks noChangeShapeType="1"/>
              </p:cNvSpPr>
              <p:nvPr/>
            </p:nvSpPr>
            <p:spPr bwMode="auto">
              <a:xfrm>
                <a:off x="2106" y="2447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42" name="Line 72"/>
              <p:cNvSpPr>
                <a:spLocks noChangeShapeType="1"/>
              </p:cNvSpPr>
              <p:nvPr/>
            </p:nvSpPr>
            <p:spPr bwMode="auto">
              <a:xfrm>
                <a:off x="2127" y="2735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43" name="Line 73"/>
              <p:cNvSpPr>
                <a:spLocks noChangeShapeType="1"/>
              </p:cNvSpPr>
              <p:nvPr/>
            </p:nvSpPr>
            <p:spPr bwMode="auto">
              <a:xfrm>
                <a:off x="2127" y="3030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44" name="Line 74"/>
              <p:cNvSpPr>
                <a:spLocks noChangeShapeType="1"/>
              </p:cNvSpPr>
              <p:nvPr/>
            </p:nvSpPr>
            <p:spPr bwMode="auto">
              <a:xfrm>
                <a:off x="2106" y="2160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45" name="Line 75"/>
              <p:cNvSpPr>
                <a:spLocks noChangeShapeType="1"/>
              </p:cNvSpPr>
              <p:nvPr/>
            </p:nvSpPr>
            <p:spPr bwMode="auto">
              <a:xfrm>
                <a:off x="2106" y="1871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46" name="Line 76"/>
              <p:cNvSpPr>
                <a:spLocks noChangeShapeType="1"/>
              </p:cNvSpPr>
              <p:nvPr/>
            </p:nvSpPr>
            <p:spPr bwMode="auto">
              <a:xfrm>
                <a:off x="2095" y="1584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47" name="Line 77"/>
              <p:cNvSpPr>
                <a:spLocks noChangeShapeType="1"/>
              </p:cNvSpPr>
              <p:nvPr/>
            </p:nvSpPr>
            <p:spPr bwMode="auto">
              <a:xfrm>
                <a:off x="2106" y="1275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48" name="Line 78"/>
              <p:cNvSpPr>
                <a:spLocks noChangeShapeType="1"/>
              </p:cNvSpPr>
              <p:nvPr/>
            </p:nvSpPr>
            <p:spPr bwMode="auto">
              <a:xfrm>
                <a:off x="1976" y="688"/>
                <a:ext cx="0" cy="2786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49" name="Line 79"/>
              <p:cNvSpPr>
                <a:spLocks noChangeShapeType="1"/>
              </p:cNvSpPr>
              <p:nvPr/>
            </p:nvSpPr>
            <p:spPr bwMode="auto">
              <a:xfrm>
                <a:off x="3800" y="858"/>
                <a:ext cx="0" cy="2584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50" name="Line 80"/>
              <p:cNvSpPr>
                <a:spLocks noChangeShapeType="1"/>
              </p:cNvSpPr>
              <p:nvPr/>
            </p:nvSpPr>
            <p:spPr bwMode="auto">
              <a:xfrm>
                <a:off x="2051" y="626"/>
                <a:ext cx="901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51" name="Line 81"/>
              <p:cNvSpPr>
                <a:spLocks noChangeShapeType="1"/>
              </p:cNvSpPr>
              <p:nvPr/>
            </p:nvSpPr>
            <p:spPr bwMode="auto">
              <a:xfrm>
                <a:off x="3034" y="869"/>
                <a:ext cx="745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52" name="Line 82"/>
              <p:cNvSpPr>
                <a:spLocks noChangeShapeType="1"/>
              </p:cNvSpPr>
              <p:nvPr/>
            </p:nvSpPr>
            <p:spPr bwMode="auto">
              <a:xfrm>
                <a:off x="3015" y="673"/>
                <a:ext cx="0" cy="193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pic>
          <p:nvPicPr>
            <p:cNvPr id="12335" name="Picture 83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611"/>
            <a:stretch>
              <a:fillRect/>
            </a:stretch>
          </p:blipFill>
          <p:spPr bwMode="auto">
            <a:xfrm>
              <a:off x="275" y="24"/>
              <a:ext cx="4776" cy="4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30516" name="Rectangle 84"/>
          <p:cNvSpPr>
            <a:spLocks noChangeArrowheads="1"/>
          </p:cNvSpPr>
          <p:nvPr/>
        </p:nvSpPr>
        <p:spPr bwMode="auto">
          <a:xfrm>
            <a:off x="414338" y="360363"/>
            <a:ext cx="8262937" cy="6081712"/>
          </a:xfrm>
          <a:prstGeom prst="rect">
            <a:avLst/>
          </a:prstGeom>
          <a:solidFill>
            <a:schemeClr val="bg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0486" name="AutoShape 54"/>
          <p:cNvSpPr>
            <a:spLocks noChangeArrowheads="1"/>
          </p:cNvSpPr>
          <p:nvPr/>
        </p:nvSpPr>
        <p:spPr bwMode="auto">
          <a:xfrm>
            <a:off x="3155950" y="1003300"/>
            <a:ext cx="1663700" cy="107315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noFill/>
            <a:round/>
            <a:headEnd/>
            <a:tailEnd/>
          </a:ln>
          <a:effectLst>
            <a:outerShdw dist="96720" dir="1391915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530487" name="Rectangle 55"/>
          <p:cNvSpPr>
            <a:spLocks noChangeArrowheads="1"/>
          </p:cNvSpPr>
          <p:nvPr/>
        </p:nvSpPr>
        <p:spPr bwMode="auto">
          <a:xfrm>
            <a:off x="3149600" y="1384300"/>
            <a:ext cx="2901950" cy="3708400"/>
          </a:xfrm>
          <a:prstGeom prst="rect">
            <a:avLst/>
          </a:prstGeom>
          <a:solidFill>
            <a:schemeClr val="tx2"/>
          </a:solidFill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12294" name="Rectangle 5"/>
          <p:cNvSpPr>
            <a:spLocks noChangeArrowheads="1"/>
          </p:cNvSpPr>
          <p:nvPr/>
        </p:nvSpPr>
        <p:spPr bwMode="auto">
          <a:xfrm>
            <a:off x="3109913" y="976313"/>
            <a:ext cx="189547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400">
                <a:solidFill>
                  <a:schemeClr val="accent2"/>
                </a:solidFill>
              </a:rPr>
              <a:t>SÁNG TẠO</a:t>
            </a:r>
          </a:p>
        </p:txBody>
      </p:sp>
      <p:sp>
        <p:nvSpPr>
          <p:cNvPr id="12295" name="Rectangle 6"/>
          <p:cNvSpPr>
            <a:spLocks noChangeArrowheads="1"/>
          </p:cNvSpPr>
          <p:nvPr/>
        </p:nvSpPr>
        <p:spPr bwMode="auto">
          <a:xfrm>
            <a:off x="3108325" y="1614488"/>
            <a:ext cx="342423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6" name="Rectangle 7"/>
          <p:cNvSpPr>
            <a:spLocks noChangeArrowheads="1"/>
          </p:cNvSpPr>
          <p:nvPr/>
        </p:nvSpPr>
        <p:spPr bwMode="auto">
          <a:xfrm>
            <a:off x="3159125" y="1622425"/>
            <a:ext cx="30368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7" name="Line 9"/>
          <p:cNvSpPr>
            <a:spLocks noChangeShapeType="1"/>
          </p:cNvSpPr>
          <p:nvPr/>
        </p:nvSpPr>
        <p:spPr bwMode="auto">
          <a:xfrm>
            <a:off x="3343275" y="38846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8" name="Line 10"/>
          <p:cNvSpPr>
            <a:spLocks noChangeShapeType="1"/>
          </p:cNvSpPr>
          <p:nvPr/>
        </p:nvSpPr>
        <p:spPr bwMode="auto">
          <a:xfrm>
            <a:off x="3376613" y="43418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9" name="Line 11"/>
          <p:cNvSpPr>
            <a:spLocks noChangeShapeType="1"/>
          </p:cNvSpPr>
          <p:nvPr/>
        </p:nvSpPr>
        <p:spPr bwMode="auto">
          <a:xfrm>
            <a:off x="3376613" y="481012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0" name="Line 12"/>
          <p:cNvSpPr>
            <a:spLocks noChangeShapeType="1"/>
          </p:cNvSpPr>
          <p:nvPr/>
        </p:nvSpPr>
        <p:spPr bwMode="auto">
          <a:xfrm>
            <a:off x="3343275" y="3429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1" name="Line 13"/>
          <p:cNvSpPr>
            <a:spLocks noChangeShapeType="1"/>
          </p:cNvSpPr>
          <p:nvPr/>
        </p:nvSpPr>
        <p:spPr bwMode="auto">
          <a:xfrm>
            <a:off x="3343275" y="29702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2" name="Line 14"/>
          <p:cNvSpPr>
            <a:spLocks noChangeShapeType="1"/>
          </p:cNvSpPr>
          <p:nvPr/>
        </p:nvSpPr>
        <p:spPr bwMode="auto">
          <a:xfrm>
            <a:off x="3325813" y="2514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3" name="Line 15"/>
          <p:cNvSpPr>
            <a:spLocks noChangeShapeType="1"/>
          </p:cNvSpPr>
          <p:nvPr/>
        </p:nvSpPr>
        <p:spPr bwMode="auto">
          <a:xfrm>
            <a:off x="3343275" y="2019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0451" name="Rectangle 19"/>
          <p:cNvSpPr>
            <a:spLocks noChangeArrowheads="1"/>
          </p:cNvSpPr>
          <p:nvPr/>
        </p:nvSpPr>
        <p:spPr bwMode="auto">
          <a:xfrm>
            <a:off x="4073525" y="4359275"/>
            <a:ext cx="90805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US" sz="2400">
                <a:solidFill>
                  <a:schemeClr val="accent2"/>
                </a:solidFill>
              </a:rPr>
              <a:t>Tháp</a:t>
            </a:r>
          </a:p>
        </p:txBody>
      </p:sp>
      <p:sp>
        <p:nvSpPr>
          <p:cNvPr id="530452" name="Text Box 20"/>
          <p:cNvSpPr txBox="1">
            <a:spLocks noChangeArrowheads="1"/>
          </p:cNvSpPr>
          <p:nvPr/>
        </p:nvSpPr>
        <p:spPr bwMode="auto">
          <a:xfrm>
            <a:off x="6100763" y="4400550"/>
            <a:ext cx="292100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chemeClr val="tx1"/>
                </a:solidFill>
              </a:rPr>
              <a:t>(C.Trình</a:t>
            </a:r>
            <a:r>
              <a:rPr lang="en-US" sz="2000"/>
              <a:t> </a:t>
            </a:r>
            <a:r>
              <a:rPr lang="en-US" sz="2000">
                <a:solidFill>
                  <a:schemeClr val="tx1"/>
                </a:solidFill>
              </a:rPr>
              <a:t>#2: Ba-bên)</a:t>
            </a:r>
          </a:p>
        </p:txBody>
      </p:sp>
      <p:sp>
        <p:nvSpPr>
          <p:cNvPr id="530454" name="Rectangle 22"/>
          <p:cNvSpPr>
            <a:spLocks noChangeArrowheads="1"/>
          </p:cNvSpPr>
          <p:nvPr/>
        </p:nvSpPr>
        <p:spPr bwMode="auto">
          <a:xfrm>
            <a:off x="3243263" y="2979738"/>
            <a:ext cx="267335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US" sz="2400">
                <a:solidFill>
                  <a:schemeClr val="accent2"/>
                </a:solidFill>
              </a:rPr>
              <a:t>Gia đình đầu tiên</a:t>
            </a:r>
          </a:p>
        </p:txBody>
      </p:sp>
      <p:sp>
        <p:nvSpPr>
          <p:cNvPr id="530455" name="Text Box 23"/>
          <p:cNvSpPr txBox="1">
            <a:spLocks noChangeArrowheads="1"/>
          </p:cNvSpPr>
          <p:nvPr/>
        </p:nvSpPr>
        <p:spPr bwMode="auto">
          <a:xfrm>
            <a:off x="6113463" y="3001963"/>
            <a:ext cx="2262187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chemeClr val="tx1"/>
                </a:solidFill>
              </a:rPr>
              <a:t>(Bất đồng)</a:t>
            </a:r>
          </a:p>
        </p:txBody>
      </p:sp>
      <p:sp>
        <p:nvSpPr>
          <p:cNvPr id="530457" name="Rectangle 25"/>
          <p:cNvSpPr>
            <a:spLocks noChangeArrowheads="1"/>
          </p:cNvSpPr>
          <p:nvPr/>
        </p:nvSpPr>
        <p:spPr bwMode="auto">
          <a:xfrm>
            <a:off x="3197225" y="2530475"/>
            <a:ext cx="272732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US" sz="2400">
                <a:solidFill>
                  <a:schemeClr val="accent2"/>
                </a:solidFill>
              </a:rPr>
              <a:t>Phúc âm đầu tiên</a:t>
            </a:r>
          </a:p>
          <a:p>
            <a:pPr algn="ctr"/>
            <a:endParaRPr lang="en-US" sz="2400">
              <a:solidFill>
                <a:schemeClr val="accent2"/>
              </a:solidFill>
            </a:endParaRPr>
          </a:p>
        </p:txBody>
      </p:sp>
      <p:sp>
        <p:nvSpPr>
          <p:cNvPr id="530458" name="Text Box 26"/>
          <p:cNvSpPr txBox="1">
            <a:spLocks noChangeArrowheads="1"/>
          </p:cNvSpPr>
          <p:nvPr/>
        </p:nvSpPr>
        <p:spPr bwMode="auto">
          <a:xfrm>
            <a:off x="6107113" y="2540000"/>
            <a:ext cx="2312987" cy="400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chemeClr val="tx1"/>
                </a:solidFill>
              </a:rPr>
              <a:t>(Cứu chuộc)</a:t>
            </a:r>
          </a:p>
        </p:txBody>
      </p:sp>
      <p:sp>
        <p:nvSpPr>
          <p:cNvPr id="530460" name="Rectangle 28"/>
          <p:cNvSpPr>
            <a:spLocks noChangeArrowheads="1"/>
          </p:cNvSpPr>
          <p:nvPr/>
        </p:nvSpPr>
        <p:spPr bwMode="auto">
          <a:xfrm>
            <a:off x="3333750" y="2071688"/>
            <a:ext cx="2417763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US" sz="2400">
                <a:solidFill>
                  <a:schemeClr val="accent2"/>
                </a:solidFill>
              </a:rPr>
              <a:t>Tội lỗi đầu tiên</a:t>
            </a:r>
          </a:p>
        </p:txBody>
      </p:sp>
      <p:sp>
        <p:nvSpPr>
          <p:cNvPr id="530461" name="Text Box 29"/>
          <p:cNvSpPr txBox="1">
            <a:spLocks noChangeArrowheads="1"/>
          </p:cNvSpPr>
          <p:nvPr/>
        </p:nvSpPr>
        <p:spPr bwMode="auto">
          <a:xfrm>
            <a:off x="6102350" y="2070100"/>
            <a:ext cx="243840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chemeClr val="tx1"/>
                </a:solidFill>
              </a:rPr>
              <a:t>(Hụt tiêu chuẩn)</a:t>
            </a:r>
          </a:p>
        </p:txBody>
      </p:sp>
      <p:sp>
        <p:nvSpPr>
          <p:cNvPr id="530463" name="Rectangle 31"/>
          <p:cNvSpPr>
            <a:spLocks noChangeArrowheads="1"/>
          </p:cNvSpPr>
          <p:nvPr/>
        </p:nvSpPr>
        <p:spPr bwMode="auto">
          <a:xfrm>
            <a:off x="3116263" y="1609725"/>
            <a:ext cx="3021012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US" sz="2400">
                <a:solidFill>
                  <a:schemeClr val="accent2"/>
                </a:solidFill>
              </a:rPr>
              <a:t>Nam &amp; nữ đầu tiên</a:t>
            </a:r>
          </a:p>
        </p:txBody>
      </p:sp>
      <p:sp>
        <p:nvSpPr>
          <p:cNvPr id="530464" name="Text Box 32"/>
          <p:cNvSpPr txBox="1">
            <a:spLocks noChangeArrowheads="1"/>
          </p:cNvSpPr>
          <p:nvPr/>
        </p:nvSpPr>
        <p:spPr bwMode="auto">
          <a:xfrm>
            <a:off x="6102350" y="1625600"/>
            <a:ext cx="198120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chemeClr val="tx1"/>
                </a:solidFill>
              </a:rPr>
              <a:t>(Hoàn hảo)</a:t>
            </a:r>
          </a:p>
        </p:txBody>
      </p:sp>
      <p:sp>
        <p:nvSpPr>
          <p:cNvPr id="530466" name="Rectangle 34"/>
          <p:cNvSpPr>
            <a:spLocks noChangeArrowheads="1"/>
          </p:cNvSpPr>
          <p:nvPr/>
        </p:nvSpPr>
        <p:spPr bwMode="auto">
          <a:xfrm>
            <a:off x="3198813" y="3444875"/>
            <a:ext cx="281305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US" sz="2400">
                <a:solidFill>
                  <a:schemeClr val="accent2"/>
                </a:solidFill>
              </a:rPr>
              <a:t>Sát nhân đầu tiên</a:t>
            </a:r>
          </a:p>
        </p:txBody>
      </p:sp>
      <p:sp>
        <p:nvSpPr>
          <p:cNvPr id="530467" name="Text Box 35"/>
          <p:cNvSpPr txBox="1">
            <a:spLocks noChangeArrowheads="1"/>
          </p:cNvSpPr>
          <p:nvPr/>
        </p:nvSpPr>
        <p:spPr bwMode="auto">
          <a:xfrm>
            <a:off x="6107113" y="3454400"/>
            <a:ext cx="3036887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chemeClr val="tx1"/>
                </a:solidFill>
              </a:rPr>
              <a:t>(Tội lỗi đáng khinh)</a:t>
            </a:r>
          </a:p>
        </p:txBody>
      </p:sp>
      <p:sp>
        <p:nvSpPr>
          <p:cNvPr id="530469" name="Text Box 37"/>
          <p:cNvSpPr txBox="1">
            <a:spLocks noChangeArrowheads="1"/>
          </p:cNvSpPr>
          <p:nvPr/>
        </p:nvSpPr>
        <p:spPr bwMode="auto">
          <a:xfrm>
            <a:off x="6110288" y="3943350"/>
            <a:ext cx="2519362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chemeClr val="tx1"/>
                </a:solidFill>
              </a:rPr>
              <a:t>(C.Trình #1: Nô-ê)</a:t>
            </a:r>
          </a:p>
        </p:txBody>
      </p:sp>
      <p:sp>
        <p:nvSpPr>
          <p:cNvPr id="530470" name="Rectangle 38"/>
          <p:cNvSpPr>
            <a:spLocks noChangeArrowheads="1"/>
          </p:cNvSpPr>
          <p:nvPr/>
        </p:nvSpPr>
        <p:spPr bwMode="auto">
          <a:xfrm>
            <a:off x="3271838" y="3919538"/>
            <a:ext cx="2614612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US" sz="2400">
                <a:solidFill>
                  <a:schemeClr val="accent2"/>
                </a:solidFill>
              </a:rPr>
              <a:t>Lũ Lụt/Cầu Vồng</a:t>
            </a:r>
          </a:p>
        </p:txBody>
      </p:sp>
      <p:sp>
        <p:nvSpPr>
          <p:cNvPr id="530490" name="Rectangle 58"/>
          <p:cNvSpPr>
            <a:spLocks noChangeArrowheads="1"/>
          </p:cNvSpPr>
          <p:nvPr/>
        </p:nvSpPr>
        <p:spPr bwMode="auto">
          <a:xfrm>
            <a:off x="8183563" y="6516688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06</a:t>
            </a:r>
          </a:p>
        </p:txBody>
      </p:sp>
      <p:sp>
        <p:nvSpPr>
          <p:cNvPr id="12319" name="Rectangle 61"/>
          <p:cNvSpPr>
            <a:spLocks noChangeArrowheads="1"/>
          </p:cNvSpPr>
          <p:nvPr/>
        </p:nvSpPr>
        <p:spPr bwMode="auto">
          <a:xfrm>
            <a:off x="390525" y="331788"/>
            <a:ext cx="8340725" cy="6132512"/>
          </a:xfrm>
          <a:prstGeom prst="rect">
            <a:avLst/>
          </a:prstGeom>
          <a:noFill/>
          <a:ln w="1270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2320" name="Group 62"/>
          <p:cNvGrpSpPr>
            <a:grpSpLocks/>
          </p:cNvGrpSpPr>
          <p:nvPr/>
        </p:nvGrpSpPr>
        <p:grpSpPr bwMode="auto">
          <a:xfrm>
            <a:off x="152400" y="2305050"/>
            <a:ext cx="2166938" cy="1028700"/>
            <a:chOff x="96" y="1452"/>
            <a:chExt cx="1365" cy="648"/>
          </a:xfrm>
        </p:grpSpPr>
        <p:sp>
          <p:nvSpPr>
            <p:cNvPr id="12326" name="Rectangle 39"/>
            <p:cNvSpPr>
              <a:spLocks noChangeArrowheads="1"/>
            </p:cNvSpPr>
            <p:nvPr/>
          </p:nvSpPr>
          <p:spPr bwMode="auto">
            <a:xfrm>
              <a:off x="96" y="1643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0472" name="Rectangle 40"/>
            <p:cNvSpPr>
              <a:spLocks noChangeArrowheads="1"/>
            </p:cNvSpPr>
            <p:nvPr/>
          </p:nvSpPr>
          <p:spPr bwMode="auto">
            <a:xfrm>
              <a:off x="176" y="1486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800" b="0">
                  <a:solidFill>
                    <a:srgbClr val="790015"/>
                  </a:solidFill>
                  <a:latin typeface="Times" charset="0"/>
                  <a:ea typeface="+mn-ea"/>
                </a:rPr>
                <a:t>ABRAHAM</a:t>
              </a:r>
              <a:endParaRPr lang="en-US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</a:endParaRPr>
            </a:p>
          </p:txBody>
        </p:sp>
        <p:sp>
          <p:nvSpPr>
            <p:cNvPr id="12328" name="Rectangle 41"/>
            <p:cNvSpPr>
              <a:spLocks noChangeArrowheads="1"/>
            </p:cNvSpPr>
            <p:nvPr/>
          </p:nvSpPr>
          <p:spPr bwMode="auto">
            <a:xfrm>
              <a:off x="96" y="1643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29" name="AutoShape 42"/>
            <p:cNvSpPr>
              <a:spLocks noChangeArrowheads="1"/>
            </p:cNvSpPr>
            <p:nvPr/>
          </p:nvSpPr>
          <p:spPr bwMode="auto">
            <a:xfrm>
              <a:off x="96" y="1452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30" name="Rectangle 43"/>
            <p:cNvSpPr>
              <a:spLocks noChangeArrowheads="1"/>
            </p:cNvSpPr>
            <p:nvPr/>
          </p:nvSpPr>
          <p:spPr bwMode="auto">
            <a:xfrm>
              <a:off x="115" y="1665"/>
              <a:ext cx="977" cy="399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31" name="Rectangle 44"/>
            <p:cNvSpPr>
              <a:spLocks noChangeArrowheads="1"/>
            </p:cNvSpPr>
            <p:nvPr/>
          </p:nvSpPr>
          <p:spPr bwMode="auto">
            <a:xfrm>
              <a:off x="115" y="1472"/>
              <a:ext cx="70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</a:t>
              </a:r>
              <a:r>
                <a:rPr lang="en-US" sz="1600">
                  <a:solidFill>
                    <a:schemeClr val="accent2"/>
                  </a:solidFill>
                </a:rPr>
                <a:t>SÁNG TẠO</a:t>
              </a:r>
            </a:p>
          </p:txBody>
        </p:sp>
        <p:sp>
          <p:nvSpPr>
            <p:cNvPr id="12332" name="Line 45"/>
            <p:cNvSpPr>
              <a:spLocks noChangeShapeType="1"/>
            </p:cNvSpPr>
            <p:nvPr/>
          </p:nvSpPr>
          <p:spPr bwMode="auto">
            <a:xfrm>
              <a:off x="893" y="1636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30518" name="Rectangle 86"/>
          <p:cNvSpPr>
            <a:spLocks noChangeArrowheads="1"/>
          </p:cNvSpPr>
          <p:nvPr/>
        </p:nvSpPr>
        <p:spPr bwMode="auto">
          <a:xfrm>
            <a:off x="4802188" y="1030288"/>
            <a:ext cx="3849687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6796" dir="1593903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solidFill>
                  <a:schemeClr val="tx1"/>
                </a:solidFill>
              </a:rPr>
              <a:t>Toàn bộ thời gian trước Áp-ra-ham</a:t>
            </a:r>
          </a:p>
        </p:txBody>
      </p:sp>
      <p:sp>
        <p:nvSpPr>
          <p:cNvPr id="530519" name="Text Box 87"/>
          <p:cNvSpPr txBox="1">
            <a:spLocks noChangeArrowheads="1"/>
          </p:cNvSpPr>
          <p:nvPr/>
        </p:nvSpPr>
        <p:spPr bwMode="auto">
          <a:xfrm>
            <a:off x="511175" y="496888"/>
            <a:ext cx="180022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6000">
                <a:solidFill>
                  <a:schemeClr val="tx1"/>
                </a:solidFill>
              </a:rPr>
              <a:t>5+2</a:t>
            </a:r>
          </a:p>
        </p:txBody>
      </p:sp>
      <p:sp>
        <p:nvSpPr>
          <p:cNvPr id="530479" name="Text Box 47"/>
          <p:cNvSpPr txBox="1">
            <a:spLocks noChangeArrowheads="1"/>
          </p:cNvSpPr>
          <p:nvPr/>
        </p:nvSpPr>
        <p:spPr bwMode="auto">
          <a:xfrm>
            <a:off x="1790700" y="0"/>
            <a:ext cx="3860800" cy="3381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>
                <a:solidFill>
                  <a:srgbClr val="FFFF00"/>
                </a:solidFill>
                <a:latin typeface="Comic Sans MS" charset="0"/>
              </a:rPr>
              <a:t>Sáng Thế Ký 1 đến 11</a:t>
            </a:r>
          </a:p>
        </p:txBody>
      </p:sp>
      <p:sp>
        <p:nvSpPr>
          <p:cNvPr id="12324" name="Text Box 59"/>
          <p:cNvSpPr txBox="1">
            <a:spLocks noChangeArrowheads="1"/>
          </p:cNvSpPr>
          <p:nvPr/>
        </p:nvSpPr>
        <p:spPr bwMode="auto">
          <a:xfrm>
            <a:off x="6521450" y="6303963"/>
            <a:ext cx="224313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</a:rPr>
              <a:t>Sổ Tay Hướng Dẫn, tr. 42-45</a:t>
            </a:r>
          </a:p>
        </p:txBody>
      </p:sp>
      <p:sp>
        <p:nvSpPr>
          <p:cNvPr id="12325" name="Text Box 12"/>
          <p:cNvSpPr txBox="1">
            <a:spLocks noChangeArrowheads="1"/>
          </p:cNvSpPr>
          <p:nvPr/>
        </p:nvSpPr>
        <p:spPr bwMode="auto">
          <a:xfrm>
            <a:off x="8620125" y="6470650"/>
            <a:ext cx="317500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700" b="0">
                <a:solidFill>
                  <a:srgbClr val="FFFFFF"/>
                </a:solidFill>
                <a:latin typeface="Comic Sans MS" charset="0"/>
              </a:rPr>
              <a:t>9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305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305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305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305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30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30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30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30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30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30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30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30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30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30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30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304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304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30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30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30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30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7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30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30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30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30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30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30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304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304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2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30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30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30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30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30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30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304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304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7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304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30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304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304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30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30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304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304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2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30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30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30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30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304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304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304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304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7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530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30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304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304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5304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530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304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304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2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530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530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5304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5304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0516" grpId="0" animBg="1"/>
      <p:bldP spid="530451" grpId="0" autoUpdateAnimBg="0"/>
      <p:bldP spid="530452" grpId="0" autoUpdateAnimBg="0"/>
      <p:bldP spid="530454" grpId="0" autoUpdateAnimBg="0"/>
      <p:bldP spid="530455" grpId="0" autoUpdateAnimBg="0"/>
      <p:bldP spid="530457" grpId="0" autoUpdateAnimBg="0"/>
      <p:bldP spid="530458" grpId="0" autoUpdateAnimBg="0"/>
      <p:bldP spid="530460" grpId="0" autoUpdateAnimBg="0"/>
      <p:bldP spid="530461" grpId="0" autoUpdateAnimBg="0"/>
      <p:bldP spid="530463" grpId="0" autoUpdateAnimBg="0"/>
      <p:bldP spid="530464" grpId="0" autoUpdateAnimBg="0"/>
      <p:bldP spid="530466" grpId="0" autoUpdateAnimBg="0"/>
      <p:bldP spid="530467" grpId="0" autoUpdateAnimBg="0"/>
      <p:bldP spid="530469" grpId="0" autoUpdateAnimBg="0"/>
      <p:bldP spid="530470" grpId="0" autoUpdateAnimBg="0"/>
      <p:bldP spid="530518" grpId="0" autoUpdateAnimBg="0"/>
      <p:bldP spid="530519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17"/>
          <a:stretch>
            <a:fillRect/>
          </a:stretch>
        </p:blipFill>
        <p:spPr bwMode="auto">
          <a:xfrm>
            <a:off x="414338" y="339725"/>
            <a:ext cx="8310562" cy="610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2179" name="AutoShape 3"/>
          <p:cNvSpPr>
            <a:spLocks noChangeArrowheads="1"/>
          </p:cNvSpPr>
          <p:nvPr/>
        </p:nvSpPr>
        <p:spPr bwMode="auto">
          <a:xfrm>
            <a:off x="3155950" y="1003300"/>
            <a:ext cx="1663700" cy="107315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noFill/>
            <a:round/>
            <a:headEnd/>
            <a:tailEnd/>
          </a:ln>
          <a:effectLst>
            <a:outerShdw dist="96720" dir="1391915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562180" name="Rectangle 4"/>
          <p:cNvSpPr>
            <a:spLocks noChangeArrowheads="1"/>
          </p:cNvSpPr>
          <p:nvPr/>
        </p:nvSpPr>
        <p:spPr bwMode="auto">
          <a:xfrm>
            <a:off x="3149600" y="1384300"/>
            <a:ext cx="2901950" cy="2798763"/>
          </a:xfrm>
          <a:prstGeom prst="rect">
            <a:avLst/>
          </a:prstGeom>
          <a:solidFill>
            <a:schemeClr val="tx2"/>
          </a:solidFill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3117850" y="965200"/>
            <a:ext cx="16510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000">
                <a:solidFill>
                  <a:schemeClr val="accent2"/>
                </a:solidFill>
              </a:rPr>
              <a:t>ÁP-RA-HAM</a:t>
            </a:r>
          </a:p>
          <a:p>
            <a:endParaRPr lang="en-US" sz="2000">
              <a:solidFill>
                <a:schemeClr val="accent2"/>
              </a:solidFill>
            </a:endParaRPr>
          </a:p>
        </p:txBody>
      </p:sp>
      <p:sp>
        <p:nvSpPr>
          <p:cNvPr id="562182" name="Rectangle 6"/>
          <p:cNvSpPr>
            <a:spLocks noChangeArrowheads="1"/>
          </p:cNvSpPr>
          <p:nvPr/>
        </p:nvSpPr>
        <p:spPr bwMode="auto">
          <a:xfrm>
            <a:off x="4802188" y="1017588"/>
            <a:ext cx="2498725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6796" dir="1593903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>
                <a:solidFill>
                  <a:schemeClr val="tx1"/>
                </a:solidFill>
                <a:ea typeface="+mn-ea"/>
              </a:rPr>
              <a:t>  2000 T.C.</a:t>
            </a:r>
            <a:endParaRPr lang="en-US" sz="1600" dirty="0">
              <a:solidFill>
                <a:schemeClr val="tx1"/>
              </a:solidFill>
              <a:ea typeface="+mn-ea"/>
            </a:endParaRPr>
          </a:p>
        </p:txBody>
      </p:sp>
      <p:sp>
        <p:nvSpPr>
          <p:cNvPr id="562183" name="Rectangle 7"/>
          <p:cNvSpPr>
            <a:spLocks noChangeArrowheads="1"/>
          </p:cNvSpPr>
          <p:nvPr/>
        </p:nvSpPr>
        <p:spPr bwMode="auto">
          <a:xfrm>
            <a:off x="3362325" y="1550988"/>
            <a:ext cx="2490788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000">
                <a:solidFill>
                  <a:schemeClr val="accent2"/>
                </a:solidFill>
              </a:rPr>
              <a:t>SỰ KÊU GỌI</a:t>
            </a:r>
          </a:p>
        </p:txBody>
      </p:sp>
      <p:sp>
        <p:nvSpPr>
          <p:cNvPr id="562184" name="Rectangle 8"/>
          <p:cNvSpPr>
            <a:spLocks noChangeArrowheads="1"/>
          </p:cNvSpPr>
          <p:nvPr/>
        </p:nvSpPr>
        <p:spPr bwMode="auto">
          <a:xfrm>
            <a:off x="3752850" y="2057400"/>
            <a:ext cx="1679575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3000">
                <a:solidFill>
                  <a:schemeClr val="accent2"/>
                </a:solidFill>
                <a:ea typeface="Gulim" charset="0"/>
                <a:cs typeface="Gulim" charset="0"/>
              </a:rPr>
              <a:t>Đ - H - P</a:t>
            </a:r>
            <a:endParaRPr lang="en-US" sz="3000">
              <a:solidFill>
                <a:schemeClr val="accent2"/>
              </a:solidFill>
            </a:endParaRPr>
          </a:p>
          <a:p>
            <a:r>
              <a:rPr lang="en-US" sz="3000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562185" name="Rectangle 9"/>
          <p:cNvSpPr>
            <a:spLocks noChangeArrowheads="1"/>
          </p:cNvSpPr>
          <p:nvPr/>
        </p:nvSpPr>
        <p:spPr bwMode="auto">
          <a:xfrm>
            <a:off x="4005263" y="2486025"/>
            <a:ext cx="1260475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200">
                <a:solidFill>
                  <a:schemeClr val="accent2"/>
                </a:solidFill>
              </a:rPr>
              <a:t>I - Y   </a:t>
            </a:r>
          </a:p>
        </p:txBody>
      </p:sp>
      <p:sp>
        <p:nvSpPr>
          <p:cNvPr id="562186" name="Rectangle 10"/>
          <p:cNvSpPr>
            <a:spLocks noChangeArrowheads="1"/>
          </p:cNvSpPr>
          <p:nvPr/>
        </p:nvSpPr>
        <p:spPr bwMode="auto">
          <a:xfrm>
            <a:off x="3924300" y="2930525"/>
            <a:ext cx="1082675" cy="55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000">
                <a:solidFill>
                  <a:schemeClr val="accent2"/>
                </a:solidFill>
              </a:rPr>
              <a:t>G - Ê</a:t>
            </a:r>
          </a:p>
        </p:txBody>
      </p:sp>
      <p:sp>
        <p:nvSpPr>
          <p:cNvPr id="562188" name="Rectangle 12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562189" name="Rectangle 13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 b="0">
                <a:solidFill>
                  <a:schemeClr val="tx2"/>
                </a:solidFill>
                <a:latin typeface="Times" charset="0"/>
                <a:ea typeface="+mn-ea"/>
              </a:rPr>
              <a:t>7</a:t>
            </a:r>
          </a:p>
        </p:txBody>
      </p:sp>
      <p:sp>
        <p:nvSpPr>
          <p:cNvPr id="562190" name="Line 14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562194" name="Rectangle 18"/>
          <p:cNvSpPr>
            <a:spLocks noChangeArrowheads="1"/>
          </p:cNvSpPr>
          <p:nvPr/>
        </p:nvSpPr>
        <p:spPr bwMode="auto">
          <a:xfrm>
            <a:off x="4246563" y="3403600"/>
            <a:ext cx="1254125" cy="55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000">
                <a:solidFill>
                  <a:schemeClr val="accent2"/>
                </a:solidFill>
              </a:rPr>
              <a:t>12      </a:t>
            </a:r>
          </a:p>
        </p:txBody>
      </p:sp>
      <p:sp>
        <p:nvSpPr>
          <p:cNvPr id="13327" name="Line 20"/>
          <p:cNvSpPr>
            <a:spLocks noChangeShapeType="1"/>
          </p:cNvSpPr>
          <p:nvPr/>
        </p:nvSpPr>
        <p:spPr bwMode="auto">
          <a:xfrm>
            <a:off x="3343275" y="38846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28" name="Line 21"/>
          <p:cNvSpPr>
            <a:spLocks noChangeShapeType="1"/>
          </p:cNvSpPr>
          <p:nvPr/>
        </p:nvSpPr>
        <p:spPr bwMode="auto">
          <a:xfrm>
            <a:off x="3343275" y="3429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29" name="Line 22"/>
          <p:cNvSpPr>
            <a:spLocks noChangeShapeType="1"/>
          </p:cNvSpPr>
          <p:nvPr/>
        </p:nvSpPr>
        <p:spPr bwMode="auto">
          <a:xfrm>
            <a:off x="3343275" y="29702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30" name="Line 23"/>
          <p:cNvSpPr>
            <a:spLocks noChangeShapeType="1"/>
          </p:cNvSpPr>
          <p:nvPr/>
        </p:nvSpPr>
        <p:spPr bwMode="auto">
          <a:xfrm>
            <a:off x="3325813" y="2514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31" name="Line 24"/>
          <p:cNvSpPr>
            <a:spLocks noChangeShapeType="1"/>
          </p:cNvSpPr>
          <p:nvPr/>
        </p:nvSpPr>
        <p:spPr bwMode="auto">
          <a:xfrm>
            <a:off x="3343275" y="2019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32" name="Text Box 25"/>
          <p:cNvSpPr txBox="1">
            <a:spLocks noChangeArrowheads="1"/>
          </p:cNvSpPr>
          <p:nvPr/>
        </p:nvSpPr>
        <p:spPr bwMode="auto">
          <a:xfrm>
            <a:off x="8718550" y="80963"/>
            <a:ext cx="260350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562203" name="Rectangle 27"/>
          <p:cNvSpPr>
            <a:spLocks noChangeArrowheads="1"/>
          </p:cNvSpPr>
          <p:nvPr/>
        </p:nvSpPr>
        <p:spPr bwMode="auto">
          <a:xfrm>
            <a:off x="8180388" y="651986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07</a:t>
            </a:r>
          </a:p>
        </p:txBody>
      </p:sp>
      <p:sp>
        <p:nvSpPr>
          <p:cNvPr id="13334" name="Rectangle 29"/>
          <p:cNvSpPr>
            <a:spLocks noChangeArrowheads="1"/>
          </p:cNvSpPr>
          <p:nvPr/>
        </p:nvSpPr>
        <p:spPr bwMode="auto">
          <a:xfrm>
            <a:off x="390525" y="331788"/>
            <a:ext cx="8340725" cy="6132512"/>
          </a:xfrm>
          <a:prstGeom prst="rect">
            <a:avLst/>
          </a:prstGeom>
          <a:noFill/>
          <a:ln w="1270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3335" name="Group 30"/>
          <p:cNvGrpSpPr>
            <a:grpSpLocks/>
          </p:cNvGrpSpPr>
          <p:nvPr/>
        </p:nvGrpSpPr>
        <p:grpSpPr bwMode="auto">
          <a:xfrm>
            <a:off x="115888" y="2305050"/>
            <a:ext cx="2436812" cy="1266825"/>
            <a:chOff x="73" y="1452"/>
            <a:chExt cx="1535" cy="798"/>
          </a:xfrm>
        </p:grpSpPr>
        <p:sp>
          <p:nvSpPr>
            <p:cNvPr id="13354" name="Rectangle 31"/>
            <p:cNvSpPr>
              <a:spLocks noChangeArrowheads="1"/>
            </p:cNvSpPr>
            <p:nvPr/>
          </p:nvSpPr>
          <p:spPr bwMode="auto">
            <a:xfrm>
              <a:off x="96" y="1643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2208" name="Rectangle 32"/>
            <p:cNvSpPr>
              <a:spLocks noChangeArrowheads="1"/>
            </p:cNvSpPr>
            <p:nvPr/>
          </p:nvSpPr>
          <p:spPr bwMode="auto">
            <a:xfrm>
              <a:off x="176" y="1486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800" b="0">
                  <a:solidFill>
                    <a:srgbClr val="790015"/>
                  </a:solidFill>
                  <a:latin typeface="Times" charset="0"/>
                  <a:ea typeface="+mn-ea"/>
                </a:rPr>
                <a:t>ABRAHAM</a:t>
              </a:r>
              <a:endParaRPr lang="en-US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</a:endParaRPr>
            </a:p>
          </p:txBody>
        </p:sp>
        <p:sp>
          <p:nvSpPr>
            <p:cNvPr id="13356" name="Rectangle 33"/>
            <p:cNvSpPr>
              <a:spLocks noChangeArrowheads="1"/>
            </p:cNvSpPr>
            <p:nvPr/>
          </p:nvSpPr>
          <p:spPr bwMode="auto">
            <a:xfrm>
              <a:off x="96" y="1643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57" name="AutoShape 34"/>
            <p:cNvSpPr>
              <a:spLocks noChangeArrowheads="1"/>
            </p:cNvSpPr>
            <p:nvPr/>
          </p:nvSpPr>
          <p:spPr bwMode="auto">
            <a:xfrm>
              <a:off x="96" y="1452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58" name="Rectangle 35"/>
            <p:cNvSpPr>
              <a:spLocks noChangeArrowheads="1"/>
            </p:cNvSpPr>
            <p:nvPr/>
          </p:nvSpPr>
          <p:spPr bwMode="auto">
            <a:xfrm>
              <a:off x="96" y="1673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59" name="Rectangle 36"/>
            <p:cNvSpPr>
              <a:spLocks noChangeArrowheads="1"/>
            </p:cNvSpPr>
            <p:nvPr/>
          </p:nvSpPr>
          <p:spPr bwMode="auto">
            <a:xfrm>
              <a:off x="73" y="1463"/>
              <a:ext cx="737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</a:t>
              </a:r>
              <a:r>
                <a:rPr lang="en-US" sz="1600">
                  <a:solidFill>
                    <a:schemeClr val="accent2"/>
                  </a:solidFill>
                </a:rPr>
                <a:t>SÁNG TẠO</a:t>
              </a:r>
            </a:p>
          </p:txBody>
        </p:sp>
        <p:sp>
          <p:nvSpPr>
            <p:cNvPr id="13360" name="Line 37"/>
            <p:cNvSpPr>
              <a:spLocks noChangeShapeType="1"/>
            </p:cNvSpPr>
            <p:nvPr/>
          </p:nvSpPr>
          <p:spPr bwMode="auto">
            <a:xfrm>
              <a:off x="96" y="1589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61" name="Line 38"/>
            <p:cNvSpPr>
              <a:spLocks noChangeShapeType="1"/>
            </p:cNvSpPr>
            <p:nvPr/>
          </p:nvSpPr>
          <p:spPr bwMode="auto">
            <a:xfrm>
              <a:off x="885" y="1636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62" name="Rectangle 39"/>
            <p:cNvSpPr>
              <a:spLocks noChangeArrowheads="1"/>
            </p:cNvSpPr>
            <p:nvPr/>
          </p:nvSpPr>
          <p:spPr bwMode="auto">
            <a:xfrm>
              <a:off x="243" y="1779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2216" name="Rectangle 40"/>
            <p:cNvSpPr>
              <a:spLocks noChangeArrowheads="1"/>
            </p:cNvSpPr>
            <p:nvPr/>
          </p:nvSpPr>
          <p:spPr bwMode="auto">
            <a:xfrm>
              <a:off x="319" y="1636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800" b="0">
                  <a:solidFill>
                    <a:srgbClr val="790015"/>
                  </a:solidFill>
                  <a:latin typeface="Times" charset="0"/>
                  <a:ea typeface="+mn-ea"/>
                </a:rPr>
                <a:t>ABRAHAM</a:t>
              </a:r>
              <a:endParaRPr lang="en-US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</a:endParaRPr>
            </a:p>
          </p:txBody>
        </p:sp>
        <p:sp>
          <p:nvSpPr>
            <p:cNvPr id="13364" name="Rectangle 41"/>
            <p:cNvSpPr>
              <a:spLocks noChangeArrowheads="1"/>
            </p:cNvSpPr>
            <p:nvPr/>
          </p:nvSpPr>
          <p:spPr bwMode="auto">
            <a:xfrm>
              <a:off x="243" y="1779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65" name="AutoShape 42"/>
            <p:cNvSpPr>
              <a:spLocks noChangeArrowheads="1"/>
            </p:cNvSpPr>
            <p:nvPr/>
          </p:nvSpPr>
          <p:spPr bwMode="auto">
            <a:xfrm>
              <a:off x="243" y="1589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66" name="Rectangle 43"/>
            <p:cNvSpPr>
              <a:spLocks noChangeArrowheads="1"/>
            </p:cNvSpPr>
            <p:nvPr/>
          </p:nvSpPr>
          <p:spPr bwMode="auto">
            <a:xfrm>
              <a:off x="263" y="1797"/>
              <a:ext cx="977" cy="42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67" name="Rectangle 44"/>
            <p:cNvSpPr>
              <a:spLocks noChangeArrowheads="1"/>
            </p:cNvSpPr>
            <p:nvPr/>
          </p:nvSpPr>
          <p:spPr bwMode="auto">
            <a:xfrm>
              <a:off x="228" y="1606"/>
              <a:ext cx="769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</a:t>
              </a:r>
              <a:r>
                <a:rPr lang="en-US" sz="1600">
                  <a:solidFill>
                    <a:schemeClr val="accent2"/>
                  </a:solidFill>
                </a:rPr>
                <a:t>ÁP-RA-HAM</a:t>
              </a:r>
            </a:p>
          </p:txBody>
        </p:sp>
        <p:sp>
          <p:nvSpPr>
            <p:cNvPr id="13368" name="Line 45"/>
            <p:cNvSpPr>
              <a:spLocks noChangeShapeType="1"/>
            </p:cNvSpPr>
            <p:nvPr/>
          </p:nvSpPr>
          <p:spPr bwMode="auto">
            <a:xfrm>
              <a:off x="243" y="1739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69" name="Line 46"/>
            <p:cNvSpPr>
              <a:spLocks noChangeShapeType="1"/>
            </p:cNvSpPr>
            <p:nvPr/>
          </p:nvSpPr>
          <p:spPr bwMode="auto">
            <a:xfrm>
              <a:off x="1032" y="1779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81"/>
          <p:cNvGrpSpPr>
            <a:grpSpLocks/>
          </p:cNvGrpSpPr>
          <p:nvPr/>
        </p:nvGrpSpPr>
        <p:grpSpPr bwMode="auto">
          <a:xfrm>
            <a:off x="5981700" y="1109663"/>
            <a:ext cx="2039938" cy="2144712"/>
            <a:chOff x="3768" y="699"/>
            <a:chExt cx="1285" cy="1351"/>
          </a:xfrm>
        </p:grpSpPr>
        <p:grpSp>
          <p:nvGrpSpPr>
            <p:cNvPr id="13340" name="Group 67"/>
            <p:cNvGrpSpPr>
              <a:grpSpLocks/>
            </p:cNvGrpSpPr>
            <p:nvPr/>
          </p:nvGrpSpPr>
          <p:grpSpPr bwMode="auto">
            <a:xfrm>
              <a:off x="3768" y="699"/>
              <a:ext cx="1285" cy="1351"/>
              <a:chOff x="1084" y="711"/>
              <a:chExt cx="2950" cy="2769"/>
            </a:xfrm>
          </p:grpSpPr>
          <p:grpSp>
            <p:nvGrpSpPr>
              <p:cNvPr id="13344" name="Group 68"/>
              <p:cNvGrpSpPr>
                <a:grpSpLocks/>
              </p:cNvGrpSpPr>
              <p:nvPr/>
            </p:nvGrpSpPr>
            <p:grpSpPr bwMode="auto">
              <a:xfrm>
                <a:off x="1084" y="711"/>
                <a:ext cx="2950" cy="2769"/>
                <a:chOff x="2707" y="548"/>
                <a:chExt cx="2950" cy="2769"/>
              </a:xfrm>
            </p:grpSpPr>
            <p:grpSp>
              <p:nvGrpSpPr>
                <p:cNvPr id="13350" name="Group 69"/>
                <p:cNvGrpSpPr>
                  <a:grpSpLocks/>
                </p:cNvGrpSpPr>
                <p:nvPr/>
              </p:nvGrpSpPr>
              <p:grpSpPr bwMode="auto">
                <a:xfrm>
                  <a:off x="3180" y="1046"/>
                  <a:ext cx="2105" cy="1421"/>
                  <a:chOff x="578" y="2316"/>
                  <a:chExt cx="2105" cy="1421"/>
                </a:xfrm>
              </p:grpSpPr>
              <p:sp>
                <p:nvSpPr>
                  <p:cNvPr id="13352" name="Freeform 70" descr="Cork"/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1164 w 592"/>
                      <a:gd name="T1" fmla="*/ 5891 h 90"/>
                      <a:gd name="T2" fmla="*/ 3155 w 592"/>
                      <a:gd name="T3" fmla="*/ 2881 h 90"/>
                      <a:gd name="T4" fmla="*/ 4903 w 592"/>
                      <a:gd name="T5" fmla="*/ 2347 h 90"/>
                      <a:gd name="T6" fmla="*/ 6607 w 592"/>
                      <a:gd name="T7" fmla="*/ 2096 h 90"/>
                      <a:gd name="T8" fmla="*/ 16116 w 592"/>
                      <a:gd name="T9" fmla="*/ 2233 h 90"/>
                      <a:gd name="T10" fmla="*/ 21837 w 592"/>
                      <a:gd name="T11" fmla="*/ 2623 h 90"/>
                      <a:gd name="T12" fmla="*/ 24461 w 592"/>
                      <a:gd name="T13" fmla="*/ 3018 h 90"/>
                      <a:gd name="T14" fmla="*/ 34209 w 592"/>
                      <a:gd name="T15" fmla="*/ 3408 h 90"/>
                      <a:gd name="T16" fmla="*/ 48587 w 592"/>
                      <a:gd name="T17" fmla="*/ 2881 h 90"/>
                      <a:gd name="T18" fmla="*/ 67847 w 592"/>
                      <a:gd name="T19" fmla="*/ 1061 h 90"/>
                      <a:gd name="T20" fmla="*/ 74790 w 592"/>
                      <a:gd name="T21" fmla="*/ 0 h 90"/>
                      <a:gd name="T22" fmla="*/ 82260 w 592"/>
                      <a:gd name="T23" fmla="*/ 137 h 90"/>
                      <a:gd name="T24" fmla="*/ 84840 w 592"/>
                      <a:gd name="T25" fmla="*/ 1957 h 90"/>
                      <a:gd name="T26" fmla="*/ 85127 w 592"/>
                      <a:gd name="T27" fmla="*/ 2347 h 90"/>
                      <a:gd name="T28" fmla="*/ 83676 w 592"/>
                      <a:gd name="T29" fmla="*/ 3931 h 90"/>
                      <a:gd name="T30" fmla="*/ 83963 w 592"/>
                      <a:gd name="T31" fmla="*/ 4329 h 90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592"/>
                      <a:gd name="T49" fmla="*/ 0 h 90"/>
                      <a:gd name="T50" fmla="*/ 592 w 592"/>
                      <a:gd name="T51" fmla="*/ 90 h 90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381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353" name="Freeform 71" descr="Cork"/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86090 w 599"/>
                      <a:gd name="T1" fmla="*/ 0 h 432"/>
                      <a:gd name="T2" fmla="*/ 85515 w 599"/>
                      <a:gd name="T3" fmla="*/ 390 h 432"/>
                      <a:gd name="T4" fmla="*/ 84639 w 599"/>
                      <a:gd name="T5" fmla="*/ 650 h 432"/>
                      <a:gd name="T6" fmla="*/ 84099 w 599"/>
                      <a:gd name="T7" fmla="*/ 1576 h 432"/>
                      <a:gd name="T8" fmla="*/ 80072 w 599"/>
                      <a:gd name="T9" fmla="*/ 6067 h 432"/>
                      <a:gd name="T10" fmla="*/ 75467 w 599"/>
                      <a:gd name="T11" fmla="*/ 13723 h 432"/>
                      <a:gd name="T12" fmla="*/ 74017 w 599"/>
                      <a:gd name="T13" fmla="*/ 17539 h 432"/>
                      <a:gd name="T14" fmla="*/ 72604 w 599"/>
                      <a:gd name="T15" fmla="*/ 23070 h 432"/>
                      <a:gd name="T16" fmla="*/ 71153 w 599"/>
                      <a:gd name="T17" fmla="*/ 26521 h 432"/>
                      <a:gd name="T18" fmla="*/ 66247 w 599"/>
                      <a:gd name="T19" fmla="*/ 27834 h 432"/>
                      <a:gd name="T20" fmla="*/ 62220 w 599"/>
                      <a:gd name="T21" fmla="*/ 27299 h 432"/>
                      <a:gd name="T22" fmla="*/ 60516 w 599"/>
                      <a:gd name="T23" fmla="*/ 27022 h 432"/>
                      <a:gd name="T24" fmla="*/ 61105 w 599"/>
                      <a:gd name="T25" fmla="*/ 23207 h 432"/>
                      <a:gd name="T26" fmla="*/ 61933 w 599"/>
                      <a:gd name="T27" fmla="*/ 22281 h 432"/>
                      <a:gd name="T28" fmla="*/ 58193 w 599"/>
                      <a:gd name="T29" fmla="*/ 21631 h 432"/>
                      <a:gd name="T30" fmla="*/ 49849 w 599"/>
                      <a:gd name="T31" fmla="*/ 20827 h 432"/>
                      <a:gd name="T32" fmla="*/ 16232 w 599"/>
                      <a:gd name="T33" fmla="*/ 23742 h 432"/>
                      <a:gd name="T34" fmla="*/ 14819 w 599"/>
                      <a:gd name="T35" fmla="*/ 24270 h 432"/>
                      <a:gd name="T36" fmla="*/ 12492 w 599"/>
                      <a:gd name="T37" fmla="*/ 25845 h 432"/>
                      <a:gd name="T38" fmla="*/ 7638 w 599"/>
                      <a:gd name="T39" fmla="*/ 28484 h 432"/>
                      <a:gd name="T40" fmla="*/ 4148 w 599"/>
                      <a:gd name="T41" fmla="*/ 27834 h 432"/>
                      <a:gd name="T42" fmla="*/ 2444 w 599"/>
                      <a:gd name="T43" fmla="*/ 27299 h 432"/>
                      <a:gd name="T44" fmla="*/ 994 w 599"/>
                      <a:gd name="T45" fmla="*/ 26236 h 432"/>
                      <a:gd name="T46" fmla="*/ 1582 w 599"/>
                      <a:gd name="T47" fmla="*/ 24529 h 432"/>
                      <a:gd name="T48" fmla="*/ 2444 w 599"/>
                      <a:gd name="T49" fmla="*/ 22030 h 432"/>
                      <a:gd name="T50" fmla="*/ 3861 w 599"/>
                      <a:gd name="T51" fmla="*/ 17288 h 432"/>
                      <a:gd name="T52" fmla="*/ 4148 w 599"/>
                      <a:gd name="T53" fmla="*/ 12398 h 432"/>
                      <a:gd name="T54" fmla="*/ 4435 w 599"/>
                      <a:gd name="T55" fmla="*/ 8306 h 432"/>
                      <a:gd name="T56" fmla="*/ 4148 w 599"/>
                      <a:gd name="T57" fmla="*/ 5417 h 432"/>
                      <a:gd name="T58" fmla="*/ 3033 w 599"/>
                      <a:gd name="T59" fmla="*/ 1966 h 432"/>
                      <a:gd name="T60" fmla="*/ 2746 w 599"/>
                      <a:gd name="T61" fmla="*/ 926 h 432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w 599"/>
                      <a:gd name="T94" fmla="*/ 0 h 432"/>
                      <a:gd name="T95" fmla="*/ 599 w 599"/>
                      <a:gd name="T96" fmla="*/ 432 h 432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T93" t="T94" r="T95" b="T96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381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pic>
              <p:nvPicPr>
                <p:cNvPr id="13351" name="Picture 72"/>
                <p:cNvPicPr>
                  <a:picLocks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07" y="548"/>
                  <a:ext cx="2950" cy="276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3345" name="Freeform 73"/>
              <p:cNvSpPr>
                <a:spLocks/>
              </p:cNvSpPr>
              <p:nvPr/>
            </p:nvSpPr>
            <p:spPr bwMode="auto">
              <a:xfrm>
                <a:off x="1616" y="2649"/>
                <a:ext cx="88" cy="277"/>
              </a:xfrm>
              <a:custGeom>
                <a:avLst/>
                <a:gdLst>
                  <a:gd name="T0" fmla="*/ 84 w 85"/>
                  <a:gd name="T1" fmla="*/ 88 h 318"/>
                  <a:gd name="T2" fmla="*/ 72 w 85"/>
                  <a:gd name="T3" fmla="*/ 39 h 318"/>
                  <a:gd name="T4" fmla="*/ 55 w 85"/>
                  <a:gd name="T5" fmla="*/ 24 h 318"/>
                  <a:gd name="T6" fmla="*/ 63 w 85"/>
                  <a:gd name="T7" fmla="*/ 39 h 318"/>
                  <a:gd name="T8" fmla="*/ 72 w 85"/>
                  <a:gd name="T9" fmla="*/ 16 h 318"/>
                  <a:gd name="T10" fmla="*/ 42 w 85"/>
                  <a:gd name="T11" fmla="*/ 6 h 318"/>
                  <a:gd name="T12" fmla="*/ 42 w 85"/>
                  <a:gd name="T13" fmla="*/ 24 h 318"/>
                  <a:gd name="T14" fmla="*/ 55 w 85"/>
                  <a:gd name="T15" fmla="*/ 108 h 318"/>
                  <a:gd name="T16" fmla="*/ 34 w 85"/>
                  <a:gd name="T17" fmla="*/ 92 h 318"/>
                  <a:gd name="T18" fmla="*/ 42 w 85"/>
                  <a:gd name="T19" fmla="*/ 73 h 318"/>
                  <a:gd name="T20" fmla="*/ 55 w 85"/>
                  <a:gd name="T21" fmla="*/ 92 h 318"/>
                  <a:gd name="T22" fmla="*/ 42 w 85"/>
                  <a:gd name="T23" fmla="*/ 59 h 318"/>
                  <a:gd name="T24" fmla="*/ 55 w 85"/>
                  <a:gd name="T25" fmla="*/ 88 h 318"/>
                  <a:gd name="T26" fmla="*/ 42 w 85"/>
                  <a:gd name="T27" fmla="*/ 69 h 318"/>
                  <a:gd name="T28" fmla="*/ 55 w 85"/>
                  <a:gd name="T29" fmla="*/ 83 h 318"/>
                  <a:gd name="T30" fmla="*/ 63 w 85"/>
                  <a:gd name="T31" fmla="*/ 98 h 318"/>
                  <a:gd name="T32" fmla="*/ 84 w 85"/>
                  <a:gd name="T33" fmla="*/ 117 h 318"/>
                  <a:gd name="T34" fmla="*/ 92 w 85"/>
                  <a:gd name="T35" fmla="*/ 132 h 318"/>
                  <a:gd name="T36" fmla="*/ 84 w 85"/>
                  <a:gd name="T37" fmla="*/ 161 h 318"/>
                  <a:gd name="T38" fmla="*/ 72 w 85"/>
                  <a:gd name="T39" fmla="*/ 156 h 318"/>
                  <a:gd name="T40" fmla="*/ 63 w 85"/>
                  <a:gd name="T41" fmla="*/ 180 h 318"/>
                  <a:gd name="T42" fmla="*/ 42 w 85"/>
                  <a:gd name="T43" fmla="*/ 166 h 318"/>
                  <a:gd name="T44" fmla="*/ 34 w 85"/>
                  <a:gd name="T45" fmla="*/ 117 h 318"/>
                  <a:gd name="T46" fmla="*/ 26 w 85"/>
                  <a:gd name="T47" fmla="*/ 141 h 318"/>
                  <a:gd name="T48" fmla="*/ 5 w 85"/>
                  <a:gd name="T49" fmla="*/ 122 h 318"/>
                  <a:gd name="T50" fmla="*/ 42 w 85"/>
                  <a:gd name="T51" fmla="*/ 83 h 318"/>
                  <a:gd name="T52" fmla="*/ 72 w 85"/>
                  <a:gd name="T53" fmla="*/ 98 h 318"/>
                  <a:gd name="T54" fmla="*/ 84 w 85"/>
                  <a:gd name="T55" fmla="*/ 126 h 318"/>
                  <a:gd name="T56" fmla="*/ 72 w 85"/>
                  <a:gd name="T57" fmla="*/ 108 h 318"/>
                  <a:gd name="T58" fmla="*/ 72 w 85"/>
                  <a:gd name="T59" fmla="*/ 6 h 318"/>
                  <a:gd name="T60" fmla="*/ 55 w 85"/>
                  <a:gd name="T61" fmla="*/ 20 h 318"/>
                  <a:gd name="T62" fmla="*/ 26 w 85"/>
                  <a:gd name="T63" fmla="*/ 24 h 318"/>
                  <a:gd name="T64" fmla="*/ 42 w 85"/>
                  <a:gd name="T65" fmla="*/ 54 h 318"/>
                  <a:gd name="T66" fmla="*/ 63 w 85"/>
                  <a:gd name="T67" fmla="*/ 78 h 318"/>
                  <a:gd name="T68" fmla="*/ 84 w 85"/>
                  <a:gd name="T69" fmla="*/ 88 h 31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85"/>
                  <a:gd name="T106" fmla="*/ 0 h 318"/>
                  <a:gd name="T107" fmla="*/ 85 w 85"/>
                  <a:gd name="T108" fmla="*/ 318 h 31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46" name="Freeform 74"/>
              <p:cNvSpPr>
                <a:spLocks/>
              </p:cNvSpPr>
              <p:nvPr/>
            </p:nvSpPr>
            <p:spPr bwMode="auto">
              <a:xfrm>
                <a:off x="1635" y="2647"/>
                <a:ext cx="109" cy="309"/>
              </a:xfrm>
              <a:custGeom>
                <a:avLst/>
                <a:gdLst>
                  <a:gd name="T0" fmla="*/ 1 w 105"/>
                  <a:gd name="T1" fmla="*/ 0 h 354"/>
                  <a:gd name="T2" fmla="*/ 108 w 105"/>
                  <a:gd name="T3" fmla="*/ 3 h 354"/>
                  <a:gd name="T4" fmla="*/ 85 w 105"/>
                  <a:gd name="T5" fmla="*/ 17 h 354"/>
                  <a:gd name="T6" fmla="*/ 97 w 105"/>
                  <a:gd name="T7" fmla="*/ 35 h 354"/>
                  <a:gd name="T8" fmla="*/ 97 w 105"/>
                  <a:gd name="T9" fmla="*/ 85 h 354"/>
                  <a:gd name="T10" fmla="*/ 113 w 105"/>
                  <a:gd name="T11" fmla="*/ 98 h 354"/>
                  <a:gd name="T12" fmla="*/ 113 w 105"/>
                  <a:gd name="T13" fmla="*/ 139 h 354"/>
                  <a:gd name="T14" fmla="*/ 97 w 105"/>
                  <a:gd name="T15" fmla="*/ 195 h 354"/>
                  <a:gd name="T16" fmla="*/ 80 w 105"/>
                  <a:gd name="T17" fmla="*/ 206 h 354"/>
                  <a:gd name="T18" fmla="*/ 18 w 105"/>
                  <a:gd name="T19" fmla="*/ 186 h 354"/>
                  <a:gd name="T20" fmla="*/ 12 w 105"/>
                  <a:gd name="T21" fmla="*/ 164 h 354"/>
                  <a:gd name="T22" fmla="*/ 18 w 105"/>
                  <a:gd name="T23" fmla="*/ 142 h 354"/>
                  <a:gd name="T24" fmla="*/ 9 w 105"/>
                  <a:gd name="T25" fmla="*/ 57 h 354"/>
                  <a:gd name="T26" fmla="*/ 24 w 105"/>
                  <a:gd name="T27" fmla="*/ 26 h 354"/>
                  <a:gd name="T28" fmla="*/ 6 w 105"/>
                  <a:gd name="T29" fmla="*/ 8 h 354"/>
                  <a:gd name="T30" fmla="*/ 1 w 105"/>
                  <a:gd name="T31" fmla="*/ 0 h 3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05"/>
                  <a:gd name="T49" fmla="*/ 0 h 354"/>
                  <a:gd name="T50" fmla="*/ 105 w 105"/>
                  <a:gd name="T51" fmla="*/ 354 h 35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47" name="Freeform 75"/>
              <p:cNvSpPr>
                <a:spLocks/>
              </p:cNvSpPr>
              <p:nvPr/>
            </p:nvSpPr>
            <p:spPr bwMode="auto">
              <a:xfrm>
                <a:off x="3008" y="2583"/>
                <a:ext cx="155" cy="328"/>
              </a:xfrm>
              <a:custGeom>
                <a:avLst/>
                <a:gdLst>
                  <a:gd name="T0" fmla="*/ 165 w 149"/>
                  <a:gd name="T1" fmla="*/ 11 h 376"/>
                  <a:gd name="T2" fmla="*/ 156 w 149"/>
                  <a:gd name="T3" fmla="*/ 60 h 376"/>
                  <a:gd name="T4" fmla="*/ 146 w 149"/>
                  <a:gd name="T5" fmla="*/ 75 h 376"/>
                  <a:gd name="T6" fmla="*/ 143 w 149"/>
                  <a:gd name="T7" fmla="*/ 80 h 376"/>
                  <a:gd name="T8" fmla="*/ 122 w 149"/>
                  <a:gd name="T9" fmla="*/ 141 h 376"/>
                  <a:gd name="T10" fmla="*/ 96 w 149"/>
                  <a:gd name="T11" fmla="*/ 181 h 376"/>
                  <a:gd name="T12" fmla="*/ 78 w 149"/>
                  <a:gd name="T13" fmla="*/ 210 h 376"/>
                  <a:gd name="T14" fmla="*/ 64 w 149"/>
                  <a:gd name="T15" fmla="*/ 211 h 376"/>
                  <a:gd name="T16" fmla="*/ 22 w 149"/>
                  <a:gd name="T17" fmla="*/ 215 h 376"/>
                  <a:gd name="T18" fmla="*/ 2 w 149"/>
                  <a:gd name="T19" fmla="*/ 203 h 376"/>
                  <a:gd name="T20" fmla="*/ 5 w 149"/>
                  <a:gd name="T21" fmla="*/ 183 h 376"/>
                  <a:gd name="T22" fmla="*/ 8 w 149"/>
                  <a:gd name="T23" fmla="*/ 127 h 376"/>
                  <a:gd name="T24" fmla="*/ 25 w 149"/>
                  <a:gd name="T25" fmla="*/ 116 h 376"/>
                  <a:gd name="T26" fmla="*/ 38 w 149"/>
                  <a:gd name="T27" fmla="*/ 61 h 376"/>
                  <a:gd name="T28" fmla="*/ 50 w 149"/>
                  <a:gd name="T29" fmla="*/ 44 h 376"/>
                  <a:gd name="T30" fmla="*/ 93 w 149"/>
                  <a:gd name="T31" fmla="*/ 10 h 376"/>
                  <a:gd name="T32" fmla="*/ 143 w 149"/>
                  <a:gd name="T33" fmla="*/ 10 h 376"/>
                  <a:gd name="T34" fmla="*/ 165 w 149"/>
                  <a:gd name="T35" fmla="*/ 11 h 37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9"/>
                  <a:gd name="T55" fmla="*/ 0 h 376"/>
                  <a:gd name="T56" fmla="*/ 149 w 149"/>
                  <a:gd name="T57" fmla="*/ 376 h 37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48" name="Freeform 76"/>
              <p:cNvSpPr>
                <a:spLocks/>
              </p:cNvSpPr>
              <p:nvPr/>
            </p:nvSpPr>
            <p:spPr bwMode="auto">
              <a:xfrm>
                <a:off x="1714" y="1020"/>
                <a:ext cx="99" cy="440"/>
              </a:xfrm>
              <a:custGeom>
                <a:avLst/>
                <a:gdLst>
                  <a:gd name="T0" fmla="*/ 30 w 96"/>
                  <a:gd name="T1" fmla="*/ 282 h 504"/>
                  <a:gd name="T2" fmla="*/ 69 w 96"/>
                  <a:gd name="T3" fmla="*/ 286 h 504"/>
                  <a:gd name="T4" fmla="*/ 80 w 96"/>
                  <a:gd name="T5" fmla="*/ 262 h 504"/>
                  <a:gd name="T6" fmla="*/ 80 w 96"/>
                  <a:gd name="T7" fmla="*/ 188 h 504"/>
                  <a:gd name="T8" fmla="*/ 100 w 96"/>
                  <a:gd name="T9" fmla="*/ 124 h 504"/>
                  <a:gd name="T10" fmla="*/ 108 w 96"/>
                  <a:gd name="T11" fmla="*/ 101 h 504"/>
                  <a:gd name="T12" fmla="*/ 100 w 96"/>
                  <a:gd name="T13" fmla="*/ 30 h 504"/>
                  <a:gd name="T14" fmla="*/ 87 w 96"/>
                  <a:gd name="T15" fmla="*/ 3 h 504"/>
                  <a:gd name="T16" fmla="*/ 33 w 96"/>
                  <a:gd name="T17" fmla="*/ 15 h 504"/>
                  <a:gd name="T18" fmla="*/ 30 w 96"/>
                  <a:gd name="T19" fmla="*/ 71 h 504"/>
                  <a:gd name="T20" fmla="*/ 36 w 96"/>
                  <a:gd name="T21" fmla="*/ 211 h 504"/>
                  <a:gd name="T22" fmla="*/ 44 w 96"/>
                  <a:gd name="T23" fmla="*/ 236 h 504"/>
                  <a:gd name="T24" fmla="*/ 28 w 96"/>
                  <a:gd name="T25" fmla="*/ 275 h 504"/>
                  <a:gd name="T26" fmla="*/ 30 w 96"/>
                  <a:gd name="T27" fmla="*/ 282 h 50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96"/>
                  <a:gd name="T43" fmla="*/ 0 h 504"/>
                  <a:gd name="T44" fmla="*/ 96 w 96"/>
                  <a:gd name="T45" fmla="*/ 504 h 50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49" name="Freeform 77"/>
              <p:cNvSpPr>
                <a:spLocks/>
              </p:cNvSpPr>
              <p:nvPr/>
            </p:nvSpPr>
            <p:spPr bwMode="auto">
              <a:xfrm>
                <a:off x="3431" y="1007"/>
                <a:ext cx="156" cy="358"/>
              </a:xfrm>
              <a:custGeom>
                <a:avLst/>
                <a:gdLst>
                  <a:gd name="T0" fmla="*/ 5 w 150"/>
                  <a:gd name="T1" fmla="*/ 222 h 410"/>
                  <a:gd name="T2" fmla="*/ 48 w 150"/>
                  <a:gd name="T3" fmla="*/ 238 h 410"/>
                  <a:gd name="T4" fmla="*/ 93 w 150"/>
                  <a:gd name="T5" fmla="*/ 233 h 410"/>
                  <a:gd name="T6" fmla="*/ 109 w 150"/>
                  <a:gd name="T7" fmla="*/ 210 h 410"/>
                  <a:gd name="T8" fmla="*/ 134 w 150"/>
                  <a:gd name="T9" fmla="*/ 162 h 410"/>
                  <a:gd name="T10" fmla="*/ 150 w 150"/>
                  <a:gd name="T11" fmla="*/ 126 h 410"/>
                  <a:gd name="T12" fmla="*/ 159 w 150"/>
                  <a:gd name="T13" fmla="*/ 112 h 410"/>
                  <a:gd name="T14" fmla="*/ 162 w 150"/>
                  <a:gd name="T15" fmla="*/ 68 h 410"/>
                  <a:gd name="T16" fmla="*/ 168 w 150"/>
                  <a:gd name="T17" fmla="*/ 59 h 410"/>
                  <a:gd name="T18" fmla="*/ 171 w 150"/>
                  <a:gd name="T19" fmla="*/ 28 h 410"/>
                  <a:gd name="T20" fmla="*/ 152 w 150"/>
                  <a:gd name="T21" fmla="*/ 0 h 410"/>
                  <a:gd name="T22" fmla="*/ 109 w 150"/>
                  <a:gd name="T23" fmla="*/ 8 h 410"/>
                  <a:gd name="T24" fmla="*/ 89 w 150"/>
                  <a:gd name="T25" fmla="*/ 31 h 410"/>
                  <a:gd name="T26" fmla="*/ 78 w 150"/>
                  <a:gd name="T27" fmla="*/ 80 h 410"/>
                  <a:gd name="T28" fmla="*/ 67 w 150"/>
                  <a:gd name="T29" fmla="*/ 93 h 410"/>
                  <a:gd name="T30" fmla="*/ 50 w 150"/>
                  <a:gd name="T31" fmla="*/ 126 h 410"/>
                  <a:gd name="T32" fmla="*/ 48 w 150"/>
                  <a:gd name="T33" fmla="*/ 131 h 410"/>
                  <a:gd name="T34" fmla="*/ 38 w 150"/>
                  <a:gd name="T35" fmla="*/ 135 h 410"/>
                  <a:gd name="T36" fmla="*/ 36 w 150"/>
                  <a:gd name="T37" fmla="*/ 145 h 410"/>
                  <a:gd name="T38" fmla="*/ 33 w 150"/>
                  <a:gd name="T39" fmla="*/ 149 h 410"/>
                  <a:gd name="T40" fmla="*/ 20 w 150"/>
                  <a:gd name="T41" fmla="*/ 203 h 410"/>
                  <a:gd name="T42" fmla="*/ 10 w 150"/>
                  <a:gd name="T43" fmla="*/ 222 h 410"/>
                  <a:gd name="T44" fmla="*/ 2 w 150"/>
                  <a:gd name="T45" fmla="*/ 224 h 410"/>
                  <a:gd name="T46" fmla="*/ 5 w 150"/>
                  <a:gd name="T47" fmla="*/ 222 h 4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50"/>
                  <a:gd name="T73" fmla="*/ 0 h 410"/>
                  <a:gd name="T74" fmla="*/ 150 w 150"/>
                  <a:gd name="T75" fmla="*/ 410 h 41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3341" name="Group 15"/>
            <p:cNvGrpSpPr>
              <a:grpSpLocks/>
            </p:cNvGrpSpPr>
            <p:nvPr/>
          </p:nvGrpSpPr>
          <p:grpSpPr bwMode="auto">
            <a:xfrm>
              <a:off x="3981" y="989"/>
              <a:ext cx="687" cy="861"/>
              <a:chOff x="3888" y="970"/>
              <a:chExt cx="687" cy="861"/>
            </a:xfrm>
          </p:grpSpPr>
          <p:sp>
            <p:nvSpPr>
              <p:cNvPr id="562192" name="Rectangle 16"/>
              <p:cNvSpPr>
                <a:spLocks noChangeArrowheads="1"/>
              </p:cNvSpPr>
              <p:nvPr/>
            </p:nvSpPr>
            <p:spPr bwMode="auto">
              <a:xfrm>
                <a:off x="3975" y="970"/>
                <a:ext cx="600" cy="44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63500" dir="2212194" algn="ctr" rotWithShape="0">
                  <a:schemeClr val="bg2"/>
                </a:outerShdw>
              </a:effec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altLang="ko-KR" sz="4000" i="1" dirty="0">
                    <a:solidFill>
                      <a:schemeClr val="tx1"/>
                    </a:solidFill>
                    <a:ea typeface="Gulim" pitchFamily="34" charset="-127"/>
                  </a:rPr>
                  <a:t>GA</a:t>
                </a:r>
                <a:endParaRPr lang="en-US" sz="4000" i="1" dirty="0">
                  <a:solidFill>
                    <a:schemeClr val="tx1"/>
                  </a:solidFill>
                  <a:ea typeface="+mn-ea"/>
                </a:endParaRPr>
              </a:p>
            </p:txBody>
          </p:sp>
          <p:sp>
            <p:nvSpPr>
              <p:cNvPr id="562193" name="Rectangle 17"/>
              <p:cNvSpPr>
                <a:spLocks noChangeArrowheads="1"/>
              </p:cNvSpPr>
              <p:nvPr/>
            </p:nvSpPr>
            <p:spPr bwMode="auto">
              <a:xfrm>
                <a:off x="3888" y="1389"/>
                <a:ext cx="116" cy="44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endParaRPr lang="en-US" sz="4000" i="1">
                  <a:solidFill>
                    <a:schemeClr val="tx1"/>
                  </a:solidFill>
                  <a:latin typeface="Kosher-Normal" charset="0"/>
                  <a:ea typeface="+mn-ea"/>
                </a:endParaRPr>
              </a:p>
            </p:txBody>
          </p:sp>
        </p:grpSp>
      </p:grpSp>
      <p:sp>
        <p:nvSpPr>
          <p:cNvPr id="13337" name="Text Box 59"/>
          <p:cNvSpPr txBox="1">
            <a:spLocks noChangeArrowheads="1"/>
          </p:cNvSpPr>
          <p:nvPr/>
        </p:nvSpPr>
        <p:spPr bwMode="auto">
          <a:xfrm>
            <a:off x="6521450" y="6291263"/>
            <a:ext cx="22431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</a:rPr>
              <a:t>Sổ Tay Hướng Dẫn, tr. 42-45</a:t>
            </a:r>
          </a:p>
        </p:txBody>
      </p:sp>
      <p:sp>
        <p:nvSpPr>
          <p:cNvPr id="13338" name="Text Box 12"/>
          <p:cNvSpPr txBox="1">
            <a:spLocks noChangeArrowheads="1"/>
          </p:cNvSpPr>
          <p:nvPr/>
        </p:nvSpPr>
        <p:spPr bwMode="auto">
          <a:xfrm>
            <a:off x="8620125" y="6470650"/>
            <a:ext cx="317500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700" b="0">
                <a:solidFill>
                  <a:srgbClr val="FFFFFF"/>
                </a:solidFill>
                <a:latin typeface="Comic Sans MS" charset="0"/>
              </a:rPr>
              <a:t>6</a:t>
            </a:r>
          </a:p>
        </p:txBody>
      </p:sp>
      <p:sp>
        <p:nvSpPr>
          <p:cNvPr id="58" name="Text Box 47"/>
          <p:cNvSpPr txBox="1">
            <a:spLocks noChangeArrowheads="1"/>
          </p:cNvSpPr>
          <p:nvPr/>
        </p:nvSpPr>
        <p:spPr bwMode="auto">
          <a:xfrm>
            <a:off x="1790700" y="0"/>
            <a:ext cx="3860800" cy="3381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>
                <a:solidFill>
                  <a:srgbClr val="FFFF00"/>
                </a:solidFill>
                <a:latin typeface="Comic Sans MS" charset="0"/>
              </a:rPr>
              <a:t>Sáng Thế Ký 12 đến 36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2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2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62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62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62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62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62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62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62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62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62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62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62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62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62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62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62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62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62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62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62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62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62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62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2182" grpId="0" autoUpdateAnimBg="0"/>
      <p:bldP spid="562183" grpId="0" autoUpdateAnimBg="0"/>
      <p:bldP spid="562184" grpId="0" autoUpdateAnimBg="0"/>
      <p:bldP spid="562185" grpId="0" autoUpdateAnimBg="0"/>
      <p:bldP spid="562186" grpId="0" autoUpdateAnimBg="0"/>
      <p:bldP spid="562194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99"/>
          <a:stretch>
            <a:fillRect/>
          </a:stretch>
        </p:blipFill>
        <p:spPr bwMode="auto">
          <a:xfrm>
            <a:off x="415925" y="317500"/>
            <a:ext cx="8326438" cy="617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5489" name="AutoShape 113"/>
          <p:cNvSpPr>
            <a:spLocks noChangeArrowheads="1"/>
          </p:cNvSpPr>
          <p:nvPr/>
        </p:nvSpPr>
        <p:spPr bwMode="auto">
          <a:xfrm>
            <a:off x="3155950" y="1003300"/>
            <a:ext cx="1663700" cy="107315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noFill/>
            <a:round/>
            <a:headEnd/>
            <a:tailEnd/>
          </a:ln>
          <a:effectLst>
            <a:outerShdw dist="96720" dir="1391915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485490" name="Rectangle 114"/>
          <p:cNvSpPr>
            <a:spLocks noChangeArrowheads="1"/>
          </p:cNvSpPr>
          <p:nvPr/>
        </p:nvSpPr>
        <p:spPr bwMode="auto">
          <a:xfrm>
            <a:off x="3149600" y="1384300"/>
            <a:ext cx="2901950" cy="1408113"/>
          </a:xfrm>
          <a:prstGeom prst="rect">
            <a:avLst/>
          </a:prstGeom>
          <a:solidFill>
            <a:schemeClr val="tx2"/>
          </a:solidFill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14341" name="Rectangle 7"/>
          <p:cNvSpPr>
            <a:spLocks noChangeArrowheads="1"/>
          </p:cNvSpPr>
          <p:nvPr/>
        </p:nvSpPr>
        <p:spPr bwMode="auto">
          <a:xfrm>
            <a:off x="3022600" y="965200"/>
            <a:ext cx="15335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>
                <a:solidFill>
                  <a:schemeClr val="accent2"/>
                </a:solidFill>
              </a:rPr>
              <a:t> GIÔ-SÉP</a:t>
            </a:r>
          </a:p>
        </p:txBody>
      </p:sp>
      <p:sp>
        <p:nvSpPr>
          <p:cNvPr id="485387" name="Rectangle 11"/>
          <p:cNvSpPr>
            <a:spLocks noChangeArrowheads="1"/>
          </p:cNvSpPr>
          <p:nvPr/>
        </p:nvSpPr>
        <p:spPr bwMode="auto">
          <a:xfrm>
            <a:off x="4176713" y="2073275"/>
            <a:ext cx="776287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430</a:t>
            </a:r>
          </a:p>
        </p:txBody>
      </p:sp>
      <p:sp>
        <p:nvSpPr>
          <p:cNvPr id="14343" name="Line 97"/>
          <p:cNvSpPr>
            <a:spLocks noChangeShapeType="1"/>
          </p:cNvSpPr>
          <p:nvPr/>
        </p:nvSpPr>
        <p:spPr bwMode="auto">
          <a:xfrm>
            <a:off x="3343275" y="2019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4" name="Text Box 110"/>
          <p:cNvSpPr txBox="1">
            <a:spLocks noChangeArrowheads="1"/>
          </p:cNvSpPr>
          <p:nvPr/>
        </p:nvSpPr>
        <p:spPr bwMode="auto">
          <a:xfrm>
            <a:off x="8718550" y="80963"/>
            <a:ext cx="260350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14345" name="Line 115"/>
          <p:cNvSpPr>
            <a:spLocks noChangeShapeType="1"/>
          </p:cNvSpPr>
          <p:nvPr/>
        </p:nvSpPr>
        <p:spPr bwMode="auto">
          <a:xfrm>
            <a:off x="3325813" y="2514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5494" name="Rectangle 118"/>
          <p:cNvSpPr>
            <a:spLocks noChangeArrowheads="1"/>
          </p:cNvSpPr>
          <p:nvPr/>
        </p:nvSpPr>
        <p:spPr bwMode="auto">
          <a:xfrm>
            <a:off x="8180388" y="651986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08</a:t>
            </a:r>
          </a:p>
        </p:txBody>
      </p:sp>
      <p:sp>
        <p:nvSpPr>
          <p:cNvPr id="14347" name="Rectangle 122"/>
          <p:cNvSpPr>
            <a:spLocks noChangeArrowheads="1"/>
          </p:cNvSpPr>
          <p:nvPr/>
        </p:nvSpPr>
        <p:spPr bwMode="auto">
          <a:xfrm>
            <a:off x="390525" y="331788"/>
            <a:ext cx="8340725" cy="6132512"/>
          </a:xfrm>
          <a:prstGeom prst="rect">
            <a:avLst/>
          </a:prstGeom>
          <a:noFill/>
          <a:ln w="1270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4348" name="Group 121"/>
          <p:cNvGrpSpPr>
            <a:grpSpLocks/>
          </p:cNvGrpSpPr>
          <p:nvPr/>
        </p:nvGrpSpPr>
        <p:grpSpPr bwMode="auto">
          <a:xfrm>
            <a:off x="115888" y="2305050"/>
            <a:ext cx="2776537" cy="1520825"/>
            <a:chOff x="73" y="1452"/>
            <a:chExt cx="1749" cy="958"/>
          </a:xfrm>
        </p:grpSpPr>
        <p:sp>
          <p:nvSpPr>
            <p:cNvPr id="485388" name="Rectangle 12"/>
            <p:cNvSpPr>
              <a:spLocks noChangeArrowheads="1"/>
            </p:cNvSpPr>
            <p:nvPr/>
          </p:nvSpPr>
          <p:spPr bwMode="auto">
            <a:xfrm>
              <a:off x="518" y="1545"/>
              <a:ext cx="1304" cy="32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485389" name="Rectangle 13"/>
            <p:cNvSpPr>
              <a:spLocks noChangeArrowheads="1"/>
            </p:cNvSpPr>
            <p:nvPr/>
          </p:nvSpPr>
          <p:spPr bwMode="auto">
            <a:xfrm>
              <a:off x="518" y="1545"/>
              <a:ext cx="1304" cy="8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14356" name="Rectangle 22"/>
            <p:cNvSpPr>
              <a:spLocks noChangeArrowheads="1"/>
            </p:cNvSpPr>
            <p:nvPr/>
          </p:nvSpPr>
          <p:spPr bwMode="auto">
            <a:xfrm>
              <a:off x="96" y="1643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5399" name="Rectangle 23"/>
            <p:cNvSpPr>
              <a:spLocks noChangeArrowheads="1"/>
            </p:cNvSpPr>
            <p:nvPr/>
          </p:nvSpPr>
          <p:spPr bwMode="auto">
            <a:xfrm>
              <a:off x="176" y="1486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800" b="0">
                  <a:solidFill>
                    <a:srgbClr val="790015"/>
                  </a:solidFill>
                  <a:latin typeface="Times" charset="0"/>
                  <a:ea typeface="+mn-ea"/>
                </a:rPr>
                <a:t>ABRAHAM</a:t>
              </a:r>
              <a:endParaRPr lang="en-US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</a:endParaRPr>
            </a:p>
          </p:txBody>
        </p:sp>
        <p:sp>
          <p:nvSpPr>
            <p:cNvPr id="14358" name="Rectangle 24"/>
            <p:cNvSpPr>
              <a:spLocks noChangeArrowheads="1"/>
            </p:cNvSpPr>
            <p:nvPr/>
          </p:nvSpPr>
          <p:spPr bwMode="auto">
            <a:xfrm>
              <a:off x="96" y="1643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59" name="AutoShape 25"/>
            <p:cNvSpPr>
              <a:spLocks noChangeArrowheads="1"/>
            </p:cNvSpPr>
            <p:nvPr/>
          </p:nvSpPr>
          <p:spPr bwMode="auto">
            <a:xfrm>
              <a:off x="96" y="1452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60" name="Rectangle 26"/>
            <p:cNvSpPr>
              <a:spLocks noChangeArrowheads="1"/>
            </p:cNvSpPr>
            <p:nvPr/>
          </p:nvSpPr>
          <p:spPr bwMode="auto">
            <a:xfrm>
              <a:off x="96" y="1673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61" name="Rectangle 27"/>
            <p:cNvSpPr>
              <a:spLocks noChangeArrowheads="1"/>
            </p:cNvSpPr>
            <p:nvPr/>
          </p:nvSpPr>
          <p:spPr bwMode="auto">
            <a:xfrm>
              <a:off x="73" y="1463"/>
              <a:ext cx="737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</a:t>
              </a:r>
              <a:r>
                <a:rPr lang="en-US" sz="1600">
                  <a:solidFill>
                    <a:schemeClr val="accent2"/>
                  </a:solidFill>
                </a:rPr>
                <a:t>SÁNG TẠO</a:t>
              </a:r>
            </a:p>
          </p:txBody>
        </p:sp>
        <p:sp>
          <p:nvSpPr>
            <p:cNvPr id="14362" name="Line 28"/>
            <p:cNvSpPr>
              <a:spLocks noChangeShapeType="1"/>
            </p:cNvSpPr>
            <p:nvPr/>
          </p:nvSpPr>
          <p:spPr bwMode="auto">
            <a:xfrm>
              <a:off x="96" y="1589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63" name="Line 29"/>
            <p:cNvSpPr>
              <a:spLocks noChangeShapeType="1"/>
            </p:cNvSpPr>
            <p:nvPr/>
          </p:nvSpPr>
          <p:spPr bwMode="auto">
            <a:xfrm>
              <a:off x="885" y="1636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64" name="Rectangle 30"/>
            <p:cNvSpPr>
              <a:spLocks noChangeArrowheads="1"/>
            </p:cNvSpPr>
            <p:nvPr/>
          </p:nvSpPr>
          <p:spPr bwMode="auto">
            <a:xfrm>
              <a:off x="243" y="1779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5407" name="Rectangle 31"/>
            <p:cNvSpPr>
              <a:spLocks noChangeArrowheads="1"/>
            </p:cNvSpPr>
            <p:nvPr/>
          </p:nvSpPr>
          <p:spPr bwMode="auto">
            <a:xfrm>
              <a:off x="319" y="1636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800" b="0">
                  <a:solidFill>
                    <a:srgbClr val="790015"/>
                  </a:solidFill>
                  <a:latin typeface="Times" charset="0"/>
                  <a:ea typeface="+mn-ea"/>
                </a:rPr>
                <a:t>ABRAHAM</a:t>
              </a:r>
              <a:endParaRPr lang="en-US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</a:endParaRPr>
            </a:p>
          </p:txBody>
        </p:sp>
        <p:sp>
          <p:nvSpPr>
            <p:cNvPr id="14366" name="Rectangle 32"/>
            <p:cNvSpPr>
              <a:spLocks noChangeArrowheads="1"/>
            </p:cNvSpPr>
            <p:nvPr/>
          </p:nvSpPr>
          <p:spPr bwMode="auto">
            <a:xfrm>
              <a:off x="243" y="1779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67" name="AutoShape 33"/>
            <p:cNvSpPr>
              <a:spLocks noChangeArrowheads="1"/>
            </p:cNvSpPr>
            <p:nvPr/>
          </p:nvSpPr>
          <p:spPr bwMode="auto">
            <a:xfrm>
              <a:off x="243" y="1589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68" name="Rectangle 34"/>
            <p:cNvSpPr>
              <a:spLocks noChangeArrowheads="1"/>
            </p:cNvSpPr>
            <p:nvPr/>
          </p:nvSpPr>
          <p:spPr bwMode="auto">
            <a:xfrm>
              <a:off x="263" y="1805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69" name="Rectangle 35"/>
            <p:cNvSpPr>
              <a:spLocks noChangeArrowheads="1"/>
            </p:cNvSpPr>
            <p:nvPr/>
          </p:nvSpPr>
          <p:spPr bwMode="auto">
            <a:xfrm>
              <a:off x="179" y="1606"/>
              <a:ext cx="800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</a:t>
              </a:r>
              <a:r>
                <a:rPr lang="en-US" sz="1600">
                  <a:solidFill>
                    <a:schemeClr val="accent2"/>
                  </a:solidFill>
                </a:rPr>
                <a:t>ÁP-RA-HAM</a:t>
              </a:r>
            </a:p>
          </p:txBody>
        </p:sp>
        <p:sp>
          <p:nvSpPr>
            <p:cNvPr id="14370" name="Line 36"/>
            <p:cNvSpPr>
              <a:spLocks noChangeShapeType="1"/>
            </p:cNvSpPr>
            <p:nvPr/>
          </p:nvSpPr>
          <p:spPr bwMode="auto">
            <a:xfrm>
              <a:off x="243" y="1739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71" name="Line 37"/>
            <p:cNvSpPr>
              <a:spLocks noChangeShapeType="1"/>
            </p:cNvSpPr>
            <p:nvPr/>
          </p:nvSpPr>
          <p:spPr bwMode="auto">
            <a:xfrm>
              <a:off x="1032" y="1779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72" name="Rectangle 38"/>
            <p:cNvSpPr>
              <a:spLocks noChangeArrowheads="1"/>
            </p:cNvSpPr>
            <p:nvPr/>
          </p:nvSpPr>
          <p:spPr bwMode="auto">
            <a:xfrm>
              <a:off x="390" y="1909"/>
              <a:ext cx="964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5415" name="Rectangle 39"/>
            <p:cNvSpPr>
              <a:spLocks noChangeArrowheads="1"/>
            </p:cNvSpPr>
            <p:nvPr/>
          </p:nvSpPr>
          <p:spPr bwMode="auto">
            <a:xfrm>
              <a:off x="462" y="1772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800" b="0">
                  <a:solidFill>
                    <a:srgbClr val="790015"/>
                  </a:solidFill>
                  <a:latin typeface="Times" charset="0"/>
                  <a:ea typeface="+mn-ea"/>
                </a:rPr>
                <a:t>ABRAHAM</a:t>
              </a:r>
              <a:endParaRPr lang="en-US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</a:endParaRPr>
            </a:p>
          </p:txBody>
        </p:sp>
        <p:sp>
          <p:nvSpPr>
            <p:cNvPr id="14374" name="Rectangle 40"/>
            <p:cNvSpPr>
              <a:spLocks noChangeArrowheads="1"/>
            </p:cNvSpPr>
            <p:nvPr/>
          </p:nvSpPr>
          <p:spPr bwMode="auto">
            <a:xfrm>
              <a:off x="390" y="1909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75" name="AutoShape 41"/>
            <p:cNvSpPr>
              <a:spLocks noChangeArrowheads="1"/>
            </p:cNvSpPr>
            <p:nvPr/>
          </p:nvSpPr>
          <p:spPr bwMode="auto">
            <a:xfrm>
              <a:off x="390" y="1739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76" name="Rectangle 43"/>
            <p:cNvSpPr>
              <a:spLocks noChangeArrowheads="1"/>
            </p:cNvSpPr>
            <p:nvPr/>
          </p:nvSpPr>
          <p:spPr bwMode="auto">
            <a:xfrm>
              <a:off x="481" y="1751"/>
              <a:ext cx="565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</a:t>
              </a:r>
              <a:r>
                <a:rPr lang="en-US" sz="1600">
                  <a:solidFill>
                    <a:schemeClr val="accent2"/>
                  </a:solidFill>
                </a:rPr>
                <a:t>GIÔ-SÉP</a:t>
              </a:r>
            </a:p>
          </p:txBody>
        </p:sp>
        <p:sp>
          <p:nvSpPr>
            <p:cNvPr id="14377" name="Line 44"/>
            <p:cNvSpPr>
              <a:spLocks noChangeShapeType="1"/>
            </p:cNvSpPr>
            <p:nvPr/>
          </p:nvSpPr>
          <p:spPr bwMode="auto">
            <a:xfrm>
              <a:off x="390" y="1890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78" name="Line 45"/>
            <p:cNvSpPr>
              <a:spLocks noChangeShapeType="1"/>
            </p:cNvSpPr>
            <p:nvPr/>
          </p:nvSpPr>
          <p:spPr bwMode="auto">
            <a:xfrm>
              <a:off x="1174" y="1912"/>
              <a:ext cx="442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79" name="Rectangle 86"/>
            <p:cNvSpPr>
              <a:spLocks noChangeArrowheads="1"/>
            </p:cNvSpPr>
            <p:nvPr/>
          </p:nvSpPr>
          <p:spPr bwMode="auto">
            <a:xfrm>
              <a:off x="406" y="1925"/>
              <a:ext cx="989" cy="425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17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85499" name="Rectangle 123"/>
          <p:cNvSpPr>
            <a:spLocks noChangeArrowheads="1"/>
          </p:cNvSpPr>
          <p:nvPr/>
        </p:nvSpPr>
        <p:spPr bwMode="auto">
          <a:xfrm>
            <a:off x="3662363" y="1576388"/>
            <a:ext cx="158432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>
                <a:solidFill>
                  <a:schemeClr val="accent2"/>
                </a:solidFill>
              </a:rPr>
              <a:t>LƯU ĐÀY</a:t>
            </a:r>
          </a:p>
          <a:p>
            <a:endParaRPr lang="en-US" sz="2400">
              <a:solidFill>
                <a:schemeClr val="accent2"/>
              </a:solidFill>
            </a:endParaRPr>
          </a:p>
        </p:txBody>
      </p:sp>
      <p:sp>
        <p:nvSpPr>
          <p:cNvPr id="485500" name="Rectangle 124"/>
          <p:cNvSpPr>
            <a:spLocks noChangeArrowheads="1"/>
          </p:cNvSpPr>
          <p:nvPr/>
        </p:nvSpPr>
        <p:spPr bwMode="auto">
          <a:xfrm>
            <a:off x="4891088" y="1017588"/>
            <a:ext cx="2498725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>
                <a:solidFill>
                  <a:schemeClr val="tx1"/>
                </a:solidFill>
                <a:ea typeface="+mn-ea"/>
              </a:rPr>
              <a:t>2000 T.C.</a:t>
            </a:r>
            <a:endParaRPr lang="en-US" sz="1600" dirty="0">
              <a:solidFill>
                <a:schemeClr val="tx1"/>
              </a:solidFill>
              <a:ea typeface="+mn-ea"/>
            </a:endParaRPr>
          </a:p>
        </p:txBody>
      </p:sp>
      <p:sp>
        <p:nvSpPr>
          <p:cNvPr id="14351" name="Text Box 59"/>
          <p:cNvSpPr txBox="1">
            <a:spLocks noChangeArrowheads="1"/>
          </p:cNvSpPr>
          <p:nvPr/>
        </p:nvSpPr>
        <p:spPr bwMode="auto">
          <a:xfrm>
            <a:off x="6521450" y="6303963"/>
            <a:ext cx="224313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</a:rPr>
              <a:t>Sổ Tay Hướng Dẫn, tr. 42-45</a:t>
            </a:r>
          </a:p>
        </p:txBody>
      </p:sp>
      <p:sp>
        <p:nvSpPr>
          <p:cNvPr id="14352" name="Text Box 12"/>
          <p:cNvSpPr txBox="1">
            <a:spLocks noChangeArrowheads="1"/>
          </p:cNvSpPr>
          <p:nvPr/>
        </p:nvSpPr>
        <p:spPr bwMode="auto">
          <a:xfrm>
            <a:off x="8620125" y="6470650"/>
            <a:ext cx="317500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700" b="0">
                <a:solidFill>
                  <a:srgbClr val="FFFFFF"/>
                </a:solidFill>
                <a:latin typeface="Comic Sans MS" charset="0"/>
              </a:rPr>
              <a:t>2</a:t>
            </a:r>
          </a:p>
        </p:txBody>
      </p:sp>
      <p:sp>
        <p:nvSpPr>
          <p:cNvPr id="44" name="Text Box 47"/>
          <p:cNvSpPr txBox="1">
            <a:spLocks noChangeArrowheads="1"/>
          </p:cNvSpPr>
          <p:nvPr/>
        </p:nvSpPr>
        <p:spPr bwMode="auto">
          <a:xfrm>
            <a:off x="1790700" y="0"/>
            <a:ext cx="3860800" cy="3381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>
                <a:solidFill>
                  <a:srgbClr val="FFFF00"/>
                </a:solidFill>
                <a:latin typeface="Comic Sans MS" charset="0"/>
              </a:rPr>
              <a:t>Sáng Thế Ký 37 đến 50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55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55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855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855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5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85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854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854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85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85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85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85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5387" grpId="0" autoUpdateAnimBg="0"/>
      <p:bldP spid="485499" grpId="0" autoUpdateAnimBg="0"/>
      <p:bldP spid="485500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16"/>
          <a:stretch>
            <a:fillRect/>
          </a:stretch>
        </p:blipFill>
        <p:spPr bwMode="auto">
          <a:xfrm>
            <a:off x="387350" y="317500"/>
            <a:ext cx="8372475" cy="614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0307" name="AutoShape 3"/>
          <p:cNvSpPr>
            <a:spLocks noChangeArrowheads="1"/>
          </p:cNvSpPr>
          <p:nvPr/>
        </p:nvSpPr>
        <p:spPr bwMode="auto">
          <a:xfrm>
            <a:off x="3155950" y="1003300"/>
            <a:ext cx="1663700" cy="107315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noFill/>
            <a:round/>
            <a:headEnd/>
            <a:tailEnd/>
          </a:ln>
          <a:effectLst>
            <a:outerShdw dist="96720" dir="1391915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610308" name="Rectangle 4"/>
          <p:cNvSpPr>
            <a:spLocks noChangeArrowheads="1"/>
          </p:cNvSpPr>
          <p:nvPr/>
        </p:nvSpPr>
        <p:spPr bwMode="auto">
          <a:xfrm>
            <a:off x="3149600" y="1384300"/>
            <a:ext cx="2901950" cy="3252788"/>
          </a:xfrm>
          <a:prstGeom prst="rect">
            <a:avLst/>
          </a:prstGeom>
          <a:solidFill>
            <a:schemeClr val="tx2"/>
          </a:solidFill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610309" name="Rectangle 5"/>
          <p:cNvSpPr>
            <a:spLocks noChangeArrowheads="1"/>
          </p:cNvSpPr>
          <p:nvPr/>
        </p:nvSpPr>
        <p:spPr bwMode="auto">
          <a:xfrm>
            <a:off x="3140075" y="3033713"/>
            <a:ext cx="2938463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CA-ĐÊ BA-NÊ-A</a:t>
            </a:r>
          </a:p>
        </p:txBody>
      </p:sp>
      <p:sp>
        <p:nvSpPr>
          <p:cNvPr id="15366" name="Rectangle 6"/>
          <p:cNvSpPr>
            <a:spLocks noChangeArrowheads="1"/>
          </p:cNvSpPr>
          <p:nvPr/>
        </p:nvSpPr>
        <p:spPr bwMode="auto">
          <a:xfrm>
            <a:off x="3005138" y="974725"/>
            <a:ext cx="173990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US">
                <a:solidFill>
                  <a:schemeClr val="accent2"/>
                </a:solidFill>
              </a:rPr>
              <a:t>   MÔI-SE</a:t>
            </a:r>
          </a:p>
        </p:txBody>
      </p:sp>
      <p:sp>
        <p:nvSpPr>
          <p:cNvPr id="610311" name="Rectangle 7"/>
          <p:cNvSpPr>
            <a:spLocks noChangeArrowheads="1"/>
          </p:cNvSpPr>
          <p:nvPr/>
        </p:nvSpPr>
        <p:spPr bwMode="auto">
          <a:xfrm>
            <a:off x="3275013" y="1527175"/>
            <a:ext cx="2835275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XUẤT Ê-DÍP-TÔ</a:t>
            </a:r>
          </a:p>
        </p:txBody>
      </p:sp>
      <p:sp>
        <p:nvSpPr>
          <p:cNvPr id="610312" name="Rectangle 8"/>
          <p:cNvSpPr>
            <a:spLocks noChangeArrowheads="1"/>
          </p:cNvSpPr>
          <p:nvPr/>
        </p:nvSpPr>
        <p:spPr bwMode="auto">
          <a:xfrm>
            <a:off x="3910013" y="2073275"/>
            <a:ext cx="1366837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SI-NA-I</a:t>
            </a:r>
          </a:p>
        </p:txBody>
      </p:sp>
      <p:sp>
        <p:nvSpPr>
          <p:cNvPr id="610313" name="Rectangle 9"/>
          <p:cNvSpPr>
            <a:spLocks noChangeArrowheads="1"/>
          </p:cNvSpPr>
          <p:nvPr/>
        </p:nvSpPr>
        <p:spPr bwMode="auto">
          <a:xfrm>
            <a:off x="3681413" y="2517775"/>
            <a:ext cx="168275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Đ - D - L </a:t>
            </a:r>
          </a:p>
        </p:txBody>
      </p:sp>
      <p:sp>
        <p:nvSpPr>
          <p:cNvPr id="610314" name="Rectangle 10"/>
          <p:cNvSpPr>
            <a:spLocks noChangeArrowheads="1"/>
          </p:cNvSpPr>
          <p:nvPr/>
        </p:nvSpPr>
        <p:spPr bwMode="auto">
          <a:xfrm>
            <a:off x="3402013" y="3889375"/>
            <a:ext cx="2452687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5  BÀI GIẢNG</a:t>
            </a:r>
          </a:p>
        </p:txBody>
      </p:sp>
      <p:sp>
        <p:nvSpPr>
          <p:cNvPr id="610315" name="Rectangle 11"/>
          <p:cNvSpPr>
            <a:spLocks noChangeArrowheads="1"/>
          </p:cNvSpPr>
          <p:nvPr/>
        </p:nvSpPr>
        <p:spPr bwMode="auto">
          <a:xfrm>
            <a:off x="4875213" y="1027113"/>
            <a:ext cx="1279525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folHlink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>
                <a:solidFill>
                  <a:schemeClr val="bg2"/>
                </a:solidFill>
                <a:ea typeface="+mn-ea"/>
              </a:rPr>
              <a:t>1500 T.C.</a:t>
            </a:r>
          </a:p>
        </p:txBody>
      </p:sp>
      <p:sp>
        <p:nvSpPr>
          <p:cNvPr id="610316" name="Rectangle 12"/>
          <p:cNvSpPr>
            <a:spLocks noChangeArrowheads="1"/>
          </p:cNvSpPr>
          <p:nvPr/>
        </p:nvSpPr>
        <p:spPr bwMode="auto">
          <a:xfrm>
            <a:off x="6680200" y="4965700"/>
            <a:ext cx="180975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52928" dir="2498012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defRPr/>
            </a:pPr>
            <a:endParaRPr lang="en-US" sz="3600" b="0" i="1">
              <a:solidFill>
                <a:srgbClr val="00FF00"/>
              </a:solidFill>
              <a:ea typeface="+mn-ea"/>
            </a:endParaRPr>
          </a:p>
        </p:txBody>
      </p:sp>
      <p:sp>
        <p:nvSpPr>
          <p:cNvPr id="15373" name="Rectangle 13"/>
          <p:cNvSpPr>
            <a:spLocks noChangeArrowheads="1"/>
          </p:cNvSpPr>
          <p:nvPr/>
        </p:nvSpPr>
        <p:spPr bwMode="auto">
          <a:xfrm>
            <a:off x="7315200" y="5608638"/>
            <a:ext cx="11842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0318" name="Text Box 14"/>
          <p:cNvSpPr txBox="1">
            <a:spLocks noChangeArrowheads="1"/>
          </p:cNvSpPr>
          <p:nvPr/>
        </p:nvSpPr>
        <p:spPr bwMode="auto">
          <a:xfrm>
            <a:off x="4249738" y="3444875"/>
            <a:ext cx="7048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chemeClr val="accent2"/>
                </a:solidFill>
              </a:rPr>
              <a:t>40</a:t>
            </a:r>
          </a:p>
        </p:txBody>
      </p:sp>
      <p:sp>
        <p:nvSpPr>
          <p:cNvPr id="15375" name="Line 16"/>
          <p:cNvSpPr>
            <a:spLocks noChangeShapeType="1"/>
          </p:cNvSpPr>
          <p:nvPr/>
        </p:nvSpPr>
        <p:spPr bwMode="auto">
          <a:xfrm>
            <a:off x="3343275" y="38846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6" name="Line 17"/>
          <p:cNvSpPr>
            <a:spLocks noChangeShapeType="1"/>
          </p:cNvSpPr>
          <p:nvPr/>
        </p:nvSpPr>
        <p:spPr bwMode="auto">
          <a:xfrm>
            <a:off x="3376613" y="43418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7" name="Line 18"/>
          <p:cNvSpPr>
            <a:spLocks noChangeShapeType="1"/>
          </p:cNvSpPr>
          <p:nvPr/>
        </p:nvSpPr>
        <p:spPr bwMode="auto">
          <a:xfrm>
            <a:off x="3343275" y="3429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8" name="Line 19"/>
          <p:cNvSpPr>
            <a:spLocks noChangeShapeType="1"/>
          </p:cNvSpPr>
          <p:nvPr/>
        </p:nvSpPr>
        <p:spPr bwMode="auto">
          <a:xfrm>
            <a:off x="3343275" y="29702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9" name="Line 20"/>
          <p:cNvSpPr>
            <a:spLocks noChangeShapeType="1"/>
          </p:cNvSpPr>
          <p:nvPr/>
        </p:nvSpPr>
        <p:spPr bwMode="auto">
          <a:xfrm>
            <a:off x="3325813" y="2514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80" name="Line 21"/>
          <p:cNvSpPr>
            <a:spLocks noChangeShapeType="1"/>
          </p:cNvSpPr>
          <p:nvPr/>
        </p:nvSpPr>
        <p:spPr bwMode="auto">
          <a:xfrm>
            <a:off x="3343275" y="2019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81" name="Text Box 22"/>
          <p:cNvSpPr txBox="1">
            <a:spLocks noChangeArrowheads="1"/>
          </p:cNvSpPr>
          <p:nvPr/>
        </p:nvSpPr>
        <p:spPr bwMode="auto">
          <a:xfrm>
            <a:off x="8718550" y="80963"/>
            <a:ext cx="260350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610328" name="Rectangle 24"/>
          <p:cNvSpPr>
            <a:spLocks noChangeArrowheads="1"/>
          </p:cNvSpPr>
          <p:nvPr/>
        </p:nvSpPr>
        <p:spPr bwMode="auto">
          <a:xfrm>
            <a:off x="8186738" y="6523038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09</a:t>
            </a:r>
          </a:p>
        </p:txBody>
      </p:sp>
      <p:sp>
        <p:nvSpPr>
          <p:cNvPr id="15383" name="Rectangle 26"/>
          <p:cNvSpPr>
            <a:spLocks noChangeArrowheads="1"/>
          </p:cNvSpPr>
          <p:nvPr/>
        </p:nvSpPr>
        <p:spPr bwMode="auto">
          <a:xfrm>
            <a:off x="376238" y="344488"/>
            <a:ext cx="8340725" cy="6132512"/>
          </a:xfrm>
          <a:prstGeom prst="rect">
            <a:avLst/>
          </a:prstGeom>
          <a:noFill/>
          <a:ln w="1270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5384" name="Group 27"/>
          <p:cNvGrpSpPr>
            <a:grpSpLocks/>
          </p:cNvGrpSpPr>
          <p:nvPr/>
        </p:nvGrpSpPr>
        <p:grpSpPr bwMode="auto">
          <a:xfrm>
            <a:off x="152400" y="2305050"/>
            <a:ext cx="2909888" cy="1720850"/>
            <a:chOff x="96" y="1452"/>
            <a:chExt cx="1833" cy="1084"/>
          </a:xfrm>
        </p:grpSpPr>
        <p:sp>
          <p:nvSpPr>
            <p:cNvPr id="610332" name="Rectangle 28"/>
            <p:cNvSpPr>
              <a:spLocks noChangeArrowheads="1"/>
            </p:cNvSpPr>
            <p:nvPr/>
          </p:nvSpPr>
          <p:spPr bwMode="auto">
            <a:xfrm>
              <a:off x="566" y="1641"/>
              <a:ext cx="1101" cy="32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15405" name="Rectangle 29"/>
            <p:cNvSpPr>
              <a:spLocks noChangeArrowheads="1"/>
            </p:cNvSpPr>
            <p:nvPr/>
          </p:nvSpPr>
          <p:spPr bwMode="auto">
            <a:xfrm>
              <a:off x="96" y="1643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0334" name="Rectangle 30"/>
            <p:cNvSpPr>
              <a:spLocks noChangeArrowheads="1"/>
            </p:cNvSpPr>
            <p:nvPr/>
          </p:nvSpPr>
          <p:spPr bwMode="auto">
            <a:xfrm>
              <a:off x="176" y="1486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800" b="0">
                  <a:solidFill>
                    <a:srgbClr val="790015"/>
                  </a:solidFill>
                  <a:latin typeface="Times" charset="0"/>
                  <a:ea typeface="+mn-ea"/>
                </a:rPr>
                <a:t>ABRAHAM</a:t>
              </a:r>
              <a:endParaRPr lang="en-US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</a:endParaRPr>
            </a:p>
          </p:txBody>
        </p:sp>
        <p:sp>
          <p:nvSpPr>
            <p:cNvPr id="15407" name="Rectangle 31"/>
            <p:cNvSpPr>
              <a:spLocks noChangeArrowheads="1"/>
            </p:cNvSpPr>
            <p:nvPr/>
          </p:nvSpPr>
          <p:spPr bwMode="auto">
            <a:xfrm>
              <a:off x="96" y="1643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08" name="AutoShape 32"/>
            <p:cNvSpPr>
              <a:spLocks noChangeArrowheads="1"/>
            </p:cNvSpPr>
            <p:nvPr/>
          </p:nvSpPr>
          <p:spPr bwMode="auto">
            <a:xfrm>
              <a:off x="96" y="1452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09" name="Rectangle 33"/>
            <p:cNvSpPr>
              <a:spLocks noChangeArrowheads="1"/>
            </p:cNvSpPr>
            <p:nvPr/>
          </p:nvSpPr>
          <p:spPr bwMode="auto">
            <a:xfrm>
              <a:off x="96" y="1673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10" name="Rectangle 34"/>
            <p:cNvSpPr>
              <a:spLocks noChangeArrowheads="1"/>
            </p:cNvSpPr>
            <p:nvPr/>
          </p:nvSpPr>
          <p:spPr bwMode="auto">
            <a:xfrm>
              <a:off x="131" y="1463"/>
              <a:ext cx="622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chemeClr val="accent2"/>
                  </a:solidFill>
                  <a:latin typeface="Helvetica" charset="0"/>
                </a:rPr>
                <a:t> </a:t>
              </a:r>
              <a:r>
                <a:rPr lang="en-US" sz="1400">
                  <a:solidFill>
                    <a:schemeClr val="accent2"/>
                  </a:solidFill>
                </a:rPr>
                <a:t>SÁNG TẠO</a:t>
              </a:r>
            </a:p>
          </p:txBody>
        </p:sp>
        <p:sp>
          <p:nvSpPr>
            <p:cNvPr id="15411" name="Line 35"/>
            <p:cNvSpPr>
              <a:spLocks noChangeShapeType="1"/>
            </p:cNvSpPr>
            <p:nvPr/>
          </p:nvSpPr>
          <p:spPr bwMode="auto">
            <a:xfrm>
              <a:off x="96" y="1589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12" name="Line 36"/>
            <p:cNvSpPr>
              <a:spLocks noChangeShapeType="1"/>
            </p:cNvSpPr>
            <p:nvPr/>
          </p:nvSpPr>
          <p:spPr bwMode="auto">
            <a:xfrm>
              <a:off x="885" y="1636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13" name="Rectangle 37"/>
            <p:cNvSpPr>
              <a:spLocks noChangeArrowheads="1"/>
            </p:cNvSpPr>
            <p:nvPr/>
          </p:nvSpPr>
          <p:spPr bwMode="auto">
            <a:xfrm>
              <a:off x="243" y="1779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0342" name="Rectangle 38"/>
            <p:cNvSpPr>
              <a:spLocks noChangeArrowheads="1"/>
            </p:cNvSpPr>
            <p:nvPr/>
          </p:nvSpPr>
          <p:spPr bwMode="auto">
            <a:xfrm>
              <a:off x="319" y="1636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800" b="0">
                  <a:solidFill>
                    <a:srgbClr val="790015"/>
                  </a:solidFill>
                  <a:latin typeface="Times" charset="0"/>
                  <a:ea typeface="+mn-ea"/>
                </a:rPr>
                <a:t>ABRAHAM</a:t>
              </a:r>
              <a:endParaRPr lang="en-US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</a:endParaRPr>
            </a:p>
          </p:txBody>
        </p:sp>
        <p:sp>
          <p:nvSpPr>
            <p:cNvPr id="15415" name="Rectangle 39"/>
            <p:cNvSpPr>
              <a:spLocks noChangeArrowheads="1"/>
            </p:cNvSpPr>
            <p:nvPr/>
          </p:nvSpPr>
          <p:spPr bwMode="auto">
            <a:xfrm>
              <a:off x="243" y="1779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16" name="AutoShape 40"/>
            <p:cNvSpPr>
              <a:spLocks noChangeArrowheads="1"/>
            </p:cNvSpPr>
            <p:nvPr/>
          </p:nvSpPr>
          <p:spPr bwMode="auto">
            <a:xfrm>
              <a:off x="243" y="1589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17" name="Rectangle 41"/>
            <p:cNvSpPr>
              <a:spLocks noChangeArrowheads="1"/>
            </p:cNvSpPr>
            <p:nvPr/>
          </p:nvSpPr>
          <p:spPr bwMode="auto">
            <a:xfrm>
              <a:off x="263" y="1805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18" name="Rectangle 42"/>
            <p:cNvSpPr>
              <a:spLocks noChangeArrowheads="1"/>
            </p:cNvSpPr>
            <p:nvPr/>
          </p:nvSpPr>
          <p:spPr bwMode="auto">
            <a:xfrm>
              <a:off x="224" y="1606"/>
              <a:ext cx="709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chemeClr val="accent2"/>
                  </a:solidFill>
                  <a:latin typeface="Helvetica" charset="0"/>
                </a:rPr>
                <a:t>  </a:t>
              </a:r>
              <a:r>
                <a:rPr lang="en-US" sz="1400">
                  <a:solidFill>
                    <a:schemeClr val="accent2"/>
                  </a:solidFill>
                </a:rPr>
                <a:t>ÁP-RA-HAM</a:t>
              </a:r>
            </a:p>
          </p:txBody>
        </p:sp>
        <p:sp>
          <p:nvSpPr>
            <p:cNvPr id="15419" name="Line 43"/>
            <p:cNvSpPr>
              <a:spLocks noChangeShapeType="1"/>
            </p:cNvSpPr>
            <p:nvPr/>
          </p:nvSpPr>
          <p:spPr bwMode="auto">
            <a:xfrm>
              <a:off x="243" y="1739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20" name="Line 44"/>
            <p:cNvSpPr>
              <a:spLocks noChangeShapeType="1"/>
            </p:cNvSpPr>
            <p:nvPr/>
          </p:nvSpPr>
          <p:spPr bwMode="auto">
            <a:xfrm>
              <a:off x="1032" y="1779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21" name="Rectangle 45"/>
            <p:cNvSpPr>
              <a:spLocks noChangeArrowheads="1"/>
            </p:cNvSpPr>
            <p:nvPr/>
          </p:nvSpPr>
          <p:spPr bwMode="auto">
            <a:xfrm>
              <a:off x="390" y="1909"/>
              <a:ext cx="964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0350" name="Rectangle 46"/>
            <p:cNvSpPr>
              <a:spLocks noChangeArrowheads="1"/>
            </p:cNvSpPr>
            <p:nvPr/>
          </p:nvSpPr>
          <p:spPr bwMode="auto">
            <a:xfrm>
              <a:off x="462" y="1772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800" b="0">
                  <a:solidFill>
                    <a:srgbClr val="790015"/>
                  </a:solidFill>
                  <a:latin typeface="Times" charset="0"/>
                  <a:ea typeface="+mn-ea"/>
                </a:rPr>
                <a:t>ABRAHAM</a:t>
              </a:r>
              <a:endParaRPr lang="en-US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</a:endParaRPr>
            </a:p>
          </p:txBody>
        </p:sp>
        <p:sp>
          <p:nvSpPr>
            <p:cNvPr id="15423" name="Rectangle 47"/>
            <p:cNvSpPr>
              <a:spLocks noChangeArrowheads="1"/>
            </p:cNvSpPr>
            <p:nvPr/>
          </p:nvSpPr>
          <p:spPr bwMode="auto">
            <a:xfrm>
              <a:off x="390" y="1909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24" name="AutoShape 48"/>
            <p:cNvSpPr>
              <a:spLocks noChangeArrowheads="1"/>
            </p:cNvSpPr>
            <p:nvPr/>
          </p:nvSpPr>
          <p:spPr bwMode="auto">
            <a:xfrm>
              <a:off x="390" y="1739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25" name="Rectangle 49"/>
            <p:cNvSpPr>
              <a:spLocks noChangeArrowheads="1"/>
            </p:cNvSpPr>
            <p:nvPr/>
          </p:nvSpPr>
          <p:spPr bwMode="auto">
            <a:xfrm>
              <a:off x="390" y="1954"/>
              <a:ext cx="964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26" name="Rectangle 50"/>
            <p:cNvSpPr>
              <a:spLocks noChangeArrowheads="1"/>
            </p:cNvSpPr>
            <p:nvPr/>
          </p:nvSpPr>
          <p:spPr bwMode="auto">
            <a:xfrm>
              <a:off x="483" y="1751"/>
              <a:ext cx="560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chemeClr val="accent2"/>
                  </a:solidFill>
                  <a:latin typeface="Helvetica" charset="0"/>
                </a:rPr>
                <a:t>   </a:t>
              </a:r>
              <a:r>
                <a:rPr lang="en-US" sz="1400">
                  <a:solidFill>
                    <a:schemeClr val="accent2"/>
                  </a:solidFill>
                </a:rPr>
                <a:t>GIÔ-SÉP</a:t>
              </a:r>
            </a:p>
          </p:txBody>
        </p:sp>
        <p:sp>
          <p:nvSpPr>
            <p:cNvPr id="15427" name="Line 51"/>
            <p:cNvSpPr>
              <a:spLocks noChangeShapeType="1"/>
            </p:cNvSpPr>
            <p:nvPr/>
          </p:nvSpPr>
          <p:spPr bwMode="auto">
            <a:xfrm>
              <a:off x="390" y="1890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28" name="Line 52"/>
            <p:cNvSpPr>
              <a:spLocks noChangeShapeType="1"/>
            </p:cNvSpPr>
            <p:nvPr/>
          </p:nvSpPr>
          <p:spPr bwMode="auto">
            <a:xfrm>
              <a:off x="1166" y="1904"/>
              <a:ext cx="442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29" name="Rectangle 53"/>
            <p:cNvSpPr>
              <a:spLocks noChangeArrowheads="1"/>
            </p:cNvSpPr>
            <p:nvPr/>
          </p:nvSpPr>
          <p:spPr bwMode="auto">
            <a:xfrm>
              <a:off x="564" y="2065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30" name="AutoShape 54"/>
            <p:cNvSpPr>
              <a:spLocks noChangeArrowheads="1"/>
            </p:cNvSpPr>
            <p:nvPr/>
          </p:nvSpPr>
          <p:spPr bwMode="auto">
            <a:xfrm>
              <a:off x="564" y="1890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31" name="Rectangle 55"/>
            <p:cNvSpPr>
              <a:spLocks noChangeArrowheads="1"/>
            </p:cNvSpPr>
            <p:nvPr/>
          </p:nvSpPr>
          <p:spPr bwMode="auto">
            <a:xfrm>
              <a:off x="584" y="2086"/>
              <a:ext cx="977" cy="40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32" name="Rectangle 56"/>
            <p:cNvSpPr>
              <a:spLocks noChangeArrowheads="1"/>
            </p:cNvSpPr>
            <p:nvPr/>
          </p:nvSpPr>
          <p:spPr bwMode="auto">
            <a:xfrm>
              <a:off x="694" y="1896"/>
              <a:ext cx="491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chemeClr val="accent2"/>
                  </a:solidFill>
                  <a:latin typeface="Helvetica" charset="0"/>
                </a:rPr>
                <a:t>   M</a:t>
              </a:r>
              <a:r>
                <a:rPr lang="en-US" sz="1400">
                  <a:solidFill>
                    <a:schemeClr val="accent2"/>
                  </a:solidFill>
                </a:rPr>
                <a:t>ÔI-SE</a:t>
              </a:r>
            </a:p>
          </p:txBody>
        </p:sp>
        <p:sp>
          <p:nvSpPr>
            <p:cNvPr id="15433" name="Line 57"/>
            <p:cNvSpPr>
              <a:spLocks noChangeShapeType="1"/>
            </p:cNvSpPr>
            <p:nvPr/>
          </p:nvSpPr>
          <p:spPr bwMode="auto">
            <a:xfrm>
              <a:off x="564" y="2025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58"/>
          <p:cNvGrpSpPr>
            <a:grpSpLocks/>
          </p:cNvGrpSpPr>
          <p:nvPr/>
        </p:nvGrpSpPr>
        <p:grpSpPr bwMode="auto">
          <a:xfrm>
            <a:off x="5829300" y="3219450"/>
            <a:ext cx="2039938" cy="2144713"/>
            <a:chOff x="3672" y="2028"/>
            <a:chExt cx="1285" cy="1351"/>
          </a:xfrm>
        </p:grpSpPr>
        <p:grpSp>
          <p:nvGrpSpPr>
            <p:cNvPr id="15390" name="Group 59"/>
            <p:cNvGrpSpPr>
              <a:grpSpLocks/>
            </p:cNvGrpSpPr>
            <p:nvPr/>
          </p:nvGrpSpPr>
          <p:grpSpPr bwMode="auto">
            <a:xfrm>
              <a:off x="3672" y="2028"/>
              <a:ext cx="1285" cy="1351"/>
              <a:chOff x="1084" y="711"/>
              <a:chExt cx="2950" cy="2769"/>
            </a:xfrm>
          </p:grpSpPr>
          <p:grpSp>
            <p:nvGrpSpPr>
              <p:cNvPr id="15394" name="Group 60"/>
              <p:cNvGrpSpPr>
                <a:grpSpLocks/>
              </p:cNvGrpSpPr>
              <p:nvPr/>
            </p:nvGrpSpPr>
            <p:grpSpPr bwMode="auto">
              <a:xfrm>
                <a:off x="1084" y="711"/>
                <a:ext cx="2950" cy="2769"/>
                <a:chOff x="2707" y="548"/>
                <a:chExt cx="2950" cy="2769"/>
              </a:xfrm>
            </p:grpSpPr>
            <p:grpSp>
              <p:nvGrpSpPr>
                <p:cNvPr id="15400" name="Group 61"/>
                <p:cNvGrpSpPr>
                  <a:grpSpLocks/>
                </p:cNvGrpSpPr>
                <p:nvPr/>
              </p:nvGrpSpPr>
              <p:grpSpPr bwMode="auto">
                <a:xfrm>
                  <a:off x="3180" y="1046"/>
                  <a:ext cx="2105" cy="1421"/>
                  <a:chOff x="578" y="2316"/>
                  <a:chExt cx="2105" cy="1421"/>
                </a:xfrm>
              </p:grpSpPr>
              <p:sp>
                <p:nvSpPr>
                  <p:cNvPr id="15402" name="Freeform 62" descr="Cork"/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1164 w 592"/>
                      <a:gd name="T1" fmla="*/ 5891 h 90"/>
                      <a:gd name="T2" fmla="*/ 3155 w 592"/>
                      <a:gd name="T3" fmla="*/ 2881 h 90"/>
                      <a:gd name="T4" fmla="*/ 4903 w 592"/>
                      <a:gd name="T5" fmla="*/ 2347 h 90"/>
                      <a:gd name="T6" fmla="*/ 6607 w 592"/>
                      <a:gd name="T7" fmla="*/ 2096 h 90"/>
                      <a:gd name="T8" fmla="*/ 16116 w 592"/>
                      <a:gd name="T9" fmla="*/ 2233 h 90"/>
                      <a:gd name="T10" fmla="*/ 21837 w 592"/>
                      <a:gd name="T11" fmla="*/ 2623 h 90"/>
                      <a:gd name="T12" fmla="*/ 24461 w 592"/>
                      <a:gd name="T13" fmla="*/ 3018 h 90"/>
                      <a:gd name="T14" fmla="*/ 34209 w 592"/>
                      <a:gd name="T15" fmla="*/ 3408 h 90"/>
                      <a:gd name="T16" fmla="*/ 48587 w 592"/>
                      <a:gd name="T17" fmla="*/ 2881 h 90"/>
                      <a:gd name="T18" fmla="*/ 67847 w 592"/>
                      <a:gd name="T19" fmla="*/ 1061 h 90"/>
                      <a:gd name="T20" fmla="*/ 74790 w 592"/>
                      <a:gd name="T21" fmla="*/ 0 h 90"/>
                      <a:gd name="T22" fmla="*/ 82260 w 592"/>
                      <a:gd name="T23" fmla="*/ 137 h 90"/>
                      <a:gd name="T24" fmla="*/ 84840 w 592"/>
                      <a:gd name="T25" fmla="*/ 1957 h 90"/>
                      <a:gd name="T26" fmla="*/ 85127 w 592"/>
                      <a:gd name="T27" fmla="*/ 2347 h 90"/>
                      <a:gd name="T28" fmla="*/ 83676 w 592"/>
                      <a:gd name="T29" fmla="*/ 3931 h 90"/>
                      <a:gd name="T30" fmla="*/ 83963 w 592"/>
                      <a:gd name="T31" fmla="*/ 4329 h 90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592"/>
                      <a:gd name="T49" fmla="*/ 0 h 90"/>
                      <a:gd name="T50" fmla="*/ 592 w 592"/>
                      <a:gd name="T51" fmla="*/ 90 h 90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381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403" name="Freeform 63" descr="Cork"/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86090 w 599"/>
                      <a:gd name="T1" fmla="*/ 0 h 432"/>
                      <a:gd name="T2" fmla="*/ 85515 w 599"/>
                      <a:gd name="T3" fmla="*/ 390 h 432"/>
                      <a:gd name="T4" fmla="*/ 84639 w 599"/>
                      <a:gd name="T5" fmla="*/ 650 h 432"/>
                      <a:gd name="T6" fmla="*/ 84099 w 599"/>
                      <a:gd name="T7" fmla="*/ 1576 h 432"/>
                      <a:gd name="T8" fmla="*/ 80072 w 599"/>
                      <a:gd name="T9" fmla="*/ 6067 h 432"/>
                      <a:gd name="T10" fmla="*/ 75467 w 599"/>
                      <a:gd name="T11" fmla="*/ 13723 h 432"/>
                      <a:gd name="T12" fmla="*/ 74017 w 599"/>
                      <a:gd name="T13" fmla="*/ 17539 h 432"/>
                      <a:gd name="T14" fmla="*/ 72604 w 599"/>
                      <a:gd name="T15" fmla="*/ 23070 h 432"/>
                      <a:gd name="T16" fmla="*/ 71153 w 599"/>
                      <a:gd name="T17" fmla="*/ 26521 h 432"/>
                      <a:gd name="T18" fmla="*/ 66247 w 599"/>
                      <a:gd name="T19" fmla="*/ 27834 h 432"/>
                      <a:gd name="T20" fmla="*/ 62220 w 599"/>
                      <a:gd name="T21" fmla="*/ 27299 h 432"/>
                      <a:gd name="T22" fmla="*/ 60516 w 599"/>
                      <a:gd name="T23" fmla="*/ 27022 h 432"/>
                      <a:gd name="T24" fmla="*/ 61105 w 599"/>
                      <a:gd name="T25" fmla="*/ 23207 h 432"/>
                      <a:gd name="T26" fmla="*/ 61933 w 599"/>
                      <a:gd name="T27" fmla="*/ 22281 h 432"/>
                      <a:gd name="T28" fmla="*/ 58193 w 599"/>
                      <a:gd name="T29" fmla="*/ 21631 h 432"/>
                      <a:gd name="T30" fmla="*/ 49849 w 599"/>
                      <a:gd name="T31" fmla="*/ 20827 h 432"/>
                      <a:gd name="T32" fmla="*/ 16232 w 599"/>
                      <a:gd name="T33" fmla="*/ 23742 h 432"/>
                      <a:gd name="T34" fmla="*/ 14819 w 599"/>
                      <a:gd name="T35" fmla="*/ 24270 h 432"/>
                      <a:gd name="T36" fmla="*/ 12492 w 599"/>
                      <a:gd name="T37" fmla="*/ 25845 h 432"/>
                      <a:gd name="T38" fmla="*/ 7638 w 599"/>
                      <a:gd name="T39" fmla="*/ 28484 h 432"/>
                      <a:gd name="T40" fmla="*/ 4148 w 599"/>
                      <a:gd name="T41" fmla="*/ 27834 h 432"/>
                      <a:gd name="T42" fmla="*/ 2444 w 599"/>
                      <a:gd name="T43" fmla="*/ 27299 h 432"/>
                      <a:gd name="T44" fmla="*/ 994 w 599"/>
                      <a:gd name="T45" fmla="*/ 26236 h 432"/>
                      <a:gd name="T46" fmla="*/ 1582 w 599"/>
                      <a:gd name="T47" fmla="*/ 24529 h 432"/>
                      <a:gd name="T48" fmla="*/ 2444 w 599"/>
                      <a:gd name="T49" fmla="*/ 22030 h 432"/>
                      <a:gd name="T50" fmla="*/ 3861 w 599"/>
                      <a:gd name="T51" fmla="*/ 17288 h 432"/>
                      <a:gd name="T52" fmla="*/ 4148 w 599"/>
                      <a:gd name="T53" fmla="*/ 12398 h 432"/>
                      <a:gd name="T54" fmla="*/ 4435 w 599"/>
                      <a:gd name="T55" fmla="*/ 8306 h 432"/>
                      <a:gd name="T56" fmla="*/ 4148 w 599"/>
                      <a:gd name="T57" fmla="*/ 5417 h 432"/>
                      <a:gd name="T58" fmla="*/ 3033 w 599"/>
                      <a:gd name="T59" fmla="*/ 1966 h 432"/>
                      <a:gd name="T60" fmla="*/ 2746 w 599"/>
                      <a:gd name="T61" fmla="*/ 926 h 432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w 599"/>
                      <a:gd name="T94" fmla="*/ 0 h 432"/>
                      <a:gd name="T95" fmla="*/ 599 w 599"/>
                      <a:gd name="T96" fmla="*/ 432 h 432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T93" t="T94" r="T95" b="T96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381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pic>
              <p:nvPicPr>
                <p:cNvPr id="15401" name="Picture 64"/>
                <p:cNvPicPr>
                  <a:picLocks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07" y="548"/>
                  <a:ext cx="2950" cy="276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5395" name="Freeform 65"/>
              <p:cNvSpPr>
                <a:spLocks/>
              </p:cNvSpPr>
              <p:nvPr/>
            </p:nvSpPr>
            <p:spPr bwMode="auto">
              <a:xfrm>
                <a:off x="1616" y="2649"/>
                <a:ext cx="88" cy="277"/>
              </a:xfrm>
              <a:custGeom>
                <a:avLst/>
                <a:gdLst>
                  <a:gd name="T0" fmla="*/ 84 w 85"/>
                  <a:gd name="T1" fmla="*/ 88 h 318"/>
                  <a:gd name="T2" fmla="*/ 72 w 85"/>
                  <a:gd name="T3" fmla="*/ 39 h 318"/>
                  <a:gd name="T4" fmla="*/ 55 w 85"/>
                  <a:gd name="T5" fmla="*/ 24 h 318"/>
                  <a:gd name="T6" fmla="*/ 63 w 85"/>
                  <a:gd name="T7" fmla="*/ 39 h 318"/>
                  <a:gd name="T8" fmla="*/ 72 w 85"/>
                  <a:gd name="T9" fmla="*/ 16 h 318"/>
                  <a:gd name="T10" fmla="*/ 42 w 85"/>
                  <a:gd name="T11" fmla="*/ 6 h 318"/>
                  <a:gd name="T12" fmla="*/ 42 w 85"/>
                  <a:gd name="T13" fmla="*/ 24 h 318"/>
                  <a:gd name="T14" fmla="*/ 55 w 85"/>
                  <a:gd name="T15" fmla="*/ 108 h 318"/>
                  <a:gd name="T16" fmla="*/ 34 w 85"/>
                  <a:gd name="T17" fmla="*/ 92 h 318"/>
                  <a:gd name="T18" fmla="*/ 42 w 85"/>
                  <a:gd name="T19" fmla="*/ 73 h 318"/>
                  <a:gd name="T20" fmla="*/ 55 w 85"/>
                  <a:gd name="T21" fmla="*/ 92 h 318"/>
                  <a:gd name="T22" fmla="*/ 42 w 85"/>
                  <a:gd name="T23" fmla="*/ 59 h 318"/>
                  <a:gd name="T24" fmla="*/ 55 w 85"/>
                  <a:gd name="T25" fmla="*/ 88 h 318"/>
                  <a:gd name="T26" fmla="*/ 42 w 85"/>
                  <a:gd name="T27" fmla="*/ 69 h 318"/>
                  <a:gd name="T28" fmla="*/ 55 w 85"/>
                  <a:gd name="T29" fmla="*/ 83 h 318"/>
                  <a:gd name="T30" fmla="*/ 63 w 85"/>
                  <a:gd name="T31" fmla="*/ 98 h 318"/>
                  <a:gd name="T32" fmla="*/ 84 w 85"/>
                  <a:gd name="T33" fmla="*/ 117 h 318"/>
                  <a:gd name="T34" fmla="*/ 92 w 85"/>
                  <a:gd name="T35" fmla="*/ 132 h 318"/>
                  <a:gd name="T36" fmla="*/ 84 w 85"/>
                  <a:gd name="T37" fmla="*/ 161 h 318"/>
                  <a:gd name="T38" fmla="*/ 72 w 85"/>
                  <a:gd name="T39" fmla="*/ 156 h 318"/>
                  <a:gd name="T40" fmla="*/ 63 w 85"/>
                  <a:gd name="T41" fmla="*/ 180 h 318"/>
                  <a:gd name="T42" fmla="*/ 42 w 85"/>
                  <a:gd name="T43" fmla="*/ 166 h 318"/>
                  <a:gd name="T44" fmla="*/ 34 w 85"/>
                  <a:gd name="T45" fmla="*/ 117 h 318"/>
                  <a:gd name="T46" fmla="*/ 26 w 85"/>
                  <a:gd name="T47" fmla="*/ 141 h 318"/>
                  <a:gd name="T48" fmla="*/ 5 w 85"/>
                  <a:gd name="T49" fmla="*/ 122 h 318"/>
                  <a:gd name="T50" fmla="*/ 42 w 85"/>
                  <a:gd name="T51" fmla="*/ 83 h 318"/>
                  <a:gd name="T52" fmla="*/ 72 w 85"/>
                  <a:gd name="T53" fmla="*/ 98 h 318"/>
                  <a:gd name="T54" fmla="*/ 84 w 85"/>
                  <a:gd name="T55" fmla="*/ 126 h 318"/>
                  <a:gd name="T56" fmla="*/ 72 w 85"/>
                  <a:gd name="T57" fmla="*/ 108 h 318"/>
                  <a:gd name="T58" fmla="*/ 72 w 85"/>
                  <a:gd name="T59" fmla="*/ 6 h 318"/>
                  <a:gd name="T60" fmla="*/ 55 w 85"/>
                  <a:gd name="T61" fmla="*/ 20 h 318"/>
                  <a:gd name="T62" fmla="*/ 26 w 85"/>
                  <a:gd name="T63" fmla="*/ 24 h 318"/>
                  <a:gd name="T64" fmla="*/ 42 w 85"/>
                  <a:gd name="T65" fmla="*/ 54 h 318"/>
                  <a:gd name="T66" fmla="*/ 63 w 85"/>
                  <a:gd name="T67" fmla="*/ 78 h 318"/>
                  <a:gd name="T68" fmla="*/ 84 w 85"/>
                  <a:gd name="T69" fmla="*/ 88 h 31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85"/>
                  <a:gd name="T106" fmla="*/ 0 h 318"/>
                  <a:gd name="T107" fmla="*/ 85 w 85"/>
                  <a:gd name="T108" fmla="*/ 318 h 31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96" name="Freeform 66"/>
              <p:cNvSpPr>
                <a:spLocks/>
              </p:cNvSpPr>
              <p:nvPr/>
            </p:nvSpPr>
            <p:spPr bwMode="auto">
              <a:xfrm>
                <a:off x="1635" y="2647"/>
                <a:ext cx="109" cy="309"/>
              </a:xfrm>
              <a:custGeom>
                <a:avLst/>
                <a:gdLst>
                  <a:gd name="T0" fmla="*/ 1 w 105"/>
                  <a:gd name="T1" fmla="*/ 0 h 354"/>
                  <a:gd name="T2" fmla="*/ 108 w 105"/>
                  <a:gd name="T3" fmla="*/ 3 h 354"/>
                  <a:gd name="T4" fmla="*/ 85 w 105"/>
                  <a:gd name="T5" fmla="*/ 17 h 354"/>
                  <a:gd name="T6" fmla="*/ 97 w 105"/>
                  <a:gd name="T7" fmla="*/ 35 h 354"/>
                  <a:gd name="T8" fmla="*/ 97 w 105"/>
                  <a:gd name="T9" fmla="*/ 85 h 354"/>
                  <a:gd name="T10" fmla="*/ 113 w 105"/>
                  <a:gd name="T11" fmla="*/ 98 h 354"/>
                  <a:gd name="T12" fmla="*/ 113 w 105"/>
                  <a:gd name="T13" fmla="*/ 139 h 354"/>
                  <a:gd name="T14" fmla="*/ 97 w 105"/>
                  <a:gd name="T15" fmla="*/ 195 h 354"/>
                  <a:gd name="T16" fmla="*/ 80 w 105"/>
                  <a:gd name="T17" fmla="*/ 206 h 354"/>
                  <a:gd name="T18" fmla="*/ 18 w 105"/>
                  <a:gd name="T19" fmla="*/ 186 h 354"/>
                  <a:gd name="T20" fmla="*/ 12 w 105"/>
                  <a:gd name="T21" fmla="*/ 164 h 354"/>
                  <a:gd name="T22" fmla="*/ 18 w 105"/>
                  <a:gd name="T23" fmla="*/ 142 h 354"/>
                  <a:gd name="T24" fmla="*/ 9 w 105"/>
                  <a:gd name="T25" fmla="*/ 57 h 354"/>
                  <a:gd name="T26" fmla="*/ 24 w 105"/>
                  <a:gd name="T27" fmla="*/ 26 h 354"/>
                  <a:gd name="T28" fmla="*/ 6 w 105"/>
                  <a:gd name="T29" fmla="*/ 8 h 354"/>
                  <a:gd name="T30" fmla="*/ 1 w 105"/>
                  <a:gd name="T31" fmla="*/ 0 h 3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05"/>
                  <a:gd name="T49" fmla="*/ 0 h 354"/>
                  <a:gd name="T50" fmla="*/ 105 w 105"/>
                  <a:gd name="T51" fmla="*/ 354 h 35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97" name="Freeform 67"/>
              <p:cNvSpPr>
                <a:spLocks/>
              </p:cNvSpPr>
              <p:nvPr/>
            </p:nvSpPr>
            <p:spPr bwMode="auto">
              <a:xfrm>
                <a:off x="3008" y="2583"/>
                <a:ext cx="155" cy="328"/>
              </a:xfrm>
              <a:custGeom>
                <a:avLst/>
                <a:gdLst>
                  <a:gd name="T0" fmla="*/ 165 w 149"/>
                  <a:gd name="T1" fmla="*/ 11 h 376"/>
                  <a:gd name="T2" fmla="*/ 156 w 149"/>
                  <a:gd name="T3" fmla="*/ 60 h 376"/>
                  <a:gd name="T4" fmla="*/ 146 w 149"/>
                  <a:gd name="T5" fmla="*/ 75 h 376"/>
                  <a:gd name="T6" fmla="*/ 143 w 149"/>
                  <a:gd name="T7" fmla="*/ 80 h 376"/>
                  <a:gd name="T8" fmla="*/ 122 w 149"/>
                  <a:gd name="T9" fmla="*/ 141 h 376"/>
                  <a:gd name="T10" fmla="*/ 96 w 149"/>
                  <a:gd name="T11" fmla="*/ 181 h 376"/>
                  <a:gd name="T12" fmla="*/ 78 w 149"/>
                  <a:gd name="T13" fmla="*/ 210 h 376"/>
                  <a:gd name="T14" fmla="*/ 64 w 149"/>
                  <a:gd name="T15" fmla="*/ 211 h 376"/>
                  <a:gd name="T16" fmla="*/ 22 w 149"/>
                  <a:gd name="T17" fmla="*/ 215 h 376"/>
                  <a:gd name="T18" fmla="*/ 2 w 149"/>
                  <a:gd name="T19" fmla="*/ 203 h 376"/>
                  <a:gd name="T20" fmla="*/ 5 w 149"/>
                  <a:gd name="T21" fmla="*/ 183 h 376"/>
                  <a:gd name="T22" fmla="*/ 8 w 149"/>
                  <a:gd name="T23" fmla="*/ 127 h 376"/>
                  <a:gd name="T24" fmla="*/ 25 w 149"/>
                  <a:gd name="T25" fmla="*/ 116 h 376"/>
                  <a:gd name="T26" fmla="*/ 38 w 149"/>
                  <a:gd name="T27" fmla="*/ 61 h 376"/>
                  <a:gd name="T28" fmla="*/ 50 w 149"/>
                  <a:gd name="T29" fmla="*/ 44 h 376"/>
                  <a:gd name="T30" fmla="*/ 93 w 149"/>
                  <a:gd name="T31" fmla="*/ 10 h 376"/>
                  <a:gd name="T32" fmla="*/ 143 w 149"/>
                  <a:gd name="T33" fmla="*/ 10 h 376"/>
                  <a:gd name="T34" fmla="*/ 165 w 149"/>
                  <a:gd name="T35" fmla="*/ 11 h 37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9"/>
                  <a:gd name="T55" fmla="*/ 0 h 376"/>
                  <a:gd name="T56" fmla="*/ 149 w 149"/>
                  <a:gd name="T57" fmla="*/ 376 h 37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98" name="Freeform 68"/>
              <p:cNvSpPr>
                <a:spLocks/>
              </p:cNvSpPr>
              <p:nvPr/>
            </p:nvSpPr>
            <p:spPr bwMode="auto">
              <a:xfrm>
                <a:off x="1714" y="1020"/>
                <a:ext cx="99" cy="440"/>
              </a:xfrm>
              <a:custGeom>
                <a:avLst/>
                <a:gdLst>
                  <a:gd name="T0" fmla="*/ 30 w 96"/>
                  <a:gd name="T1" fmla="*/ 282 h 504"/>
                  <a:gd name="T2" fmla="*/ 69 w 96"/>
                  <a:gd name="T3" fmla="*/ 286 h 504"/>
                  <a:gd name="T4" fmla="*/ 80 w 96"/>
                  <a:gd name="T5" fmla="*/ 262 h 504"/>
                  <a:gd name="T6" fmla="*/ 80 w 96"/>
                  <a:gd name="T7" fmla="*/ 188 h 504"/>
                  <a:gd name="T8" fmla="*/ 100 w 96"/>
                  <a:gd name="T9" fmla="*/ 124 h 504"/>
                  <a:gd name="T10" fmla="*/ 108 w 96"/>
                  <a:gd name="T11" fmla="*/ 101 h 504"/>
                  <a:gd name="T12" fmla="*/ 100 w 96"/>
                  <a:gd name="T13" fmla="*/ 30 h 504"/>
                  <a:gd name="T14" fmla="*/ 87 w 96"/>
                  <a:gd name="T15" fmla="*/ 3 h 504"/>
                  <a:gd name="T16" fmla="*/ 33 w 96"/>
                  <a:gd name="T17" fmla="*/ 15 h 504"/>
                  <a:gd name="T18" fmla="*/ 30 w 96"/>
                  <a:gd name="T19" fmla="*/ 71 h 504"/>
                  <a:gd name="T20" fmla="*/ 36 w 96"/>
                  <a:gd name="T21" fmla="*/ 211 h 504"/>
                  <a:gd name="T22" fmla="*/ 44 w 96"/>
                  <a:gd name="T23" fmla="*/ 236 h 504"/>
                  <a:gd name="T24" fmla="*/ 28 w 96"/>
                  <a:gd name="T25" fmla="*/ 275 h 504"/>
                  <a:gd name="T26" fmla="*/ 30 w 96"/>
                  <a:gd name="T27" fmla="*/ 282 h 50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96"/>
                  <a:gd name="T43" fmla="*/ 0 h 504"/>
                  <a:gd name="T44" fmla="*/ 96 w 96"/>
                  <a:gd name="T45" fmla="*/ 504 h 50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99" name="Freeform 69"/>
              <p:cNvSpPr>
                <a:spLocks/>
              </p:cNvSpPr>
              <p:nvPr/>
            </p:nvSpPr>
            <p:spPr bwMode="auto">
              <a:xfrm>
                <a:off x="3431" y="1007"/>
                <a:ext cx="156" cy="358"/>
              </a:xfrm>
              <a:custGeom>
                <a:avLst/>
                <a:gdLst>
                  <a:gd name="T0" fmla="*/ 5 w 150"/>
                  <a:gd name="T1" fmla="*/ 222 h 410"/>
                  <a:gd name="T2" fmla="*/ 48 w 150"/>
                  <a:gd name="T3" fmla="*/ 238 h 410"/>
                  <a:gd name="T4" fmla="*/ 93 w 150"/>
                  <a:gd name="T5" fmla="*/ 233 h 410"/>
                  <a:gd name="T6" fmla="*/ 109 w 150"/>
                  <a:gd name="T7" fmla="*/ 210 h 410"/>
                  <a:gd name="T8" fmla="*/ 134 w 150"/>
                  <a:gd name="T9" fmla="*/ 162 h 410"/>
                  <a:gd name="T10" fmla="*/ 150 w 150"/>
                  <a:gd name="T11" fmla="*/ 126 h 410"/>
                  <a:gd name="T12" fmla="*/ 159 w 150"/>
                  <a:gd name="T13" fmla="*/ 112 h 410"/>
                  <a:gd name="T14" fmla="*/ 162 w 150"/>
                  <a:gd name="T15" fmla="*/ 68 h 410"/>
                  <a:gd name="T16" fmla="*/ 168 w 150"/>
                  <a:gd name="T17" fmla="*/ 59 h 410"/>
                  <a:gd name="T18" fmla="*/ 171 w 150"/>
                  <a:gd name="T19" fmla="*/ 28 h 410"/>
                  <a:gd name="T20" fmla="*/ 152 w 150"/>
                  <a:gd name="T21" fmla="*/ 0 h 410"/>
                  <a:gd name="T22" fmla="*/ 109 w 150"/>
                  <a:gd name="T23" fmla="*/ 8 h 410"/>
                  <a:gd name="T24" fmla="*/ 89 w 150"/>
                  <a:gd name="T25" fmla="*/ 31 h 410"/>
                  <a:gd name="T26" fmla="*/ 78 w 150"/>
                  <a:gd name="T27" fmla="*/ 80 h 410"/>
                  <a:gd name="T28" fmla="*/ 67 w 150"/>
                  <a:gd name="T29" fmla="*/ 93 h 410"/>
                  <a:gd name="T30" fmla="*/ 50 w 150"/>
                  <a:gd name="T31" fmla="*/ 126 h 410"/>
                  <a:gd name="T32" fmla="*/ 48 w 150"/>
                  <a:gd name="T33" fmla="*/ 131 h 410"/>
                  <a:gd name="T34" fmla="*/ 38 w 150"/>
                  <a:gd name="T35" fmla="*/ 135 h 410"/>
                  <a:gd name="T36" fmla="*/ 36 w 150"/>
                  <a:gd name="T37" fmla="*/ 145 h 410"/>
                  <a:gd name="T38" fmla="*/ 33 w 150"/>
                  <a:gd name="T39" fmla="*/ 149 h 410"/>
                  <a:gd name="T40" fmla="*/ 20 w 150"/>
                  <a:gd name="T41" fmla="*/ 203 h 410"/>
                  <a:gd name="T42" fmla="*/ 10 w 150"/>
                  <a:gd name="T43" fmla="*/ 222 h 410"/>
                  <a:gd name="T44" fmla="*/ 2 w 150"/>
                  <a:gd name="T45" fmla="*/ 224 h 410"/>
                  <a:gd name="T46" fmla="*/ 5 w 150"/>
                  <a:gd name="T47" fmla="*/ 222 h 4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50"/>
                  <a:gd name="T73" fmla="*/ 0 h 410"/>
                  <a:gd name="T74" fmla="*/ 150 w 150"/>
                  <a:gd name="T75" fmla="*/ 410 h 41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5391" name="Group 70"/>
            <p:cNvGrpSpPr>
              <a:grpSpLocks/>
            </p:cNvGrpSpPr>
            <p:nvPr/>
          </p:nvGrpSpPr>
          <p:grpSpPr bwMode="auto">
            <a:xfrm>
              <a:off x="3902" y="2329"/>
              <a:ext cx="687" cy="876"/>
              <a:chOff x="3888" y="970"/>
              <a:chExt cx="687" cy="876"/>
            </a:xfrm>
          </p:grpSpPr>
          <p:sp>
            <p:nvSpPr>
              <p:cNvPr id="610375" name="Rectangle 71"/>
              <p:cNvSpPr>
                <a:spLocks noChangeArrowheads="1"/>
              </p:cNvSpPr>
              <p:nvPr/>
            </p:nvSpPr>
            <p:spPr bwMode="auto">
              <a:xfrm>
                <a:off x="3975" y="970"/>
                <a:ext cx="600" cy="44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63500" dir="2212194" algn="ctr" rotWithShape="0">
                  <a:schemeClr val="bg2"/>
                </a:outerShdw>
              </a:effec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altLang="ko-KR" sz="4000" i="1" dirty="0">
                    <a:solidFill>
                      <a:schemeClr val="tx1"/>
                    </a:solidFill>
                    <a:ea typeface="Gulim" pitchFamily="34" charset="-127"/>
                  </a:rPr>
                  <a:t>GĐ</a:t>
                </a:r>
                <a:endParaRPr lang="en-US" sz="4000" i="1" dirty="0">
                  <a:solidFill>
                    <a:schemeClr val="tx1"/>
                  </a:solidFill>
                  <a:ea typeface="+mn-ea"/>
                </a:endParaRPr>
              </a:p>
            </p:txBody>
          </p:sp>
          <p:sp>
            <p:nvSpPr>
              <p:cNvPr id="610376" name="Rectangle 72"/>
              <p:cNvSpPr>
                <a:spLocks noChangeArrowheads="1"/>
              </p:cNvSpPr>
              <p:nvPr/>
            </p:nvSpPr>
            <p:spPr bwMode="auto">
              <a:xfrm>
                <a:off x="3888" y="1327"/>
                <a:ext cx="116" cy="519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endParaRPr lang="en-US" sz="4800" i="1">
                  <a:solidFill>
                    <a:schemeClr val="tx1"/>
                  </a:solidFill>
                  <a:latin typeface="Kosher-Normal" charset="0"/>
                  <a:ea typeface="+mn-ea"/>
                </a:endParaRPr>
              </a:p>
            </p:txBody>
          </p:sp>
        </p:grpSp>
      </p:grpSp>
      <p:sp>
        <p:nvSpPr>
          <p:cNvPr id="15386" name="Text Box 73"/>
          <p:cNvSpPr txBox="1">
            <a:spLocks noChangeArrowheads="1"/>
          </p:cNvSpPr>
          <p:nvPr/>
        </p:nvSpPr>
        <p:spPr bwMode="auto">
          <a:xfrm>
            <a:off x="987425" y="5040313"/>
            <a:ext cx="17033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chemeClr val="tx1"/>
                </a:solidFill>
              </a:rPr>
              <a:t>Đ = Đạo đức</a:t>
            </a:r>
            <a:br>
              <a:rPr lang="en-US" sz="2000">
                <a:solidFill>
                  <a:schemeClr val="tx1"/>
                </a:solidFill>
              </a:rPr>
            </a:br>
            <a:r>
              <a:rPr lang="en-US" sz="2000">
                <a:solidFill>
                  <a:schemeClr val="tx1"/>
                </a:solidFill>
              </a:rPr>
              <a:t>D = Dân sự</a:t>
            </a:r>
            <a:br>
              <a:rPr lang="en-US" sz="2000">
                <a:solidFill>
                  <a:schemeClr val="tx1"/>
                </a:solidFill>
              </a:rPr>
            </a:br>
            <a:r>
              <a:rPr lang="en-US" sz="2000">
                <a:solidFill>
                  <a:schemeClr val="tx1"/>
                </a:solidFill>
              </a:rPr>
              <a:t>L = Lễ nghi</a:t>
            </a:r>
          </a:p>
        </p:txBody>
      </p:sp>
      <p:sp>
        <p:nvSpPr>
          <p:cNvPr id="610378" name="Text Box 74"/>
          <p:cNvSpPr txBox="1">
            <a:spLocks noChangeArrowheads="1"/>
          </p:cNvSpPr>
          <p:nvPr/>
        </p:nvSpPr>
        <p:spPr bwMode="auto">
          <a:xfrm>
            <a:off x="381000" y="0"/>
            <a:ext cx="73152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rgbClr val="FFFF00"/>
                </a:solidFill>
                <a:latin typeface="Comic Sans MS" charset="0"/>
              </a:rPr>
              <a:t>Sáng Thế Ký, Xuất Ê-díp-tô Ký, Lê Vi Ký, Dân Số Ký, Phục Truyền Luật Lệ Ký</a:t>
            </a:r>
          </a:p>
        </p:txBody>
      </p:sp>
      <p:sp>
        <p:nvSpPr>
          <p:cNvPr id="15388" name="Text Box 59"/>
          <p:cNvSpPr txBox="1">
            <a:spLocks noChangeArrowheads="1"/>
          </p:cNvSpPr>
          <p:nvPr/>
        </p:nvSpPr>
        <p:spPr bwMode="auto">
          <a:xfrm>
            <a:off x="6521450" y="6276975"/>
            <a:ext cx="224313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</a:rPr>
              <a:t>Sổ Tay Hướng Dẫn, tr. 42-45</a:t>
            </a:r>
          </a:p>
        </p:txBody>
      </p:sp>
      <p:sp>
        <p:nvSpPr>
          <p:cNvPr id="15389" name="Text Box 12"/>
          <p:cNvSpPr txBox="1">
            <a:spLocks noChangeArrowheads="1"/>
          </p:cNvSpPr>
          <p:nvPr/>
        </p:nvSpPr>
        <p:spPr bwMode="auto">
          <a:xfrm>
            <a:off x="8620125" y="6470650"/>
            <a:ext cx="317500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700" b="0">
                <a:solidFill>
                  <a:srgbClr val="FFFFFF"/>
                </a:solidFill>
                <a:latin typeface="Comic Sans MS" charset="0"/>
              </a:rPr>
              <a:t>7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0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0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10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10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10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10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10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10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10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10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103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103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10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10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10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10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10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10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103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103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10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10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10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10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10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10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10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10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0309" grpId="0" autoUpdateAnimBg="0"/>
      <p:bldP spid="610311" grpId="0" autoUpdateAnimBg="0"/>
      <p:bldP spid="610312" grpId="0" autoUpdateAnimBg="0"/>
      <p:bldP spid="610313" grpId="0" autoUpdateAnimBg="0"/>
      <p:bldP spid="610314" grpId="0" autoUpdateAnimBg="0"/>
      <p:bldP spid="610315" grpId="0" autoUpdateAnimBg="0"/>
      <p:bldP spid="610318" grpId="0" autoUpdateAnimBg="0"/>
    </p:bldLst>
  </p:timing>
</p:sld>
</file>

<file path=ppt/theme/theme1.xml><?xml version="1.0" encoding="utf-8"?>
<a:theme xmlns:a="http://schemas.openxmlformats.org/drawingml/2006/main" name="untitled 3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3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rgbClr val="00DFCA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rgbClr val="00DFCA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untitled 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3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8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3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Office:Microsoft PowerPoint 4:Templates:On Screen &amp; 35mm Slides:marbles.ppt - Marble</Template>
  <TotalTime>8280</TotalTime>
  <Pages>52</Pages>
  <Words>880</Words>
  <Application>Microsoft Macintosh PowerPoint</Application>
  <PresentationFormat>On-screen Show (4:3)</PresentationFormat>
  <Paragraphs>292</Paragraphs>
  <Slides>20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40" baseType="lpstr">
      <vt:lpstr>B VAG Rounded Bold</vt:lpstr>
      <vt:lpstr>Gulim</vt:lpstr>
      <vt:lpstr>Gulim</vt:lpstr>
      <vt:lpstr>Kosher-Normal</vt:lpstr>
      <vt:lpstr>MS PGothic</vt:lpstr>
      <vt:lpstr>MS PGothic</vt:lpstr>
      <vt:lpstr>VNI-Times</vt:lpstr>
      <vt:lpstr>Algerian</vt:lpstr>
      <vt:lpstr>Arial</vt:lpstr>
      <vt:lpstr>Comic Sans MS</vt:lpstr>
      <vt:lpstr>Cooper Black</vt:lpstr>
      <vt:lpstr>Helvetica</vt:lpstr>
      <vt:lpstr>Matura MT Script Capitals</vt:lpstr>
      <vt:lpstr>Monotype Sorts</vt:lpstr>
      <vt:lpstr>Times</vt:lpstr>
      <vt:lpstr>Times New Roman</vt:lpstr>
      <vt:lpstr>Webdings</vt:lpstr>
      <vt:lpstr>untitled 3</vt:lpstr>
      <vt:lpstr>8_Default Design</vt:lpstr>
      <vt:lpstr>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Kinh Thánh…Căn Bản—BibleStudyDownloads.org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subject>slide show seminar presentation</dc:subject>
  <dc:creator>JOHN FRYMAN</dc:creator>
  <cp:keywords/>
  <dc:description/>
  <cp:lastModifiedBy>Rick Griffith</cp:lastModifiedBy>
  <cp:revision>401</cp:revision>
  <cp:lastPrinted>1997-02-12T13:49:34Z</cp:lastPrinted>
  <dcterms:created xsi:type="dcterms:W3CDTF">1999-07-29T18:12:04Z</dcterms:created>
  <dcterms:modified xsi:type="dcterms:W3CDTF">2018-09-24T09:04:03Z</dcterms:modified>
</cp:coreProperties>
</file>